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0" r:id="rId4"/>
    <p:sldId id="258" r:id="rId5"/>
    <p:sldId id="260" r:id="rId6"/>
    <p:sldId id="259" r:id="rId7"/>
    <p:sldId id="261" r:id="rId8"/>
    <p:sldId id="262" r:id="rId9"/>
    <p:sldId id="266" r:id="rId10"/>
    <p:sldId id="263" r:id="rId11"/>
    <p:sldId id="264" r:id="rId12"/>
    <p:sldId id="267" r:id="rId13"/>
    <p:sldId id="268" r:id="rId14"/>
    <p:sldId id="269" r:id="rId15"/>
    <p:sldId id="271" r:id="rId16"/>
    <p:sldId id="272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62122D22-2504-4708-8285-9F6BE687120F}">
          <p14:sldIdLst>
            <p14:sldId id="256"/>
          </p14:sldIdLst>
        </p14:section>
        <p14:section name="Sezione senza titolo" id="{406A1D61-07DE-46CE-9ADA-0E3EBC9017CF}">
          <p14:sldIdLst>
            <p14:sldId id="257"/>
            <p14:sldId id="270"/>
            <p14:sldId id="258"/>
            <p14:sldId id="260"/>
          </p14:sldIdLst>
        </p14:section>
        <p14:section name="Cessione da soggetti passivi IVA" id="{800DED97-6CE8-4AD8-A34A-7955E28D9FAE}">
          <p14:sldIdLst>
            <p14:sldId id="259"/>
            <p14:sldId id="261"/>
            <p14:sldId id="262"/>
            <p14:sldId id="266"/>
            <p14:sldId id="263"/>
            <p14:sldId id="264"/>
          </p14:sldIdLst>
        </p14:section>
        <p14:section name="Cessione da privati" id="{CAA61298-4524-46A8-8040-F42C4D0F9D59}">
          <p14:sldIdLst>
            <p14:sldId id="267"/>
          </p14:sldIdLst>
        </p14:section>
        <p14:section name="Agevolazioni prima casa" id="{511DEA5E-8A92-4BC0-A078-B1438DC8123C}">
          <p14:sldIdLst>
            <p14:sldId id="268"/>
            <p14:sldId id="269"/>
            <p14:sldId id="271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FE47CE-9FB9-403C-AA65-592DA5FBA60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6BC6EA14-42CB-4856-B730-BF4C0C0128C5}">
      <dgm:prSet phldrT="[Testo]" custT="1"/>
      <dgm:spPr>
        <a:solidFill>
          <a:schemeClr val="accent1">
            <a:lumMod val="5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it-IT" sz="2400" dirty="0" smtClean="0"/>
            <a:t>Requisiti</a:t>
          </a:r>
          <a:endParaRPr lang="it-IT" sz="2400" dirty="0"/>
        </a:p>
      </dgm:t>
    </dgm:pt>
    <dgm:pt modelId="{8441DEE3-415A-4C1A-9934-E7FA232FA058}" type="parTrans" cxnId="{34CA1E02-AF34-4BA7-9214-A9DEF4438DEA}">
      <dgm:prSet/>
      <dgm:spPr/>
      <dgm:t>
        <a:bodyPr/>
        <a:lstStyle/>
        <a:p>
          <a:endParaRPr lang="it-IT"/>
        </a:p>
      </dgm:t>
    </dgm:pt>
    <dgm:pt modelId="{7718EB68-0CF1-4686-B991-1EFC391EFE9F}" type="sibTrans" cxnId="{34CA1E02-AF34-4BA7-9214-A9DEF4438DEA}">
      <dgm:prSet/>
      <dgm:spPr/>
      <dgm:t>
        <a:bodyPr/>
        <a:lstStyle/>
        <a:p>
          <a:endParaRPr lang="it-IT"/>
        </a:p>
      </dgm:t>
    </dgm:pt>
    <dgm:pt modelId="{3B23158F-9B23-415C-A0DD-EC5CC8B7A582}">
      <dgm:prSet phldrT="[Testo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it-IT" sz="2000" dirty="0" smtClean="0"/>
            <a:t>Soggettivo</a:t>
          </a:r>
          <a:r>
            <a:rPr lang="it-IT" sz="1400" dirty="0" smtClean="0"/>
            <a:t> (</a:t>
          </a:r>
          <a:r>
            <a:rPr lang="it-IT" sz="1800" dirty="0" smtClean="0"/>
            <a:t>cedente/acquirente</a:t>
          </a:r>
          <a:r>
            <a:rPr lang="it-IT" sz="1400" dirty="0" smtClean="0"/>
            <a:t>)</a:t>
          </a:r>
          <a:endParaRPr lang="it-IT" sz="1400" dirty="0"/>
        </a:p>
      </dgm:t>
    </dgm:pt>
    <dgm:pt modelId="{24BF8640-7553-4B7F-8431-A9418BFC7413}" type="parTrans" cxnId="{ED03A2E4-117F-456D-881D-3631DED0B11E}">
      <dgm:prSet/>
      <dgm:spPr/>
      <dgm:t>
        <a:bodyPr/>
        <a:lstStyle/>
        <a:p>
          <a:endParaRPr lang="it-IT"/>
        </a:p>
      </dgm:t>
    </dgm:pt>
    <dgm:pt modelId="{620DDF19-3EE1-4D11-AA27-4D4C623ECF28}" type="sibTrans" cxnId="{ED03A2E4-117F-456D-881D-3631DED0B11E}">
      <dgm:prSet/>
      <dgm:spPr/>
      <dgm:t>
        <a:bodyPr/>
        <a:lstStyle/>
        <a:p>
          <a:endParaRPr lang="it-IT"/>
        </a:p>
      </dgm:t>
    </dgm:pt>
    <dgm:pt modelId="{CF0D4C4D-30AB-4164-840D-F28FCEF9E2DB}">
      <dgm:prSet phldrT="[Testo]" custT="1"/>
      <dgm:spPr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it-IT" sz="2000" dirty="0" smtClean="0"/>
            <a:t>Impresa costruttrice e/o ristrutturatrice</a:t>
          </a:r>
          <a:endParaRPr lang="it-IT" sz="2000" dirty="0"/>
        </a:p>
      </dgm:t>
    </dgm:pt>
    <dgm:pt modelId="{856C70BC-6A58-4F5B-9BE4-FFF91861D983}" type="parTrans" cxnId="{6B967E92-522E-408E-873D-EE378D75AEA5}">
      <dgm:prSet/>
      <dgm:spPr/>
      <dgm:t>
        <a:bodyPr/>
        <a:lstStyle/>
        <a:p>
          <a:endParaRPr lang="it-IT"/>
        </a:p>
      </dgm:t>
    </dgm:pt>
    <dgm:pt modelId="{864F4E3F-F735-4B0B-BE4B-5C863E09F22A}" type="sibTrans" cxnId="{6B967E92-522E-408E-873D-EE378D75AEA5}">
      <dgm:prSet/>
      <dgm:spPr/>
      <dgm:t>
        <a:bodyPr/>
        <a:lstStyle/>
        <a:p>
          <a:endParaRPr lang="it-IT"/>
        </a:p>
      </dgm:t>
    </dgm:pt>
    <dgm:pt modelId="{765EC191-13D6-4701-8C81-FF5FEB0BE93B}">
      <dgm:prSet phldrT="[Testo]" custT="1"/>
      <dgm:spPr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it-IT" sz="2000" dirty="0" smtClean="0"/>
            <a:t>Altri soggetti passivi Iva</a:t>
          </a:r>
          <a:endParaRPr lang="it-IT" sz="2000" dirty="0"/>
        </a:p>
      </dgm:t>
    </dgm:pt>
    <dgm:pt modelId="{52BF5B1E-C5DD-47D2-8699-6A98B77E8A0E}" type="parTrans" cxnId="{2ED7B4C8-E0F1-468B-92CE-BBF83D266498}">
      <dgm:prSet/>
      <dgm:spPr/>
      <dgm:t>
        <a:bodyPr/>
        <a:lstStyle/>
        <a:p>
          <a:endParaRPr lang="it-IT"/>
        </a:p>
      </dgm:t>
    </dgm:pt>
    <dgm:pt modelId="{4C61DC08-5077-4FCD-AC6C-C0845FBB24DE}" type="sibTrans" cxnId="{2ED7B4C8-E0F1-468B-92CE-BBF83D266498}">
      <dgm:prSet/>
      <dgm:spPr/>
      <dgm:t>
        <a:bodyPr/>
        <a:lstStyle/>
        <a:p>
          <a:endParaRPr lang="it-IT"/>
        </a:p>
      </dgm:t>
    </dgm:pt>
    <dgm:pt modelId="{FB01A70C-D26E-4404-9B3A-DE1E9B73AE1C}">
      <dgm:prSet phldrT="[Testo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it-IT" sz="2000" dirty="0" smtClean="0"/>
            <a:t>Oggettivo</a:t>
          </a:r>
          <a:r>
            <a:rPr lang="it-IT" sz="1400" dirty="0" smtClean="0"/>
            <a:t> </a:t>
          </a:r>
          <a:r>
            <a:rPr lang="it-IT" sz="1800" dirty="0" smtClean="0"/>
            <a:t>(tipologia immobile)</a:t>
          </a:r>
          <a:endParaRPr lang="it-IT" sz="1800" dirty="0"/>
        </a:p>
      </dgm:t>
    </dgm:pt>
    <dgm:pt modelId="{F373750A-1F0E-4AEA-BD04-A0DD7FE587C0}" type="parTrans" cxnId="{E8569803-535C-4902-8540-AA3FEB0529FE}">
      <dgm:prSet/>
      <dgm:spPr/>
      <dgm:t>
        <a:bodyPr/>
        <a:lstStyle/>
        <a:p>
          <a:endParaRPr lang="it-IT"/>
        </a:p>
      </dgm:t>
    </dgm:pt>
    <dgm:pt modelId="{89C4A26C-74AA-4BC2-A574-D76427E729C6}" type="sibTrans" cxnId="{E8569803-535C-4902-8540-AA3FEB0529FE}">
      <dgm:prSet/>
      <dgm:spPr/>
      <dgm:t>
        <a:bodyPr/>
        <a:lstStyle/>
        <a:p>
          <a:endParaRPr lang="it-IT"/>
        </a:p>
      </dgm:t>
    </dgm:pt>
    <dgm:pt modelId="{FAD36C2D-CD81-4D37-AE84-6B6FA1AA21B5}">
      <dgm:prSet phldrT="[Testo]" custT="1"/>
      <dgm:spPr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it-IT" sz="2000" dirty="0" smtClean="0"/>
            <a:t>Immobile strumentale</a:t>
          </a:r>
          <a:endParaRPr lang="it-IT" sz="2000" dirty="0"/>
        </a:p>
      </dgm:t>
    </dgm:pt>
    <dgm:pt modelId="{2D1D71A7-948E-460C-B3B2-5B4853D84E49}" type="parTrans" cxnId="{BC092206-8A33-47A3-9BBA-046781CC3E66}">
      <dgm:prSet/>
      <dgm:spPr/>
      <dgm:t>
        <a:bodyPr/>
        <a:lstStyle/>
        <a:p>
          <a:endParaRPr lang="it-IT"/>
        </a:p>
      </dgm:t>
    </dgm:pt>
    <dgm:pt modelId="{EA88B459-9E98-48A4-8087-F2E81089135D}" type="sibTrans" cxnId="{BC092206-8A33-47A3-9BBA-046781CC3E66}">
      <dgm:prSet/>
      <dgm:spPr/>
      <dgm:t>
        <a:bodyPr/>
        <a:lstStyle/>
        <a:p>
          <a:endParaRPr lang="it-IT"/>
        </a:p>
      </dgm:t>
    </dgm:pt>
    <dgm:pt modelId="{528B690B-FD87-4827-8C54-75C65639E377}">
      <dgm:prSet phldrT="[Testo]" custT="1"/>
      <dgm:spPr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it-IT" sz="2000" dirty="0" smtClean="0"/>
            <a:t>Privati (con o senza requisiti prima casa)</a:t>
          </a:r>
          <a:endParaRPr lang="it-IT" sz="2000" dirty="0"/>
        </a:p>
      </dgm:t>
    </dgm:pt>
    <dgm:pt modelId="{D448ABCE-D0C3-4D32-9C7C-CB5C92300102}" type="parTrans" cxnId="{8CD3417A-92C1-4E8B-AD49-C210F104C1B6}">
      <dgm:prSet/>
      <dgm:spPr/>
      <dgm:t>
        <a:bodyPr/>
        <a:lstStyle/>
        <a:p>
          <a:endParaRPr lang="it-IT"/>
        </a:p>
      </dgm:t>
    </dgm:pt>
    <dgm:pt modelId="{E6DCFB20-DE1E-4A04-ADA1-655D4DE2C6A3}" type="sibTrans" cxnId="{8CD3417A-92C1-4E8B-AD49-C210F104C1B6}">
      <dgm:prSet/>
      <dgm:spPr/>
      <dgm:t>
        <a:bodyPr/>
        <a:lstStyle/>
        <a:p>
          <a:endParaRPr lang="it-IT"/>
        </a:p>
      </dgm:t>
    </dgm:pt>
    <dgm:pt modelId="{3CDCCB89-82D9-4F12-8968-B4DCBBBCFBA1}">
      <dgm:prSet phldrT="[Testo]" custT="1"/>
      <dgm:spPr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it-IT" sz="2000" dirty="0" smtClean="0"/>
            <a:t>Abitazione (di lusso o non di lusso)</a:t>
          </a:r>
          <a:endParaRPr lang="it-IT" sz="2000" dirty="0"/>
        </a:p>
      </dgm:t>
    </dgm:pt>
    <dgm:pt modelId="{2537DE05-AA3B-4243-8EFD-63EE209D7AE0}" type="parTrans" cxnId="{747631DF-9397-42D9-A1ED-F9664506C30C}">
      <dgm:prSet/>
      <dgm:spPr/>
      <dgm:t>
        <a:bodyPr/>
        <a:lstStyle/>
        <a:p>
          <a:endParaRPr lang="it-IT"/>
        </a:p>
      </dgm:t>
    </dgm:pt>
    <dgm:pt modelId="{1500515E-1BD9-4C87-B27E-6AA703AE8F9B}" type="sibTrans" cxnId="{747631DF-9397-42D9-A1ED-F9664506C30C}">
      <dgm:prSet/>
      <dgm:spPr/>
      <dgm:t>
        <a:bodyPr/>
        <a:lstStyle/>
        <a:p>
          <a:endParaRPr lang="it-IT"/>
        </a:p>
      </dgm:t>
    </dgm:pt>
    <dgm:pt modelId="{157CE086-F487-4520-85A4-E1C654489A96}" type="pres">
      <dgm:prSet presAssocID="{A7FE47CE-9FB9-403C-AA65-592DA5FBA60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3971F29-5BA8-4477-B952-BFE50F3B5D39}" type="pres">
      <dgm:prSet presAssocID="{6BC6EA14-42CB-4856-B730-BF4C0C0128C5}" presName="root1" presStyleCnt="0"/>
      <dgm:spPr/>
    </dgm:pt>
    <dgm:pt modelId="{B8019F55-A258-4E97-B6B7-F2DBD8F9E9B7}" type="pres">
      <dgm:prSet presAssocID="{6BC6EA14-42CB-4856-B730-BF4C0C0128C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457B0BD-DB82-413A-8838-44C49813B39B}" type="pres">
      <dgm:prSet presAssocID="{6BC6EA14-42CB-4856-B730-BF4C0C0128C5}" presName="level2hierChild" presStyleCnt="0"/>
      <dgm:spPr/>
    </dgm:pt>
    <dgm:pt modelId="{3919BBE5-BCAD-4E28-9F41-7A70C529CB14}" type="pres">
      <dgm:prSet presAssocID="{24BF8640-7553-4B7F-8431-A9418BFC7413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1879C835-5110-4132-B6CF-0CBD2848B2E1}" type="pres">
      <dgm:prSet presAssocID="{24BF8640-7553-4B7F-8431-A9418BFC7413}" presName="connTx" presStyleLbl="parChTrans1D2" presStyleIdx="0" presStyleCnt="2"/>
      <dgm:spPr/>
      <dgm:t>
        <a:bodyPr/>
        <a:lstStyle/>
        <a:p>
          <a:endParaRPr lang="it-IT"/>
        </a:p>
      </dgm:t>
    </dgm:pt>
    <dgm:pt modelId="{8D600FE2-CFCE-4B7A-BD70-31BCAFD82CFE}" type="pres">
      <dgm:prSet presAssocID="{3B23158F-9B23-415C-A0DD-EC5CC8B7A582}" presName="root2" presStyleCnt="0"/>
      <dgm:spPr/>
    </dgm:pt>
    <dgm:pt modelId="{45FCEAC0-0D99-4064-93C8-EFAB72D4DCA5}" type="pres">
      <dgm:prSet presAssocID="{3B23158F-9B23-415C-A0DD-EC5CC8B7A582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4542132-2BC0-4210-B035-1C010B68E40F}" type="pres">
      <dgm:prSet presAssocID="{3B23158F-9B23-415C-A0DD-EC5CC8B7A582}" presName="level3hierChild" presStyleCnt="0"/>
      <dgm:spPr/>
    </dgm:pt>
    <dgm:pt modelId="{B8ADEFCC-B6D8-41AB-A1AC-89823BDD0780}" type="pres">
      <dgm:prSet presAssocID="{856C70BC-6A58-4F5B-9BE4-FFF91861D983}" presName="conn2-1" presStyleLbl="parChTrans1D3" presStyleIdx="0" presStyleCnt="5"/>
      <dgm:spPr/>
      <dgm:t>
        <a:bodyPr/>
        <a:lstStyle/>
        <a:p>
          <a:endParaRPr lang="it-IT"/>
        </a:p>
      </dgm:t>
    </dgm:pt>
    <dgm:pt modelId="{BD277EEA-F42D-4171-A845-853B5825916B}" type="pres">
      <dgm:prSet presAssocID="{856C70BC-6A58-4F5B-9BE4-FFF91861D983}" presName="connTx" presStyleLbl="parChTrans1D3" presStyleIdx="0" presStyleCnt="5"/>
      <dgm:spPr/>
      <dgm:t>
        <a:bodyPr/>
        <a:lstStyle/>
        <a:p>
          <a:endParaRPr lang="it-IT"/>
        </a:p>
      </dgm:t>
    </dgm:pt>
    <dgm:pt modelId="{520A00AD-ADC1-4AFE-91BC-3F2A181319B6}" type="pres">
      <dgm:prSet presAssocID="{CF0D4C4D-30AB-4164-840D-F28FCEF9E2DB}" presName="root2" presStyleCnt="0"/>
      <dgm:spPr/>
    </dgm:pt>
    <dgm:pt modelId="{E2141716-90EB-46BD-BD92-74DD93D2D5FF}" type="pres">
      <dgm:prSet presAssocID="{CF0D4C4D-30AB-4164-840D-F28FCEF9E2DB}" presName="LevelTwoTextNode" presStyleLbl="node3" presStyleIdx="0" presStyleCnt="5" custScaleX="13968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2F4D0AD-3C08-40E0-AAAD-88E5FF39ACE0}" type="pres">
      <dgm:prSet presAssocID="{CF0D4C4D-30AB-4164-840D-F28FCEF9E2DB}" presName="level3hierChild" presStyleCnt="0"/>
      <dgm:spPr/>
    </dgm:pt>
    <dgm:pt modelId="{31A0F22D-AB0B-4250-924A-9E5DA58ACB63}" type="pres">
      <dgm:prSet presAssocID="{52BF5B1E-C5DD-47D2-8699-6A98B77E8A0E}" presName="conn2-1" presStyleLbl="parChTrans1D3" presStyleIdx="1" presStyleCnt="5"/>
      <dgm:spPr/>
      <dgm:t>
        <a:bodyPr/>
        <a:lstStyle/>
        <a:p>
          <a:endParaRPr lang="it-IT"/>
        </a:p>
      </dgm:t>
    </dgm:pt>
    <dgm:pt modelId="{B2DB4FA0-B54A-408C-8D64-8F37DBE6B439}" type="pres">
      <dgm:prSet presAssocID="{52BF5B1E-C5DD-47D2-8699-6A98B77E8A0E}" presName="connTx" presStyleLbl="parChTrans1D3" presStyleIdx="1" presStyleCnt="5"/>
      <dgm:spPr/>
      <dgm:t>
        <a:bodyPr/>
        <a:lstStyle/>
        <a:p>
          <a:endParaRPr lang="it-IT"/>
        </a:p>
      </dgm:t>
    </dgm:pt>
    <dgm:pt modelId="{D80E2AB2-D9EC-47AC-A36A-71D90DA4C106}" type="pres">
      <dgm:prSet presAssocID="{765EC191-13D6-4701-8C81-FF5FEB0BE93B}" presName="root2" presStyleCnt="0"/>
      <dgm:spPr/>
    </dgm:pt>
    <dgm:pt modelId="{6A49EB9C-B96E-4EA3-9033-F280121BF5B6}" type="pres">
      <dgm:prSet presAssocID="{765EC191-13D6-4701-8C81-FF5FEB0BE93B}" presName="LevelTwoTextNode" presStyleLbl="node3" presStyleIdx="1" presStyleCnt="5" custScaleX="14052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757DB3A-D090-49DD-81D2-BAA6464F2DEB}" type="pres">
      <dgm:prSet presAssocID="{765EC191-13D6-4701-8C81-FF5FEB0BE93B}" presName="level3hierChild" presStyleCnt="0"/>
      <dgm:spPr/>
    </dgm:pt>
    <dgm:pt modelId="{079B167C-6949-449E-B0C3-4255AA9B7D38}" type="pres">
      <dgm:prSet presAssocID="{D448ABCE-D0C3-4D32-9C7C-CB5C92300102}" presName="conn2-1" presStyleLbl="parChTrans1D3" presStyleIdx="2" presStyleCnt="5"/>
      <dgm:spPr/>
      <dgm:t>
        <a:bodyPr/>
        <a:lstStyle/>
        <a:p>
          <a:endParaRPr lang="it-IT"/>
        </a:p>
      </dgm:t>
    </dgm:pt>
    <dgm:pt modelId="{688F6AB4-96D6-4690-921F-34B8C3C6C5B2}" type="pres">
      <dgm:prSet presAssocID="{D448ABCE-D0C3-4D32-9C7C-CB5C92300102}" presName="connTx" presStyleLbl="parChTrans1D3" presStyleIdx="2" presStyleCnt="5"/>
      <dgm:spPr/>
      <dgm:t>
        <a:bodyPr/>
        <a:lstStyle/>
        <a:p>
          <a:endParaRPr lang="it-IT"/>
        </a:p>
      </dgm:t>
    </dgm:pt>
    <dgm:pt modelId="{535F9E9A-14A2-44F3-BCDF-B484047D6160}" type="pres">
      <dgm:prSet presAssocID="{528B690B-FD87-4827-8C54-75C65639E377}" presName="root2" presStyleCnt="0"/>
      <dgm:spPr/>
    </dgm:pt>
    <dgm:pt modelId="{8A7E0335-0CEE-4DC2-9368-52B4BF1FC255}" type="pres">
      <dgm:prSet presAssocID="{528B690B-FD87-4827-8C54-75C65639E377}" presName="LevelTwoTextNode" presStyleLbl="node3" presStyleIdx="2" presStyleCnt="5" custScaleX="14136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9CAE89A-88ED-4EBB-A8C6-476A1667472E}" type="pres">
      <dgm:prSet presAssocID="{528B690B-FD87-4827-8C54-75C65639E377}" presName="level3hierChild" presStyleCnt="0"/>
      <dgm:spPr/>
    </dgm:pt>
    <dgm:pt modelId="{FD2C4B61-F212-4471-8C10-24BF079EFCF6}" type="pres">
      <dgm:prSet presAssocID="{F373750A-1F0E-4AEA-BD04-A0DD7FE587C0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0336E0BF-B780-44CE-8AF6-511D578E4E6A}" type="pres">
      <dgm:prSet presAssocID="{F373750A-1F0E-4AEA-BD04-A0DD7FE587C0}" presName="connTx" presStyleLbl="parChTrans1D2" presStyleIdx="1" presStyleCnt="2"/>
      <dgm:spPr/>
      <dgm:t>
        <a:bodyPr/>
        <a:lstStyle/>
        <a:p>
          <a:endParaRPr lang="it-IT"/>
        </a:p>
      </dgm:t>
    </dgm:pt>
    <dgm:pt modelId="{56CEF9BE-D3C6-44E2-A5B3-C8C7C3115F59}" type="pres">
      <dgm:prSet presAssocID="{FB01A70C-D26E-4404-9B3A-DE1E9B73AE1C}" presName="root2" presStyleCnt="0"/>
      <dgm:spPr/>
    </dgm:pt>
    <dgm:pt modelId="{C3D4CD55-F3F6-4C13-9E1E-250C8D690906}" type="pres">
      <dgm:prSet presAssocID="{FB01A70C-D26E-4404-9B3A-DE1E9B73AE1C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CF82528-2566-4B6D-B916-25760AD6C8B6}" type="pres">
      <dgm:prSet presAssocID="{FB01A70C-D26E-4404-9B3A-DE1E9B73AE1C}" presName="level3hierChild" presStyleCnt="0"/>
      <dgm:spPr/>
    </dgm:pt>
    <dgm:pt modelId="{88D9B7DB-917E-4B02-8ABA-E946F8FCDA14}" type="pres">
      <dgm:prSet presAssocID="{2D1D71A7-948E-460C-B3B2-5B4853D84E49}" presName="conn2-1" presStyleLbl="parChTrans1D3" presStyleIdx="3" presStyleCnt="5"/>
      <dgm:spPr/>
      <dgm:t>
        <a:bodyPr/>
        <a:lstStyle/>
        <a:p>
          <a:endParaRPr lang="it-IT"/>
        </a:p>
      </dgm:t>
    </dgm:pt>
    <dgm:pt modelId="{DF7F222D-B3A0-4AEC-9E7B-5A4E978A25B4}" type="pres">
      <dgm:prSet presAssocID="{2D1D71A7-948E-460C-B3B2-5B4853D84E49}" presName="connTx" presStyleLbl="parChTrans1D3" presStyleIdx="3" presStyleCnt="5"/>
      <dgm:spPr/>
      <dgm:t>
        <a:bodyPr/>
        <a:lstStyle/>
        <a:p>
          <a:endParaRPr lang="it-IT"/>
        </a:p>
      </dgm:t>
    </dgm:pt>
    <dgm:pt modelId="{05068C36-4011-4DC6-B31F-BE5004830394}" type="pres">
      <dgm:prSet presAssocID="{FAD36C2D-CD81-4D37-AE84-6B6FA1AA21B5}" presName="root2" presStyleCnt="0"/>
      <dgm:spPr/>
    </dgm:pt>
    <dgm:pt modelId="{E7556344-F9BA-4DAA-A054-1C1977377D7A}" type="pres">
      <dgm:prSet presAssocID="{FAD36C2D-CD81-4D37-AE84-6B6FA1AA21B5}" presName="LevelTwoTextNode" presStyleLbl="node3" presStyleIdx="3" presStyleCnt="5" custScaleX="14110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D8B69B4-27A9-4C95-89F8-FE60B9495D3A}" type="pres">
      <dgm:prSet presAssocID="{FAD36C2D-CD81-4D37-AE84-6B6FA1AA21B5}" presName="level3hierChild" presStyleCnt="0"/>
      <dgm:spPr/>
    </dgm:pt>
    <dgm:pt modelId="{91BE30CF-A688-43CA-95DF-CAB8EB387C54}" type="pres">
      <dgm:prSet presAssocID="{2537DE05-AA3B-4243-8EFD-63EE209D7AE0}" presName="conn2-1" presStyleLbl="parChTrans1D3" presStyleIdx="4" presStyleCnt="5"/>
      <dgm:spPr/>
      <dgm:t>
        <a:bodyPr/>
        <a:lstStyle/>
        <a:p>
          <a:endParaRPr lang="it-IT"/>
        </a:p>
      </dgm:t>
    </dgm:pt>
    <dgm:pt modelId="{8BEF2202-9E46-4044-BFC2-47F023456A34}" type="pres">
      <dgm:prSet presAssocID="{2537DE05-AA3B-4243-8EFD-63EE209D7AE0}" presName="connTx" presStyleLbl="parChTrans1D3" presStyleIdx="4" presStyleCnt="5"/>
      <dgm:spPr/>
      <dgm:t>
        <a:bodyPr/>
        <a:lstStyle/>
        <a:p>
          <a:endParaRPr lang="it-IT"/>
        </a:p>
      </dgm:t>
    </dgm:pt>
    <dgm:pt modelId="{4ECE3CD1-0C10-450F-B966-506C4FEA31DB}" type="pres">
      <dgm:prSet presAssocID="{3CDCCB89-82D9-4F12-8968-B4DCBBBCFBA1}" presName="root2" presStyleCnt="0"/>
      <dgm:spPr/>
    </dgm:pt>
    <dgm:pt modelId="{0CD9271E-A47D-48ED-B5D3-DFE3F8F1B472}" type="pres">
      <dgm:prSet presAssocID="{3CDCCB89-82D9-4F12-8968-B4DCBBBCFBA1}" presName="LevelTwoTextNode" presStyleLbl="node3" presStyleIdx="4" presStyleCnt="5" custScaleX="13911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EECBFF3-AE5E-4C1C-BDD6-604C3D724B31}" type="pres">
      <dgm:prSet presAssocID="{3CDCCB89-82D9-4F12-8968-B4DCBBBCFBA1}" presName="level3hierChild" presStyleCnt="0"/>
      <dgm:spPr/>
    </dgm:pt>
  </dgm:ptLst>
  <dgm:cxnLst>
    <dgm:cxn modelId="{3BA2FC76-71E1-4867-93C1-7D6336E07459}" type="presOf" srcId="{2D1D71A7-948E-460C-B3B2-5B4853D84E49}" destId="{DF7F222D-B3A0-4AEC-9E7B-5A4E978A25B4}" srcOrd="1" destOrd="0" presId="urn:microsoft.com/office/officeart/2005/8/layout/hierarchy2"/>
    <dgm:cxn modelId="{48675283-5760-4A91-81AF-49A96A6DB98F}" type="presOf" srcId="{F373750A-1F0E-4AEA-BD04-A0DD7FE587C0}" destId="{0336E0BF-B780-44CE-8AF6-511D578E4E6A}" srcOrd="1" destOrd="0" presId="urn:microsoft.com/office/officeart/2005/8/layout/hierarchy2"/>
    <dgm:cxn modelId="{BC092206-8A33-47A3-9BBA-046781CC3E66}" srcId="{FB01A70C-D26E-4404-9B3A-DE1E9B73AE1C}" destId="{FAD36C2D-CD81-4D37-AE84-6B6FA1AA21B5}" srcOrd="0" destOrd="0" parTransId="{2D1D71A7-948E-460C-B3B2-5B4853D84E49}" sibTransId="{EA88B459-9E98-48A4-8087-F2E81089135D}"/>
    <dgm:cxn modelId="{4623F368-7637-4C56-80A6-167F733BE405}" type="presOf" srcId="{D448ABCE-D0C3-4D32-9C7C-CB5C92300102}" destId="{079B167C-6949-449E-B0C3-4255AA9B7D38}" srcOrd="0" destOrd="0" presId="urn:microsoft.com/office/officeart/2005/8/layout/hierarchy2"/>
    <dgm:cxn modelId="{FE48DA7C-7482-46E8-93D6-9F44B72AA134}" type="presOf" srcId="{528B690B-FD87-4827-8C54-75C65639E377}" destId="{8A7E0335-0CEE-4DC2-9368-52B4BF1FC255}" srcOrd="0" destOrd="0" presId="urn:microsoft.com/office/officeart/2005/8/layout/hierarchy2"/>
    <dgm:cxn modelId="{F78CD6AC-2452-45FB-ACC5-24264960E7F5}" type="presOf" srcId="{2D1D71A7-948E-460C-B3B2-5B4853D84E49}" destId="{88D9B7DB-917E-4B02-8ABA-E946F8FCDA14}" srcOrd="0" destOrd="0" presId="urn:microsoft.com/office/officeart/2005/8/layout/hierarchy2"/>
    <dgm:cxn modelId="{34CA1E02-AF34-4BA7-9214-A9DEF4438DEA}" srcId="{A7FE47CE-9FB9-403C-AA65-592DA5FBA601}" destId="{6BC6EA14-42CB-4856-B730-BF4C0C0128C5}" srcOrd="0" destOrd="0" parTransId="{8441DEE3-415A-4C1A-9934-E7FA232FA058}" sibTransId="{7718EB68-0CF1-4686-B991-1EFC391EFE9F}"/>
    <dgm:cxn modelId="{747631DF-9397-42D9-A1ED-F9664506C30C}" srcId="{FB01A70C-D26E-4404-9B3A-DE1E9B73AE1C}" destId="{3CDCCB89-82D9-4F12-8968-B4DCBBBCFBA1}" srcOrd="1" destOrd="0" parTransId="{2537DE05-AA3B-4243-8EFD-63EE209D7AE0}" sibTransId="{1500515E-1BD9-4C87-B27E-6AA703AE8F9B}"/>
    <dgm:cxn modelId="{54A738BB-6624-484D-A5AA-9A5465A8EE8B}" type="presOf" srcId="{D448ABCE-D0C3-4D32-9C7C-CB5C92300102}" destId="{688F6AB4-96D6-4690-921F-34B8C3C6C5B2}" srcOrd="1" destOrd="0" presId="urn:microsoft.com/office/officeart/2005/8/layout/hierarchy2"/>
    <dgm:cxn modelId="{273A541B-4269-4CDC-B045-94E0979129F8}" type="presOf" srcId="{FB01A70C-D26E-4404-9B3A-DE1E9B73AE1C}" destId="{C3D4CD55-F3F6-4C13-9E1E-250C8D690906}" srcOrd="0" destOrd="0" presId="urn:microsoft.com/office/officeart/2005/8/layout/hierarchy2"/>
    <dgm:cxn modelId="{46D44C58-083B-481F-8433-E1F654C8FF29}" type="presOf" srcId="{F373750A-1F0E-4AEA-BD04-A0DD7FE587C0}" destId="{FD2C4B61-F212-4471-8C10-24BF079EFCF6}" srcOrd="0" destOrd="0" presId="urn:microsoft.com/office/officeart/2005/8/layout/hierarchy2"/>
    <dgm:cxn modelId="{CDF56249-1468-4877-9780-82D8BAD8785A}" type="presOf" srcId="{FAD36C2D-CD81-4D37-AE84-6B6FA1AA21B5}" destId="{E7556344-F9BA-4DAA-A054-1C1977377D7A}" srcOrd="0" destOrd="0" presId="urn:microsoft.com/office/officeart/2005/8/layout/hierarchy2"/>
    <dgm:cxn modelId="{EF902E17-DF27-4DC1-8E31-2E13333B7AF6}" type="presOf" srcId="{52BF5B1E-C5DD-47D2-8699-6A98B77E8A0E}" destId="{B2DB4FA0-B54A-408C-8D64-8F37DBE6B439}" srcOrd="1" destOrd="0" presId="urn:microsoft.com/office/officeart/2005/8/layout/hierarchy2"/>
    <dgm:cxn modelId="{82E987C6-2A5A-44DA-A732-ECA37FF9C547}" type="presOf" srcId="{6BC6EA14-42CB-4856-B730-BF4C0C0128C5}" destId="{B8019F55-A258-4E97-B6B7-F2DBD8F9E9B7}" srcOrd="0" destOrd="0" presId="urn:microsoft.com/office/officeart/2005/8/layout/hierarchy2"/>
    <dgm:cxn modelId="{551100FA-728C-4A67-8EC6-B5B3B483DBDF}" type="presOf" srcId="{856C70BC-6A58-4F5B-9BE4-FFF91861D983}" destId="{B8ADEFCC-B6D8-41AB-A1AC-89823BDD0780}" srcOrd="0" destOrd="0" presId="urn:microsoft.com/office/officeart/2005/8/layout/hierarchy2"/>
    <dgm:cxn modelId="{2B679A94-FC7D-4D58-9F69-FA8256E03922}" type="presOf" srcId="{A7FE47CE-9FB9-403C-AA65-592DA5FBA601}" destId="{157CE086-F487-4520-85A4-E1C654489A96}" srcOrd="0" destOrd="0" presId="urn:microsoft.com/office/officeart/2005/8/layout/hierarchy2"/>
    <dgm:cxn modelId="{5384073E-4FA4-4EB5-B3D2-28C4955F8C0C}" type="presOf" srcId="{52BF5B1E-C5DD-47D2-8699-6A98B77E8A0E}" destId="{31A0F22D-AB0B-4250-924A-9E5DA58ACB63}" srcOrd="0" destOrd="0" presId="urn:microsoft.com/office/officeart/2005/8/layout/hierarchy2"/>
    <dgm:cxn modelId="{ED03A2E4-117F-456D-881D-3631DED0B11E}" srcId="{6BC6EA14-42CB-4856-B730-BF4C0C0128C5}" destId="{3B23158F-9B23-415C-A0DD-EC5CC8B7A582}" srcOrd="0" destOrd="0" parTransId="{24BF8640-7553-4B7F-8431-A9418BFC7413}" sibTransId="{620DDF19-3EE1-4D11-AA27-4D4C623ECF28}"/>
    <dgm:cxn modelId="{F9D330C7-6D45-4A08-9751-3160BF2CC5B1}" type="presOf" srcId="{3B23158F-9B23-415C-A0DD-EC5CC8B7A582}" destId="{45FCEAC0-0D99-4064-93C8-EFAB72D4DCA5}" srcOrd="0" destOrd="0" presId="urn:microsoft.com/office/officeart/2005/8/layout/hierarchy2"/>
    <dgm:cxn modelId="{F272EEFC-E487-4C95-860E-8E932A25B084}" type="presOf" srcId="{2537DE05-AA3B-4243-8EFD-63EE209D7AE0}" destId="{91BE30CF-A688-43CA-95DF-CAB8EB387C54}" srcOrd="0" destOrd="0" presId="urn:microsoft.com/office/officeart/2005/8/layout/hierarchy2"/>
    <dgm:cxn modelId="{6B967E92-522E-408E-873D-EE378D75AEA5}" srcId="{3B23158F-9B23-415C-A0DD-EC5CC8B7A582}" destId="{CF0D4C4D-30AB-4164-840D-F28FCEF9E2DB}" srcOrd="0" destOrd="0" parTransId="{856C70BC-6A58-4F5B-9BE4-FFF91861D983}" sibTransId="{864F4E3F-F735-4B0B-BE4B-5C863E09F22A}"/>
    <dgm:cxn modelId="{8CD3417A-92C1-4E8B-AD49-C210F104C1B6}" srcId="{3B23158F-9B23-415C-A0DD-EC5CC8B7A582}" destId="{528B690B-FD87-4827-8C54-75C65639E377}" srcOrd="2" destOrd="0" parTransId="{D448ABCE-D0C3-4D32-9C7C-CB5C92300102}" sibTransId="{E6DCFB20-DE1E-4A04-ADA1-655D4DE2C6A3}"/>
    <dgm:cxn modelId="{72F3A504-D229-4877-BBD6-79760F733FEE}" type="presOf" srcId="{24BF8640-7553-4B7F-8431-A9418BFC7413}" destId="{1879C835-5110-4132-B6CF-0CBD2848B2E1}" srcOrd="1" destOrd="0" presId="urn:microsoft.com/office/officeart/2005/8/layout/hierarchy2"/>
    <dgm:cxn modelId="{7B089C76-E587-4DDD-882B-B800AF1C2B30}" type="presOf" srcId="{3CDCCB89-82D9-4F12-8968-B4DCBBBCFBA1}" destId="{0CD9271E-A47D-48ED-B5D3-DFE3F8F1B472}" srcOrd="0" destOrd="0" presId="urn:microsoft.com/office/officeart/2005/8/layout/hierarchy2"/>
    <dgm:cxn modelId="{8DF9705C-D458-4551-A95C-93684CEF93E7}" type="presOf" srcId="{765EC191-13D6-4701-8C81-FF5FEB0BE93B}" destId="{6A49EB9C-B96E-4EA3-9033-F280121BF5B6}" srcOrd="0" destOrd="0" presId="urn:microsoft.com/office/officeart/2005/8/layout/hierarchy2"/>
    <dgm:cxn modelId="{625A43A2-ABFE-4D17-BFD2-0DA9C4BD9653}" type="presOf" srcId="{CF0D4C4D-30AB-4164-840D-F28FCEF9E2DB}" destId="{E2141716-90EB-46BD-BD92-74DD93D2D5FF}" srcOrd="0" destOrd="0" presId="urn:microsoft.com/office/officeart/2005/8/layout/hierarchy2"/>
    <dgm:cxn modelId="{DB5FEDAE-4A04-4EB8-BD7E-2AD9469183C5}" type="presOf" srcId="{2537DE05-AA3B-4243-8EFD-63EE209D7AE0}" destId="{8BEF2202-9E46-4044-BFC2-47F023456A34}" srcOrd="1" destOrd="0" presId="urn:microsoft.com/office/officeart/2005/8/layout/hierarchy2"/>
    <dgm:cxn modelId="{E8569803-535C-4902-8540-AA3FEB0529FE}" srcId="{6BC6EA14-42CB-4856-B730-BF4C0C0128C5}" destId="{FB01A70C-D26E-4404-9B3A-DE1E9B73AE1C}" srcOrd="1" destOrd="0" parTransId="{F373750A-1F0E-4AEA-BD04-A0DD7FE587C0}" sibTransId="{89C4A26C-74AA-4BC2-A574-D76427E729C6}"/>
    <dgm:cxn modelId="{2ED7B4C8-E0F1-468B-92CE-BBF83D266498}" srcId="{3B23158F-9B23-415C-A0DD-EC5CC8B7A582}" destId="{765EC191-13D6-4701-8C81-FF5FEB0BE93B}" srcOrd="1" destOrd="0" parTransId="{52BF5B1E-C5DD-47D2-8699-6A98B77E8A0E}" sibTransId="{4C61DC08-5077-4FCD-AC6C-C0845FBB24DE}"/>
    <dgm:cxn modelId="{654AC0E1-A37E-47E6-9B8C-6558E1419BA1}" type="presOf" srcId="{856C70BC-6A58-4F5B-9BE4-FFF91861D983}" destId="{BD277EEA-F42D-4171-A845-853B5825916B}" srcOrd="1" destOrd="0" presId="urn:microsoft.com/office/officeart/2005/8/layout/hierarchy2"/>
    <dgm:cxn modelId="{4A7ADAB3-3EE3-44B4-9F1E-AA785ACCA384}" type="presOf" srcId="{24BF8640-7553-4B7F-8431-A9418BFC7413}" destId="{3919BBE5-BCAD-4E28-9F41-7A70C529CB14}" srcOrd="0" destOrd="0" presId="urn:microsoft.com/office/officeart/2005/8/layout/hierarchy2"/>
    <dgm:cxn modelId="{C84E1E33-CEAB-41A5-B6AF-7966FD2A0955}" type="presParOf" srcId="{157CE086-F487-4520-85A4-E1C654489A96}" destId="{23971F29-5BA8-4477-B952-BFE50F3B5D39}" srcOrd="0" destOrd="0" presId="urn:microsoft.com/office/officeart/2005/8/layout/hierarchy2"/>
    <dgm:cxn modelId="{03E10A84-7998-47A6-81FD-AB1DA8BAC63A}" type="presParOf" srcId="{23971F29-5BA8-4477-B952-BFE50F3B5D39}" destId="{B8019F55-A258-4E97-B6B7-F2DBD8F9E9B7}" srcOrd="0" destOrd="0" presId="urn:microsoft.com/office/officeart/2005/8/layout/hierarchy2"/>
    <dgm:cxn modelId="{78047E79-FA41-4B8B-BE25-7376E615EB8F}" type="presParOf" srcId="{23971F29-5BA8-4477-B952-BFE50F3B5D39}" destId="{3457B0BD-DB82-413A-8838-44C49813B39B}" srcOrd="1" destOrd="0" presId="urn:microsoft.com/office/officeart/2005/8/layout/hierarchy2"/>
    <dgm:cxn modelId="{6AC936BE-68A5-4DAD-9466-75138AAB8C48}" type="presParOf" srcId="{3457B0BD-DB82-413A-8838-44C49813B39B}" destId="{3919BBE5-BCAD-4E28-9F41-7A70C529CB14}" srcOrd="0" destOrd="0" presId="urn:microsoft.com/office/officeart/2005/8/layout/hierarchy2"/>
    <dgm:cxn modelId="{E6B6251F-F5BE-4008-B4FE-D6CE256A50ED}" type="presParOf" srcId="{3919BBE5-BCAD-4E28-9F41-7A70C529CB14}" destId="{1879C835-5110-4132-B6CF-0CBD2848B2E1}" srcOrd="0" destOrd="0" presId="urn:microsoft.com/office/officeart/2005/8/layout/hierarchy2"/>
    <dgm:cxn modelId="{78844EF6-F17C-4503-A084-22978E913D11}" type="presParOf" srcId="{3457B0BD-DB82-413A-8838-44C49813B39B}" destId="{8D600FE2-CFCE-4B7A-BD70-31BCAFD82CFE}" srcOrd="1" destOrd="0" presId="urn:microsoft.com/office/officeart/2005/8/layout/hierarchy2"/>
    <dgm:cxn modelId="{006D7D96-A59B-472F-9DD7-C419AFDCE3A5}" type="presParOf" srcId="{8D600FE2-CFCE-4B7A-BD70-31BCAFD82CFE}" destId="{45FCEAC0-0D99-4064-93C8-EFAB72D4DCA5}" srcOrd="0" destOrd="0" presId="urn:microsoft.com/office/officeart/2005/8/layout/hierarchy2"/>
    <dgm:cxn modelId="{7BB1423D-491F-4D44-AF3C-5BF7EBFE5A90}" type="presParOf" srcId="{8D600FE2-CFCE-4B7A-BD70-31BCAFD82CFE}" destId="{D4542132-2BC0-4210-B035-1C010B68E40F}" srcOrd="1" destOrd="0" presId="urn:microsoft.com/office/officeart/2005/8/layout/hierarchy2"/>
    <dgm:cxn modelId="{05741340-A55E-4FED-86E2-0BABDAE64E76}" type="presParOf" srcId="{D4542132-2BC0-4210-B035-1C010B68E40F}" destId="{B8ADEFCC-B6D8-41AB-A1AC-89823BDD0780}" srcOrd="0" destOrd="0" presId="urn:microsoft.com/office/officeart/2005/8/layout/hierarchy2"/>
    <dgm:cxn modelId="{3E9B3DB2-13AC-4580-A18A-4CF3D0B4D6F4}" type="presParOf" srcId="{B8ADEFCC-B6D8-41AB-A1AC-89823BDD0780}" destId="{BD277EEA-F42D-4171-A845-853B5825916B}" srcOrd="0" destOrd="0" presId="urn:microsoft.com/office/officeart/2005/8/layout/hierarchy2"/>
    <dgm:cxn modelId="{AC20C687-9AC1-49A6-98FC-E7CBD02FFE2C}" type="presParOf" srcId="{D4542132-2BC0-4210-B035-1C010B68E40F}" destId="{520A00AD-ADC1-4AFE-91BC-3F2A181319B6}" srcOrd="1" destOrd="0" presId="urn:microsoft.com/office/officeart/2005/8/layout/hierarchy2"/>
    <dgm:cxn modelId="{46EA6CB3-6D2E-46E8-BDA7-9BF9A0E204D5}" type="presParOf" srcId="{520A00AD-ADC1-4AFE-91BC-3F2A181319B6}" destId="{E2141716-90EB-46BD-BD92-74DD93D2D5FF}" srcOrd="0" destOrd="0" presId="urn:microsoft.com/office/officeart/2005/8/layout/hierarchy2"/>
    <dgm:cxn modelId="{5DD97A3A-BEA4-4757-A237-E0F3EBCA087E}" type="presParOf" srcId="{520A00AD-ADC1-4AFE-91BC-3F2A181319B6}" destId="{12F4D0AD-3C08-40E0-AAAD-88E5FF39ACE0}" srcOrd="1" destOrd="0" presId="urn:microsoft.com/office/officeart/2005/8/layout/hierarchy2"/>
    <dgm:cxn modelId="{4E663F58-FB0A-47AB-AEB1-A58D4E85EC9E}" type="presParOf" srcId="{D4542132-2BC0-4210-B035-1C010B68E40F}" destId="{31A0F22D-AB0B-4250-924A-9E5DA58ACB63}" srcOrd="2" destOrd="0" presId="urn:microsoft.com/office/officeart/2005/8/layout/hierarchy2"/>
    <dgm:cxn modelId="{29AC8A62-4F66-4D42-97EE-3217B87AC26A}" type="presParOf" srcId="{31A0F22D-AB0B-4250-924A-9E5DA58ACB63}" destId="{B2DB4FA0-B54A-408C-8D64-8F37DBE6B439}" srcOrd="0" destOrd="0" presId="urn:microsoft.com/office/officeart/2005/8/layout/hierarchy2"/>
    <dgm:cxn modelId="{ACA59B15-A651-4C94-96FE-B506B3C72B13}" type="presParOf" srcId="{D4542132-2BC0-4210-B035-1C010B68E40F}" destId="{D80E2AB2-D9EC-47AC-A36A-71D90DA4C106}" srcOrd="3" destOrd="0" presId="urn:microsoft.com/office/officeart/2005/8/layout/hierarchy2"/>
    <dgm:cxn modelId="{A316CF50-61DA-46F4-AE62-3A1893E1DC94}" type="presParOf" srcId="{D80E2AB2-D9EC-47AC-A36A-71D90DA4C106}" destId="{6A49EB9C-B96E-4EA3-9033-F280121BF5B6}" srcOrd="0" destOrd="0" presId="urn:microsoft.com/office/officeart/2005/8/layout/hierarchy2"/>
    <dgm:cxn modelId="{C5F03674-49F0-4306-B8D1-79B088BAD260}" type="presParOf" srcId="{D80E2AB2-D9EC-47AC-A36A-71D90DA4C106}" destId="{7757DB3A-D090-49DD-81D2-BAA6464F2DEB}" srcOrd="1" destOrd="0" presId="urn:microsoft.com/office/officeart/2005/8/layout/hierarchy2"/>
    <dgm:cxn modelId="{BB1603D3-9838-4D79-9A12-5FD8141380FC}" type="presParOf" srcId="{D4542132-2BC0-4210-B035-1C010B68E40F}" destId="{079B167C-6949-449E-B0C3-4255AA9B7D38}" srcOrd="4" destOrd="0" presId="urn:microsoft.com/office/officeart/2005/8/layout/hierarchy2"/>
    <dgm:cxn modelId="{74D11E42-65C8-4D27-92AB-A59A9412D5B4}" type="presParOf" srcId="{079B167C-6949-449E-B0C3-4255AA9B7D38}" destId="{688F6AB4-96D6-4690-921F-34B8C3C6C5B2}" srcOrd="0" destOrd="0" presId="urn:microsoft.com/office/officeart/2005/8/layout/hierarchy2"/>
    <dgm:cxn modelId="{132616E1-2A02-413D-8A68-90E3DFDD7B2C}" type="presParOf" srcId="{D4542132-2BC0-4210-B035-1C010B68E40F}" destId="{535F9E9A-14A2-44F3-BCDF-B484047D6160}" srcOrd="5" destOrd="0" presId="urn:microsoft.com/office/officeart/2005/8/layout/hierarchy2"/>
    <dgm:cxn modelId="{87EBB58F-05F2-47B4-9824-5EDF86FA0D70}" type="presParOf" srcId="{535F9E9A-14A2-44F3-BCDF-B484047D6160}" destId="{8A7E0335-0CEE-4DC2-9368-52B4BF1FC255}" srcOrd="0" destOrd="0" presId="urn:microsoft.com/office/officeart/2005/8/layout/hierarchy2"/>
    <dgm:cxn modelId="{53DD2BA0-16D8-49BE-BDC1-77CEF0292DAC}" type="presParOf" srcId="{535F9E9A-14A2-44F3-BCDF-B484047D6160}" destId="{19CAE89A-88ED-4EBB-A8C6-476A1667472E}" srcOrd="1" destOrd="0" presId="urn:microsoft.com/office/officeart/2005/8/layout/hierarchy2"/>
    <dgm:cxn modelId="{9D61A1E8-09DA-491B-A75E-8BDCD3922BBB}" type="presParOf" srcId="{3457B0BD-DB82-413A-8838-44C49813B39B}" destId="{FD2C4B61-F212-4471-8C10-24BF079EFCF6}" srcOrd="2" destOrd="0" presId="urn:microsoft.com/office/officeart/2005/8/layout/hierarchy2"/>
    <dgm:cxn modelId="{359148B0-6513-4AA9-B034-5EF80446A626}" type="presParOf" srcId="{FD2C4B61-F212-4471-8C10-24BF079EFCF6}" destId="{0336E0BF-B780-44CE-8AF6-511D578E4E6A}" srcOrd="0" destOrd="0" presId="urn:microsoft.com/office/officeart/2005/8/layout/hierarchy2"/>
    <dgm:cxn modelId="{6A7B1F2F-BE8A-412F-A3C9-BD8EF39CA515}" type="presParOf" srcId="{3457B0BD-DB82-413A-8838-44C49813B39B}" destId="{56CEF9BE-D3C6-44E2-A5B3-C8C7C3115F59}" srcOrd="3" destOrd="0" presId="urn:microsoft.com/office/officeart/2005/8/layout/hierarchy2"/>
    <dgm:cxn modelId="{8AF36E64-1231-43F7-80C6-B87969D68D73}" type="presParOf" srcId="{56CEF9BE-D3C6-44E2-A5B3-C8C7C3115F59}" destId="{C3D4CD55-F3F6-4C13-9E1E-250C8D690906}" srcOrd="0" destOrd="0" presId="urn:microsoft.com/office/officeart/2005/8/layout/hierarchy2"/>
    <dgm:cxn modelId="{7BAE82A1-1C22-4E15-8471-0A70E902A75F}" type="presParOf" srcId="{56CEF9BE-D3C6-44E2-A5B3-C8C7C3115F59}" destId="{BCF82528-2566-4B6D-B916-25760AD6C8B6}" srcOrd="1" destOrd="0" presId="urn:microsoft.com/office/officeart/2005/8/layout/hierarchy2"/>
    <dgm:cxn modelId="{819570E3-B458-40B9-B082-B8AAB3D634E5}" type="presParOf" srcId="{BCF82528-2566-4B6D-B916-25760AD6C8B6}" destId="{88D9B7DB-917E-4B02-8ABA-E946F8FCDA14}" srcOrd="0" destOrd="0" presId="urn:microsoft.com/office/officeart/2005/8/layout/hierarchy2"/>
    <dgm:cxn modelId="{10C56F88-A78C-4004-A072-B9E2FC333743}" type="presParOf" srcId="{88D9B7DB-917E-4B02-8ABA-E946F8FCDA14}" destId="{DF7F222D-B3A0-4AEC-9E7B-5A4E978A25B4}" srcOrd="0" destOrd="0" presId="urn:microsoft.com/office/officeart/2005/8/layout/hierarchy2"/>
    <dgm:cxn modelId="{AFE75A07-8203-4B9C-97F8-815AE970679F}" type="presParOf" srcId="{BCF82528-2566-4B6D-B916-25760AD6C8B6}" destId="{05068C36-4011-4DC6-B31F-BE5004830394}" srcOrd="1" destOrd="0" presId="urn:microsoft.com/office/officeart/2005/8/layout/hierarchy2"/>
    <dgm:cxn modelId="{91CAD46D-3A23-4819-AE6F-25B28EE8475B}" type="presParOf" srcId="{05068C36-4011-4DC6-B31F-BE5004830394}" destId="{E7556344-F9BA-4DAA-A054-1C1977377D7A}" srcOrd="0" destOrd="0" presId="urn:microsoft.com/office/officeart/2005/8/layout/hierarchy2"/>
    <dgm:cxn modelId="{84C76249-AAE4-43B1-A5D6-DCEC44A62591}" type="presParOf" srcId="{05068C36-4011-4DC6-B31F-BE5004830394}" destId="{AD8B69B4-27A9-4C95-89F8-FE60B9495D3A}" srcOrd="1" destOrd="0" presId="urn:microsoft.com/office/officeart/2005/8/layout/hierarchy2"/>
    <dgm:cxn modelId="{0CD9303C-1482-443E-87BD-D28DA2C45F2B}" type="presParOf" srcId="{BCF82528-2566-4B6D-B916-25760AD6C8B6}" destId="{91BE30CF-A688-43CA-95DF-CAB8EB387C54}" srcOrd="2" destOrd="0" presId="urn:microsoft.com/office/officeart/2005/8/layout/hierarchy2"/>
    <dgm:cxn modelId="{58272DF8-952A-4CC1-BAF8-06229BBE5CB3}" type="presParOf" srcId="{91BE30CF-A688-43CA-95DF-CAB8EB387C54}" destId="{8BEF2202-9E46-4044-BFC2-47F023456A34}" srcOrd="0" destOrd="0" presId="urn:microsoft.com/office/officeart/2005/8/layout/hierarchy2"/>
    <dgm:cxn modelId="{C6156BFA-1EDA-4D66-A5D4-6D2DCC538E67}" type="presParOf" srcId="{BCF82528-2566-4B6D-B916-25760AD6C8B6}" destId="{4ECE3CD1-0C10-450F-B966-506C4FEA31DB}" srcOrd="3" destOrd="0" presId="urn:microsoft.com/office/officeart/2005/8/layout/hierarchy2"/>
    <dgm:cxn modelId="{7E419FED-1B83-4C63-B0C5-DC7E92BA080B}" type="presParOf" srcId="{4ECE3CD1-0C10-450F-B966-506C4FEA31DB}" destId="{0CD9271E-A47D-48ED-B5D3-DFE3F8F1B472}" srcOrd="0" destOrd="0" presId="urn:microsoft.com/office/officeart/2005/8/layout/hierarchy2"/>
    <dgm:cxn modelId="{010DB815-3DD1-472F-857C-D2EB2FEFAFEC}" type="presParOf" srcId="{4ECE3CD1-0C10-450F-B966-506C4FEA31DB}" destId="{FEECBFF3-AE5E-4C1C-BDD6-604C3D724B3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E32B2F-F194-4E66-8454-3A47D334752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110E9831-AEE8-43DD-8B50-88579EC0583A}">
      <dgm:prSet/>
      <dgm:spPr/>
      <dgm:t>
        <a:bodyPr/>
        <a:lstStyle/>
        <a:p>
          <a:pPr rtl="0"/>
          <a:r>
            <a:rPr lang="it-IT" smtClean="0"/>
            <a:t>Generale regime di </a:t>
          </a:r>
          <a:r>
            <a:rPr lang="it-IT" u="sng" smtClean="0"/>
            <a:t>esenzione Iva</a:t>
          </a:r>
          <a:r>
            <a:rPr lang="it-IT" smtClean="0"/>
            <a:t> per la cessione sia di immobili ad uso abitativo sia di immobili strumentali.</a:t>
          </a:r>
          <a:endParaRPr lang="it-IT"/>
        </a:p>
      </dgm:t>
    </dgm:pt>
    <dgm:pt modelId="{AB41CAA1-B03D-4A8C-8159-299BD08C444C}" type="parTrans" cxnId="{9FDAC7CF-15F9-4CC8-A586-B035C82C3CC6}">
      <dgm:prSet/>
      <dgm:spPr/>
      <dgm:t>
        <a:bodyPr/>
        <a:lstStyle/>
        <a:p>
          <a:endParaRPr lang="it-IT"/>
        </a:p>
      </dgm:t>
    </dgm:pt>
    <dgm:pt modelId="{CD3F78D5-CDD2-4AD2-8761-BB3BB33BC34E}" type="sibTrans" cxnId="{9FDAC7CF-15F9-4CC8-A586-B035C82C3CC6}">
      <dgm:prSet/>
      <dgm:spPr/>
      <dgm:t>
        <a:bodyPr/>
        <a:lstStyle/>
        <a:p>
          <a:endParaRPr lang="it-IT"/>
        </a:p>
      </dgm:t>
    </dgm:pt>
    <dgm:pt modelId="{3D9100E8-483E-4DCB-B4BE-7F7CF867A3B3}">
      <dgm:prSet/>
      <dgm:spPr/>
      <dgm:t>
        <a:bodyPr/>
        <a:lstStyle/>
        <a:p>
          <a:pPr rtl="0"/>
          <a:r>
            <a:rPr lang="it-IT" dirty="0" smtClean="0"/>
            <a:t>Previste alcune fattispecie di imponibilità Iva (obbligatorie o facoltative) nei seguenti casi:</a:t>
          </a:r>
          <a:endParaRPr lang="it-IT" dirty="0"/>
        </a:p>
      </dgm:t>
    </dgm:pt>
    <dgm:pt modelId="{DB78E9DC-877E-43F8-869E-97500D0584A4}" type="parTrans" cxnId="{AB0F4FB5-35CA-4E97-B696-43133E075AE2}">
      <dgm:prSet/>
      <dgm:spPr/>
      <dgm:t>
        <a:bodyPr/>
        <a:lstStyle/>
        <a:p>
          <a:endParaRPr lang="it-IT"/>
        </a:p>
      </dgm:t>
    </dgm:pt>
    <dgm:pt modelId="{FE14178E-5F57-4E72-A97D-5B99196001A2}" type="sibTrans" cxnId="{AB0F4FB5-35CA-4E97-B696-43133E075AE2}">
      <dgm:prSet/>
      <dgm:spPr/>
      <dgm:t>
        <a:bodyPr/>
        <a:lstStyle/>
        <a:p>
          <a:endParaRPr lang="it-IT"/>
        </a:p>
      </dgm:t>
    </dgm:pt>
    <dgm:pt modelId="{296EDD06-4093-4F7F-9FC8-79C33F61BB1E}" type="pres">
      <dgm:prSet presAssocID="{CFE32B2F-F194-4E66-8454-3A47D3347529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B74A0B4-B704-4643-B0E5-8C58A6360523}" type="pres">
      <dgm:prSet presAssocID="{CFE32B2F-F194-4E66-8454-3A47D3347529}" presName="arrow" presStyleLbl="bgShp" presStyleIdx="0" presStyleCnt="1"/>
      <dgm:spPr/>
    </dgm:pt>
    <dgm:pt modelId="{015DEC6D-C231-4B78-A5A3-F3F30B95BFBB}" type="pres">
      <dgm:prSet presAssocID="{CFE32B2F-F194-4E66-8454-3A47D3347529}" presName="linearProcess" presStyleCnt="0"/>
      <dgm:spPr/>
    </dgm:pt>
    <dgm:pt modelId="{715C6B73-B931-46C5-B785-1B0DD2B4556B}" type="pres">
      <dgm:prSet presAssocID="{110E9831-AEE8-43DD-8B50-88579EC0583A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259E6FA-7720-4EC5-A344-BD3B8C2D4742}" type="pres">
      <dgm:prSet presAssocID="{CD3F78D5-CDD2-4AD2-8761-BB3BB33BC34E}" presName="sibTrans" presStyleCnt="0"/>
      <dgm:spPr/>
    </dgm:pt>
    <dgm:pt modelId="{C36E0F53-D2F3-434F-BD95-80D8B9BCA00E}" type="pres">
      <dgm:prSet presAssocID="{3D9100E8-483E-4DCB-B4BE-7F7CF867A3B3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FDAC7CF-15F9-4CC8-A586-B035C82C3CC6}" srcId="{CFE32B2F-F194-4E66-8454-3A47D3347529}" destId="{110E9831-AEE8-43DD-8B50-88579EC0583A}" srcOrd="0" destOrd="0" parTransId="{AB41CAA1-B03D-4A8C-8159-299BD08C444C}" sibTransId="{CD3F78D5-CDD2-4AD2-8761-BB3BB33BC34E}"/>
    <dgm:cxn modelId="{62A55FB6-D4C3-4BDE-90E7-8FBED3F9E8D1}" type="presOf" srcId="{110E9831-AEE8-43DD-8B50-88579EC0583A}" destId="{715C6B73-B931-46C5-B785-1B0DD2B4556B}" srcOrd="0" destOrd="0" presId="urn:microsoft.com/office/officeart/2005/8/layout/hProcess9"/>
    <dgm:cxn modelId="{AB0F4FB5-35CA-4E97-B696-43133E075AE2}" srcId="{CFE32B2F-F194-4E66-8454-3A47D3347529}" destId="{3D9100E8-483E-4DCB-B4BE-7F7CF867A3B3}" srcOrd="1" destOrd="0" parTransId="{DB78E9DC-877E-43F8-869E-97500D0584A4}" sibTransId="{FE14178E-5F57-4E72-A97D-5B99196001A2}"/>
    <dgm:cxn modelId="{5F34D6D2-1557-4798-AAD2-A45C999C1349}" type="presOf" srcId="{3D9100E8-483E-4DCB-B4BE-7F7CF867A3B3}" destId="{C36E0F53-D2F3-434F-BD95-80D8B9BCA00E}" srcOrd="0" destOrd="0" presId="urn:microsoft.com/office/officeart/2005/8/layout/hProcess9"/>
    <dgm:cxn modelId="{58DFD020-5D42-4105-98F2-61C4C2F2C70D}" type="presOf" srcId="{CFE32B2F-F194-4E66-8454-3A47D3347529}" destId="{296EDD06-4093-4F7F-9FC8-79C33F61BB1E}" srcOrd="0" destOrd="0" presId="urn:microsoft.com/office/officeart/2005/8/layout/hProcess9"/>
    <dgm:cxn modelId="{FAF17DF4-C354-41C2-A2C1-4429DFD46C5D}" type="presParOf" srcId="{296EDD06-4093-4F7F-9FC8-79C33F61BB1E}" destId="{5B74A0B4-B704-4643-B0E5-8C58A6360523}" srcOrd="0" destOrd="0" presId="urn:microsoft.com/office/officeart/2005/8/layout/hProcess9"/>
    <dgm:cxn modelId="{D4D2162B-4F4F-4DA7-892E-B02DB4B32DB1}" type="presParOf" srcId="{296EDD06-4093-4F7F-9FC8-79C33F61BB1E}" destId="{015DEC6D-C231-4B78-A5A3-F3F30B95BFBB}" srcOrd="1" destOrd="0" presId="urn:microsoft.com/office/officeart/2005/8/layout/hProcess9"/>
    <dgm:cxn modelId="{FA85A513-A7D8-48FB-A4A8-C4856F101DFE}" type="presParOf" srcId="{015DEC6D-C231-4B78-A5A3-F3F30B95BFBB}" destId="{715C6B73-B931-46C5-B785-1B0DD2B4556B}" srcOrd="0" destOrd="0" presId="urn:microsoft.com/office/officeart/2005/8/layout/hProcess9"/>
    <dgm:cxn modelId="{CDC80894-54B8-4647-BA8A-BEE8CECA265E}" type="presParOf" srcId="{015DEC6D-C231-4B78-A5A3-F3F30B95BFBB}" destId="{1259E6FA-7720-4EC5-A344-BD3B8C2D4742}" srcOrd="1" destOrd="0" presId="urn:microsoft.com/office/officeart/2005/8/layout/hProcess9"/>
    <dgm:cxn modelId="{C172366A-533A-497D-9A0E-7BC16FA0F093}" type="presParOf" srcId="{015DEC6D-C231-4B78-A5A3-F3F30B95BFBB}" destId="{C36E0F53-D2F3-434F-BD95-80D8B9BCA00E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ECC8DD-FD82-4CD5-8EAF-E91624D39BFB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FCDD68C-63A7-42F3-B232-855B7A4BF068}">
      <dgm:prSet custT="1"/>
      <dgm:spPr/>
      <dgm:t>
        <a:bodyPr/>
        <a:lstStyle/>
        <a:p>
          <a:pPr rtl="0"/>
          <a:r>
            <a:rPr lang="it-IT" sz="2700" dirty="0" smtClean="0"/>
            <a:t>Immobili ad uso abitativo </a:t>
          </a:r>
          <a:r>
            <a:rPr lang="it-IT" sz="2000" dirty="0" smtClean="0"/>
            <a:t>(art. 10, co. 1, n. 8-bis D.P.R. 633/72)</a:t>
          </a:r>
          <a:endParaRPr lang="it-IT" sz="2700" dirty="0"/>
        </a:p>
      </dgm:t>
    </dgm:pt>
    <dgm:pt modelId="{11085A91-1FD3-41E3-90F0-D1C60CA20D55}" type="parTrans" cxnId="{4DE22E42-5FEC-4BDE-9233-E7B64F60C17F}">
      <dgm:prSet/>
      <dgm:spPr/>
      <dgm:t>
        <a:bodyPr/>
        <a:lstStyle/>
        <a:p>
          <a:endParaRPr lang="it-IT"/>
        </a:p>
      </dgm:t>
    </dgm:pt>
    <dgm:pt modelId="{C622C634-DDAC-4495-9844-1F67880FEE9F}" type="sibTrans" cxnId="{4DE22E42-5FEC-4BDE-9233-E7B64F60C17F}">
      <dgm:prSet/>
      <dgm:spPr/>
      <dgm:t>
        <a:bodyPr/>
        <a:lstStyle/>
        <a:p>
          <a:endParaRPr lang="it-IT"/>
        </a:p>
      </dgm:t>
    </dgm:pt>
    <dgm:pt modelId="{6B87D4AB-19A4-468E-AD55-0895C9DABD7A}">
      <dgm:prSet custT="1"/>
      <dgm:spPr/>
      <dgm:t>
        <a:bodyPr/>
        <a:lstStyle/>
        <a:p>
          <a:pPr rtl="0"/>
          <a:r>
            <a:rPr lang="it-IT" sz="2000" dirty="0" smtClean="0"/>
            <a:t>Obbligatoriamente, per le cessioni effettuate entro 5 anni dalla data di ultimazione della costruzione/ristrutturazione</a:t>
          </a:r>
          <a:endParaRPr lang="it-IT" sz="2000" dirty="0"/>
        </a:p>
      </dgm:t>
    </dgm:pt>
    <dgm:pt modelId="{FD4AB922-FCE1-49B3-AC4C-2003007B4204}" type="parTrans" cxnId="{C0DD9489-7563-48B1-9050-A6AEF3BC25E1}">
      <dgm:prSet/>
      <dgm:spPr/>
      <dgm:t>
        <a:bodyPr/>
        <a:lstStyle/>
        <a:p>
          <a:endParaRPr lang="it-IT"/>
        </a:p>
      </dgm:t>
    </dgm:pt>
    <dgm:pt modelId="{A83B7608-F8BA-471B-995E-B0818E0592D9}" type="sibTrans" cxnId="{C0DD9489-7563-48B1-9050-A6AEF3BC25E1}">
      <dgm:prSet/>
      <dgm:spPr/>
      <dgm:t>
        <a:bodyPr/>
        <a:lstStyle/>
        <a:p>
          <a:endParaRPr lang="it-IT"/>
        </a:p>
      </dgm:t>
    </dgm:pt>
    <dgm:pt modelId="{24EE9EDC-33F9-4F48-81FA-9A128D8ADE74}">
      <dgm:prSet custT="1"/>
      <dgm:spPr/>
      <dgm:t>
        <a:bodyPr/>
        <a:lstStyle/>
        <a:p>
          <a:pPr rtl="0"/>
          <a:r>
            <a:rPr lang="it-IT" sz="2000" dirty="0" smtClean="0"/>
            <a:t>Facoltativamente, con opzione da esercitarsi alla stipula dell’atto, trascorsi 5 anni dalla costruzione/ristrutturazione</a:t>
          </a:r>
          <a:endParaRPr lang="it-IT" sz="2000" dirty="0"/>
        </a:p>
      </dgm:t>
    </dgm:pt>
    <dgm:pt modelId="{167F8CCE-5E23-4E0E-BC91-73F938590E40}" type="parTrans" cxnId="{AAE782EB-7290-4ADF-AB39-7631BA688B89}">
      <dgm:prSet/>
      <dgm:spPr/>
      <dgm:t>
        <a:bodyPr/>
        <a:lstStyle/>
        <a:p>
          <a:endParaRPr lang="it-IT"/>
        </a:p>
      </dgm:t>
    </dgm:pt>
    <dgm:pt modelId="{1A23E975-5B47-4D63-9757-3FF3F39A4401}" type="sibTrans" cxnId="{AAE782EB-7290-4ADF-AB39-7631BA688B89}">
      <dgm:prSet/>
      <dgm:spPr/>
      <dgm:t>
        <a:bodyPr/>
        <a:lstStyle/>
        <a:p>
          <a:endParaRPr lang="it-IT"/>
        </a:p>
      </dgm:t>
    </dgm:pt>
    <dgm:pt modelId="{971AB3A1-96AE-4B40-A27C-F70F324CA4B4}">
      <dgm:prSet custT="1"/>
      <dgm:spPr/>
      <dgm:t>
        <a:bodyPr/>
        <a:lstStyle/>
        <a:p>
          <a:pPr rtl="0"/>
          <a:r>
            <a:rPr lang="it-IT" sz="3000" dirty="0" smtClean="0"/>
            <a:t>Immobili strumentali </a:t>
          </a:r>
          <a:r>
            <a:rPr lang="it-IT" sz="2000" dirty="0" smtClean="0"/>
            <a:t>(art. 10, co. 1, n. 8-ter D.P.R. 633/72)</a:t>
          </a:r>
          <a:endParaRPr lang="it-IT" sz="3000" dirty="0"/>
        </a:p>
      </dgm:t>
    </dgm:pt>
    <dgm:pt modelId="{9003FCD3-8B06-4D32-81C0-BED52FCDEC4B}" type="parTrans" cxnId="{6392534D-E898-4021-8F77-10533DFD6177}">
      <dgm:prSet/>
      <dgm:spPr/>
      <dgm:t>
        <a:bodyPr/>
        <a:lstStyle/>
        <a:p>
          <a:endParaRPr lang="it-IT"/>
        </a:p>
      </dgm:t>
    </dgm:pt>
    <dgm:pt modelId="{A1B35126-1020-42DE-BD39-B0F15765E959}" type="sibTrans" cxnId="{6392534D-E898-4021-8F77-10533DFD6177}">
      <dgm:prSet/>
      <dgm:spPr/>
      <dgm:t>
        <a:bodyPr/>
        <a:lstStyle/>
        <a:p>
          <a:endParaRPr lang="it-IT"/>
        </a:p>
      </dgm:t>
    </dgm:pt>
    <dgm:pt modelId="{BA500709-F57E-4484-BFD1-7F21D70831EC}">
      <dgm:prSet custT="1"/>
      <dgm:spPr/>
      <dgm:t>
        <a:bodyPr/>
        <a:lstStyle/>
        <a:p>
          <a:pPr rtl="0"/>
          <a:r>
            <a:rPr lang="it-IT" sz="2000" dirty="0" smtClean="0"/>
            <a:t>Per le cessioni effettuate entro 5 anni dalla data di ultimazione della costruzione/ristrutturazione dalle imprese costruttrici o che hanno ristrutturato</a:t>
          </a:r>
          <a:endParaRPr lang="it-IT" sz="2000" dirty="0"/>
        </a:p>
      </dgm:t>
    </dgm:pt>
    <dgm:pt modelId="{B5019D71-DC23-499A-872E-9E71A5D1BD7E}" type="parTrans" cxnId="{2648CA19-6F1D-42D8-92D6-3416EF27AB1D}">
      <dgm:prSet/>
      <dgm:spPr/>
      <dgm:t>
        <a:bodyPr/>
        <a:lstStyle/>
        <a:p>
          <a:endParaRPr lang="it-IT"/>
        </a:p>
      </dgm:t>
    </dgm:pt>
    <dgm:pt modelId="{039E32FB-77FC-4DC4-AF60-651AFCD5E3B4}" type="sibTrans" cxnId="{2648CA19-6F1D-42D8-92D6-3416EF27AB1D}">
      <dgm:prSet/>
      <dgm:spPr/>
      <dgm:t>
        <a:bodyPr/>
        <a:lstStyle/>
        <a:p>
          <a:endParaRPr lang="it-IT"/>
        </a:p>
      </dgm:t>
    </dgm:pt>
    <dgm:pt modelId="{286E0ABC-4118-4249-A378-C2D5826F8B61}">
      <dgm:prSet custT="1"/>
      <dgm:spPr/>
      <dgm:t>
        <a:bodyPr/>
        <a:lstStyle/>
        <a:p>
          <a:pPr rtl="0"/>
          <a:r>
            <a:rPr lang="it-IT" sz="2000" dirty="0" smtClean="0"/>
            <a:t>Facoltativamente, in tutti gli altri casi, con opzione da esercitarsi nell’atto di cessione</a:t>
          </a:r>
          <a:endParaRPr lang="it-IT" sz="2000" dirty="0"/>
        </a:p>
      </dgm:t>
    </dgm:pt>
    <dgm:pt modelId="{7A131A03-BAE2-44C3-9222-F67AFB48BE2E}" type="parTrans" cxnId="{CBE8286F-1EB7-460A-955B-D5C7D381D906}">
      <dgm:prSet/>
      <dgm:spPr/>
      <dgm:t>
        <a:bodyPr/>
        <a:lstStyle/>
        <a:p>
          <a:endParaRPr lang="it-IT"/>
        </a:p>
      </dgm:t>
    </dgm:pt>
    <dgm:pt modelId="{25725621-93B3-43E6-879A-12CB2D58C89C}" type="sibTrans" cxnId="{CBE8286F-1EB7-460A-955B-D5C7D381D906}">
      <dgm:prSet/>
      <dgm:spPr/>
      <dgm:t>
        <a:bodyPr/>
        <a:lstStyle/>
        <a:p>
          <a:endParaRPr lang="it-IT"/>
        </a:p>
      </dgm:t>
    </dgm:pt>
    <dgm:pt modelId="{0BA3C587-143B-45AA-AC87-8F7E3A86C6B7}" type="pres">
      <dgm:prSet presAssocID="{CEECC8DD-FD82-4CD5-8EAF-E91624D39BF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EA17585B-27A0-4101-AC83-DBEB50FAB35B}" type="pres">
      <dgm:prSet presAssocID="{1FCDD68C-63A7-42F3-B232-855B7A4BF068}" presName="vertFlow" presStyleCnt="0"/>
      <dgm:spPr/>
    </dgm:pt>
    <dgm:pt modelId="{F62D1935-BD1D-42DC-AA1E-312F12F99774}" type="pres">
      <dgm:prSet presAssocID="{1FCDD68C-63A7-42F3-B232-855B7A4BF068}" presName="header" presStyleLbl="node1" presStyleIdx="0" presStyleCnt="2"/>
      <dgm:spPr/>
      <dgm:t>
        <a:bodyPr/>
        <a:lstStyle/>
        <a:p>
          <a:endParaRPr lang="it-IT"/>
        </a:p>
      </dgm:t>
    </dgm:pt>
    <dgm:pt modelId="{EA2E7648-0E1A-438B-8CA2-3C2D46D79B44}" type="pres">
      <dgm:prSet presAssocID="{FD4AB922-FCE1-49B3-AC4C-2003007B4204}" presName="parTrans" presStyleLbl="sibTrans2D1" presStyleIdx="0" presStyleCnt="4"/>
      <dgm:spPr/>
      <dgm:t>
        <a:bodyPr/>
        <a:lstStyle/>
        <a:p>
          <a:endParaRPr lang="it-IT"/>
        </a:p>
      </dgm:t>
    </dgm:pt>
    <dgm:pt modelId="{00EA3816-C296-45D3-9CB1-91C09A6DC88B}" type="pres">
      <dgm:prSet presAssocID="{6B87D4AB-19A4-468E-AD55-0895C9DABD7A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CEB2B50-176B-4641-8DE8-8B8E9DADF905}" type="pres">
      <dgm:prSet presAssocID="{A83B7608-F8BA-471B-995E-B0818E0592D9}" presName="sibTrans" presStyleLbl="sibTrans2D1" presStyleIdx="1" presStyleCnt="4"/>
      <dgm:spPr/>
      <dgm:t>
        <a:bodyPr/>
        <a:lstStyle/>
        <a:p>
          <a:endParaRPr lang="it-IT"/>
        </a:p>
      </dgm:t>
    </dgm:pt>
    <dgm:pt modelId="{98EA29B3-AC55-4245-92D0-4C852565F871}" type="pres">
      <dgm:prSet presAssocID="{24EE9EDC-33F9-4F48-81FA-9A128D8ADE74}" presName="child" presStyleLbl="alignAccFollow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9FE3352-C3B3-4FF6-AC59-B2E22B0F5655}" type="pres">
      <dgm:prSet presAssocID="{1FCDD68C-63A7-42F3-B232-855B7A4BF068}" presName="hSp" presStyleCnt="0"/>
      <dgm:spPr/>
    </dgm:pt>
    <dgm:pt modelId="{D1EEB8B7-5C8B-46DB-A685-0459C53DA67C}" type="pres">
      <dgm:prSet presAssocID="{971AB3A1-96AE-4B40-A27C-F70F324CA4B4}" presName="vertFlow" presStyleCnt="0"/>
      <dgm:spPr/>
    </dgm:pt>
    <dgm:pt modelId="{CE03222F-992A-4267-8AFF-639061504575}" type="pres">
      <dgm:prSet presAssocID="{971AB3A1-96AE-4B40-A27C-F70F324CA4B4}" presName="header" presStyleLbl="node1" presStyleIdx="1" presStyleCnt="2"/>
      <dgm:spPr/>
      <dgm:t>
        <a:bodyPr/>
        <a:lstStyle/>
        <a:p>
          <a:endParaRPr lang="it-IT"/>
        </a:p>
      </dgm:t>
    </dgm:pt>
    <dgm:pt modelId="{C2979497-0F58-4500-8DAA-DBB131CE735A}" type="pres">
      <dgm:prSet presAssocID="{B5019D71-DC23-499A-872E-9E71A5D1BD7E}" presName="parTrans" presStyleLbl="sibTrans2D1" presStyleIdx="2" presStyleCnt="4"/>
      <dgm:spPr/>
      <dgm:t>
        <a:bodyPr/>
        <a:lstStyle/>
        <a:p>
          <a:endParaRPr lang="it-IT"/>
        </a:p>
      </dgm:t>
    </dgm:pt>
    <dgm:pt modelId="{4B3A43DB-A89E-4B18-B8B9-403D2F94AA53}" type="pres">
      <dgm:prSet presAssocID="{BA500709-F57E-4484-BFD1-7F21D70831EC}" presName="child" presStyleLbl="alignAccFollow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F379065-EDF5-486F-9348-F9ECE328B692}" type="pres">
      <dgm:prSet presAssocID="{039E32FB-77FC-4DC4-AF60-651AFCD5E3B4}" presName="sibTrans" presStyleLbl="sibTrans2D1" presStyleIdx="3" presStyleCnt="4"/>
      <dgm:spPr/>
      <dgm:t>
        <a:bodyPr/>
        <a:lstStyle/>
        <a:p>
          <a:endParaRPr lang="it-IT"/>
        </a:p>
      </dgm:t>
    </dgm:pt>
    <dgm:pt modelId="{CDB8DAEE-5EF4-4606-B44E-5FEDFED33508}" type="pres">
      <dgm:prSet presAssocID="{286E0ABC-4118-4249-A378-C2D5826F8B61}" presName="child" presStyleLbl="alignAccFollowNode1" presStyleIdx="3" presStyleCnt="4" custLinFactNeighborY="222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0D8D821-2450-4EA2-884A-B22CCD475896}" type="presOf" srcId="{6B87D4AB-19A4-468E-AD55-0895C9DABD7A}" destId="{00EA3816-C296-45D3-9CB1-91C09A6DC88B}" srcOrd="0" destOrd="0" presId="urn:microsoft.com/office/officeart/2005/8/layout/lProcess1"/>
    <dgm:cxn modelId="{4DE22E42-5FEC-4BDE-9233-E7B64F60C17F}" srcId="{CEECC8DD-FD82-4CD5-8EAF-E91624D39BFB}" destId="{1FCDD68C-63A7-42F3-B232-855B7A4BF068}" srcOrd="0" destOrd="0" parTransId="{11085A91-1FD3-41E3-90F0-D1C60CA20D55}" sibTransId="{C622C634-DDAC-4495-9844-1F67880FEE9F}"/>
    <dgm:cxn modelId="{C3510457-AA10-4360-9BC4-DAAF4B359B6D}" type="presOf" srcId="{1FCDD68C-63A7-42F3-B232-855B7A4BF068}" destId="{F62D1935-BD1D-42DC-AA1E-312F12F99774}" srcOrd="0" destOrd="0" presId="urn:microsoft.com/office/officeart/2005/8/layout/lProcess1"/>
    <dgm:cxn modelId="{6392534D-E898-4021-8F77-10533DFD6177}" srcId="{CEECC8DD-FD82-4CD5-8EAF-E91624D39BFB}" destId="{971AB3A1-96AE-4B40-A27C-F70F324CA4B4}" srcOrd="1" destOrd="0" parTransId="{9003FCD3-8B06-4D32-81C0-BED52FCDEC4B}" sibTransId="{A1B35126-1020-42DE-BD39-B0F15765E959}"/>
    <dgm:cxn modelId="{C0DD9489-7563-48B1-9050-A6AEF3BC25E1}" srcId="{1FCDD68C-63A7-42F3-B232-855B7A4BF068}" destId="{6B87D4AB-19A4-468E-AD55-0895C9DABD7A}" srcOrd="0" destOrd="0" parTransId="{FD4AB922-FCE1-49B3-AC4C-2003007B4204}" sibTransId="{A83B7608-F8BA-471B-995E-B0818E0592D9}"/>
    <dgm:cxn modelId="{2DD2E16C-1826-4F26-BD9F-CBAF4502FD67}" type="presOf" srcId="{971AB3A1-96AE-4B40-A27C-F70F324CA4B4}" destId="{CE03222F-992A-4267-8AFF-639061504575}" srcOrd="0" destOrd="0" presId="urn:microsoft.com/office/officeart/2005/8/layout/lProcess1"/>
    <dgm:cxn modelId="{AAE956B5-ACCD-41DA-8650-C26F58BAA747}" type="presOf" srcId="{24EE9EDC-33F9-4F48-81FA-9A128D8ADE74}" destId="{98EA29B3-AC55-4245-92D0-4C852565F871}" srcOrd="0" destOrd="0" presId="urn:microsoft.com/office/officeart/2005/8/layout/lProcess1"/>
    <dgm:cxn modelId="{AAE782EB-7290-4ADF-AB39-7631BA688B89}" srcId="{1FCDD68C-63A7-42F3-B232-855B7A4BF068}" destId="{24EE9EDC-33F9-4F48-81FA-9A128D8ADE74}" srcOrd="1" destOrd="0" parTransId="{167F8CCE-5E23-4E0E-BC91-73F938590E40}" sibTransId="{1A23E975-5B47-4D63-9757-3FF3F39A4401}"/>
    <dgm:cxn modelId="{BB562A59-2741-4D9A-874E-EB02406F068B}" type="presOf" srcId="{A83B7608-F8BA-471B-995E-B0818E0592D9}" destId="{6CEB2B50-176B-4641-8DE8-8B8E9DADF905}" srcOrd="0" destOrd="0" presId="urn:microsoft.com/office/officeart/2005/8/layout/lProcess1"/>
    <dgm:cxn modelId="{8B70EFAD-97B8-4054-B13B-7070AA648210}" type="presOf" srcId="{BA500709-F57E-4484-BFD1-7F21D70831EC}" destId="{4B3A43DB-A89E-4B18-B8B9-403D2F94AA53}" srcOrd="0" destOrd="0" presId="urn:microsoft.com/office/officeart/2005/8/layout/lProcess1"/>
    <dgm:cxn modelId="{AC362D9A-DAA5-4A78-ACBF-DEABDC1DED3B}" type="presOf" srcId="{286E0ABC-4118-4249-A378-C2D5826F8B61}" destId="{CDB8DAEE-5EF4-4606-B44E-5FEDFED33508}" srcOrd="0" destOrd="0" presId="urn:microsoft.com/office/officeart/2005/8/layout/lProcess1"/>
    <dgm:cxn modelId="{CBE8286F-1EB7-460A-955B-D5C7D381D906}" srcId="{971AB3A1-96AE-4B40-A27C-F70F324CA4B4}" destId="{286E0ABC-4118-4249-A378-C2D5826F8B61}" srcOrd="1" destOrd="0" parTransId="{7A131A03-BAE2-44C3-9222-F67AFB48BE2E}" sibTransId="{25725621-93B3-43E6-879A-12CB2D58C89C}"/>
    <dgm:cxn modelId="{BF91E9EF-60DF-4798-A213-13C2EDF31F4D}" type="presOf" srcId="{B5019D71-DC23-499A-872E-9E71A5D1BD7E}" destId="{C2979497-0F58-4500-8DAA-DBB131CE735A}" srcOrd="0" destOrd="0" presId="urn:microsoft.com/office/officeart/2005/8/layout/lProcess1"/>
    <dgm:cxn modelId="{2648CA19-6F1D-42D8-92D6-3416EF27AB1D}" srcId="{971AB3A1-96AE-4B40-A27C-F70F324CA4B4}" destId="{BA500709-F57E-4484-BFD1-7F21D70831EC}" srcOrd="0" destOrd="0" parTransId="{B5019D71-DC23-499A-872E-9E71A5D1BD7E}" sibTransId="{039E32FB-77FC-4DC4-AF60-651AFCD5E3B4}"/>
    <dgm:cxn modelId="{4275C033-B3A0-48D1-8972-ED2A17C6EB58}" type="presOf" srcId="{039E32FB-77FC-4DC4-AF60-651AFCD5E3B4}" destId="{0F379065-EDF5-486F-9348-F9ECE328B692}" srcOrd="0" destOrd="0" presId="urn:microsoft.com/office/officeart/2005/8/layout/lProcess1"/>
    <dgm:cxn modelId="{D25742A9-8490-44BF-A7D8-2F0D07F97A0A}" type="presOf" srcId="{FD4AB922-FCE1-49B3-AC4C-2003007B4204}" destId="{EA2E7648-0E1A-438B-8CA2-3C2D46D79B44}" srcOrd="0" destOrd="0" presId="urn:microsoft.com/office/officeart/2005/8/layout/lProcess1"/>
    <dgm:cxn modelId="{178C2DE5-F176-499C-8A94-C1B0958435EE}" type="presOf" srcId="{CEECC8DD-FD82-4CD5-8EAF-E91624D39BFB}" destId="{0BA3C587-143B-45AA-AC87-8F7E3A86C6B7}" srcOrd="0" destOrd="0" presId="urn:microsoft.com/office/officeart/2005/8/layout/lProcess1"/>
    <dgm:cxn modelId="{970ED209-ED62-4AF2-8011-D64B14453ED1}" type="presParOf" srcId="{0BA3C587-143B-45AA-AC87-8F7E3A86C6B7}" destId="{EA17585B-27A0-4101-AC83-DBEB50FAB35B}" srcOrd="0" destOrd="0" presId="urn:microsoft.com/office/officeart/2005/8/layout/lProcess1"/>
    <dgm:cxn modelId="{19C78113-0FCA-4365-88CD-32043FE3170F}" type="presParOf" srcId="{EA17585B-27A0-4101-AC83-DBEB50FAB35B}" destId="{F62D1935-BD1D-42DC-AA1E-312F12F99774}" srcOrd="0" destOrd="0" presId="urn:microsoft.com/office/officeart/2005/8/layout/lProcess1"/>
    <dgm:cxn modelId="{3B78E726-9F60-4698-B729-CC7E054F2321}" type="presParOf" srcId="{EA17585B-27A0-4101-AC83-DBEB50FAB35B}" destId="{EA2E7648-0E1A-438B-8CA2-3C2D46D79B44}" srcOrd="1" destOrd="0" presId="urn:microsoft.com/office/officeart/2005/8/layout/lProcess1"/>
    <dgm:cxn modelId="{6CBB6CBF-44D6-4C91-8487-86DB39276EF6}" type="presParOf" srcId="{EA17585B-27A0-4101-AC83-DBEB50FAB35B}" destId="{00EA3816-C296-45D3-9CB1-91C09A6DC88B}" srcOrd="2" destOrd="0" presId="urn:microsoft.com/office/officeart/2005/8/layout/lProcess1"/>
    <dgm:cxn modelId="{5311FBBD-C938-4F45-B41A-7A7A668E6493}" type="presParOf" srcId="{EA17585B-27A0-4101-AC83-DBEB50FAB35B}" destId="{6CEB2B50-176B-4641-8DE8-8B8E9DADF905}" srcOrd="3" destOrd="0" presId="urn:microsoft.com/office/officeart/2005/8/layout/lProcess1"/>
    <dgm:cxn modelId="{BE09474A-3AC8-4C95-B508-E485064E076E}" type="presParOf" srcId="{EA17585B-27A0-4101-AC83-DBEB50FAB35B}" destId="{98EA29B3-AC55-4245-92D0-4C852565F871}" srcOrd="4" destOrd="0" presId="urn:microsoft.com/office/officeart/2005/8/layout/lProcess1"/>
    <dgm:cxn modelId="{F4833A16-68D5-48BB-9083-5E2061B3DBC9}" type="presParOf" srcId="{0BA3C587-143B-45AA-AC87-8F7E3A86C6B7}" destId="{39FE3352-C3B3-4FF6-AC59-B2E22B0F5655}" srcOrd="1" destOrd="0" presId="urn:microsoft.com/office/officeart/2005/8/layout/lProcess1"/>
    <dgm:cxn modelId="{8CE70B8E-8BFF-453C-8330-05B6F5F2927A}" type="presParOf" srcId="{0BA3C587-143B-45AA-AC87-8F7E3A86C6B7}" destId="{D1EEB8B7-5C8B-46DB-A685-0459C53DA67C}" srcOrd="2" destOrd="0" presId="urn:microsoft.com/office/officeart/2005/8/layout/lProcess1"/>
    <dgm:cxn modelId="{5FD415C1-F488-4E01-8283-CE15DA5B505A}" type="presParOf" srcId="{D1EEB8B7-5C8B-46DB-A685-0459C53DA67C}" destId="{CE03222F-992A-4267-8AFF-639061504575}" srcOrd="0" destOrd="0" presId="urn:microsoft.com/office/officeart/2005/8/layout/lProcess1"/>
    <dgm:cxn modelId="{E5C42267-F44E-4231-972B-2F1EEB0AB19C}" type="presParOf" srcId="{D1EEB8B7-5C8B-46DB-A685-0459C53DA67C}" destId="{C2979497-0F58-4500-8DAA-DBB131CE735A}" srcOrd="1" destOrd="0" presId="urn:microsoft.com/office/officeart/2005/8/layout/lProcess1"/>
    <dgm:cxn modelId="{E027AB3F-0C01-4D2A-B708-5D0929C76FF4}" type="presParOf" srcId="{D1EEB8B7-5C8B-46DB-A685-0459C53DA67C}" destId="{4B3A43DB-A89E-4B18-B8B9-403D2F94AA53}" srcOrd="2" destOrd="0" presId="urn:microsoft.com/office/officeart/2005/8/layout/lProcess1"/>
    <dgm:cxn modelId="{D4417142-45AF-4FA1-96F4-7C3F9DE91C39}" type="presParOf" srcId="{D1EEB8B7-5C8B-46DB-A685-0459C53DA67C}" destId="{0F379065-EDF5-486F-9348-F9ECE328B692}" srcOrd="3" destOrd="0" presId="urn:microsoft.com/office/officeart/2005/8/layout/lProcess1"/>
    <dgm:cxn modelId="{0A5C3D1B-35F1-48E5-B2DC-34A1DF09516E}" type="presParOf" srcId="{D1EEB8B7-5C8B-46DB-A685-0459C53DA67C}" destId="{CDB8DAEE-5EF4-4606-B44E-5FEDFED33508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D690DC8-3ABC-4AED-BE88-6E5E1B8F94A7}" type="doc">
      <dgm:prSet loTypeId="urn:microsoft.com/office/officeart/2005/8/layout/hList2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7F41425-780F-4620-AC22-7741B60B628B}">
      <dgm:prSet phldrT="[Testo]"/>
      <dgm:spPr/>
      <dgm:t>
        <a:bodyPr/>
        <a:lstStyle/>
        <a:p>
          <a:r>
            <a:rPr lang="it-IT" dirty="0" smtClean="0"/>
            <a:t>IVA 4%</a:t>
          </a:r>
          <a:endParaRPr lang="it-IT" dirty="0"/>
        </a:p>
      </dgm:t>
    </dgm:pt>
    <dgm:pt modelId="{CC3836D5-C13F-49F9-B959-5FF771F9268E}" type="parTrans" cxnId="{E829EDBB-1860-4470-9525-EA575753DAFB}">
      <dgm:prSet/>
      <dgm:spPr/>
      <dgm:t>
        <a:bodyPr/>
        <a:lstStyle/>
        <a:p>
          <a:endParaRPr lang="it-IT"/>
        </a:p>
      </dgm:t>
    </dgm:pt>
    <dgm:pt modelId="{3954CD08-1E91-410F-86F5-D234ECCACC2F}" type="sibTrans" cxnId="{E829EDBB-1860-4470-9525-EA575753DAFB}">
      <dgm:prSet/>
      <dgm:spPr/>
      <dgm:t>
        <a:bodyPr/>
        <a:lstStyle/>
        <a:p>
          <a:endParaRPr lang="it-IT"/>
        </a:p>
      </dgm:t>
    </dgm:pt>
    <dgm:pt modelId="{E7EC111C-2CEA-472D-826A-C94D708EF4BD}">
      <dgm:prSet phldrT="[Testo]"/>
      <dgm:spPr/>
      <dgm:t>
        <a:bodyPr/>
        <a:lstStyle/>
        <a:p>
          <a:r>
            <a:rPr lang="it-IT" dirty="0" smtClean="0"/>
            <a:t>Abitazione prima casa no lusso</a:t>
          </a:r>
          <a:endParaRPr lang="it-IT" dirty="0"/>
        </a:p>
      </dgm:t>
    </dgm:pt>
    <dgm:pt modelId="{C87205CC-D3E6-4DAE-A10A-2853660206FA}" type="parTrans" cxnId="{2DF32514-D4B7-4515-B24F-EA676D17B7E9}">
      <dgm:prSet/>
      <dgm:spPr/>
      <dgm:t>
        <a:bodyPr/>
        <a:lstStyle/>
        <a:p>
          <a:endParaRPr lang="it-IT"/>
        </a:p>
      </dgm:t>
    </dgm:pt>
    <dgm:pt modelId="{03BDF3D7-42F8-4E54-A4D6-6659F2CF88B5}" type="sibTrans" cxnId="{2DF32514-D4B7-4515-B24F-EA676D17B7E9}">
      <dgm:prSet/>
      <dgm:spPr/>
      <dgm:t>
        <a:bodyPr/>
        <a:lstStyle/>
        <a:p>
          <a:endParaRPr lang="it-IT"/>
        </a:p>
      </dgm:t>
    </dgm:pt>
    <dgm:pt modelId="{9F3F0784-57CE-4C41-BA42-6D2EE27A6D59}">
      <dgm:prSet phldrT="[Testo]"/>
      <dgm:spPr/>
      <dgm:t>
        <a:bodyPr/>
        <a:lstStyle/>
        <a:p>
          <a:r>
            <a:rPr lang="it-IT" dirty="0" smtClean="0"/>
            <a:t>IVA 10%</a:t>
          </a:r>
          <a:endParaRPr lang="it-IT" dirty="0"/>
        </a:p>
      </dgm:t>
    </dgm:pt>
    <dgm:pt modelId="{FD019A19-79B7-42A0-98A9-61D1728F6515}" type="parTrans" cxnId="{52314F3E-BAAA-47DE-985C-9F8D38F52165}">
      <dgm:prSet/>
      <dgm:spPr/>
      <dgm:t>
        <a:bodyPr/>
        <a:lstStyle/>
        <a:p>
          <a:endParaRPr lang="it-IT"/>
        </a:p>
      </dgm:t>
    </dgm:pt>
    <dgm:pt modelId="{A017A884-0F99-4258-8D75-6725E0B64FC2}" type="sibTrans" cxnId="{52314F3E-BAAA-47DE-985C-9F8D38F52165}">
      <dgm:prSet/>
      <dgm:spPr/>
      <dgm:t>
        <a:bodyPr/>
        <a:lstStyle/>
        <a:p>
          <a:endParaRPr lang="it-IT"/>
        </a:p>
      </dgm:t>
    </dgm:pt>
    <dgm:pt modelId="{0415DBCB-7FA1-4B77-ACB0-572709BBC444}">
      <dgm:prSet phldrT="[Testo]"/>
      <dgm:spPr/>
      <dgm:t>
        <a:bodyPr/>
        <a:lstStyle/>
        <a:p>
          <a:r>
            <a:rPr lang="it-IT" dirty="0" smtClean="0"/>
            <a:t>Abitazione no prima cassa no lusso</a:t>
          </a:r>
          <a:endParaRPr lang="it-IT" dirty="0"/>
        </a:p>
      </dgm:t>
    </dgm:pt>
    <dgm:pt modelId="{D5CE548D-823C-4D4C-BCAD-3864490E2A31}" type="parTrans" cxnId="{3668D943-90B6-45AD-9641-F2E22DD536C1}">
      <dgm:prSet/>
      <dgm:spPr/>
      <dgm:t>
        <a:bodyPr/>
        <a:lstStyle/>
        <a:p>
          <a:endParaRPr lang="it-IT"/>
        </a:p>
      </dgm:t>
    </dgm:pt>
    <dgm:pt modelId="{68A6EE1F-DAE9-47B2-8FB0-BE6D84C120B4}" type="sibTrans" cxnId="{3668D943-90B6-45AD-9641-F2E22DD536C1}">
      <dgm:prSet/>
      <dgm:spPr/>
      <dgm:t>
        <a:bodyPr/>
        <a:lstStyle/>
        <a:p>
          <a:endParaRPr lang="it-IT"/>
        </a:p>
      </dgm:t>
    </dgm:pt>
    <dgm:pt modelId="{F5EBA96A-163A-4D34-8664-DC7C4B6F4CC0}">
      <dgm:prSet phldrT="[Testo]"/>
      <dgm:spPr/>
      <dgm:t>
        <a:bodyPr/>
        <a:lstStyle/>
        <a:p>
          <a:r>
            <a:rPr lang="it-IT" dirty="0" smtClean="0"/>
            <a:t>Immobile strumentale ristrutturato</a:t>
          </a:r>
          <a:endParaRPr lang="it-IT" dirty="0"/>
        </a:p>
      </dgm:t>
    </dgm:pt>
    <dgm:pt modelId="{8CDBEC4A-8C3F-455B-93C4-50D30D5407C3}" type="parTrans" cxnId="{73B3C0EC-AF8B-488C-BFDC-9E11EF0AE8A5}">
      <dgm:prSet/>
      <dgm:spPr/>
      <dgm:t>
        <a:bodyPr/>
        <a:lstStyle/>
        <a:p>
          <a:endParaRPr lang="it-IT"/>
        </a:p>
      </dgm:t>
    </dgm:pt>
    <dgm:pt modelId="{797CF445-62F2-40E5-B89B-73CC5D32E975}" type="sibTrans" cxnId="{73B3C0EC-AF8B-488C-BFDC-9E11EF0AE8A5}">
      <dgm:prSet/>
      <dgm:spPr/>
      <dgm:t>
        <a:bodyPr/>
        <a:lstStyle/>
        <a:p>
          <a:endParaRPr lang="it-IT"/>
        </a:p>
      </dgm:t>
    </dgm:pt>
    <dgm:pt modelId="{6C6B57C4-2713-40F2-9B55-94DD788F0E25}">
      <dgm:prSet phldrT="[Testo]"/>
      <dgm:spPr/>
      <dgm:t>
        <a:bodyPr/>
        <a:lstStyle/>
        <a:p>
          <a:r>
            <a:rPr lang="it-IT" dirty="0" smtClean="0"/>
            <a:t>IVA 22%</a:t>
          </a:r>
          <a:endParaRPr lang="it-IT" dirty="0"/>
        </a:p>
      </dgm:t>
    </dgm:pt>
    <dgm:pt modelId="{31CC56CC-2DDF-4D29-8389-374606CACC30}" type="parTrans" cxnId="{25DE5031-0215-41D0-B658-0F7E35894EE7}">
      <dgm:prSet/>
      <dgm:spPr/>
      <dgm:t>
        <a:bodyPr/>
        <a:lstStyle/>
        <a:p>
          <a:endParaRPr lang="it-IT"/>
        </a:p>
      </dgm:t>
    </dgm:pt>
    <dgm:pt modelId="{E1C69B98-4E8D-4983-BE12-EF3D8AC7F76E}" type="sibTrans" cxnId="{25DE5031-0215-41D0-B658-0F7E35894EE7}">
      <dgm:prSet/>
      <dgm:spPr/>
      <dgm:t>
        <a:bodyPr/>
        <a:lstStyle/>
        <a:p>
          <a:endParaRPr lang="it-IT"/>
        </a:p>
      </dgm:t>
    </dgm:pt>
    <dgm:pt modelId="{75D5FD30-F4E9-4E9D-B182-62F28D980E0A}">
      <dgm:prSet phldrT="[Testo]"/>
      <dgm:spPr/>
      <dgm:t>
        <a:bodyPr/>
        <a:lstStyle/>
        <a:p>
          <a:r>
            <a:rPr lang="it-IT" dirty="0" smtClean="0"/>
            <a:t>Abitazione lusso</a:t>
          </a:r>
          <a:endParaRPr lang="it-IT" dirty="0"/>
        </a:p>
      </dgm:t>
    </dgm:pt>
    <dgm:pt modelId="{F551A252-0251-4AA5-B99B-FCF5277B8632}" type="parTrans" cxnId="{1060882F-8794-4E7B-9F5A-D1ACD4667D12}">
      <dgm:prSet/>
      <dgm:spPr/>
      <dgm:t>
        <a:bodyPr/>
        <a:lstStyle/>
        <a:p>
          <a:endParaRPr lang="it-IT"/>
        </a:p>
      </dgm:t>
    </dgm:pt>
    <dgm:pt modelId="{5799D35F-91AE-4988-B58A-BD786A0A95ED}" type="sibTrans" cxnId="{1060882F-8794-4E7B-9F5A-D1ACD4667D12}">
      <dgm:prSet/>
      <dgm:spPr/>
      <dgm:t>
        <a:bodyPr/>
        <a:lstStyle/>
        <a:p>
          <a:endParaRPr lang="it-IT"/>
        </a:p>
      </dgm:t>
    </dgm:pt>
    <dgm:pt modelId="{955601E6-6DC3-4726-95E1-BA940B41469D}">
      <dgm:prSet phldrT="[Testo]"/>
      <dgm:spPr/>
      <dgm:t>
        <a:bodyPr/>
        <a:lstStyle/>
        <a:p>
          <a:r>
            <a:rPr lang="it-IT" dirty="0" smtClean="0"/>
            <a:t>Immobile strumentale</a:t>
          </a:r>
          <a:endParaRPr lang="it-IT" dirty="0"/>
        </a:p>
      </dgm:t>
    </dgm:pt>
    <dgm:pt modelId="{8A1C5E06-582A-41D4-9488-623587EFF78B}" type="parTrans" cxnId="{F2C9DB4D-63BF-483B-8032-3720B3AB3FAD}">
      <dgm:prSet/>
      <dgm:spPr/>
      <dgm:t>
        <a:bodyPr/>
        <a:lstStyle/>
        <a:p>
          <a:endParaRPr lang="it-IT"/>
        </a:p>
      </dgm:t>
    </dgm:pt>
    <dgm:pt modelId="{3DA20A25-058E-415B-90DC-C049128E61CD}" type="sibTrans" cxnId="{F2C9DB4D-63BF-483B-8032-3720B3AB3FAD}">
      <dgm:prSet/>
      <dgm:spPr/>
      <dgm:t>
        <a:bodyPr/>
        <a:lstStyle/>
        <a:p>
          <a:endParaRPr lang="it-IT"/>
        </a:p>
      </dgm:t>
    </dgm:pt>
    <dgm:pt modelId="{09375954-4478-4BB6-8087-3F90804DB8CC}" type="pres">
      <dgm:prSet presAssocID="{9D690DC8-3ABC-4AED-BE88-6E5E1B8F94A7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D3D5775F-B802-4674-ACC1-1EE80C6DEC74}" type="pres">
      <dgm:prSet presAssocID="{C7F41425-780F-4620-AC22-7741B60B628B}" presName="compositeNode" presStyleCnt="0">
        <dgm:presLayoutVars>
          <dgm:bulletEnabled val="1"/>
        </dgm:presLayoutVars>
      </dgm:prSet>
      <dgm:spPr/>
    </dgm:pt>
    <dgm:pt modelId="{B7E06C71-FF77-4425-9FEE-6D33FFB16981}" type="pres">
      <dgm:prSet presAssocID="{C7F41425-780F-4620-AC22-7741B60B628B}" presName="image" presStyleLbl="fgImgPlace1" presStyleIdx="0" presStyleCnt="3" custScaleX="57259" custScaleY="46674"/>
      <dgm:spPr/>
    </dgm:pt>
    <dgm:pt modelId="{5AC6C2C6-BAB7-493E-BE93-0C140D8D73DE}" type="pres">
      <dgm:prSet presAssocID="{C7F41425-780F-4620-AC22-7741B60B628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40D95C3-76A5-4087-9DE6-806C216D8225}" type="pres">
      <dgm:prSet presAssocID="{C7F41425-780F-4620-AC22-7741B60B628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A497DE7-A765-46DE-ADC5-EE6E791C556A}" type="pres">
      <dgm:prSet presAssocID="{3954CD08-1E91-410F-86F5-D234ECCACC2F}" presName="sibTrans" presStyleCnt="0"/>
      <dgm:spPr/>
    </dgm:pt>
    <dgm:pt modelId="{2521B113-6C40-4B68-A69E-26C181F6C6A2}" type="pres">
      <dgm:prSet presAssocID="{9F3F0784-57CE-4C41-BA42-6D2EE27A6D59}" presName="compositeNode" presStyleCnt="0">
        <dgm:presLayoutVars>
          <dgm:bulletEnabled val="1"/>
        </dgm:presLayoutVars>
      </dgm:prSet>
      <dgm:spPr/>
    </dgm:pt>
    <dgm:pt modelId="{A38A9CAF-65C9-48BB-A5EF-483C85AB0F6A}" type="pres">
      <dgm:prSet presAssocID="{9F3F0784-57CE-4C41-BA42-6D2EE27A6D59}" presName="image" presStyleLbl="fgImgPlace1" presStyleIdx="1" presStyleCnt="3" custScaleX="58395" custScaleY="46674"/>
      <dgm:spPr/>
    </dgm:pt>
    <dgm:pt modelId="{11B90BA6-F897-49D2-8AFC-D82CE60A98F6}" type="pres">
      <dgm:prSet presAssocID="{9F3F0784-57CE-4C41-BA42-6D2EE27A6D59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4092F13-0056-4891-A87F-F7F9173B7337}" type="pres">
      <dgm:prSet presAssocID="{9F3F0784-57CE-4C41-BA42-6D2EE27A6D59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E52D3E7-6341-4BA2-98DD-0C8CE53B7DF8}" type="pres">
      <dgm:prSet presAssocID="{A017A884-0F99-4258-8D75-6725E0B64FC2}" presName="sibTrans" presStyleCnt="0"/>
      <dgm:spPr/>
    </dgm:pt>
    <dgm:pt modelId="{071A0A68-15CF-431E-8627-FAA8ABAE45DA}" type="pres">
      <dgm:prSet presAssocID="{6C6B57C4-2713-40F2-9B55-94DD788F0E25}" presName="compositeNode" presStyleCnt="0">
        <dgm:presLayoutVars>
          <dgm:bulletEnabled val="1"/>
        </dgm:presLayoutVars>
      </dgm:prSet>
      <dgm:spPr/>
    </dgm:pt>
    <dgm:pt modelId="{19A73FF9-17E3-473D-987E-CDED2928868D}" type="pres">
      <dgm:prSet presAssocID="{6C6B57C4-2713-40F2-9B55-94DD788F0E25}" presName="image" presStyleLbl="fgImgPlace1" presStyleIdx="2" presStyleCnt="3" custScaleX="54520" custScaleY="42872"/>
      <dgm:spPr/>
    </dgm:pt>
    <dgm:pt modelId="{C6BDA90A-8D23-4D94-8781-444B3E3C5B25}" type="pres">
      <dgm:prSet presAssocID="{6C6B57C4-2713-40F2-9B55-94DD788F0E25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6CB68CF-1391-4840-A421-75CE6714658E}" type="pres">
      <dgm:prSet presAssocID="{6C6B57C4-2713-40F2-9B55-94DD788F0E25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2314F3E-BAAA-47DE-985C-9F8D38F52165}" srcId="{9D690DC8-3ABC-4AED-BE88-6E5E1B8F94A7}" destId="{9F3F0784-57CE-4C41-BA42-6D2EE27A6D59}" srcOrd="1" destOrd="0" parTransId="{FD019A19-79B7-42A0-98A9-61D1728F6515}" sibTransId="{A017A884-0F99-4258-8D75-6725E0B64FC2}"/>
    <dgm:cxn modelId="{3668D943-90B6-45AD-9641-F2E22DD536C1}" srcId="{9F3F0784-57CE-4C41-BA42-6D2EE27A6D59}" destId="{0415DBCB-7FA1-4B77-ACB0-572709BBC444}" srcOrd="0" destOrd="0" parTransId="{D5CE548D-823C-4D4C-BCAD-3864490E2A31}" sibTransId="{68A6EE1F-DAE9-47B2-8FB0-BE6D84C120B4}"/>
    <dgm:cxn modelId="{B2E4BE7C-1458-459F-BBA7-46C250CCCD3B}" type="presOf" srcId="{955601E6-6DC3-4726-95E1-BA940B41469D}" destId="{C6BDA90A-8D23-4D94-8781-444B3E3C5B25}" srcOrd="0" destOrd="1" presId="urn:microsoft.com/office/officeart/2005/8/layout/hList2"/>
    <dgm:cxn modelId="{25DE5031-0215-41D0-B658-0F7E35894EE7}" srcId="{9D690DC8-3ABC-4AED-BE88-6E5E1B8F94A7}" destId="{6C6B57C4-2713-40F2-9B55-94DD788F0E25}" srcOrd="2" destOrd="0" parTransId="{31CC56CC-2DDF-4D29-8389-374606CACC30}" sibTransId="{E1C69B98-4E8D-4983-BE12-EF3D8AC7F76E}"/>
    <dgm:cxn modelId="{F2C9DB4D-63BF-483B-8032-3720B3AB3FAD}" srcId="{6C6B57C4-2713-40F2-9B55-94DD788F0E25}" destId="{955601E6-6DC3-4726-95E1-BA940B41469D}" srcOrd="1" destOrd="0" parTransId="{8A1C5E06-582A-41D4-9488-623587EFF78B}" sibTransId="{3DA20A25-058E-415B-90DC-C049128E61CD}"/>
    <dgm:cxn modelId="{8CFCDD5D-D402-4278-86D3-C210D7A35911}" type="presOf" srcId="{C7F41425-780F-4620-AC22-7741B60B628B}" destId="{A40D95C3-76A5-4087-9DE6-806C216D8225}" srcOrd="0" destOrd="0" presId="urn:microsoft.com/office/officeart/2005/8/layout/hList2"/>
    <dgm:cxn modelId="{22821A84-EF01-435B-8299-57942CBF93D6}" type="presOf" srcId="{75D5FD30-F4E9-4E9D-B182-62F28D980E0A}" destId="{C6BDA90A-8D23-4D94-8781-444B3E3C5B25}" srcOrd="0" destOrd="0" presId="urn:microsoft.com/office/officeart/2005/8/layout/hList2"/>
    <dgm:cxn modelId="{0468E99A-59FC-45B7-88A2-667DACEBEB4C}" type="presOf" srcId="{6C6B57C4-2713-40F2-9B55-94DD788F0E25}" destId="{F6CB68CF-1391-4840-A421-75CE6714658E}" srcOrd="0" destOrd="0" presId="urn:microsoft.com/office/officeart/2005/8/layout/hList2"/>
    <dgm:cxn modelId="{B822E365-5B62-455E-A0B9-16AED24CD854}" type="presOf" srcId="{E7EC111C-2CEA-472D-826A-C94D708EF4BD}" destId="{5AC6C2C6-BAB7-493E-BE93-0C140D8D73DE}" srcOrd="0" destOrd="0" presId="urn:microsoft.com/office/officeart/2005/8/layout/hList2"/>
    <dgm:cxn modelId="{1060882F-8794-4E7B-9F5A-D1ACD4667D12}" srcId="{6C6B57C4-2713-40F2-9B55-94DD788F0E25}" destId="{75D5FD30-F4E9-4E9D-B182-62F28D980E0A}" srcOrd="0" destOrd="0" parTransId="{F551A252-0251-4AA5-B99B-FCF5277B8632}" sibTransId="{5799D35F-91AE-4988-B58A-BD786A0A95ED}"/>
    <dgm:cxn modelId="{73B3C0EC-AF8B-488C-BFDC-9E11EF0AE8A5}" srcId="{9F3F0784-57CE-4C41-BA42-6D2EE27A6D59}" destId="{F5EBA96A-163A-4D34-8664-DC7C4B6F4CC0}" srcOrd="1" destOrd="0" parTransId="{8CDBEC4A-8C3F-455B-93C4-50D30D5407C3}" sibTransId="{797CF445-62F2-40E5-B89B-73CC5D32E975}"/>
    <dgm:cxn modelId="{D054605F-C8A2-4E65-BFD3-F989ED497826}" type="presOf" srcId="{9F3F0784-57CE-4C41-BA42-6D2EE27A6D59}" destId="{E4092F13-0056-4891-A87F-F7F9173B7337}" srcOrd="0" destOrd="0" presId="urn:microsoft.com/office/officeart/2005/8/layout/hList2"/>
    <dgm:cxn modelId="{987D352B-659C-47EC-BEFE-629297BFB2E3}" type="presOf" srcId="{F5EBA96A-163A-4D34-8664-DC7C4B6F4CC0}" destId="{11B90BA6-F897-49D2-8AFC-D82CE60A98F6}" srcOrd="0" destOrd="1" presId="urn:microsoft.com/office/officeart/2005/8/layout/hList2"/>
    <dgm:cxn modelId="{5E1D388F-FC86-4A23-BE23-B54F430E1DE9}" type="presOf" srcId="{9D690DC8-3ABC-4AED-BE88-6E5E1B8F94A7}" destId="{09375954-4478-4BB6-8087-3F90804DB8CC}" srcOrd="0" destOrd="0" presId="urn:microsoft.com/office/officeart/2005/8/layout/hList2"/>
    <dgm:cxn modelId="{F2306AEB-2D45-4090-9493-B4695C6ABB57}" type="presOf" srcId="{0415DBCB-7FA1-4B77-ACB0-572709BBC444}" destId="{11B90BA6-F897-49D2-8AFC-D82CE60A98F6}" srcOrd="0" destOrd="0" presId="urn:microsoft.com/office/officeart/2005/8/layout/hList2"/>
    <dgm:cxn modelId="{E829EDBB-1860-4470-9525-EA575753DAFB}" srcId="{9D690DC8-3ABC-4AED-BE88-6E5E1B8F94A7}" destId="{C7F41425-780F-4620-AC22-7741B60B628B}" srcOrd="0" destOrd="0" parTransId="{CC3836D5-C13F-49F9-B959-5FF771F9268E}" sibTransId="{3954CD08-1E91-410F-86F5-D234ECCACC2F}"/>
    <dgm:cxn modelId="{2DF32514-D4B7-4515-B24F-EA676D17B7E9}" srcId="{C7F41425-780F-4620-AC22-7741B60B628B}" destId="{E7EC111C-2CEA-472D-826A-C94D708EF4BD}" srcOrd="0" destOrd="0" parTransId="{C87205CC-D3E6-4DAE-A10A-2853660206FA}" sibTransId="{03BDF3D7-42F8-4E54-A4D6-6659F2CF88B5}"/>
    <dgm:cxn modelId="{39ADAFB0-F68D-4C2B-8538-5CCC5BE17F10}" type="presParOf" srcId="{09375954-4478-4BB6-8087-3F90804DB8CC}" destId="{D3D5775F-B802-4674-ACC1-1EE80C6DEC74}" srcOrd="0" destOrd="0" presId="urn:microsoft.com/office/officeart/2005/8/layout/hList2"/>
    <dgm:cxn modelId="{5B9A10F2-3E15-4A29-B79D-5626246ADF8A}" type="presParOf" srcId="{D3D5775F-B802-4674-ACC1-1EE80C6DEC74}" destId="{B7E06C71-FF77-4425-9FEE-6D33FFB16981}" srcOrd="0" destOrd="0" presId="urn:microsoft.com/office/officeart/2005/8/layout/hList2"/>
    <dgm:cxn modelId="{90A922B5-E5C1-49EE-8AE5-5C6CEDBF5FA4}" type="presParOf" srcId="{D3D5775F-B802-4674-ACC1-1EE80C6DEC74}" destId="{5AC6C2C6-BAB7-493E-BE93-0C140D8D73DE}" srcOrd="1" destOrd="0" presId="urn:microsoft.com/office/officeart/2005/8/layout/hList2"/>
    <dgm:cxn modelId="{0CE9BBFE-CCD2-4ACE-9FCE-F57BF8878C93}" type="presParOf" srcId="{D3D5775F-B802-4674-ACC1-1EE80C6DEC74}" destId="{A40D95C3-76A5-4087-9DE6-806C216D8225}" srcOrd="2" destOrd="0" presId="urn:microsoft.com/office/officeart/2005/8/layout/hList2"/>
    <dgm:cxn modelId="{E2C7C8CF-2625-43E3-A393-2805B5CF4E7A}" type="presParOf" srcId="{09375954-4478-4BB6-8087-3F90804DB8CC}" destId="{2A497DE7-A765-46DE-ADC5-EE6E791C556A}" srcOrd="1" destOrd="0" presId="urn:microsoft.com/office/officeart/2005/8/layout/hList2"/>
    <dgm:cxn modelId="{A9C4D7A6-FF7F-4908-829B-A347A9AC51DE}" type="presParOf" srcId="{09375954-4478-4BB6-8087-3F90804DB8CC}" destId="{2521B113-6C40-4B68-A69E-26C181F6C6A2}" srcOrd="2" destOrd="0" presId="urn:microsoft.com/office/officeart/2005/8/layout/hList2"/>
    <dgm:cxn modelId="{B44F75E1-A560-4221-8C1E-5C5639587572}" type="presParOf" srcId="{2521B113-6C40-4B68-A69E-26C181F6C6A2}" destId="{A38A9CAF-65C9-48BB-A5EF-483C85AB0F6A}" srcOrd="0" destOrd="0" presId="urn:microsoft.com/office/officeart/2005/8/layout/hList2"/>
    <dgm:cxn modelId="{5DF91F19-EFE7-4CEB-B5CB-F02C5F2B8E1C}" type="presParOf" srcId="{2521B113-6C40-4B68-A69E-26C181F6C6A2}" destId="{11B90BA6-F897-49D2-8AFC-D82CE60A98F6}" srcOrd="1" destOrd="0" presId="urn:microsoft.com/office/officeart/2005/8/layout/hList2"/>
    <dgm:cxn modelId="{76DC510C-F8B3-417B-A8BD-4F426D0BFBE0}" type="presParOf" srcId="{2521B113-6C40-4B68-A69E-26C181F6C6A2}" destId="{E4092F13-0056-4891-A87F-F7F9173B7337}" srcOrd="2" destOrd="0" presId="urn:microsoft.com/office/officeart/2005/8/layout/hList2"/>
    <dgm:cxn modelId="{8F30F7AD-4FEA-4A8A-810C-88EE9E9D60E9}" type="presParOf" srcId="{09375954-4478-4BB6-8087-3F90804DB8CC}" destId="{2E52D3E7-6341-4BA2-98DD-0C8CE53B7DF8}" srcOrd="3" destOrd="0" presId="urn:microsoft.com/office/officeart/2005/8/layout/hList2"/>
    <dgm:cxn modelId="{954A411C-F1A0-4927-BEBF-0D49F9A1615E}" type="presParOf" srcId="{09375954-4478-4BB6-8087-3F90804DB8CC}" destId="{071A0A68-15CF-431E-8627-FAA8ABAE45DA}" srcOrd="4" destOrd="0" presId="urn:microsoft.com/office/officeart/2005/8/layout/hList2"/>
    <dgm:cxn modelId="{26E0EA74-DD10-4667-BF81-6E81674BF135}" type="presParOf" srcId="{071A0A68-15CF-431E-8627-FAA8ABAE45DA}" destId="{19A73FF9-17E3-473D-987E-CDED2928868D}" srcOrd="0" destOrd="0" presId="urn:microsoft.com/office/officeart/2005/8/layout/hList2"/>
    <dgm:cxn modelId="{C3D8609C-B86E-47BD-A38A-3141A15C87E7}" type="presParOf" srcId="{071A0A68-15CF-431E-8627-FAA8ABAE45DA}" destId="{C6BDA90A-8D23-4D94-8781-444B3E3C5B25}" srcOrd="1" destOrd="0" presId="urn:microsoft.com/office/officeart/2005/8/layout/hList2"/>
    <dgm:cxn modelId="{96216118-AE9E-4983-A1C3-69B191BC4576}" type="presParOf" srcId="{071A0A68-15CF-431E-8627-FAA8ABAE45DA}" destId="{F6CB68CF-1391-4840-A421-75CE6714658E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35F59D6-A355-4578-AC83-D30B7098511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A8F318E-4B18-4890-84A6-C667A042202D}">
      <dgm:prSet/>
      <dgm:spPr/>
      <dgm:t>
        <a:bodyPr/>
        <a:lstStyle/>
        <a:p>
          <a:pPr rtl="0"/>
          <a:r>
            <a:rPr lang="it-IT" dirty="0" smtClean="0"/>
            <a:t>L’</a:t>
          </a:r>
          <a:r>
            <a:rPr lang="it-IT" b="1" dirty="0" smtClean="0"/>
            <a:t>imposta di registro</a:t>
          </a:r>
          <a:r>
            <a:rPr lang="it-IT" dirty="0" smtClean="0"/>
            <a:t> si applicherà a seconda dei casi:</a:t>
          </a:r>
          <a:endParaRPr lang="it-IT" dirty="0"/>
        </a:p>
      </dgm:t>
    </dgm:pt>
    <dgm:pt modelId="{63D893FC-7932-457A-A880-DF4F7B8AD315}" type="parTrans" cxnId="{98B1AB8D-70BC-460C-BE69-8F31CAF45607}">
      <dgm:prSet/>
      <dgm:spPr/>
      <dgm:t>
        <a:bodyPr/>
        <a:lstStyle/>
        <a:p>
          <a:endParaRPr lang="it-IT"/>
        </a:p>
      </dgm:t>
    </dgm:pt>
    <dgm:pt modelId="{CB390947-E1B9-44B7-9523-8B53036D7503}" type="sibTrans" cxnId="{98B1AB8D-70BC-460C-BE69-8F31CAF45607}">
      <dgm:prSet/>
      <dgm:spPr/>
      <dgm:t>
        <a:bodyPr/>
        <a:lstStyle/>
        <a:p>
          <a:endParaRPr lang="it-IT"/>
        </a:p>
      </dgm:t>
    </dgm:pt>
    <dgm:pt modelId="{24E42563-AE84-4556-A5E7-F408A5C28C5C}">
      <dgm:prSet/>
      <dgm:spPr/>
      <dgm:t>
        <a:bodyPr/>
        <a:lstStyle/>
        <a:p>
          <a:pPr rtl="0"/>
          <a:r>
            <a:rPr lang="it-IT" dirty="0" smtClean="0"/>
            <a:t>in modo </a:t>
          </a:r>
          <a:r>
            <a:rPr lang="it-IT" u="sng" dirty="0" smtClean="0"/>
            <a:t>proporzionale</a:t>
          </a:r>
          <a:r>
            <a:rPr lang="it-IT" dirty="0" smtClean="0"/>
            <a:t> (cessione abitazione ad altro soggetto Iva o a privato)</a:t>
          </a:r>
          <a:endParaRPr lang="it-IT" dirty="0"/>
        </a:p>
      </dgm:t>
    </dgm:pt>
    <dgm:pt modelId="{A6138128-CE68-42EE-BC4D-7341ABA53BE6}" type="parTrans" cxnId="{36EA588A-9690-4594-94A3-9DB0B0F98661}">
      <dgm:prSet/>
      <dgm:spPr/>
      <dgm:t>
        <a:bodyPr/>
        <a:lstStyle/>
        <a:p>
          <a:endParaRPr lang="it-IT"/>
        </a:p>
      </dgm:t>
    </dgm:pt>
    <dgm:pt modelId="{8FC2DAAF-CCB2-4D10-8C22-E0E56FEF77F8}" type="sibTrans" cxnId="{36EA588A-9690-4594-94A3-9DB0B0F98661}">
      <dgm:prSet/>
      <dgm:spPr/>
      <dgm:t>
        <a:bodyPr/>
        <a:lstStyle/>
        <a:p>
          <a:endParaRPr lang="it-IT"/>
        </a:p>
      </dgm:t>
    </dgm:pt>
    <dgm:pt modelId="{4BD19775-D9CD-48C0-8839-BAA3FE8EC0DD}">
      <dgm:prSet/>
      <dgm:spPr/>
      <dgm:t>
        <a:bodyPr/>
        <a:lstStyle/>
        <a:p>
          <a:pPr rtl="0"/>
          <a:r>
            <a:rPr lang="it-IT" dirty="0" smtClean="0"/>
            <a:t>in misura </a:t>
          </a:r>
          <a:r>
            <a:rPr lang="it-IT" u="sng" dirty="0" smtClean="0"/>
            <a:t>fissa</a:t>
          </a:r>
          <a:r>
            <a:rPr lang="it-IT" dirty="0" smtClean="0"/>
            <a:t> (cessione immobile strumentale) </a:t>
          </a:r>
          <a:endParaRPr lang="it-IT" dirty="0"/>
        </a:p>
      </dgm:t>
    </dgm:pt>
    <dgm:pt modelId="{E20A1AF7-A195-4098-A35B-C32E7CCC68DB}" type="parTrans" cxnId="{548C1856-9318-4CAB-A0B5-C3918FE7C68F}">
      <dgm:prSet/>
      <dgm:spPr/>
      <dgm:t>
        <a:bodyPr/>
        <a:lstStyle/>
        <a:p>
          <a:endParaRPr lang="it-IT"/>
        </a:p>
      </dgm:t>
    </dgm:pt>
    <dgm:pt modelId="{30961519-9F3F-46A3-BCAC-5C27C9BB6EF6}" type="sibTrans" cxnId="{548C1856-9318-4CAB-A0B5-C3918FE7C68F}">
      <dgm:prSet/>
      <dgm:spPr/>
      <dgm:t>
        <a:bodyPr/>
        <a:lstStyle/>
        <a:p>
          <a:endParaRPr lang="it-IT"/>
        </a:p>
      </dgm:t>
    </dgm:pt>
    <dgm:pt modelId="{F4D6B819-BCE0-4DC5-A46F-062393D02C3C}">
      <dgm:prSet/>
      <dgm:spPr/>
      <dgm:t>
        <a:bodyPr/>
        <a:lstStyle/>
        <a:p>
          <a:pPr rtl="0"/>
          <a:r>
            <a:rPr lang="it-IT" dirty="0" smtClean="0"/>
            <a:t>Si applica il meccanismo del </a:t>
          </a:r>
          <a:r>
            <a:rPr lang="it-IT" b="1" dirty="0" smtClean="0"/>
            <a:t>pro-rata </a:t>
          </a:r>
          <a:r>
            <a:rPr lang="it-IT" dirty="0" smtClean="0"/>
            <a:t>(art. 19, c. 5 D.P.R. 633/72)</a:t>
          </a:r>
          <a:r>
            <a:rPr lang="it-IT" b="1" dirty="0" smtClean="0"/>
            <a:t> </a:t>
          </a:r>
          <a:endParaRPr lang="it-IT" dirty="0"/>
        </a:p>
      </dgm:t>
    </dgm:pt>
    <dgm:pt modelId="{9B576A7E-91E2-4F61-896C-D9BC4FA7A6F3}" type="parTrans" cxnId="{08835356-F36B-41E0-8DFD-2DAF42538A81}">
      <dgm:prSet/>
      <dgm:spPr/>
      <dgm:t>
        <a:bodyPr/>
        <a:lstStyle/>
        <a:p>
          <a:endParaRPr lang="it-IT"/>
        </a:p>
      </dgm:t>
    </dgm:pt>
    <dgm:pt modelId="{06050367-470A-4834-B1E4-66B2827DA93C}" type="sibTrans" cxnId="{08835356-F36B-41E0-8DFD-2DAF42538A81}">
      <dgm:prSet/>
      <dgm:spPr/>
      <dgm:t>
        <a:bodyPr/>
        <a:lstStyle/>
        <a:p>
          <a:endParaRPr lang="it-IT"/>
        </a:p>
      </dgm:t>
    </dgm:pt>
    <dgm:pt modelId="{AB4B428E-95E7-44BA-91FA-929A6C376A2D}">
      <dgm:prSet/>
      <dgm:spPr/>
      <dgm:t>
        <a:bodyPr/>
        <a:lstStyle/>
        <a:p>
          <a:pPr rtl="0"/>
          <a:r>
            <a:rPr lang="it-IT" dirty="0" smtClean="0"/>
            <a:t>determinare l’ammontare indetraibile dell’Iva pagata sugli acquisti di beni e servizi in modo proporzionale alle operazioni esenti effettuate.</a:t>
          </a:r>
          <a:endParaRPr lang="it-IT" dirty="0"/>
        </a:p>
      </dgm:t>
    </dgm:pt>
    <dgm:pt modelId="{0FF25469-4ABD-467E-A1AD-CF111EE830A0}" type="parTrans" cxnId="{CB4537C0-F4BF-4E44-A769-D02F6E6EEF1B}">
      <dgm:prSet/>
      <dgm:spPr/>
      <dgm:t>
        <a:bodyPr/>
        <a:lstStyle/>
        <a:p>
          <a:endParaRPr lang="it-IT"/>
        </a:p>
      </dgm:t>
    </dgm:pt>
    <dgm:pt modelId="{467CF5D5-93B8-4CF4-8F12-8819EF1A4437}" type="sibTrans" cxnId="{CB4537C0-F4BF-4E44-A769-D02F6E6EEF1B}">
      <dgm:prSet/>
      <dgm:spPr/>
      <dgm:t>
        <a:bodyPr/>
        <a:lstStyle/>
        <a:p>
          <a:endParaRPr lang="it-IT"/>
        </a:p>
      </dgm:t>
    </dgm:pt>
    <dgm:pt modelId="{4FD0FA36-1D34-4D53-B2A2-92490A11DE0C}" type="pres">
      <dgm:prSet presAssocID="{335F59D6-A355-4578-AC83-D30B7098511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D9C8B9A-0C59-4581-94E5-46A7CA8039C7}" type="pres">
      <dgm:prSet presAssocID="{3A8F318E-4B18-4890-84A6-C667A042202D}" presName="parentLin" presStyleCnt="0"/>
      <dgm:spPr/>
    </dgm:pt>
    <dgm:pt modelId="{4962C2BD-5E21-4114-8852-18588744955D}" type="pres">
      <dgm:prSet presAssocID="{3A8F318E-4B18-4890-84A6-C667A042202D}" presName="parentLeftMargin" presStyleLbl="node1" presStyleIdx="0" presStyleCnt="2"/>
      <dgm:spPr/>
      <dgm:t>
        <a:bodyPr/>
        <a:lstStyle/>
        <a:p>
          <a:endParaRPr lang="it-IT"/>
        </a:p>
      </dgm:t>
    </dgm:pt>
    <dgm:pt modelId="{89D412D0-7A37-4FAC-893F-A2D3A6EFCE8C}" type="pres">
      <dgm:prSet presAssocID="{3A8F318E-4B18-4890-84A6-C667A042202D}" presName="parentText" presStyleLbl="node1" presStyleIdx="0" presStyleCnt="2" custLinFactNeighborY="-4524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C27653C-17B1-4C19-AB3E-58E182B67E1C}" type="pres">
      <dgm:prSet presAssocID="{3A8F318E-4B18-4890-84A6-C667A042202D}" presName="negativeSpace" presStyleCnt="0"/>
      <dgm:spPr/>
    </dgm:pt>
    <dgm:pt modelId="{55A003E7-1883-4E53-9998-C2EFD296F7D7}" type="pres">
      <dgm:prSet presAssocID="{3A8F318E-4B18-4890-84A6-C667A042202D}" presName="childText" presStyleLbl="conFgAcc1" presStyleIdx="0" presStyleCnt="2" custLinFactY="-14534" custLinFactNeighborX="98" custLinFactNeighborY="-1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FE1FE2F-5E22-4EE1-BBEE-8A33CD293982}" type="pres">
      <dgm:prSet presAssocID="{CB390947-E1B9-44B7-9523-8B53036D7503}" presName="spaceBetweenRectangles" presStyleCnt="0"/>
      <dgm:spPr/>
    </dgm:pt>
    <dgm:pt modelId="{6D1B3DCD-6A46-4084-9861-47FB00856CAB}" type="pres">
      <dgm:prSet presAssocID="{F4D6B819-BCE0-4DC5-A46F-062393D02C3C}" presName="parentLin" presStyleCnt="0"/>
      <dgm:spPr/>
    </dgm:pt>
    <dgm:pt modelId="{C537998B-C2FC-49F5-ACFF-79DAA11B0030}" type="pres">
      <dgm:prSet presAssocID="{F4D6B819-BCE0-4DC5-A46F-062393D02C3C}" presName="parentLeftMargin" presStyleLbl="node1" presStyleIdx="0" presStyleCnt="2"/>
      <dgm:spPr/>
      <dgm:t>
        <a:bodyPr/>
        <a:lstStyle/>
        <a:p>
          <a:endParaRPr lang="it-IT"/>
        </a:p>
      </dgm:t>
    </dgm:pt>
    <dgm:pt modelId="{A5DEAF91-8D19-41A5-BF9B-504F7B91E170}" type="pres">
      <dgm:prSet presAssocID="{F4D6B819-BCE0-4DC5-A46F-062393D02C3C}" presName="parentText" presStyleLbl="node1" presStyleIdx="1" presStyleCnt="2" custLinFactNeighborX="1954" custLinFactNeighborY="5046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C4CC2F9-CBF9-4008-8820-CF779E49C290}" type="pres">
      <dgm:prSet presAssocID="{F4D6B819-BCE0-4DC5-A46F-062393D02C3C}" presName="negativeSpace" presStyleCnt="0"/>
      <dgm:spPr/>
    </dgm:pt>
    <dgm:pt modelId="{2627213B-453E-41C9-835D-45CE1407B6BC}" type="pres">
      <dgm:prSet presAssocID="{F4D6B819-BCE0-4DC5-A46F-062393D02C3C}" presName="childText" presStyleLbl="conFgAcc1" presStyleIdx="1" presStyleCnt="2" custLinFactY="243" custLinFactNeighborX="-98" custLinFactNeighborY="1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CFCF802-7A86-463D-850C-B6C73B8D32E1}" type="presOf" srcId="{3A8F318E-4B18-4890-84A6-C667A042202D}" destId="{89D412D0-7A37-4FAC-893F-A2D3A6EFCE8C}" srcOrd="1" destOrd="0" presId="urn:microsoft.com/office/officeart/2005/8/layout/list1"/>
    <dgm:cxn modelId="{44308D2A-61EA-47C0-9CFB-44621282F78F}" type="presOf" srcId="{AB4B428E-95E7-44BA-91FA-929A6C376A2D}" destId="{2627213B-453E-41C9-835D-45CE1407B6BC}" srcOrd="0" destOrd="0" presId="urn:microsoft.com/office/officeart/2005/8/layout/list1"/>
    <dgm:cxn modelId="{548C1856-9318-4CAB-A0B5-C3918FE7C68F}" srcId="{3A8F318E-4B18-4890-84A6-C667A042202D}" destId="{4BD19775-D9CD-48C0-8839-BAA3FE8EC0DD}" srcOrd="1" destOrd="0" parTransId="{E20A1AF7-A195-4098-A35B-C32E7CCC68DB}" sibTransId="{30961519-9F3F-46A3-BCAC-5C27C9BB6EF6}"/>
    <dgm:cxn modelId="{6893473A-7F7C-4D60-9467-E921994CA0D4}" type="presOf" srcId="{4BD19775-D9CD-48C0-8839-BAA3FE8EC0DD}" destId="{55A003E7-1883-4E53-9998-C2EFD296F7D7}" srcOrd="0" destOrd="1" presId="urn:microsoft.com/office/officeart/2005/8/layout/list1"/>
    <dgm:cxn modelId="{1AD37689-05DA-41CA-AA3C-953143CDB62B}" type="presOf" srcId="{335F59D6-A355-4578-AC83-D30B70985115}" destId="{4FD0FA36-1D34-4D53-B2A2-92490A11DE0C}" srcOrd="0" destOrd="0" presId="urn:microsoft.com/office/officeart/2005/8/layout/list1"/>
    <dgm:cxn modelId="{98B1AB8D-70BC-460C-BE69-8F31CAF45607}" srcId="{335F59D6-A355-4578-AC83-D30B70985115}" destId="{3A8F318E-4B18-4890-84A6-C667A042202D}" srcOrd="0" destOrd="0" parTransId="{63D893FC-7932-457A-A880-DF4F7B8AD315}" sibTransId="{CB390947-E1B9-44B7-9523-8B53036D7503}"/>
    <dgm:cxn modelId="{CB4537C0-F4BF-4E44-A769-D02F6E6EEF1B}" srcId="{F4D6B819-BCE0-4DC5-A46F-062393D02C3C}" destId="{AB4B428E-95E7-44BA-91FA-929A6C376A2D}" srcOrd="0" destOrd="0" parTransId="{0FF25469-4ABD-467E-A1AD-CF111EE830A0}" sibTransId="{467CF5D5-93B8-4CF4-8F12-8819EF1A4437}"/>
    <dgm:cxn modelId="{FC2B864F-CF5F-4AF8-AE91-022B6F2F8D6D}" type="presOf" srcId="{F4D6B819-BCE0-4DC5-A46F-062393D02C3C}" destId="{A5DEAF91-8D19-41A5-BF9B-504F7B91E170}" srcOrd="1" destOrd="0" presId="urn:microsoft.com/office/officeart/2005/8/layout/list1"/>
    <dgm:cxn modelId="{C1FE1934-023B-4AAD-94CC-05D2D71C86DF}" type="presOf" srcId="{24E42563-AE84-4556-A5E7-F408A5C28C5C}" destId="{55A003E7-1883-4E53-9998-C2EFD296F7D7}" srcOrd="0" destOrd="0" presId="urn:microsoft.com/office/officeart/2005/8/layout/list1"/>
    <dgm:cxn modelId="{08835356-F36B-41E0-8DFD-2DAF42538A81}" srcId="{335F59D6-A355-4578-AC83-D30B70985115}" destId="{F4D6B819-BCE0-4DC5-A46F-062393D02C3C}" srcOrd="1" destOrd="0" parTransId="{9B576A7E-91E2-4F61-896C-D9BC4FA7A6F3}" sibTransId="{06050367-470A-4834-B1E4-66B2827DA93C}"/>
    <dgm:cxn modelId="{36EA588A-9690-4594-94A3-9DB0B0F98661}" srcId="{3A8F318E-4B18-4890-84A6-C667A042202D}" destId="{24E42563-AE84-4556-A5E7-F408A5C28C5C}" srcOrd="0" destOrd="0" parTransId="{A6138128-CE68-42EE-BC4D-7341ABA53BE6}" sibTransId="{8FC2DAAF-CCB2-4D10-8C22-E0E56FEF77F8}"/>
    <dgm:cxn modelId="{A39E1311-DDC3-47ED-8D99-7CADEAB64025}" type="presOf" srcId="{F4D6B819-BCE0-4DC5-A46F-062393D02C3C}" destId="{C537998B-C2FC-49F5-ACFF-79DAA11B0030}" srcOrd="0" destOrd="0" presId="urn:microsoft.com/office/officeart/2005/8/layout/list1"/>
    <dgm:cxn modelId="{93E9DD52-9EC4-447B-B5AB-4E073AE6DEA9}" type="presOf" srcId="{3A8F318E-4B18-4890-84A6-C667A042202D}" destId="{4962C2BD-5E21-4114-8852-18588744955D}" srcOrd="0" destOrd="0" presId="urn:microsoft.com/office/officeart/2005/8/layout/list1"/>
    <dgm:cxn modelId="{7E131582-F64A-463E-BEDA-2726E8535DC8}" type="presParOf" srcId="{4FD0FA36-1D34-4D53-B2A2-92490A11DE0C}" destId="{BD9C8B9A-0C59-4581-94E5-46A7CA8039C7}" srcOrd="0" destOrd="0" presId="urn:microsoft.com/office/officeart/2005/8/layout/list1"/>
    <dgm:cxn modelId="{834C27BC-9A16-4AE0-88B2-339AFCD97721}" type="presParOf" srcId="{BD9C8B9A-0C59-4581-94E5-46A7CA8039C7}" destId="{4962C2BD-5E21-4114-8852-18588744955D}" srcOrd="0" destOrd="0" presId="urn:microsoft.com/office/officeart/2005/8/layout/list1"/>
    <dgm:cxn modelId="{64B336EC-4F16-4D68-8832-07E49FF2EF6F}" type="presParOf" srcId="{BD9C8B9A-0C59-4581-94E5-46A7CA8039C7}" destId="{89D412D0-7A37-4FAC-893F-A2D3A6EFCE8C}" srcOrd="1" destOrd="0" presId="urn:microsoft.com/office/officeart/2005/8/layout/list1"/>
    <dgm:cxn modelId="{958D6CD1-F286-44B8-B788-C8F262FCB38E}" type="presParOf" srcId="{4FD0FA36-1D34-4D53-B2A2-92490A11DE0C}" destId="{0C27653C-17B1-4C19-AB3E-58E182B67E1C}" srcOrd="1" destOrd="0" presId="urn:microsoft.com/office/officeart/2005/8/layout/list1"/>
    <dgm:cxn modelId="{C01E720C-327C-469F-B430-29B7F3694036}" type="presParOf" srcId="{4FD0FA36-1D34-4D53-B2A2-92490A11DE0C}" destId="{55A003E7-1883-4E53-9998-C2EFD296F7D7}" srcOrd="2" destOrd="0" presId="urn:microsoft.com/office/officeart/2005/8/layout/list1"/>
    <dgm:cxn modelId="{95CAA789-6CB3-4A90-9CF1-7EE524AA7B5A}" type="presParOf" srcId="{4FD0FA36-1D34-4D53-B2A2-92490A11DE0C}" destId="{DFE1FE2F-5E22-4EE1-BBEE-8A33CD293982}" srcOrd="3" destOrd="0" presId="urn:microsoft.com/office/officeart/2005/8/layout/list1"/>
    <dgm:cxn modelId="{0AA3940A-7C04-4A73-AF18-2780ED2AE176}" type="presParOf" srcId="{4FD0FA36-1D34-4D53-B2A2-92490A11DE0C}" destId="{6D1B3DCD-6A46-4084-9861-47FB00856CAB}" srcOrd="4" destOrd="0" presId="urn:microsoft.com/office/officeart/2005/8/layout/list1"/>
    <dgm:cxn modelId="{071474B4-C8F3-4E22-8B3E-DFB80928EF1B}" type="presParOf" srcId="{6D1B3DCD-6A46-4084-9861-47FB00856CAB}" destId="{C537998B-C2FC-49F5-ACFF-79DAA11B0030}" srcOrd="0" destOrd="0" presId="urn:microsoft.com/office/officeart/2005/8/layout/list1"/>
    <dgm:cxn modelId="{11BA2F1B-50E7-4AA3-B9AD-9960885D5FB5}" type="presParOf" srcId="{6D1B3DCD-6A46-4084-9861-47FB00856CAB}" destId="{A5DEAF91-8D19-41A5-BF9B-504F7B91E170}" srcOrd="1" destOrd="0" presId="urn:microsoft.com/office/officeart/2005/8/layout/list1"/>
    <dgm:cxn modelId="{BCD9D6BA-BDA1-4BC7-9600-9382B43712E4}" type="presParOf" srcId="{4FD0FA36-1D34-4D53-B2A2-92490A11DE0C}" destId="{6C4CC2F9-CBF9-4008-8820-CF779E49C290}" srcOrd="5" destOrd="0" presId="urn:microsoft.com/office/officeart/2005/8/layout/list1"/>
    <dgm:cxn modelId="{C31990CB-EADD-4E1D-8BB8-577C9AC20A24}" type="presParOf" srcId="{4FD0FA36-1D34-4D53-B2A2-92490A11DE0C}" destId="{2627213B-453E-41C9-835D-45CE1407B6B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FE32B2F-F194-4E66-8454-3A47D3347529}" type="doc">
      <dgm:prSet loTypeId="urn:microsoft.com/office/officeart/2005/8/layout/hProcess9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it-IT"/>
        </a:p>
      </dgm:t>
    </dgm:pt>
    <dgm:pt modelId="{110E9831-AEE8-43DD-8B50-88579EC0583A}">
      <dgm:prSet/>
      <dgm:spPr/>
      <dgm:t>
        <a:bodyPr/>
        <a:lstStyle/>
        <a:p>
          <a:pPr rtl="0"/>
          <a:r>
            <a:rPr lang="it-IT" dirty="0" smtClean="0"/>
            <a:t>La cessione sia di immobili ad uso abitativo sia di immobili strumentali sono operazioni </a:t>
          </a:r>
          <a:r>
            <a:rPr lang="it-IT" u="sng" dirty="0" smtClean="0"/>
            <a:t>fuori campo Iva</a:t>
          </a:r>
          <a:r>
            <a:rPr lang="it-IT" dirty="0" smtClean="0"/>
            <a:t>.</a:t>
          </a:r>
          <a:endParaRPr lang="it-IT" dirty="0"/>
        </a:p>
      </dgm:t>
    </dgm:pt>
    <dgm:pt modelId="{AB41CAA1-B03D-4A8C-8159-299BD08C444C}" type="parTrans" cxnId="{9FDAC7CF-15F9-4CC8-A586-B035C82C3CC6}">
      <dgm:prSet/>
      <dgm:spPr/>
      <dgm:t>
        <a:bodyPr/>
        <a:lstStyle/>
        <a:p>
          <a:endParaRPr lang="it-IT"/>
        </a:p>
      </dgm:t>
    </dgm:pt>
    <dgm:pt modelId="{CD3F78D5-CDD2-4AD2-8761-BB3BB33BC34E}" type="sibTrans" cxnId="{9FDAC7CF-15F9-4CC8-A586-B035C82C3CC6}">
      <dgm:prSet/>
      <dgm:spPr/>
      <dgm:t>
        <a:bodyPr/>
        <a:lstStyle/>
        <a:p>
          <a:endParaRPr lang="it-IT"/>
        </a:p>
      </dgm:t>
    </dgm:pt>
    <dgm:pt modelId="{3D9100E8-483E-4DCB-B4BE-7F7CF867A3B3}">
      <dgm:prSet/>
      <dgm:spPr/>
      <dgm:t>
        <a:bodyPr/>
        <a:lstStyle/>
        <a:p>
          <a:pPr rtl="0"/>
          <a:r>
            <a:rPr lang="it-IT" dirty="0" smtClean="0"/>
            <a:t>Si applicano l’imposta di registro in misura proporzionale e le imposte ipotecarie e catastali in misura fissa.</a:t>
          </a:r>
          <a:endParaRPr lang="it-IT" dirty="0"/>
        </a:p>
      </dgm:t>
    </dgm:pt>
    <dgm:pt modelId="{DB78E9DC-877E-43F8-869E-97500D0584A4}" type="parTrans" cxnId="{AB0F4FB5-35CA-4E97-B696-43133E075AE2}">
      <dgm:prSet/>
      <dgm:spPr/>
      <dgm:t>
        <a:bodyPr/>
        <a:lstStyle/>
        <a:p>
          <a:endParaRPr lang="it-IT"/>
        </a:p>
      </dgm:t>
    </dgm:pt>
    <dgm:pt modelId="{FE14178E-5F57-4E72-A97D-5B99196001A2}" type="sibTrans" cxnId="{AB0F4FB5-35CA-4E97-B696-43133E075AE2}">
      <dgm:prSet/>
      <dgm:spPr/>
      <dgm:t>
        <a:bodyPr/>
        <a:lstStyle/>
        <a:p>
          <a:endParaRPr lang="it-IT"/>
        </a:p>
      </dgm:t>
    </dgm:pt>
    <dgm:pt modelId="{296EDD06-4093-4F7F-9FC8-79C33F61BB1E}" type="pres">
      <dgm:prSet presAssocID="{CFE32B2F-F194-4E66-8454-3A47D3347529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B74A0B4-B704-4643-B0E5-8C58A6360523}" type="pres">
      <dgm:prSet presAssocID="{CFE32B2F-F194-4E66-8454-3A47D3347529}" presName="arrow" presStyleLbl="bgShp" presStyleIdx="0" presStyleCnt="1"/>
      <dgm:spPr/>
      <dgm:t>
        <a:bodyPr/>
        <a:lstStyle/>
        <a:p>
          <a:endParaRPr lang="it-IT"/>
        </a:p>
      </dgm:t>
    </dgm:pt>
    <dgm:pt modelId="{015DEC6D-C231-4B78-A5A3-F3F30B95BFBB}" type="pres">
      <dgm:prSet presAssocID="{CFE32B2F-F194-4E66-8454-3A47D3347529}" presName="linearProcess" presStyleCnt="0"/>
      <dgm:spPr/>
      <dgm:t>
        <a:bodyPr/>
        <a:lstStyle/>
        <a:p>
          <a:endParaRPr lang="it-IT"/>
        </a:p>
      </dgm:t>
    </dgm:pt>
    <dgm:pt modelId="{715C6B73-B931-46C5-B785-1B0DD2B4556B}" type="pres">
      <dgm:prSet presAssocID="{110E9831-AEE8-43DD-8B50-88579EC0583A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259E6FA-7720-4EC5-A344-BD3B8C2D4742}" type="pres">
      <dgm:prSet presAssocID="{CD3F78D5-CDD2-4AD2-8761-BB3BB33BC34E}" presName="sibTrans" presStyleCnt="0"/>
      <dgm:spPr/>
      <dgm:t>
        <a:bodyPr/>
        <a:lstStyle/>
        <a:p>
          <a:endParaRPr lang="it-IT"/>
        </a:p>
      </dgm:t>
    </dgm:pt>
    <dgm:pt modelId="{C36E0F53-D2F3-434F-BD95-80D8B9BCA00E}" type="pres">
      <dgm:prSet presAssocID="{3D9100E8-483E-4DCB-B4BE-7F7CF867A3B3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FDAC7CF-15F9-4CC8-A586-B035C82C3CC6}" srcId="{CFE32B2F-F194-4E66-8454-3A47D3347529}" destId="{110E9831-AEE8-43DD-8B50-88579EC0583A}" srcOrd="0" destOrd="0" parTransId="{AB41CAA1-B03D-4A8C-8159-299BD08C444C}" sibTransId="{CD3F78D5-CDD2-4AD2-8761-BB3BB33BC34E}"/>
    <dgm:cxn modelId="{FBA74183-A491-4522-94AC-8AD1675F099C}" type="presOf" srcId="{110E9831-AEE8-43DD-8B50-88579EC0583A}" destId="{715C6B73-B931-46C5-B785-1B0DD2B4556B}" srcOrd="0" destOrd="0" presId="urn:microsoft.com/office/officeart/2005/8/layout/hProcess9"/>
    <dgm:cxn modelId="{E6F29A97-1B2D-4A68-A615-279E2761A8AE}" type="presOf" srcId="{3D9100E8-483E-4DCB-B4BE-7F7CF867A3B3}" destId="{C36E0F53-D2F3-434F-BD95-80D8B9BCA00E}" srcOrd="0" destOrd="0" presId="urn:microsoft.com/office/officeart/2005/8/layout/hProcess9"/>
    <dgm:cxn modelId="{AB0F4FB5-35CA-4E97-B696-43133E075AE2}" srcId="{CFE32B2F-F194-4E66-8454-3A47D3347529}" destId="{3D9100E8-483E-4DCB-B4BE-7F7CF867A3B3}" srcOrd="1" destOrd="0" parTransId="{DB78E9DC-877E-43F8-869E-97500D0584A4}" sibTransId="{FE14178E-5F57-4E72-A97D-5B99196001A2}"/>
    <dgm:cxn modelId="{BA6AE4E4-DC24-4B5E-B850-535B61DE3BC2}" type="presOf" srcId="{CFE32B2F-F194-4E66-8454-3A47D3347529}" destId="{296EDD06-4093-4F7F-9FC8-79C33F61BB1E}" srcOrd="0" destOrd="0" presId="urn:microsoft.com/office/officeart/2005/8/layout/hProcess9"/>
    <dgm:cxn modelId="{9BC31364-C54F-47C4-95D9-50DBA8BE0EC7}" type="presParOf" srcId="{296EDD06-4093-4F7F-9FC8-79C33F61BB1E}" destId="{5B74A0B4-B704-4643-B0E5-8C58A6360523}" srcOrd="0" destOrd="0" presId="urn:microsoft.com/office/officeart/2005/8/layout/hProcess9"/>
    <dgm:cxn modelId="{B3314E15-5AD6-4B54-831C-F2DF0B8CD20F}" type="presParOf" srcId="{296EDD06-4093-4F7F-9FC8-79C33F61BB1E}" destId="{015DEC6D-C231-4B78-A5A3-F3F30B95BFBB}" srcOrd="1" destOrd="0" presId="urn:microsoft.com/office/officeart/2005/8/layout/hProcess9"/>
    <dgm:cxn modelId="{588DE223-1F76-4160-8A8F-75FED8958AC6}" type="presParOf" srcId="{015DEC6D-C231-4B78-A5A3-F3F30B95BFBB}" destId="{715C6B73-B931-46C5-B785-1B0DD2B4556B}" srcOrd="0" destOrd="0" presId="urn:microsoft.com/office/officeart/2005/8/layout/hProcess9"/>
    <dgm:cxn modelId="{F3BE4BD0-0D99-4DDD-B803-C51320D4093E}" type="presParOf" srcId="{015DEC6D-C231-4B78-A5A3-F3F30B95BFBB}" destId="{1259E6FA-7720-4EC5-A344-BD3B8C2D4742}" srcOrd="1" destOrd="0" presId="urn:microsoft.com/office/officeart/2005/8/layout/hProcess9"/>
    <dgm:cxn modelId="{3FB9E1F4-020D-4B45-87BA-744B35D2C600}" type="presParOf" srcId="{015DEC6D-C231-4B78-A5A3-F3F30B95BFBB}" destId="{C36E0F53-D2F3-434F-BD95-80D8B9BCA00E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525C99C-07FE-4548-9B4B-651DC4EF2D16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49ACDFD-9B46-487D-A3C9-9D829A656815}">
      <dgm:prSet/>
      <dgm:spPr/>
      <dgm:t>
        <a:bodyPr/>
        <a:lstStyle/>
        <a:p>
          <a:pPr rtl="0"/>
          <a:r>
            <a:rPr lang="it-IT" dirty="0" smtClean="0"/>
            <a:t>Atti traslativi a titolo oneroso della proprietà di case di abitazione non di </a:t>
          </a:r>
          <a:r>
            <a:rPr lang="it-IT" dirty="0" smtClean="0"/>
            <a:t>lusso (NO </a:t>
          </a:r>
          <a:r>
            <a:rPr lang="it-IT" dirty="0" err="1" smtClean="0"/>
            <a:t>cat</a:t>
          </a:r>
          <a:r>
            <a:rPr lang="it-IT" dirty="0" smtClean="0"/>
            <a:t>. Catastali A/1, A/8 e A/9) </a:t>
          </a:r>
          <a:r>
            <a:rPr lang="it-IT" dirty="0" smtClean="0"/>
            <a:t>e atti traslativi o costitutivi della nuda proprietà, dell’usufrutto, dell’uso e dell’abitazione.</a:t>
          </a:r>
          <a:endParaRPr lang="it-IT" dirty="0"/>
        </a:p>
      </dgm:t>
    </dgm:pt>
    <dgm:pt modelId="{2BCA9443-8AF8-4349-B441-0AA11ABB73E2}" type="parTrans" cxnId="{9EB9B2FE-5A38-442C-9F9C-91490FDBABAE}">
      <dgm:prSet/>
      <dgm:spPr/>
      <dgm:t>
        <a:bodyPr/>
        <a:lstStyle/>
        <a:p>
          <a:endParaRPr lang="it-IT"/>
        </a:p>
      </dgm:t>
    </dgm:pt>
    <dgm:pt modelId="{014704A7-E4CE-4A59-BAC0-59A17ACB2C2A}" type="sibTrans" cxnId="{9EB9B2FE-5A38-442C-9F9C-91490FDBABAE}">
      <dgm:prSet/>
      <dgm:spPr/>
      <dgm:t>
        <a:bodyPr/>
        <a:lstStyle/>
        <a:p>
          <a:endParaRPr lang="it-IT"/>
        </a:p>
      </dgm:t>
    </dgm:pt>
    <dgm:pt modelId="{FD932C06-C5D7-4617-AE4A-CCDD2425B43C}">
      <dgm:prSet/>
      <dgm:spPr/>
      <dgm:t>
        <a:bodyPr/>
        <a:lstStyle/>
        <a:p>
          <a:pPr rtl="0"/>
          <a:r>
            <a:rPr lang="it-IT" dirty="0" smtClean="0"/>
            <a:t>Immobile nel territorio del comune in cui l’acquirente ha o stabilisca entro 18 mesi dall’acquisto la propria residenza, ovvero in cui l’acquirente svolge la propria attività.</a:t>
          </a:r>
        </a:p>
      </dgm:t>
    </dgm:pt>
    <dgm:pt modelId="{E9E43D41-DA5E-47D0-A163-BE4E8737C077}" type="parTrans" cxnId="{72A4B14B-D8B2-4D55-8686-445346910C06}">
      <dgm:prSet/>
      <dgm:spPr/>
      <dgm:t>
        <a:bodyPr/>
        <a:lstStyle/>
        <a:p>
          <a:endParaRPr lang="it-IT"/>
        </a:p>
      </dgm:t>
    </dgm:pt>
    <dgm:pt modelId="{E71B8010-F84E-4782-BD9C-D8773C5517E8}" type="sibTrans" cxnId="{72A4B14B-D8B2-4D55-8686-445346910C06}">
      <dgm:prSet/>
      <dgm:spPr/>
      <dgm:t>
        <a:bodyPr/>
        <a:lstStyle/>
        <a:p>
          <a:endParaRPr lang="it-IT"/>
        </a:p>
      </dgm:t>
    </dgm:pt>
    <dgm:pt modelId="{8E658EE4-7D7F-4519-AC0E-D90F30EC6435}">
      <dgm:prSet/>
      <dgm:spPr/>
      <dgm:t>
        <a:bodyPr/>
        <a:lstStyle/>
        <a:p>
          <a:pPr rtl="0"/>
          <a:r>
            <a:rPr lang="it-IT" dirty="0" smtClean="0"/>
            <a:t>L’acquirente non deve essere titolare dei diritti di proprietà, usufrutto, uso e abitazione di altra casa di abitazione nello stesso comune, né deve essere titolare, neppure per quote, su tutto il territorio nazionale dei diritti di proprietà, usufrutto, uso e abitazione di altra casa acquisita con agevolazioni «prima casa»</a:t>
          </a:r>
        </a:p>
      </dgm:t>
    </dgm:pt>
    <dgm:pt modelId="{6513A523-9919-4C65-8BFE-A495D5CF048E}" type="parTrans" cxnId="{A074B6BD-BDA0-4E7D-96AA-468070CB9DCC}">
      <dgm:prSet/>
      <dgm:spPr/>
      <dgm:t>
        <a:bodyPr/>
        <a:lstStyle/>
        <a:p>
          <a:endParaRPr lang="it-IT"/>
        </a:p>
      </dgm:t>
    </dgm:pt>
    <dgm:pt modelId="{77E1EDF9-C865-48E4-97E6-6B1B544AF5E2}" type="sibTrans" cxnId="{A074B6BD-BDA0-4E7D-96AA-468070CB9DCC}">
      <dgm:prSet/>
      <dgm:spPr/>
      <dgm:t>
        <a:bodyPr/>
        <a:lstStyle/>
        <a:p>
          <a:endParaRPr lang="it-IT"/>
        </a:p>
      </dgm:t>
    </dgm:pt>
    <dgm:pt modelId="{42CBCD12-0A54-47EF-BFDC-9AE2937087B9}" type="pres">
      <dgm:prSet presAssocID="{A525C99C-07FE-4548-9B4B-651DC4EF2D1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8B00B2A-BF6B-4961-AEE0-1067F3E03908}" type="pres">
      <dgm:prSet presAssocID="{149ACDFD-9B46-487D-A3C9-9D829A656815}" presName="circle1" presStyleLbl="node1" presStyleIdx="0" presStyleCnt="3"/>
      <dgm:spPr>
        <a:solidFill>
          <a:srgbClr val="92D050"/>
        </a:solidFill>
      </dgm:spPr>
    </dgm:pt>
    <dgm:pt modelId="{645E72D5-1DF7-4C40-AEB9-EFD826BD0FA8}" type="pres">
      <dgm:prSet presAssocID="{149ACDFD-9B46-487D-A3C9-9D829A656815}" presName="space" presStyleCnt="0"/>
      <dgm:spPr/>
    </dgm:pt>
    <dgm:pt modelId="{17811780-3F3D-476F-9371-911A5940E4D2}" type="pres">
      <dgm:prSet presAssocID="{149ACDFD-9B46-487D-A3C9-9D829A656815}" presName="rect1" presStyleLbl="alignAcc1" presStyleIdx="0" presStyleCnt="3"/>
      <dgm:spPr/>
      <dgm:t>
        <a:bodyPr/>
        <a:lstStyle/>
        <a:p>
          <a:endParaRPr lang="it-IT"/>
        </a:p>
      </dgm:t>
    </dgm:pt>
    <dgm:pt modelId="{F9D94232-7E69-4883-B5A6-33D28560487D}" type="pres">
      <dgm:prSet presAssocID="{FD932C06-C5D7-4617-AE4A-CCDD2425B43C}" presName="vertSpace2" presStyleLbl="node1" presStyleIdx="0" presStyleCnt="3"/>
      <dgm:spPr/>
    </dgm:pt>
    <dgm:pt modelId="{824AA74B-1D27-427B-AB33-6BFA5575BA9E}" type="pres">
      <dgm:prSet presAssocID="{FD932C06-C5D7-4617-AE4A-CCDD2425B43C}" presName="circle2" presStyleLbl="node1" presStyleIdx="1" presStyleCnt="3"/>
      <dgm:spPr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5400000" scaled="1"/>
          <a:tileRect/>
        </a:gradFill>
      </dgm:spPr>
    </dgm:pt>
    <dgm:pt modelId="{B3AE0290-0187-4EC7-9C6C-CB46D05BE630}" type="pres">
      <dgm:prSet presAssocID="{FD932C06-C5D7-4617-AE4A-CCDD2425B43C}" presName="rect2" presStyleLbl="alignAcc1" presStyleIdx="1" presStyleCnt="3"/>
      <dgm:spPr/>
      <dgm:t>
        <a:bodyPr/>
        <a:lstStyle/>
        <a:p>
          <a:endParaRPr lang="it-IT"/>
        </a:p>
      </dgm:t>
    </dgm:pt>
    <dgm:pt modelId="{3F6FC17E-7309-4409-B1B0-6D369098AB86}" type="pres">
      <dgm:prSet presAssocID="{8E658EE4-7D7F-4519-AC0E-D90F30EC6435}" presName="vertSpace3" presStyleLbl="node1" presStyleIdx="1" presStyleCnt="3"/>
      <dgm:spPr/>
    </dgm:pt>
    <dgm:pt modelId="{E0BD7A73-0302-409A-9557-F49C7AF23899}" type="pres">
      <dgm:prSet presAssocID="{8E658EE4-7D7F-4519-AC0E-D90F30EC6435}" presName="circle3" presStyleLbl="node1" presStyleIdx="2" presStyleCnt="3"/>
      <dgm:spPr>
        <a:solidFill>
          <a:srgbClr val="92D050"/>
        </a:solidFill>
      </dgm:spPr>
    </dgm:pt>
    <dgm:pt modelId="{F688CE1C-E5AD-4C13-9A3F-263CD8B240F2}" type="pres">
      <dgm:prSet presAssocID="{8E658EE4-7D7F-4519-AC0E-D90F30EC6435}" presName="rect3" presStyleLbl="alignAcc1" presStyleIdx="2" presStyleCnt="3"/>
      <dgm:spPr/>
      <dgm:t>
        <a:bodyPr/>
        <a:lstStyle/>
        <a:p>
          <a:endParaRPr lang="it-IT"/>
        </a:p>
      </dgm:t>
    </dgm:pt>
    <dgm:pt modelId="{2FB57037-56CF-47F1-99A0-7802621D627E}" type="pres">
      <dgm:prSet presAssocID="{149ACDFD-9B46-487D-A3C9-9D829A656815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6B4048B-420B-4285-A52A-91AA356B36E5}" type="pres">
      <dgm:prSet presAssocID="{FD932C06-C5D7-4617-AE4A-CCDD2425B43C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466E158-1263-425D-9380-A1FE06A029BC}" type="pres">
      <dgm:prSet presAssocID="{8E658EE4-7D7F-4519-AC0E-D90F30EC6435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8B0CD44-5E9A-4F61-91D6-6B8DFD0AE6C6}" type="presOf" srcId="{8E658EE4-7D7F-4519-AC0E-D90F30EC6435}" destId="{F688CE1C-E5AD-4C13-9A3F-263CD8B240F2}" srcOrd="0" destOrd="0" presId="urn:microsoft.com/office/officeart/2005/8/layout/target3"/>
    <dgm:cxn modelId="{C04B2721-6117-43BE-992A-D2113F3FB371}" type="presOf" srcId="{149ACDFD-9B46-487D-A3C9-9D829A656815}" destId="{17811780-3F3D-476F-9371-911A5940E4D2}" srcOrd="0" destOrd="0" presId="urn:microsoft.com/office/officeart/2005/8/layout/target3"/>
    <dgm:cxn modelId="{0AA36722-5DC6-49D8-B1A8-5EF27AE26131}" type="presOf" srcId="{8E658EE4-7D7F-4519-AC0E-D90F30EC6435}" destId="{8466E158-1263-425D-9380-A1FE06A029BC}" srcOrd="1" destOrd="0" presId="urn:microsoft.com/office/officeart/2005/8/layout/target3"/>
    <dgm:cxn modelId="{9EB9B2FE-5A38-442C-9F9C-91490FDBABAE}" srcId="{A525C99C-07FE-4548-9B4B-651DC4EF2D16}" destId="{149ACDFD-9B46-487D-A3C9-9D829A656815}" srcOrd="0" destOrd="0" parTransId="{2BCA9443-8AF8-4349-B441-0AA11ABB73E2}" sibTransId="{014704A7-E4CE-4A59-BAC0-59A17ACB2C2A}"/>
    <dgm:cxn modelId="{72A4B14B-D8B2-4D55-8686-445346910C06}" srcId="{A525C99C-07FE-4548-9B4B-651DC4EF2D16}" destId="{FD932C06-C5D7-4617-AE4A-CCDD2425B43C}" srcOrd="1" destOrd="0" parTransId="{E9E43D41-DA5E-47D0-A163-BE4E8737C077}" sibTransId="{E71B8010-F84E-4782-BD9C-D8773C5517E8}"/>
    <dgm:cxn modelId="{9BC87FCC-D27A-424F-A3BB-B9CA7730042D}" type="presOf" srcId="{A525C99C-07FE-4548-9B4B-651DC4EF2D16}" destId="{42CBCD12-0A54-47EF-BFDC-9AE2937087B9}" srcOrd="0" destOrd="0" presId="urn:microsoft.com/office/officeart/2005/8/layout/target3"/>
    <dgm:cxn modelId="{6E92B9E2-D309-47B7-8060-8D9BF2F88F8D}" type="presOf" srcId="{FD932C06-C5D7-4617-AE4A-CCDD2425B43C}" destId="{B3AE0290-0187-4EC7-9C6C-CB46D05BE630}" srcOrd="0" destOrd="0" presId="urn:microsoft.com/office/officeart/2005/8/layout/target3"/>
    <dgm:cxn modelId="{6F7A23CD-9200-402A-8EEF-C7495C79FBB2}" type="presOf" srcId="{FD932C06-C5D7-4617-AE4A-CCDD2425B43C}" destId="{46B4048B-420B-4285-A52A-91AA356B36E5}" srcOrd="1" destOrd="0" presId="urn:microsoft.com/office/officeart/2005/8/layout/target3"/>
    <dgm:cxn modelId="{82AA7271-DA7D-4269-AB47-A9EDD2E334D1}" type="presOf" srcId="{149ACDFD-9B46-487D-A3C9-9D829A656815}" destId="{2FB57037-56CF-47F1-99A0-7802621D627E}" srcOrd="1" destOrd="0" presId="urn:microsoft.com/office/officeart/2005/8/layout/target3"/>
    <dgm:cxn modelId="{A074B6BD-BDA0-4E7D-96AA-468070CB9DCC}" srcId="{A525C99C-07FE-4548-9B4B-651DC4EF2D16}" destId="{8E658EE4-7D7F-4519-AC0E-D90F30EC6435}" srcOrd="2" destOrd="0" parTransId="{6513A523-9919-4C65-8BFE-A495D5CF048E}" sibTransId="{77E1EDF9-C865-48E4-97E6-6B1B544AF5E2}"/>
    <dgm:cxn modelId="{EF5E5428-4FA2-47C2-85D1-DE950E2B8375}" type="presParOf" srcId="{42CBCD12-0A54-47EF-BFDC-9AE2937087B9}" destId="{D8B00B2A-BF6B-4961-AEE0-1067F3E03908}" srcOrd="0" destOrd="0" presId="urn:microsoft.com/office/officeart/2005/8/layout/target3"/>
    <dgm:cxn modelId="{F7CA9C93-9E5B-400B-8067-7EF22BC78C37}" type="presParOf" srcId="{42CBCD12-0A54-47EF-BFDC-9AE2937087B9}" destId="{645E72D5-1DF7-4C40-AEB9-EFD826BD0FA8}" srcOrd="1" destOrd="0" presId="urn:microsoft.com/office/officeart/2005/8/layout/target3"/>
    <dgm:cxn modelId="{87F29547-C96C-4589-84C0-A550791799BC}" type="presParOf" srcId="{42CBCD12-0A54-47EF-BFDC-9AE2937087B9}" destId="{17811780-3F3D-476F-9371-911A5940E4D2}" srcOrd="2" destOrd="0" presId="urn:microsoft.com/office/officeart/2005/8/layout/target3"/>
    <dgm:cxn modelId="{23BB2F20-C70D-4917-ACA6-0B2AA3A1222E}" type="presParOf" srcId="{42CBCD12-0A54-47EF-BFDC-9AE2937087B9}" destId="{F9D94232-7E69-4883-B5A6-33D28560487D}" srcOrd="3" destOrd="0" presId="urn:microsoft.com/office/officeart/2005/8/layout/target3"/>
    <dgm:cxn modelId="{51CDD256-ADC1-4883-B8D3-A0CEDB1835E6}" type="presParOf" srcId="{42CBCD12-0A54-47EF-BFDC-9AE2937087B9}" destId="{824AA74B-1D27-427B-AB33-6BFA5575BA9E}" srcOrd="4" destOrd="0" presId="urn:microsoft.com/office/officeart/2005/8/layout/target3"/>
    <dgm:cxn modelId="{A970FC4C-26C6-4BAE-B43E-3FABD7EAE61D}" type="presParOf" srcId="{42CBCD12-0A54-47EF-BFDC-9AE2937087B9}" destId="{B3AE0290-0187-4EC7-9C6C-CB46D05BE630}" srcOrd="5" destOrd="0" presId="urn:microsoft.com/office/officeart/2005/8/layout/target3"/>
    <dgm:cxn modelId="{B56CB771-40D8-49A1-AEE2-7F29AD77FB29}" type="presParOf" srcId="{42CBCD12-0A54-47EF-BFDC-9AE2937087B9}" destId="{3F6FC17E-7309-4409-B1B0-6D369098AB86}" srcOrd="6" destOrd="0" presId="urn:microsoft.com/office/officeart/2005/8/layout/target3"/>
    <dgm:cxn modelId="{8ACB8E31-26F1-47D9-ADD3-42ACED9D15C3}" type="presParOf" srcId="{42CBCD12-0A54-47EF-BFDC-9AE2937087B9}" destId="{E0BD7A73-0302-409A-9557-F49C7AF23899}" srcOrd="7" destOrd="0" presId="urn:microsoft.com/office/officeart/2005/8/layout/target3"/>
    <dgm:cxn modelId="{A9D1E732-C94C-42D0-92E1-778A0648AEC8}" type="presParOf" srcId="{42CBCD12-0A54-47EF-BFDC-9AE2937087B9}" destId="{F688CE1C-E5AD-4C13-9A3F-263CD8B240F2}" srcOrd="8" destOrd="0" presId="urn:microsoft.com/office/officeart/2005/8/layout/target3"/>
    <dgm:cxn modelId="{CF7599C2-ACEE-4D1F-B435-A6A2380649D3}" type="presParOf" srcId="{42CBCD12-0A54-47EF-BFDC-9AE2937087B9}" destId="{2FB57037-56CF-47F1-99A0-7802621D627E}" srcOrd="9" destOrd="0" presId="urn:microsoft.com/office/officeart/2005/8/layout/target3"/>
    <dgm:cxn modelId="{3E8DBA57-4C98-4BD1-B1B5-449235E6ECBC}" type="presParOf" srcId="{42CBCD12-0A54-47EF-BFDC-9AE2937087B9}" destId="{46B4048B-420B-4285-A52A-91AA356B36E5}" srcOrd="10" destOrd="0" presId="urn:microsoft.com/office/officeart/2005/8/layout/target3"/>
    <dgm:cxn modelId="{E2BF3E88-1906-4076-AC09-2B12D82520E0}" type="presParOf" srcId="{42CBCD12-0A54-47EF-BFDC-9AE2937087B9}" destId="{8466E158-1263-425D-9380-A1FE06A029BC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C1862DE-270F-433D-9909-71E9A313B787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4EDB104-C1F3-4121-BEF9-A9DD4FD14E4B}">
      <dgm:prSet/>
      <dgm:spPr/>
      <dgm:t>
        <a:bodyPr/>
        <a:lstStyle/>
        <a:p>
          <a:pPr rtl="0"/>
          <a:r>
            <a:rPr lang="it-IT" smtClean="0"/>
            <a:t>se l’atto è soggetto ad Iva: </a:t>
          </a:r>
          <a:endParaRPr lang="it-IT"/>
        </a:p>
      </dgm:t>
    </dgm:pt>
    <dgm:pt modelId="{3830CDD6-0A2D-4FE5-8C63-486AC36A47E3}" type="parTrans" cxnId="{7DF2BA5F-D265-423D-BD01-0FDC5A911DEA}">
      <dgm:prSet/>
      <dgm:spPr/>
      <dgm:t>
        <a:bodyPr/>
        <a:lstStyle/>
        <a:p>
          <a:endParaRPr lang="it-IT"/>
        </a:p>
      </dgm:t>
    </dgm:pt>
    <dgm:pt modelId="{B130A283-C2EF-465E-BC89-7151F4B8550E}" type="sibTrans" cxnId="{7DF2BA5F-D265-423D-BD01-0FDC5A911DEA}">
      <dgm:prSet/>
      <dgm:spPr/>
      <dgm:t>
        <a:bodyPr/>
        <a:lstStyle/>
        <a:p>
          <a:endParaRPr lang="it-IT"/>
        </a:p>
      </dgm:t>
    </dgm:pt>
    <dgm:pt modelId="{341291C6-CC8A-45BA-AB3A-843B194380B8}">
      <dgm:prSet/>
      <dgm:spPr/>
      <dgm:t>
        <a:bodyPr/>
        <a:lstStyle/>
        <a:p>
          <a:pPr rtl="0"/>
          <a:r>
            <a:rPr lang="it-IT" dirty="0" smtClean="0"/>
            <a:t>- Iva: 4%, </a:t>
          </a:r>
          <a:endParaRPr lang="it-IT" dirty="0"/>
        </a:p>
      </dgm:t>
    </dgm:pt>
    <dgm:pt modelId="{0E404D93-8569-4120-AE7A-1BEA7B0EEA97}" type="parTrans" cxnId="{A3DAF252-A8C5-44E1-A877-5C14AE6970FF}">
      <dgm:prSet/>
      <dgm:spPr/>
      <dgm:t>
        <a:bodyPr/>
        <a:lstStyle/>
        <a:p>
          <a:endParaRPr lang="it-IT"/>
        </a:p>
      </dgm:t>
    </dgm:pt>
    <dgm:pt modelId="{6E75D39A-3215-4C38-9096-E91C01D992C5}" type="sibTrans" cxnId="{A3DAF252-A8C5-44E1-A877-5C14AE6970FF}">
      <dgm:prSet/>
      <dgm:spPr/>
      <dgm:t>
        <a:bodyPr/>
        <a:lstStyle/>
        <a:p>
          <a:endParaRPr lang="it-IT"/>
        </a:p>
      </dgm:t>
    </dgm:pt>
    <dgm:pt modelId="{70E07F39-F514-4960-8690-803618897717}">
      <dgm:prSet/>
      <dgm:spPr/>
      <dgm:t>
        <a:bodyPr/>
        <a:lstStyle/>
        <a:p>
          <a:pPr rtl="0"/>
          <a:r>
            <a:rPr lang="it-IT" dirty="0" smtClean="0"/>
            <a:t>- Imposta ipotecaria: 200 euro</a:t>
          </a:r>
          <a:endParaRPr lang="it-IT" dirty="0"/>
        </a:p>
      </dgm:t>
    </dgm:pt>
    <dgm:pt modelId="{18AF8B5F-88A1-43BC-BEAC-8F42106D7715}" type="parTrans" cxnId="{AD40D0D5-0199-4596-84A7-170FF16EB7FD}">
      <dgm:prSet/>
      <dgm:spPr/>
      <dgm:t>
        <a:bodyPr/>
        <a:lstStyle/>
        <a:p>
          <a:endParaRPr lang="it-IT"/>
        </a:p>
      </dgm:t>
    </dgm:pt>
    <dgm:pt modelId="{008F8B0B-4285-4952-B4FF-D87DC530A3E3}" type="sibTrans" cxnId="{AD40D0D5-0199-4596-84A7-170FF16EB7FD}">
      <dgm:prSet/>
      <dgm:spPr/>
      <dgm:t>
        <a:bodyPr/>
        <a:lstStyle/>
        <a:p>
          <a:endParaRPr lang="it-IT"/>
        </a:p>
      </dgm:t>
    </dgm:pt>
    <dgm:pt modelId="{482C5750-701A-43CE-A90F-618C98BA9DE6}">
      <dgm:prSet/>
      <dgm:spPr/>
      <dgm:t>
        <a:bodyPr/>
        <a:lstStyle/>
        <a:p>
          <a:pPr rtl="0"/>
          <a:r>
            <a:rPr lang="it-IT" smtClean="0"/>
            <a:t>se l’atto è soggetto a imposta di registro o esente Iva: </a:t>
          </a:r>
          <a:endParaRPr lang="it-IT"/>
        </a:p>
      </dgm:t>
    </dgm:pt>
    <dgm:pt modelId="{95FD03ED-6BCF-484C-ABA9-D4164E736AE6}" type="parTrans" cxnId="{A63911BC-F520-4E2E-879E-6DD7021A862B}">
      <dgm:prSet/>
      <dgm:spPr/>
      <dgm:t>
        <a:bodyPr/>
        <a:lstStyle/>
        <a:p>
          <a:endParaRPr lang="it-IT"/>
        </a:p>
      </dgm:t>
    </dgm:pt>
    <dgm:pt modelId="{49DE35AD-B0F7-472E-A181-1119032A5E59}" type="sibTrans" cxnId="{A63911BC-F520-4E2E-879E-6DD7021A862B}">
      <dgm:prSet/>
      <dgm:spPr/>
      <dgm:t>
        <a:bodyPr/>
        <a:lstStyle/>
        <a:p>
          <a:endParaRPr lang="it-IT"/>
        </a:p>
      </dgm:t>
    </dgm:pt>
    <dgm:pt modelId="{4890FC67-DC76-4B3D-AFF8-BF7C0C6770CC}">
      <dgm:prSet/>
      <dgm:spPr/>
      <dgm:t>
        <a:bodyPr/>
        <a:lstStyle/>
        <a:p>
          <a:pPr rtl="0"/>
          <a:r>
            <a:rPr lang="it-IT" dirty="0" smtClean="0"/>
            <a:t>- Imposta di registro: 2% </a:t>
          </a:r>
          <a:endParaRPr lang="it-IT" dirty="0"/>
        </a:p>
      </dgm:t>
    </dgm:pt>
    <dgm:pt modelId="{3DE00131-6CB0-4AEC-8A98-F9AE429EB52D}" type="parTrans" cxnId="{619F2ED6-952E-48B0-B282-8805330DE1A0}">
      <dgm:prSet/>
      <dgm:spPr/>
      <dgm:t>
        <a:bodyPr/>
        <a:lstStyle/>
        <a:p>
          <a:endParaRPr lang="it-IT"/>
        </a:p>
      </dgm:t>
    </dgm:pt>
    <dgm:pt modelId="{7EB3564A-3DCA-4006-B373-2F18E79D11E8}" type="sibTrans" cxnId="{619F2ED6-952E-48B0-B282-8805330DE1A0}">
      <dgm:prSet/>
      <dgm:spPr/>
      <dgm:t>
        <a:bodyPr/>
        <a:lstStyle/>
        <a:p>
          <a:endParaRPr lang="it-IT"/>
        </a:p>
      </dgm:t>
    </dgm:pt>
    <dgm:pt modelId="{4C8C7CD2-9F65-4DAD-81FA-7F85E96040B9}">
      <dgm:prSet/>
      <dgm:spPr/>
      <dgm:t>
        <a:bodyPr/>
        <a:lstStyle/>
        <a:p>
          <a:pPr rtl="0"/>
          <a:r>
            <a:rPr lang="it-IT" dirty="0" smtClean="0"/>
            <a:t>- Imposta ipotecaria: 50 euro</a:t>
          </a:r>
          <a:endParaRPr lang="it-IT" dirty="0"/>
        </a:p>
      </dgm:t>
    </dgm:pt>
    <dgm:pt modelId="{C3DE999A-4B79-48D1-B818-47368EE260F3}" type="parTrans" cxnId="{24E4C17D-E247-470A-B262-AD5D4DDB276E}">
      <dgm:prSet/>
      <dgm:spPr/>
      <dgm:t>
        <a:bodyPr/>
        <a:lstStyle/>
        <a:p>
          <a:endParaRPr lang="it-IT"/>
        </a:p>
      </dgm:t>
    </dgm:pt>
    <dgm:pt modelId="{F79D5DBC-B4CD-4895-88AA-21E84438E17B}" type="sibTrans" cxnId="{24E4C17D-E247-470A-B262-AD5D4DDB276E}">
      <dgm:prSet/>
      <dgm:spPr/>
      <dgm:t>
        <a:bodyPr/>
        <a:lstStyle/>
        <a:p>
          <a:endParaRPr lang="it-IT"/>
        </a:p>
      </dgm:t>
    </dgm:pt>
    <dgm:pt modelId="{BDCA77BF-60C0-4CF4-BE24-A7F4C7166634}">
      <dgm:prSet/>
      <dgm:spPr/>
      <dgm:t>
        <a:bodyPr/>
        <a:lstStyle/>
        <a:p>
          <a:pPr rtl="0"/>
          <a:r>
            <a:rPr lang="it-IT" dirty="0" smtClean="0"/>
            <a:t>- Imposta di registro: 200 euro </a:t>
          </a:r>
          <a:endParaRPr lang="it-IT" dirty="0"/>
        </a:p>
      </dgm:t>
    </dgm:pt>
    <dgm:pt modelId="{497C8CB8-D8B1-410D-BA52-1CE260E30773}" type="parTrans" cxnId="{5870C9FC-E0A9-409B-8929-3CAEE86B04D4}">
      <dgm:prSet/>
      <dgm:spPr/>
      <dgm:t>
        <a:bodyPr/>
        <a:lstStyle/>
        <a:p>
          <a:endParaRPr lang="it-IT"/>
        </a:p>
      </dgm:t>
    </dgm:pt>
    <dgm:pt modelId="{630A2AC9-22DA-41F9-8CD1-A396FEBCD59E}" type="sibTrans" cxnId="{5870C9FC-E0A9-409B-8929-3CAEE86B04D4}">
      <dgm:prSet/>
      <dgm:spPr/>
      <dgm:t>
        <a:bodyPr/>
        <a:lstStyle/>
        <a:p>
          <a:endParaRPr lang="it-IT"/>
        </a:p>
      </dgm:t>
    </dgm:pt>
    <dgm:pt modelId="{736B546F-5F4C-4699-8446-E81ABF788BA0}">
      <dgm:prSet/>
      <dgm:spPr/>
      <dgm:t>
        <a:bodyPr/>
        <a:lstStyle/>
        <a:p>
          <a:pPr rtl="0"/>
          <a:r>
            <a:rPr lang="it-IT" dirty="0" smtClean="0"/>
            <a:t>- Imposta catastale: 200 euro </a:t>
          </a:r>
          <a:endParaRPr lang="it-IT" dirty="0"/>
        </a:p>
      </dgm:t>
    </dgm:pt>
    <dgm:pt modelId="{16F6DFDD-841F-410F-9F18-EDB1B3FD1205}" type="parTrans" cxnId="{C64CBCE0-0ACC-4EBF-A0AC-61FA588065DA}">
      <dgm:prSet/>
      <dgm:spPr/>
      <dgm:t>
        <a:bodyPr/>
        <a:lstStyle/>
        <a:p>
          <a:endParaRPr lang="it-IT"/>
        </a:p>
      </dgm:t>
    </dgm:pt>
    <dgm:pt modelId="{02627986-114C-42A3-9D66-3C1014C16E1D}" type="sibTrans" cxnId="{C64CBCE0-0ACC-4EBF-A0AC-61FA588065DA}">
      <dgm:prSet/>
      <dgm:spPr/>
      <dgm:t>
        <a:bodyPr/>
        <a:lstStyle/>
        <a:p>
          <a:endParaRPr lang="it-IT"/>
        </a:p>
      </dgm:t>
    </dgm:pt>
    <dgm:pt modelId="{32AA8F33-DDCF-480D-BA32-4ADFE972D197}">
      <dgm:prSet/>
      <dgm:spPr/>
      <dgm:t>
        <a:bodyPr/>
        <a:lstStyle/>
        <a:p>
          <a:pPr rtl="0"/>
          <a:r>
            <a:rPr lang="it-IT" dirty="0" smtClean="0"/>
            <a:t>- Imposta catastale: 50 euro </a:t>
          </a:r>
          <a:endParaRPr lang="it-IT" dirty="0"/>
        </a:p>
      </dgm:t>
    </dgm:pt>
    <dgm:pt modelId="{AF5EBF81-5255-4443-8EA0-3B5F3A982CE9}" type="parTrans" cxnId="{34B67E05-11E8-46C9-B40B-D8B918A79BB5}">
      <dgm:prSet/>
      <dgm:spPr/>
      <dgm:t>
        <a:bodyPr/>
        <a:lstStyle/>
        <a:p>
          <a:endParaRPr lang="it-IT"/>
        </a:p>
      </dgm:t>
    </dgm:pt>
    <dgm:pt modelId="{4731E996-CEF2-4FD5-9ED1-4F579A218A68}" type="sibTrans" cxnId="{34B67E05-11E8-46C9-B40B-D8B918A79BB5}">
      <dgm:prSet/>
      <dgm:spPr/>
      <dgm:t>
        <a:bodyPr/>
        <a:lstStyle/>
        <a:p>
          <a:endParaRPr lang="it-IT"/>
        </a:p>
      </dgm:t>
    </dgm:pt>
    <dgm:pt modelId="{D0B7B90D-8E20-44BB-B387-5AB2FA6C493E}">
      <dgm:prSet/>
      <dgm:spPr/>
      <dgm:t>
        <a:bodyPr/>
        <a:lstStyle/>
        <a:p>
          <a:pPr rtl="0"/>
          <a:r>
            <a:rPr lang="it-IT" dirty="0" smtClean="0"/>
            <a:t>in caso di decadenza dall’agevolazione</a:t>
          </a:r>
          <a:endParaRPr lang="it-IT" dirty="0"/>
        </a:p>
      </dgm:t>
    </dgm:pt>
    <dgm:pt modelId="{ECFE7409-3E13-4581-BF2F-212D7F7FE441}" type="parTrans" cxnId="{F7646B9F-7D33-480E-8CD9-422EBACFBECA}">
      <dgm:prSet/>
      <dgm:spPr/>
      <dgm:t>
        <a:bodyPr/>
        <a:lstStyle/>
        <a:p>
          <a:endParaRPr lang="it-IT"/>
        </a:p>
      </dgm:t>
    </dgm:pt>
    <dgm:pt modelId="{D6D38A72-0361-471C-8209-51F90699B4CA}" type="sibTrans" cxnId="{F7646B9F-7D33-480E-8CD9-422EBACFBECA}">
      <dgm:prSet/>
      <dgm:spPr/>
      <dgm:t>
        <a:bodyPr/>
        <a:lstStyle/>
        <a:p>
          <a:endParaRPr lang="it-IT"/>
        </a:p>
      </dgm:t>
    </dgm:pt>
    <dgm:pt modelId="{5AA36FC4-B4E8-4144-B3EC-4A0A247AEB71}">
      <dgm:prSet/>
      <dgm:spPr/>
      <dgm:t>
        <a:bodyPr/>
        <a:lstStyle/>
        <a:p>
          <a:pPr rtl="0"/>
          <a:r>
            <a:rPr lang="it-IT" dirty="0" smtClean="0"/>
            <a:t>È dovuta la differenza tra le imposte di registro (o l’Iva), le imposte ipotecarie e le imposte catastali in misura ordinaria e le imposte corrisposte per l’atto di trasferimento, oltre ad una sanzione pari al 30% delle stesse imposte e agli interessi di mora.</a:t>
          </a:r>
          <a:endParaRPr lang="it-IT" dirty="0"/>
        </a:p>
      </dgm:t>
    </dgm:pt>
    <dgm:pt modelId="{057FC5E0-A4F1-4095-8CA0-B1AC3ABF9FB7}" type="parTrans" cxnId="{8FBF3D97-2474-4232-8FBB-F0D485E8A12B}">
      <dgm:prSet/>
      <dgm:spPr/>
      <dgm:t>
        <a:bodyPr/>
        <a:lstStyle/>
        <a:p>
          <a:endParaRPr lang="it-IT"/>
        </a:p>
      </dgm:t>
    </dgm:pt>
    <dgm:pt modelId="{E5D0A630-C7AB-4E7F-A42D-D6E4262EF91A}" type="sibTrans" cxnId="{8FBF3D97-2474-4232-8FBB-F0D485E8A12B}">
      <dgm:prSet/>
      <dgm:spPr/>
      <dgm:t>
        <a:bodyPr/>
        <a:lstStyle/>
        <a:p>
          <a:endParaRPr lang="it-IT"/>
        </a:p>
      </dgm:t>
    </dgm:pt>
    <dgm:pt modelId="{B439CC46-B7E7-46CD-A5B7-AE3868627FCA}" type="pres">
      <dgm:prSet presAssocID="{8C1862DE-270F-433D-9909-71E9A313B78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C1934903-80B0-4E32-964B-1CA74A1E2969}" type="pres">
      <dgm:prSet presAssocID="{74EDB104-C1F3-4121-BEF9-A9DD4FD14E4B}" presName="thickLine" presStyleLbl="alignNode1" presStyleIdx="0" presStyleCnt="3"/>
      <dgm:spPr/>
    </dgm:pt>
    <dgm:pt modelId="{1347BD22-7938-42F0-8F12-0463D40EBB98}" type="pres">
      <dgm:prSet presAssocID="{74EDB104-C1F3-4121-BEF9-A9DD4FD14E4B}" presName="horz1" presStyleCnt="0"/>
      <dgm:spPr/>
    </dgm:pt>
    <dgm:pt modelId="{BF93C309-FE4F-4E31-A1F2-1253BBC19747}" type="pres">
      <dgm:prSet presAssocID="{74EDB104-C1F3-4121-BEF9-A9DD4FD14E4B}" presName="tx1" presStyleLbl="revTx" presStyleIdx="0" presStyleCnt="11"/>
      <dgm:spPr/>
      <dgm:t>
        <a:bodyPr/>
        <a:lstStyle/>
        <a:p>
          <a:endParaRPr lang="it-IT"/>
        </a:p>
      </dgm:t>
    </dgm:pt>
    <dgm:pt modelId="{47FE9DD3-1B38-4288-B04B-7E018C99B499}" type="pres">
      <dgm:prSet presAssocID="{74EDB104-C1F3-4121-BEF9-A9DD4FD14E4B}" presName="vert1" presStyleCnt="0"/>
      <dgm:spPr/>
    </dgm:pt>
    <dgm:pt modelId="{00DAFAE9-3DCC-4A45-A976-1092C0EDFF98}" type="pres">
      <dgm:prSet presAssocID="{341291C6-CC8A-45BA-AB3A-843B194380B8}" presName="vertSpace2a" presStyleCnt="0"/>
      <dgm:spPr/>
    </dgm:pt>
    <dgm:pt modelId="{319A0918-A5D7-4615-8072-49ADA9A3EBF3}" type="pres">
      <dgm:prSet presAssocID="{341291C6-CC8A-45BA-AB3A-843B194380B8}" presName="horz2" presStyleCnt="0"/>
      <dgm:spPr/>
    </dgm:pt>
    <dgm:pt modelId="{418FA1AA-BBCE-4005-B937-50BA95FB147F}" type="pres">
      <dgm:prSet presAssocID="{341291C6-CC8A-45BA-AB3A-843B194380B8}" presName="horzSpace2" presStyleCnt="0"/>
      <dgm:spPr/>
    </dgm:pt>
    <dgm:pt modelId="{FA9BB59D-74A0-4BD3-9301-9ECEC24F9CB6}" type="pres">
      <dgm:prSet presAssocID="{341291C6-CC8A-45BA-AB3A-843B194380B8}" presName="tx2" presStyleLbl="revTx" presStyleIdx="1" presStyleCnt="11"/>
      <dgm:spPr/>
      <dgm:t>
        <a:bodyPr/>
        <a:lstStyle/>
        <a:p>
          <a:endParaRPr lang="it-IT"/>
        </a:p>
      </dgm:t>
    </dgm:pt>
    <dgm:pt modelId="{A8886907-7C1A-4886-848F-5A51B10889A0}" type="pres">
      <dgm:prSet presAssocID="{341291C6-CC8A-45BA-AB3A-843B194380B8}" presName="vert2" presStyleCnt="0"/>
      <dgm:spPr/>
    </dgm:pt>
    <dgm:pt modelId="{C9C4E511-DEB9-4F3F-97E8-41AB49152E57}" type="pres">
      <dgm:prSet presAssocID="{341291C6-CC8A-45BA-AB3A-843B194380B8}" presName="thinLine2b" presStyleLbl="callout" presStyleIdx="0" presStyleCnt="8"/>
      <dgm:spPr/>
    </dgm:pt>
    <dgm:pt modelId="{7F5403BD-4878-478D-880C-B8628D90DA90}" type="pres">
      <dgm:prSet presAssocID="{341291C6-CC8A-45BA-AB3A-843B194380B8}" presName="vertSpace2b" presStyleCnt="0"/>
      <dgm:spPr/>
    </dgm:pt>
    <dgm:pt modelId="{53BCF603-8E66-462F-AE86-0509AF4C5C5C}" type="pres">
      <dgm:prSet presAssocID="{BDCA77BF-60C0-4CF4-BE24-A7F4C7166634}" presName="horz2" presStyleCnt="0"/>
      <dgm:spPr/>
    </dgm:pt>
    <dgm:pt modelId="{6D760DBE-2E76-4380-9BB1-AADE87E7EFB0}" type="pres">
      <dgm:prSet presAssocID="{BDCA77BF-60C0-4CF4-BE24-A7F4C7166634}" presName="horzSpace2" presStyleCnt="0"/>
      <dgm:spPr/>
    </dgm:pt>
    <dgm:pt modelId="{EB4CBF13-96CF-4AAF-97AD-5A8474CD7156}" type="pres">
      <dgm:prSet presAssocID="{BDCA77BF-60C0-4CF4-BE24-A7F4C7166634}" presName="tx2" presStyleLbl="revTx" presStyleIdx="2" presStyleCnt="11"/>
      <dgm:spPr/>
      <dgm:t>
        <a:bodyPr/>
        <a:lstStyle/>
        <a:p>
          <a:endParaRPr lang="it-IT"/>
        </a:p>
      </dgm:t>
    </dgm:pt>
    <dgm:pt modelId="{0EBE948C-E0B6-472B-BA1E-19243BB655E1}" type="pres">
      <dgm:prSet presAssocID="{BDCA77BF-60C0-4CF4-BE24-A7F4C7166634}" presName="vert2" presStyleCnt="0"/>
      <dgm:spPr/>
    </dgm:pt>
    <dgm:pt modelId="{8E6D8545-A986-4405-9EE3-4500E318F8E9}" type="pres">
      <dgm:prSet presAssocID="{BDCA77BF-60C0-4CF4-BE24-A7F4C7166634}" presName="thinLine2b" presStyleLbl="callout" presStyleIdx="1" presStyleCnt="8"/>
      <dgm:spPr/>
    </dgm:pt>
    <dgm:pt modelId="{A244A794-F9EB-4C01-998E-1A36A1035D4B}" type="pres">
      <dgm:prSet presAssocID="{BDCA77BF-60C0-4CF4-BE24-A7F4C7166634}" presName="vertSpace2b" presStyleCnt="0"/>
      <dgm:spPr/>
    </dgm:pt>
    <dgm:pt modelId="{F7D30342-3F35-4227-974B-AF11E2F430F8}" type="pres">
      <dgm:prSet presAssocID="{70E07F39-F514-4960-8690-803618897717}" presName="horz2" presStyleCnt="0"/>
      <dgm:spPr/>
    </dgm:pt>
    <dgm:pt modelId="{FB88912F-83B0-473C-BE02-8C663D2B9916}" type="pres">
      <dgm:prSet presAssocID="{70E07F39-F514-4960-8690-803618897717}" presName="horzSpace2" presStyleCnt="0"/>
      <dgm:spPr/>
    </dgm:pt>
    <dgm:pt modelId="{B5581F04-E1D0-4963-90BF-9F08AF26622B}" type="pres">
      <dgm:prSet presAssocID="{70E07F39-F514-4960-8690-803618897717}" presName="tx2" presStyleLbl="revTx" presStyleIdx="3" presStyleCnt="11"/>
      <dgm:spPr/>
      <dgm:t>
        <a:bodyPr/>
        <a:lstStyle/>
        <a:p>
          <a:endParaRPr lang="it-IT"/>
        </a:p>
      </dgm:t>
    </dgm:pt>
    <dgm:pt modelId="{D807B1F3-1CBC-483A-A968-C01C00413210}" type="pres">
      <dgm:prSet presAssocID="{70E07F39-F514-4960-8690-803618897717}" presName="vert2" presStyleCnt="0"/>
      <dgm:spPr/>
    </dgm:pt>
    <dgm:pt modelId="{A5DC9FF6-D0C7-40CB-A3E1-ECBCEF713BEE}" type="pres">
      <dgm:prSet presAssocID="{70E07F39-F514-4960-8690-803618897717}" presName="thinLine2b" presStyleLbl="callout" presStyleIdx="2" presStyleCnt="8"/>
      <dgm:spPr/>
    </dgm:pt>
    <dgm:pt modelId="{329B6062-267C-410A-974C-19FA96C1F977}" type="pres">
      <dgm:prSet presAssocID="{70E07F39-F514-4960-8690-803618897717}" presName="vertSpace2b" presStyleCnt="0"/>
      <dgm:spPr/>
    </dgm:pt>
    <dgm:pt modelId="{3046C694-1E5C-4931-87E2-4901AEFE519B}" type="pres">
      <dgm:prSet presAssocID="{736B546F-5F4C-4699-8446-E81ABF788BA0}" presName="horz2" presStyleCnt="0"/>
      <dgm:spPr/>
    </dgm:pt>
    <dgm:pt modelId="{319807CD-694D-44F3-B192-5303F36B4927}" type="pres">
      <dgm:prSet presAssocID="{736B546F-5F4C-4699-8446-E81ABF788BA0}" presName="horzSpace2" presStyleCnt="0"/>
      <dgm:spPr/>
    </dgm:pt>
    <dgm:pt modelId="{F94AF9D7-6218-4BF8-8759-5C1EFC818C46}" type="pres">
      <dgm:prSet presAssocID="{736B546F-5F4C-4699-8446-E81ABF788BA0}" presName="tx2" presStyleLbl="revTx" presStyleIdx="4" presStyleCnt="11"/>
      <dgm:spPr/>
      <dgm:t>
        <a:bodyPr/>
        <a:lstStyle/>
        <a:p>
          <a:endParaRPr lang="it-IT"/>
        </a:p>
      </dgm:t>
    </dgm:pt>
    <dgm:pt modelId="{EC8B4BD4-1067-4FA1-AD08-BEBFA8E1FC39}" type="pres">
      <dgm:prSet presAssocID="{736B546F-5F4C-4699-8446-E81ABF788BA0}" presName="vert2" presStyleCnt="0"/>
      <dgm:spPr/>
    </dgm:pt>
    <dgm:pt modelId="{D059AEED-C263-4012-AE97-87624D0C2CCF}" type="pres">
      <dgm:prSet presAssocID="{736B546F-5F4C-4699-8446-E81ABF788BA0}" presName="thinLine2b" presStyleLbl="callout" presStyleIdx="3" presStyleCnt="8"/>
      <dgm:spPr/>
    </dgm:pt>
    <dgm:pt modelId="{4F30269D-383E-450B-8D5F-F64020153EBD}" type="pres">
      <dgm:prSet presAssocID="{736B546F-5F4C-4699-8446-E81ABF788BA0}" presName="vertSpace2b" presStyleCnt="0"/>
      <dgm:spPr/>
    </dgm:pt>
    <dgm:pt modelId="{785666CA-4033-45F3-8E81-D91855DB6DE6}" type="pres">
      <dgm:prSet presAssocID="{482C5750-701A-43CE-A90F-618C98BA9DE6}" presName="thickLine" presStyleLbl="alignNode1" presStyleIdx="1" presStyleCnt="3"/>
      <dgm:spPr/>
    </dgm:pt>
    <dgm:pt modelId="{78D71C2F-C43C-479F-9DA0-44E5BA853FE9}" type="pres">
      <dgm:prSet presAssocID="{482C5750-701A-43CE-A90F-618C98BA9DE6}" presName="horz1" presStyleCnt="0"/>
      <dgm:spPr/>
    </dgm:pt>
    <dgm:pt modelId="{D31736C9-215E-4BF3-BA55-9B33BEC0AD22}" type="pres">
      <dgm:prSet presAssocID="{482C5750-701A-43CE-A90F-618C98BA9DE6}" presName="tx1" presStyleLbl="revTx" presStyleIdx="5" presStyleCnt="11"/>
      <dgm:spPr/>
      <dgm:t>
        <a:bodyPr/>
        <a:lstStyle/>
        <a:p>
          <a:endParaRPr lang="it-IT"/>
        </a:p>
      </dgm:t>
    </dgm:pt>
    <dgm:pt modelId="{5A2B830E-FAB4-4366-97E4-B687E2DDFF68}" type="pres">
      <dgm:prSet presAssocID="{482C5750-701A-43CE-A90F-618C98BA9DE6}" presName="vert1" presStyleCnt="0"/>
      <dgm:spPr/>
    </dgm:pt>
    <dgm:pt modelId="{501572CC-43F7-4AB2-8A0B-BB75F4236AC0}" type="pres">
      <dgm:prSet presAssocID="{4890FC67-DC76-4B3D-AFF8-BF7C0C6770CC}" presName="vertSpace2a" presStyleCnt="0"/>
      <dgm:spPr/>
    </dgm:pt>
    <dgm:pt modelId="{FE9766B1-5284-4953-9298-F0DD3C940B72}" type="pres">
      <dgm:prSet presAssocID="{4890FC67-DC76-4B3D-AFF8-BF7C0C6770CC}" presName="horz2" presStyleCnt="0"/>
      <dgm:spPr/>
    </dgm:pt>
    <dgm:pt modelId="{3BD58729-91C4-429B-9CB2-EFFED11058CD}" type="pres">
      <dgm:prSet presAssocID="{4890FC67-DC76-4B3D-AFF8-BF7C0C6770CC}" presName="horzSpace2" presStyleCnt="0"/>
      <dgm:spPr/>
    </dgm:pt>
    <dgm:pt modelId="{E85D04D4-072E-4013-AD66-45EA82078ECD}" type="pres">
      <dgm:prSet presAssocID="{4890FC67-DC76-4B3D-AFF8-BF7C0C6770CC}" presName="tx2" presStyleLbl="revTx" presStyleIdx="6" presStyleCnt="11"/>
      <dgm:spPr/>
      <dgm:t>
        <a:bodyPr/>
        <a:lstStyle/>
        <a:p>
          <a:endParaRPr lang="it-IT"/>
        </a:p>
      </dgm:t>
    </dgm:pt>
    <dgm:pt modelId="{1870D37E-D7DE-466F-A5E7-CED31789A9AE}" type="pres">
      <dgm:prSet presAssocID="{4890FC67-DC76-4B3D-AFF8-BF7C0C6770CC}" presName="vert2" presStyleCnt="0"/>
      <dgm:spPr/>
    </dgm:pt>
    <dgm:pt modelId="{0D6B7D69-DCF9-4E85-95D6-6B6F2EE0EB7E}" type="pres">
      <dgm:prSet presAssocID="{4890FC67-DC76-4B3D-AFF8-BF7C0C6770CC}" presName="thinLine2b" presStyleLbl="callout" presStyleIdx="4" presStyleCnt="8"/>
      <dgm:spPr/>
    </dgm:pt>
    <dgm:pt modelId="{1E2F13A4-3B27-4554-99AC-0915B686151B}" type="pres">
      <dgm:prSet presAssocID="{4890FC67-DC76-4B3D-AFF8-BF7C0C6770CC}" presName="vertSpace2b" presStyleCnt="0"/>
      <dgm:spPr/>
    </dgm:pt>
    <dgm:pt modelId="{F3209F36-283C-466A-92F7-9F9C480D5DCD}" type="pres">
      <dgm:prSet presAssocID="{4C8C7CD2-9F65-4DAD-81FA-7F85E96040B9}" presName="horz2" presStyleCnt="0"/>
      <dgm:spPr/>
    </dgm:pt>
    <dgm:pt modelId="{6316F608-19A6-453D-8B4F-9ABC6DFBD8FC}" type="pres">
      <dgm:prSet presAssocID="{4C8C7CD2-9F65-4DAD-81FA-7F85E96040B9}" presName="horzSpace2" presStyleCnt="0"/>
      <dgm:spPr/>
    </dgm:pt>
    <dgm:pt modelId="{F496C127-0ACC-4E77-9637-F51AD0FEBCCB}" type="pres">
      <dgm:prSet presAssocID="{4C8C7CD2-9F65-4DAD-81FA-7F85E96040B9}" presName="tx2" presStyleLbl="revTx" presStyleIdx="7" presStyleCnt="11"/>
      <dgm:spPr/>
      <dgm:t>
        <a:bodyPr/>
        <a:lstStyle/>
        <a:p>
          <a:endParaRPr lang="it-IT"/>
        </a:p>
      </dgm:t>
    </dgm:pt>
    <dgm:pt modelId="{C83F127D-A38E-4863-A17B-946FA3C9F689}" type="pres">
      <dgm:prSet presAssocID="{4C8C7CD2-9F65-4DAD-81FA-7F85E96040B9}" presName="vert2" presStyleCnt="0"/>
      <dgm:spPr/>
    </dgm:pt>
    <dgm:pt modelId="{ECBA7B65-473E-429B-8842-AB76660C8E22}" type="pres">
      <dgm:prSet presAssocID="{4C8C7CD2-9F65-4DAD-81FA-7F85E96040B9}" presName="thinLine2b" presStyleLbl="callout" presStyleIdx="5" presStyleCnt="8"/>
      <dgm:spPr/>
    </dgm:pt>
    <dgm:pt modelId="{F35C06BF-8291-4F0D-81B7-430E101348E4}" type="pres">
      <dgm:prSet presAssocID="{4C8C7CD2-9F65-4DAD-81FA-7F85E96040B9}" presName="vertSpace2b" presStyleCnt="0"/>
      <dgm:spPr/>
    </dgm:pt>
    <dgm:pt modelId="{F00035A8-D404-46B9-A178-1EEBE9A1B43B}" type="pres">
      <dgm:prSet presAssocID="{32AA8F33-DDCF-480D-BA32-4ADFE972D197}" presName="horz2" presStyleCnt="0"/>
      <dgm:spPr/>
    </dgm:pt>
    <dgm:pt modelId="{DB6DEE3F-8838-44C9-9620-5AC70FC89697}" type="pres">
      <dgm:prSet presAssocID="{32AA8F33-DDCF-480D-BA32-4ADFE972D197}" presName="horzSpace2" presStyleCnt="0"/>
      <dgm:spPr/>
    </dgm:pt>
    <dgm:pt modelId="{F613111B-1477-4503-BB37-426596708149}" type="pres">
      <dgm:prSet presAssocID="{32AA8F33-DDCF-480D-BA32-4ADFE972D197}" presName="tx2" presStyleLbl="revTx" presStyleIdx="8" presStyleCnt="11"/>
      <dgm:spPr/>
      <dgm:t>
        <a:bodyPr/>
        <a:lstStyle/>
        <a:p>
          <a:endParaRPr lang="it-IT"/>
        </a:p>
      </dgm:t>
    </dgm:pt>
    <dgm:pt modelId="{3443875D-351D-4FD7-AFF3-E4E4EF72B78A}" type="pres">
      <dgm:prSet presAssocID="{32AA8F33-DDCF-480D-BA32-4ADFE972D197}" presName="vert2" presStyleCnt="0"/>
      <dgm:spPr/>
    </dgm:pt>
    <dgm:pt modelId="{F556F3E8-CA00-4BD8-A9C6-62FE03E47956}" type="pres">
      <dgm:prSet presAssocID="{32AA8F33-DDCF-480D-BA32-4ADFE972D197}" presName="thinLine2b" presStyleLbl="callout" presStyleIdx="6" presStyleCnt="8"/>
      <dgm:spPr/>
    </dgm:pt>
    <dgm:pt modelId="{34063AB8-EBFC-4DBA-8FBD-39A86453124E}" type="pres">
      <dgm:prSet presAssocID="{32AA8F33-DDCF-480D-BA32-4ADFE972D197}" presName="vertSpace2b" presStyleCnt="0"/>
      <dgm:spPr/>
    </dgm:pt>
    <dgm:pt modelId="{324E4106-01E0-4763-8D47-A2D05943E7F1}" type="pres">
      <dgm:prSet presAssocID="{D0B7B90D-8E20-44BB-B387-5AB2FA6C493E}" presName="thickLine" presStyleLbl="alignNode1" presStyleIdx="2" presStyleCnt="3"/>
      <dgm:spPr/>
    </dgm:pt>
    <dgm:pt modelId="{6D53A6A2-B9C9-44C4-81C1-4C33CB80D62F}" type="pres">
      <dgm:prSet presAssocID="{D0B7B90D-8E20-44BB-B387-5AB2FA6C493E}" presName="horz1" presStyleCnt="0"/>
      <dgm:spPr/>
    </dgm:pt>
    <dgm:pt modelId="{53F4A483-2781-46F4-88A4-7F8F4B58F234}" type="pres">
      <dgm:prSet presAssocID="{D0B7B90D-8E20-44BB-B387-5AB2FA6C493E}" presName="tx1" presStyleLbl="revTx" presStyleIdx="9" presStyleCnt="11" custScaleY="46665" custLinFactNeighborX="978" custLinFactNeighborY="9773"/>
      <dgm:spPr/>
      <dgm:t>
        <a:bodyPr/>
        <a:lstStyle/>
        <a:p>
          <a:endParaRPr lang="it-IT"/>
        </a:p>
      </dgm:t>
    </dgm:pt>
    <dgm:pt modelId="{49F1B6EC-5D92-40E2-B1E1-D8C66909931D}" type="pres">
      <dgm:prSet presAssocID="{D0B7B90D-8E20-44BB-B387-5AB2FA6C493E}" presName="vert1" presStyleCnt="0"/>
      <dgm:spPr/>
    </dgm:pt>
    <dgm:pt modelId="{61B053A8-5DA2-4C4D-AF8B-041EAED8678B}" type="pres">
      <dgm:prSet presAssocID="{5AA36FC4-B4E8-4144-B3EC-4A0A247AEB71}" presName="vertSpace2a" presStyleCnt="0"/>
      <dgm:spPr/>
    </dgm:pt>
    <dgm:pt modelId="{46AEBD1F-CADF-44B1-821C-EE33B3CEC2A6}" type="pres">
      <dgm:prSet presAssocID="{5AA36FC4-B4E8-4144-B3EC-4A0A247AEB71}" presName="horz2" presStyleCnt="0"/>
      <dgm:spPr/>
    </dgm:pt>
    <dgm:pt modelId="{A075AEA2-2F11-446B-A71C-DC847DABAA24}" type="pres">
      <dgm:prSet presAssocID="{5AA36FC4-B4E8-4144-B3EC-4A0A247AEB71}" presName="horzSpace2" presStyleCnt="0"/>
      <dgm:spPr/>
    </dgm:pt>
    <dgm:pt modelId="{D87BB186-4506-423E-A19D-4BD8E5C75185}" type="pres">
      <dgm:prSet presAssocID="{5AA36FC4-B4E8-4144-B3EC-4A0A247AEB71}" presName="tx2" presStyleLbl="revTx" presStyleIdx="10" presStyleCnt="11" custScaleY="58427" custLinFactNeighborY="24816"/>
      <dgm:spPr/>
      <dgm:t>
        <a:bodyPr/>
        <a:lstStyle/>
        <a:p>
          <a:endParaRPr lang="it-IT"/>
        </a:p>
      </dgm:t>
    </dgm:pt>
    <dgm:pt modelId="{EEF3E4A5-EE02-418F-BE6F-673060913885}" type="pres">
      <dgm:prSet presAssocID="{5AA36FC4-B4E8-4144-B3EC-4A0A247AEB71}" presName="vert2" presStyleCnt="0"/>
      <dgm:spPr/>
    </dgm:pt>
    <dgm:pt modelId="{DF30661B-256F-40A3-B30B-DE4C62CBC8EC}" type="pres">
      <dgm:prSet presAssocID="{5AA36FC4-B4E8-4144-B3EC-4A0A247AEB71}" presName="thinLine2b" presStyleLbl="callout" presStyleIdx="7" presStyleCnt="8"/>
      <dgm:spPr/>
    </dgm:pt>
    <dgm:pt modelId="{48CB154C-7E6C-44DB-801F-C9298643745E}" type="pres">
      <dgm:prSet presAssocID="{5AA36FC4-B4E8-4144-B3EC-4A0A247AEB71}" presName="vertSpace2b" presStyleCnt="0"/>
      <dgm:spPr/>
    </dgm:pt>
  </dgm:ptLst>
  <dgm:cxnLst>
    <dgm:cxn modelId="{5CCFC94D-D79C-44EF-B73C-DF7005BD40B9}" type="presOf" srcId="{32AA8F33-DDCF-480D-BA32-4ADFE972D197}" destId="{F613111B-1477-4503-BB37-426596708149}" srcOrd="0" destOrd="0" presId="urn:microsoft.com/office/officeart/2008/layout/LinedList"/>
    <dgm:cxn modelId="{24E4C17D-E247-470A-B262-AD5D4DDB276E}" srcId="{482C5750-701A-43CE-A90F-618C98BA9DE6}" destId="{4C8C7CD2-9F65-4DAD-81FA-7F85E96040B9}" srcOrd="1" destOrd="0" parTransId="{C3DE999A-4B79-48D1-B818-47368EE260F3}" sibTransId="{F79D5DBC-B4CD-4895-88AA-21E84438E17B}"/>
    <dgm:cxn modelId="{CDAA5C2D-8D79-4296-8289-9D19C5EAC574}" type="presOf" srcId="{4C8C7CD2-9F65-4DAD-81FA-7F85E96040B9}" destId="{F496C127-0ACC-4E77-9637-F51AD0FEBCCB}" srcOrd="0" destOrd="0" presId="urn:microsoft.com/office/officeart/2008/layout/LinedList"/>
    <dgm:cxn modelId="{AD40D0D5-0199-4596-84A7-170FF16EB7FD}" srcId="{74EDB104-C1F3-4121-BEF9-A9DD4FD14E4B}" destId="{70E07F39-F514-4960-8690-803618897717}" srcOrd="2" destOrd="0" parTransId="{18AF8B5F-88A1-43BC-BEAC-8F42106D7715}" sibTransId="{008F8B0B-4285-4952-B4FF-D87DC530A3E3}"/>
    <dgm:cxn modelId="{69511CEC-C7BE-4212-AC7C-48009797B9D7}" type="presOf" srcId="{4890FC67-DC76-4B3D-AFF8-BF7C0C6770CC}" destId="{E85D04D4-072E-4013-AD66-45EA82078ECD}" srcOrd="0" destOrd="0" presId="urn:microsoft.com/office/officeart/2008/layout/LinedList"/>
    <dgm:cxn modelId="{A3DAF252-A8C5-44E1-A877-5C14AE6970FF}" srcId="{74EDB104-C1F3-4121-BEF9-A9DD4FD14E4B}" destId="{341291C6-CC8A-45BA-AB3A-843B194380B8}" srcOrd="0" destOrd="0" parTransId="{0E404D93-8569-4120-AE7A-1BEA7B0EEA97}" sibTransId="{6E75D39A-3215-4C38-9096-E91C01D992C5}"/>
    <dgm:cxn modelId="{5870C9FC-E0A9-409B-8929-3CAEE86B04D4}" srcId="{74EDB104-C1F3-4121-BEF9-A9DD4FD14E4B}" destId="{BDCA77BF-60C0-4CF4-BE24-A7F4C7166634}" srcOrd="1" destOrd="0" parTransId="{497C8CB8-D8B1-410D-BA52-1CE260E30773}" sibTransId="{630A2AC9-22DA-41F9-8CD1-A396FEBCD59E}"/>
    <dgm:cxn modelId="{5646B7A2-21D4-4AAD-ABCF-3E8FA45A363F}" type="presOf" srcId="{736B546F-5F4C-4699-8446-E81ABF788BA0}" destId="{F94AF9D7-6218-4BF8-8759-5C1EFC818C46}" srcOrd="0" destOrd="0" presId="urn:microsoft.com/office/officeart/2008/layout/LinedList"/>
    <dgm:cxn modelId="{E495A572-1FDB-4742-8A27-B896084C31DF}" type="presOf" srcId="{5AA36FC4-B4E8-4144-B3EC-4A0A247AEB71}" destId="{D87BB186-4506-423E-A19D-4BD8E5C75185}" srcOrd="0" destOrd="0" presId="urn:microsoft.com/office/officeart/2008/layout/LinedList"/>
    <dgm:cxn modelId="{619F2ED6-952E-48B0-B282-8805330DE1A0}" srcId="{482C5750-701A-43CE-A90F-618C98BA9DE6}" destId="{4890FC67-DC76-4B3D-AFF8-BF7C0C6770CC}" srcOrd="0" destOrd="0" parTransId="{3DE00131-6CB0-4AEC-8A98-F9AE429EB52D}" sibTransId="{7EB3564A-3DCA-4006-B373-2F18E79D11E8}"/>
    <dgm:cxn modelId="{8180DD99-1056-4130-9E01-BB7BE5C37E0B}" type="presOf" srcId="{8C1862DE-270F-433D-9909-71E9A313B787}" destId="{B439CC46-B7E7-46CD-A5B7-AE3868627FCA}" srcOrd="0" destOrd="0" presId="urn:microsoft.com/office/officeart/2008/layout/LinedList"/>
    <dgm:cxn modelId="{31053467-E666-4D48-A12B-832B5B08A05F}" type="presOf" srcId="{74EDB104-C1F3-4121-BEF9-A9DD4FD14E4B}" destId="{BF93C309-FE4F-4E31-A1F2-1253BBC19747}" srcOrd="0" destOrd="0" presId="urn:microsoft.com/office/officeart/2008/layout/LinedList"/>
    <dgm:cxn modelId="{F91C88E7-C8BA-4E2B-8DE7-14BBF440B2E6}" type="presOf" srcId="{482C5750-701A-43CE-A90F-618C98BA9DE6}" destId="{D31736C9-215E-4BF3-BA55-9B33BEC0AD22}" srcOrd="0" destOrd="0" presId="urn:microsoft.com/office/officeart/2008/layout/LinedList"/>
    <dgm:cxn modelId="{49569951-5756-4EA2-9DE3-67334CF74AC8}" type="presOf" srcId="{D0B7B90D-8E20-44BB-B387-5AB2FA6C493E}" destId="{53F4A483-2781-46F4-88A4-7F8F4B58F234}" srcOrd="0" destOrd="0" presId="urn:microsoft.com/office/officeart/2008/layout/LinedList"/>
    <dgm:cxn modelId="{6E598B5F-E917-4868-B219-712E88E7DA6C}" type="presOf" srcId="{70E07F39-F514-4960-8690-803618897717}" destId="{B5581F04-E1D0-4963-90BF-9F08AF26622B}" srcOrd="0" destOrd="0" presId="urn:microsoft.com/office/officeart/2008/layout/LinedList"/>
    <dgm:cxn modelId="{34B67E05-11E8-46C9-B40B-D8B918A79BB5}" srcId="{482C5750-701A-43CE-A90F-618C98BA9DE6}" destId="{32AA8F33-DDCF-480D-BA32-4ADFE972D197}" srcOrd="2" destOrd="0" parTransId="{AF5EBF81-5255-4443-8EA0-3B5F3A982CE9}" sibTransId="{4731E996-CEF2-4FD5-9ED1-4F579A218A68}"/>
    <dgm:cxn modelId="{A63911BC-F520-4E2E-879E-6DD7021A862B}" srcId="{8C1862DE-270F-433D-9909-71E9A313B787}" destId="{482C5750-701A-43CE-A90F-618C98BA9DE6}" srcOrd="1" destOrd="0" parTransId="{95FD03ED-6BCF-484C-ABA9-D4164E736AE6}" sibTransId="{49DE35AD-B0F7-472E-A181-1119032A5E59}"/>
    <dgm:cxn modelId="{8FBF3D97-2474-4232-8FBB-F0D485E8A12B}" srcId="{D0B7B90D-8E20-44BB-B387-5AB2FA6C493E}" destId="{5AA36FC4-B4E8-4144-B3EC-4A0A247AEB71}" srcOrd="0" destOrd="0" parTransId="{057FC5E0-A4F1-4095-8CA0-B1AC3ABF9FB7}" sibTransId="{E5D0A630-C7AB-4E7F-A42D-D6E4262EF91A}"/>
    <dgm:cxn modelId="{7DF2BA5F-D265-423D-BD01-0FDC5A911DEA}" srcId="{8C1862DE-270F-433D-9909-71E9A313B787}" destId="{74EDB104-C1F3-4121-BEF9-A9DD4FD14E4B}" srcOrd="0" destOrd="0" parTransId="{3830CDD6-0A2D-4FE5-8C63-486AC36A47E3}" sibTransId="{B130A283-C2EF-465E-BC89-7151F4B8550E}"/>
    <dgm:cxn modelId="{E1406606-751F-41C1-95D4-3B070498B4CE}" type="presOf" srcId="{BDCA77BF-60C0-4CF4-BE24-A7F4C7166634}" destId="{EB4CBF13-96CF-4AAF-97AD-5A8474CD7156}" srcOrd="0" destOrd="0" presId="urn:microsoft.com/office/officeart/2008/layout/LinedList"/>
    <dgm:cxn modelId="{C64CBCE0-0ACC-4EBF-A0AC-61FA588065DA}" srcId="{74EDB104-C1F3-4121-BEF9-A9DD4FD14E4B}" destId="{736B546F-5F4C-4699-8446-E81ABF788BA0}" srcOrd="3" destOrd="0" parTransId="{16F6DFDD-841F-410F-9F18-EDB1B3FD1205}" sibTransId="{02627986-114C-42A3-9D66-3C1014C16E1D}"/>
    <dgm:cxn modelId="{F7646B9F-7D33-480E-8CD9-422EBACFBECA}" srcId="{8C1862DE-270F-433D-9909-71E9A313B787}" destId="{D0B7B90D-8E20-44BB-B387-5AB2FA6C493E}" srcOrd="2" destOrd="0" parTransId="{ECFE7409-3E13-4581-BF2F-212D7F7FE441}" sibTransId="{D6D38A72-0361-471C-8209-51F90699B4CA}"/>
    <dgm:cxn modelId="{8853C2D0-32F8-4686-B836-DBB7F4CA9AF9}" type="presOf" srcId="{341291C6-CC8A-45BA-AB3A-843B194380B8}" destId="{FA9BB59D-74A0-4BD3-9301-9ECEC24F9CB6}" srcOrd="0" destOrd="0" presId="urn:microsoft.com/office/officeart/2008/layout/LinedList"/>
    <dgm:cxn modelId="{06496EBC-F64F-4276-8991-4FE5CFCA2430}" type="presParOf" srcId="{B439CC46-B7E7-46CD-A5B7-AE3868627FCA}" destId="{C1934903-80B0-4E32-964B-1CA74A1E2969}" srcOrd="0" destOrd="0" presId="urn:microsoft.com/office/officeart/2008/layout/LinedList"/>
    <dgm:cxn modelId="{3D8D7AE0-B82E-44F9-A814-F80B78AB58AC}" type="presParOf" srcId="{B439CC46-B7E7-46CD-A5B7-AE3868627FCA}" destId="{1347BD22-7938-42F0-8F12-0463D40EBB98}" srcOrd="1" destOrd="0" presId="urn:microsoft.com/office/officeart/2008/layout/LinedList"/>
    <dgm:cxn modelId="{59933FA1-2478-4FF5-80FE-B6E55C4D7DDA}" type="presParOf" srcId="{1347BD22-7938-42F0-8F12-0463D40EBB98}" destId="{BF93C309-FE4F-4E31-A1F2-1253BBC19747}" srcOrd="0" destOrd="0" presId="urn:microsoft.com/office/officeart/2008/layout/LinedList"/>
    <dgm:cxn modelId="{AD0EEC01-1B0D-4BF0-8CEB-6BAF47DAC790}" type="presParOf" srcId="{1347BD22-7938-42F0-8F12-0463D40EBB98}" destId="{47FE9DD3-1B38-4288-B04B-7E018C99B499}" srcOrd="1" destOrd="0" presId="urn:microsoft.com/office/officeart/2008/layout/LinedList"/>
    <dgm:cxn modelId="{1A0E76EF-11C3-4DA9-BFEF-4AFA7789ED2B}" type="presParOf" srcId="{47FE9DD3-1B38-4288-B04B-7E018C99B499}" destId="{00DAFAE9-3DCC-4A45-A976-1092C0EDFF98}" srcOrd="0" destOrd="0" presId="urn:microsoft.com/office/officeart/2008/layout/LinedList"/>
    <dgm:cxn modelId="{F37DF7F3-7F54-4846-B44E-BFA5079BA4A6}" type="presParOf" srcId="{47FE9DD3-1B38-4288-B04B-7E018C99B499}" destId="{319A0918-A5D7-4615-8072-49ADA9A3EBF3}" srcOrd="1" destOrd="0" presId="urn:microsoft.com/office/officeart/2008/layout/LinedList"/>
    <dgm:cxn modelId="{5813F402-3E1E-4BBA-A18D-5B31EB1B526B}" type="presParOf" srcId="{319A0918-A5D7-4615-8072-49ADA9A3EBF3}" destId="{418FA1AA-BBCE-4005-B937-50BA95FB147F}" srcOrd="0" destOrd="0" presId="urn:microsoft.com/office/officeart/2008/layout/LinedList"/>
    <dgm:cxn modelId="{7324475D-AA0A-4687-A1B1-C88E4D24F664}" type="presParOf" srcId="{319A0918-A5D7-4615-8072-49ADA9A3EBF3}" destId="{FA9BB59D-74A0-4BD3-9301-9ECEC24F9CB6}" srcOrd="1" destOrd="0" presId="urn:microsoft.com/office/officeart/2008/layout/LinedList"/>
    <dgm:cxn modelId="{DB88694E-12B5-49E5-93D8-EC6B6A922979}" type="presParOf" srcId="{319A0918-A5D7-4615-8072-49ADA9A3EBF3}" destId="{A8886907-7C1A-4886-848F-5A51B10889A0}" srcOrd="2" destOrd="0" presId="urn:microsoft.com/office/officeart/2008/layout/LinedList"/>
    <dgm:cxn modelId="{708F8B33-19BD-475D-BA10-44ACBE113B38}" type="presParOf" srcId="{47FE9DD3-1B38-4288-B04B-7E018C99B499}" destId="{C9C4E511-DEB9-4F3F-97E8-41AB49152E57}" srcOrd="2" destOrd="0" presId="urn:microsoft.com/office/officeart/2008/layout/LinedList"/>
    <dgm:cxn modelId="{C18EB6DA-ADB1-406E-91A4-8883C01DB90A}" type="presParOf" srcId="{47FE9DD3-1B38-4288-B04B-7E018C99B499}" destId="{7F5403BD-4878-478D-880C-B8628D90DA90}" srcOrd="3" destOrd="0" presId="urn:microsoft.com/office/officeart/2008/layout/LinedList"/>
    <dgm:cxn modelId="{DF96BA1A-DFB5-4710-8C3A-6D9B6DBA343C}" type="presParOf" srcId="{47FE9DD3-1B38-4288-B04B-7E018C99B499}" destId="{53BCF603-8E66-462F-AE86-0509AF4C5C5C}" srcOrd="4" destOrd="0" presId="urn:microsoft.com/office/officeart/2008/layout/LinedList"/>
    <dgm:cxn modelId="{463BAAAD-16FE-4A18-A0C0-A223497F4905}" type="presParOf" srcId="{53BCF603-8E66-462F-AE86-0509AF4C5C5C}" destId="{6D760DBE-2E76-4380-9BB1-AADE87E7EFB0}" srcOrd="0" destOrd="0" presId="urn:microsoft.com/office/officeart/2008/layout/LinedList"/>
    <dgm:cxn modelId="{777CB754-1B5A-4685-8CFA-CE2906D6BDB6}" type="presParOf" srcId="{53BCF603-8E66-462F-AE86-0509AF4C5C5C}" destId="{EB4CBF13-96CF-4AAF-97AD-5A8474CD7156}" srcOrd="1" destOrd="0" presId="urn:microsoft.com/office/officeart/2008/layout/LinedList"/>
    <dgm:cxn modelId="{445B384A-662B-48B9-AB9C-7B4CCF045461}" type="presParOf" srcId="{53BCF603-8E66-462F-AE86-0509AF4C5C5C}" destId="{0EBE948C-E0B6-472B-BA1E-19243BB655E1}" srcOrd="2" destOrd="0" presId="urn:microsoft.com/office/officeart/2008/layout/LinedList"/>
    <dgm:cxn modelId="{401C0C2A-6252-4995-B75F-6D2E9850AF09}" type="presParOf" srcId="{47FE9DD3-1B38-4288-B04B-7E018C99B499}" destId="{8E6D8545-A986-4405-9EE3-4500E318F8E9}" srcOrd="5" destOrd="0" presId="urn:microsoft.com/office/officeart/2008/layout/LinedList"/>
    <dgm:cxn modelId="{A88E63B5-96BC-4D35-BC54-0F0395CCA5A1}" type="presParOf" srcId="{47FE9DD3-1B38-4288-B04B-7E018C99B499}" destId="{A244A794-F9EB-4C01-998E-1A36A1035D4B}" srcOrd="6" destOrd="0" presId="urn:microsoft.com/office/officeart/2008/layout/LinedList"/>
    <dgm:cxn modelId="{60842437-AA17-4B5B-87BC-D017820A91EE}" type="presParOf" srcId="{47FE9DD3-1B38-4288-B04B-7E018C99B499}" destId="{F7D30342-3F35-4227-974B-AF11E2F430F8}" srcOrd="7" destOrd="0" presId="urn:microsoft.com/office/officeart/2008/layout/LinedList"/>
    <dgm:cxn modelId="{579F79E0-3EDC-45B5-9F1B-E1AE92EBC780}" type="presParOf" srcId="{F7D30342-3F35-4227-974B-AF11E2F430F8}" destId="{FB88912F-83B0-473C-BE02-8C663D2B9916}" srcOrd="0" destOrd="0" presId="urn:microsoft.com/office/officeart/2008/layout/LinedList"/>
    <dgm:cxn modelId="{7DA5A763-79E7-46C5-8942-6105E3643B62}" type="presParOf" srcId="{F7D30342-3F35-4227-974B-AF11E2F430F8}" destId="{B5581F04-E1D0-4963-90BF-9F08AF26622B}" srcOrd="1" destOrd="0" presId="urn:microsoft.com/office/officeart/2008/layout/LinedList"/>
    <dgm:cxn modelId="{8E883A1B-3D8D-4099-9E97-076B2BD768E1}" type="presParOf" srcId="{F7D30342-3F35-4227-974B-AF11E2F430F8}" destId="{D807B1F3-1CBC-483A-A968-C01C00413210}" srcOrd="2" destOrd="0" presId="urn:microsoft.com/office/officeart/2008/layout/LinedList"/>
    <dgm:cxn modelId="{BB42F234-E502-45E2-818D-7A0EA79BF589}" type="presParOf" srcId="{47FE9DD3-1B38-4288-B04B-7E018C99B499}" destId="{A5DC9FF6-D0C7-40CB-A3E1-ECBCEF713BEE}" srcOrd="8" destOrd="0" presId="urn:microsoft.com/office/officeart/2008/layout/LinedList"/>
    <dgm:cxn modelId="{B306609E-4E35-41F5-ADA5-5400108770AD}" type="presParOf" srcId="{47FE9DD3-1B38-4288-B04B-7E018C99B499}" destId="{329B6062-267C-410A-974C-19FA96C1F977}" srcOrd="9" destOrd="0" presId="urn:microsoft.com/office/officeart/2008/layout/LinedList"/>
    <dgm:cxn modelId="{9F893C9C-5885-4600-B458-0BBCA89E1D06}" type="presParOf" srcId="{47FE9DD3-1B38-4288-B04B-7E018C99B499}" destId="{3046C694-1E5C-4931-87E2-4901AEFE519B}" srcOrd="10" destOrd="0" presId="urn:microsoft.com/office/officeart/2008/layout/LinedList"/>
    <dgm:cxn modelId="{D84171DA-C5AC-4A13-AF36-12CE799A8F0B}" type="presParOf" srcId="{3046C694-1E5C-4931-87E2-4901AEFE519B}" destId="{319807CD-694D-44F3-B192-5303F36B4927}" srcOrd="0" destOrd="0" presId="urn:microsoft.com/office/officeart/2008/layout/LinedList"/>
    <dgm:cxn modelId="{A675AD28-F4E8-4E3E-B852-BD74BE7EB070}" type="presParOf" srcId="{3046C694-1E5C-4931-87E2-4901AEFE519B}" destId="{F94AF9D7-6218-4BF8-8759-5C1EFC818C46}" srcOrd="1" destOrd="0" presId="urn:microsoft.com/office/officeart/2008/layout/LinedList"/>
    <dgm:cxn modelId="{578FC26E-E238-41C8-9E3B-BD3A0EFB0D3E}" type="presParOf" srcId="{3046C694-1E5C-4931-87E2-4901AEFE519B}" destId="{EC8B4BD4-1067-4FA1-AD08-BEBFA8E1FC39}" srcOrd="2" destOrd="0" presId="urn:microsoft.com/office/officeart/2008/layout/LinedList"/>
    <dgm:cxn modelId="{C1E7C699-EB1E-4DC3-A3CF-BFA4D19EAE8A}" type="presParOf" srcId="{47FE9DD3-1B38-4288-B04B-7E018C99B499}" destId="{D059AEED-C263-4012-AE97-87624D0C2CCF}" srcOrd="11" destOrd="0" presId="urn:microsoft.com/office/officeart/2008/layout/LinedList"/>
    <dgm:cxn modelId="{9D4C985F-B315-4FC6-8492-64C44D61EA69}" type="presParOf" srcId="{47FE9DD3-1B38-4288-B04B-7E018C99B499}" destId="{4F30269D-383E-450B-8D5F-F64020153EBD}" srcOrd="12" destOrd="0" presId="urn:microsoft.com/office/officeart/2008/layout/LinedList"/>
    <dgm:cxn modelId="{E255B877-6B86-43B0-B6E9-7E06D608679F}" type="presParOf" srcId="{B439CC46-B7E7-46CD-A5B7-AE3868627FCA}" destId="{785666CA-4033-45F3-8E81-D91855DB6DE6}" srcOrd="2" destOrd="0" presId="urn:microsoft.com/office/officeart/2008/layout/LinedList"/>
    <dgm:cxn modelId="{F2C10F8D-EBEF-4264-84B9-9E5E76827E99}" type="presParOf" srcId="{B439CC46-B7E7-46CD-A5B7-AE3868627FCA}" destId="{78D71C2F-C43C-479F-9DA0-44E5BA853FE9}" srcOrd="3" destOrd="0" presId="urn:microsoft.com/office/officeart/2008/layout/LinedList"/>
    <dgm:cxn modelId="{D2297ADF-6E1C-46B9-A208-00A9866DA097}" type="presParOf" srcId="{78D71C2F-C43C-479F-9DA0-44E5BA853FE9}" destId="{D31736C9-215E-4BF3-BA55-9B33BEC0AD22}" srcOrd="0" destOrd="0" presId="urn:microsoft.com/office/officeart/2008/layout/LinedList"/>
    <dgm:cxn modelId="{502638B6-39EF-4BE9-9337-C5AE8570E7FC}" type="presParOf" srcId="{78D71C2F-C43C-479F-9DA0-44E5BA853FE9}" destId="{5A2B830E-FAB4-4366-97E4-B687E2DDFF68}" srcOrd="1" destOrd="0" presId="urn:microsoft.com/office/officeart/2008/layout/LinedList"/>
    <dgm:cxn modelId="{3C205782-840C-42F9-9A4B-6A22FB0C3B90}" type="presParOf" srcId="{5A2B830E-FAB4-4366-97E4-B687E2DDFF68}" destId="{501572CC-43F7-4AB2-8A0B-BB75F4236AC0}" srcOrd="0" destOrd="0" presId="urn:microsoft.com/office/officeart/2008/layout/LinedList"/>
    <dgm:cxn modelId="{B8C61843-D961-4582-8D8B-65C2565A192A}" type="presParOf" srcId="{5A2B830E-FAB4-4366-97E4-B687E2DDFF68}" destId="{FE9766B1-5284-4953-9298-F0DD3C940B72}" srcOrd="1" destOrd="0" presId="urn:microsoft.com/office/officeart/2008/layout/LinedList"/>
    <dgm:cxn modelId="{92B424E9-9923-4DDD-8F67-6B5B15D6859B}" type="presParOf" srcId="{FE9766B1-5284-4953-9298-F0DD3C940B72}" destId="{3BD58729-91C4-429B-9CB2-EFFED11058CD}" srcOrd="0" destOrd="0" presId="urn:microsoft.com/office/officeart/2008/layout/LinedList"/>
    <dgm:cxn modelId="{0FCA414A-8CB1-4497-8B11-28AF99A1570C}" type="presParOf" srcId="{FE9766B1-5284-4953-9298-F0DD3C940B72}" destId="{E85D04D4-072E-4013-AD66-45EA82078ECD}" srcOrd="1" destOrd="0" presId="urn:microsoft.com/office/officeart/2008/layout/LinedList"/>
    <dgm:cxn modelId="{01CA5F8D-357E-4021-9AD4-11197BE6B90C}" type="presParOf" srcId="{FE9766B1-5284-4953-9298-F0DD3C940B72}" destId="{1870D37E-D7DE-466F-A5E7-CED31789A9AE}" srcOrd="2" destOrd="0" presId="urn:microsoft.com/office/officeart/2008/layout/LinedList"/>
    <dgm:cxn modelId="{B6FE90D8-E810-4EF1-8220-001443086907}" type="presParOf" srcId="{5A2B830E-FAB4-4366-97E4-B687E2DDFF68}" destId="{0D6B7D69-DCF9-4E85-95D6-6B6F2EE0EB7E}" srcOrd="2" destOrd="0" presId="urn:microsoft.com/office/officeart/2008/layout/LinedList"/>
    <dgm:cxn modelId="{6E986B45-203B-4A9E-9751-0E2287F5F976}" type="presParOf" srcId="{5A2B830E-FAB4-4366-97E4-B687E2DDFF68}" destId="{1E2F13A4-3B27-4554-99AC-0915B686151B}" srcOrd="3" destOrd="0" presId="urn:microsoft.com/office/officeart/2008/layout/LinedList"/>
    <dgm:cxn modelId="{CF1B7866-9DBB-4204-9FB3-9DBF7415FF1E}" type="presParOf" srcId="{5A2B830E-FAB4-4366-97E4-B687E2DDFF68}" destId="{F3209F36-283C-466A-92F7-9F9C480D5DCD}" srcOrd="4" destOrd="0" presId="urn:microsoft.com/office/officeart/2008/layout/LinedList"/>
    <dgm:cxn modelId="{007CBEA7-70DE-48FE-9D5A-37A2E6572090}" type="presParOf" srcId="{F3209F36-283C-466A-92F7-9F9C480D5DCD}" destId="{6316F608-19A6-453D-8B4F-9ABC6DFBD8FC}" srcOrd="0" destOrd="0" presId="urn:microsoft.com/office/officeart/2008/layout/LinedList"/>
    <dgm:cxn modelId="{EF290CC8-5B3D-4FB4-8354-B8AFD6D055A4}" type="presParOf" srcId="{F3209F36-283C-466A-92F7-9F9C480D5DCD}" destId="{F496C127-0ACC-4E77-9637-F51AD0FEBCCB}" srcOrd="1" destOrd="0" presId="urn:microsoft.com/office/officeart/2008/layout/LinedList"/>
    <dgm:cxn modelId="{65573D71-9BAB-4A7E-BD01-562AA94B9AED}" type="presParOf" srcId="{F3209F36-283C-466A-92F7-9F9C480D5DCD}" destId="{C83F127D-A38E-4863-A17B-946FA3C9F689}" srcOrd="2" destOrd="0" presId="urn:microsoft.com/office/officeart/2008/layout/LinedList"/>
    <dgm:cxn modelId="{2BDBC723-FA01-49C5-8E2C-C18B2A9B9AC6}" type="presParOf" srcId="{5A2B830E-FAB4-4366-97E4-B687E2DDFF68}" destId="{ECBA7B65-473E-429B-8842-AB76660C8E22}" srcOrd="5" destOrd="0" presId="urn:microsoft.com/office/officeart/2008/layout/LinedList"/>
    <dgm:cxn modelId="{4BB57986-B5CC-474E-A544-76A5BAC7652E}" type="presParOf" srcId="{5A2B830E-FAB4-4366-97E4-B687E2DDFF68}" destId="{F35C06BF-8291-4F0D-81B7-430E101348E4}" srcOrd="6" destOrd="0" presId="urn:microsoft.com/office/officeart/2008/layout/LinedList"/>
    <dgm:cxn modelId="{40EC35CF-4939-47F0-8CFD-137455531367}" type="presParOf" srcId="{5A2B830E-FAB4-4366-97E4-B687E2DDFF68}" destId="{F00035A8-D404-46B9-A178-1EEBE9A1B43B}" srcOrd="7" destOrd="0" presId="urn:microsoft.com/office/officeart/2008/layout/LinedList"/>
    <dgm:cxn modelId="{7A932B77-01D7-437C-AB97-77A00E0213C0}" type="presParOf" srcId="{F00035A8-D404-46B9-A178-1EEBE9A1B43B}" destId="{DB6DEE3F-8838-44C9-9620-5AC70FC89697}" srcOrd="0" destOrd="0" presId="urn:microsoft.com/office/officeart/2008/layout/LinedList"/>
    <dgm:cxn modelId="{9725BC3B-9A75-4107-B41B-E444930E62B5}" type="presParOf" srcId="{F00035A8-D404-46B9-A178-1EEBE9A1B43B}" destId="{F613111B-1477-4503-BB37-426596708149}" srcOrd="1" destOrd="0" presId="urn:microsoft.com/office/officeart/2008/layout/LinedList"/>
    <dgm:cxn modelId="{F8B232D0-87AE-4EF4-BBE6-7C0D7A9FBAA5}" type="presParOf" srcId="{F00035A8-D404-46B9-A178-1EEBE9A1B43B}" destId="{3443875D-351D-4FD7-AFF3-E4E4EF72B78A}" srcOrd="2" destOrd="0" presId="urn:microsoft.com/office/officeart/2008/layout/LinedList"/>
    <dgm:cxn modelId="{E506C0DD-DBDC-411C-A4FD-455FF32B4A5B}" type="presParOf" srcId="{5A2B830E-FAB4-4366-97E4-B687E2DDFF68}" destId="{F556F3E8-CA00-4BD8-A9C6-62FE03E47956}" srcOrd="8" destOrd="0" presId="urn:microsoft.com/office/officeart/2008/layout/LinedList"/>
    <dgm:cxn modelId="{16534A60-3652-4750-A36B-685E02F4C36A}" type="presParOf" srcId="{5A2B830E-FAB4-4366-97E4-B687E2DDFF68}" destId="{34063AB8-EBFC-4DBA-8FBD-39A86453124E}" srcOrd="9" destOrd="0" presId="urn:microsoft.com/office/officeart/2008/layout/LinedList"/>
    <dgm:cxn modelId="{E326C507-5216-4725-8A70-9BCE4D7A508D}" type="presParOf" srcId="{B439CC46-B7E7-46CD-A5B7-AE3868627FCA}" destId="{324E4106-01E0-4763-8D47-A2D05943E7F1}" srcOrd="4" destOrd="0" presId="urn:microsoft.com/office/officeart/2008/layout/LinedList"/>
    <dgm:cxn modelId="{0973FF2A-EF29-498F-A855-AD5807B8290A}" type="presParOf" srcId="{B439CC46-B7E7-46CD-A5B7-AE3868627FCA}" destId="{6D53A6A2-B9C9-44C4-81C1-4C33CB80D62F}" srcOrd="5" destOrd="0" presId="urn:microsoft.com/office/officeart/2008/layout/LinedList"/>
    <dgm:cxn modelId="{E8CD428F-6B56-46FB-AFD6-69337F4FE0D1}" type="presParOf" srcId="{6D53A6A2-B9C9-44C4-81C1-4C33CB80D62F}" destId="{53F4A483-2781-46F4-88A4-7F8F4B58F234}" srcOrd="0" destOrd="0" presId="urn:microsoft.com/office/officeart/2008/layout/LinedList"/>
    <dgm:cxn modelId="{77AECF66-525F-48A5-95B7-B9013B3B7D68}" type="presParOf" srcId="{6D53A6A2-B9C9-44C4-81C1-4C33CB80D62F}" destId="{49F1B6EC-5D92-40E2-B1E1-D8C66909931D}" srcOrd="1" destOrd="0" presId="urn:microsoft.com/office/officeart/2008/layout/LinedList"/>
    <dgm:cxn modelId="{C9F04058-7DD2-422D-84E3-366BA655C715}" type="presParOf" srcId="{49F1B6EC-5D92-40E2-B1E1-D8C66909931D}" destId="{61B053A8-5DA2-4C4D-AF8B-041EAED8678B}" srcOrd="0" destOrd="0" presId="urn:microsoft.com/office/officeart/2008/layout/LinedList"/>
    <dgm:cxn modelId="{28AC12D2-D9F1-42A0-A00A-94651BED4C9A}" type="presParOf" srcId="{49F1B6EC-5D92-40E2-B1E1-D8C66909931D}" destId="{46AEBD1F-CADF-44B1-821C-EE33B3CEC2A6}" srcOrd="1" destOrd="0" presId="urn:microsoft.com/office/officeart/2008/layout/LinedList"/>
    <dgm:cxn modelId="{1405A560-9F8B-4D7D-8506-F253A7AC676E}" type="presParOf" srcId="{46AEBD1F-CADF-44B1-821C-EE33B3CEC2A6}" destId="{A075AEA2-2F11-446B-A71C-DC847DABAA24}" srcOrd="0" destOrd="0" presId="urn:microsoft.com/office/officeart/2008/layout/LinedList"/>
    <dgm:cxn modelId="{D63C6DBF-C291-43C0-A0A8-3107E87A5564}" type="presParOf" srcId="{46AEBD1F-CADF-44B1-821C-EE33B3CEC2A6}" destId="{D87BB186-4506-423E-A19D-4BD8E5C75185}" srcOrd="1" destOrd="0" presId="urn:microsoft.com/office/officeart/2008/layout/LinedList"/>
    <dgm:cxn modelId="{CAD266E7-ACC0-4A59-A9A5-9FEDFD6EC6A6}" type="presParOf" srcId="{46AEBD1F-CADF-44B1-821C-EE33B3CEC2A6}" destId="{EEF3E4A5-EE02-418F-BE6F-673060913885}" srcOrd="2" destOrd="0" presId="urn:microsoft.com/office/officeart/2008/layout/LinedList"/>
    <dgm:cxn modelId="{65922F4A-4789-4A25-AA9F-65B659682CC7}" type="presParOf" srcId="{49F1B6EC-5D92-40E2-B1E1-D8C66909931D}" destId="{DF30661B-256F-40A3-B30B-DE4C62CBC8EC}" srcOrd="2" destOrd="0" presId="urn:microsoft.com/office/officeart/2008/layout/LinedList"/>
    <dgm:cxn modelId="{6CB89B13-1587-494B-BD62-1D8B52C092B7}" type="presParOf" srcId="{49F1B6EC-5D92-40E2-B1E1-D8C66909931D}" destId="{48CB154C-7E6C-44DB-801F-C9298643745E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2B48C79-DE3D-462C-A22B-9B708C462809}" type="doc">
      <dgm:prSet loTypeId="urn:microsoft.com/office/officeart/2005/8/layout/vList2" loCatId="list" qsTypeId="urn:microsoft.com/office/officeart/2005/8/quickstyle/simple5" qsCatId="simple" csTypeId="urn:microsoft.com/office/officeart/2005/8/colors/accent3_1" csCatId="accent3"/>
      <dgm:spPr/>
      <dgm:t>
        <a:bodyPr/>
        <a:lstStyle/>
        <a:p>
          <a:endParaRPr lang="it-IT"/>
        </a:p>
      </dgm:t>
    </dgm:pt>
    <dgm:pt modelId="{3D8B24F3-CEC2-46AC-BACC-D2C66045DF81}">
      <dgm:prSet/>
      <dgm:spPr/>
      <dgm:t>
        <a:bodyPr/>
        <a:lstStyle/>
        <a:p>
          <a:pPr rtl="0"/>
          <a:r>
            <a:rPr lang="it-IT" smtClean="0"/>
            <a:t>In caso di trasferimento dell’immobile acquisito come prima casa e di riacquisto entro un anno di un’altra abitazione avente i requisiti «prima casa», è concesso un credito di imposta pari all’imposta di registro o all’Iva corrisposta in occasione del primo acquisto agevolato.</a:t>
          </a:r>
          <a:endParaRPr lang="it-IT"/>
        </a:p>
      </dgm:t>
    </dgm:pt>
    <dgm:pt modelId="{10817C87-9C04-411E-BBB5-65F81C355C96}" type="parTrans" cxnId="{7216095C-E6E0-450E-9720-4EC1B78CBE8E}">
      <dgm:prSet/>
      <dgm:spPr/>
      <dgm:t>
        <a:bodyPr/>
        <a:lstStyle/>
        <a:p>
          <a:endParaRPr lang="it-IT"/>
        </a:p>
      </dgm:t>
    </dgm:pt>
    <dgm:pt modelId="{7FDC9AB7-0A1B-4AD0-8289-BF813937DA1B}" type="sibTrans" cxnId="{7216095C-E6E0-450E-9720-4EC1B78CBE8E}">
      <dgm:prSet/>
      <dgm:spPr/>
      <dgm:t>
        <a:bodyPr/>
        <a:lstStyle/>
        <a:p>
          <a:endParaRPr lang="it-IT"/>
        </a:p>
      </dgm:t>
    </dgm:pt>
    <dgm:pt modelId="{0A0EA330-F9AB-4C1B-9D72-2807A463FACC}">
      <dgm:prSet/>
      <dgm:spPr/>
      <dgm:t>
        <a:bodyPr/>
        <a:lstStyle/>
        <a:p>
          <a:pPr rtl="0"/>
          <a:r>
            <a:rPr lang="it-IT" smtClean="0"/>
            <a:t>Tale credito non può essere in ogni caso superiore alle imposte dovute in relazione al successivo acquisto.</a:t>
          </a:r>
          <a:endParaRPr lang="it-IT"/>
        </a:p>
      </dgm:t>
    </dgm:pt>
    <dgm:pt modelId="{BBA4706F-A5C5-4A58-BE5D-C5C9C36D719B}" type="parTrans" cxnId="{D31CAA8F-0DC8-4569-B442-F8FED226785C}">
      <dgm:prSet/>
      <dgm:spPr/>
      <dgm:t>
        <a:bodyPr/>
        <a:lstStyle/>
        <a:p>
          <a:endParaRPr lang="it-IT"/>
        </a:p>
      </dgm:t>
    </dgm:pt>
    <dgm:pt modelId="{B2466220-183C-4B86-A174-0E544D844189}" type="sibTrans" cxnId="{D31CAA8F-0DC8-4569-B442-F8FED226785C}">
      <dgm:prSet/>
      <dgm:spPr/>
      <dgm:t>
        <a:bodyPr/>
        <a:lstStyle/>
        <a:p>
          <a:endParaRPr lang="it-IT"/>
        </a:p>
      </dgm:t>
    </dgm:pt>
    <dgm:pt modelId="{606E3D13-8679-46A7-A092-7E0B8D99C700}">
      <dgm:prSet/>
      <dgm:spPr/>
      <dgm:t>
        <a:bodyPr/>
        <a:lstStyle/>
        <a:p>
          <a:pPr rtl="0"/>
          <a:r>
            <a:rPr lang="it-IT" smtClean="0"/>
            <a:t>Il credito può essere utilizzato in diminuzione dell’imposta di registro dovuta per il nuovo acquisto, in diminuzione dell’Irpef dovuta nella prima dichiarazione dei redditi o in compensazione con altri tributi e contributi tramite modello F24. In ogni caso non può essere chiesta a rimborso. </a:t>
          </a:r>
          <a:endParaRPr lang="it-IT"/>
        </a:p>
      </dgm:t>
    </dgm:pt>
    <dgm:pt modelId="{980E5A0F-E90E-4F99-897B-DEE4AD41AC7D}" type="parTrans" cxnId="{B5AD9C0C-2243-415C-B3B1-666D1CF6F86C}">
      <dgm:prSet/>
      <dgm:spPr/>
      <dgm:t>
        <a:bodyPr/>
        <a:lstStyle/>
        <a:p>
          <a:endParaRPr lang="it-IT"/>
        </a:p>
      </dgm:t>
    </dgm:pt>
    <dgm:pt modelId="{9E4CB77B-41E5-4A21-8C04-479F9E6C4B81}" type="sibTrans" cxnId="{B5AD9C0C-2243-415C-B3B1-666D1CF6F86C}">
      <dgm:prSet/>
      <dgm:spPr/>
      <dgm:t>
        <a:bodyPr/>
        <a:lstStyle/>
        <a:p>
          <a:endParaRPr lang="it-IT"/>
        </a:p>
      </dgm:t>
    </dgm:pt>
    <dgm:pt modelId="{61B0BAD3-82F5-4989-86BA-DC3540D65E4B}" type="pres">
      <dgm:prSet presAssocID="{32B48C79-DE3D-462C-A22B-9B708C46280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4B98BE5-06F5-4635-8A1F-70A364244601}" type="pres">
      <dgm:prSet presAssocID="{3D8B24F3-CEC2-46AC-BACC-D2C66045DF8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EF9002D-98E7-485A-B808-D630E4F9A2AB}" type="pres">
      <dgm:prSet presAssocID="{7FDC9AB7-0A1B-4AD0-8289-BF813937DA1B}" presName="spacer" presStyleCnt="0"/>
      <dgm:spPr/>
    </dgm:pt>
    <dgm:pt modelId="{25B6CB8F-AA77-43B6-8665-CF8D21B61430}" type="pres">
      <dgm:prSet presAssocID="{0A0EA330-F9AB-4C1B-9D72-2807A463FAC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F82DFC8-0602-4CF6-8569-93FB5EB73D47}" type="pres">
      <dgm:prSet presAssocID="{B2466220-183C-4B86-A174-0E544D844189}" presName="spacer" presStyleCnt="0"/>
      <dgm:spPr/>
    </dgm:pt>
    <dgm:pt modelId="{BDCB1C1A-5450-4F49-864C-0BE287A7B712}" type="pres">
      <dgm:prSet presAssocID="{606E3D13-8679-46A7-A092-7E0B8D99C70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216095C-E6E0-450E-9720-4EC1B78CBE8E}" srcId="{32B48C79-DE3D-462C-A22B-9B708C462809}" destId="{3D8B24F3-CEC2-46AC-BACC-D2C66045DF81}" srcOrd="0" destOrd="0" parTransId="{10817C87-9C04-411E-BBB5-65F81C355C96}" sibTransId="{7FDC9AB7-0A1B-4AD0-8289-BF813937DA1B}"/>
    <dgm:cxn modelId="{D31CAA8F-0DC8-4569-B442-F8FED226785C}" srcId="{32B48C79-DE3D-462C-A22B-9B708C462809}" destId="{0A0EA330-F9AB-4C1B-9D72-2807A463FACC}" srcOrd="1" destOrd="0" parTransId="{BBA4706F-A5C5-4A58-BE5D-C5C9C36D719B}" sibTransId="{B2466220-183C-4B86-A174-0E544D844189}"/>
    <dgm:cxn modelId="{B5AD9C0C-2243-415C-B3B1-666D1CF6F86C}" srcId="{32B48C79-DE3D-462C-A22B-9B708C462809}" destId="{606E3D13-8679-46A7-A092-7E0B8D99C700}" srcOrd="2" destOrd="0" parTransId="{980E5A0F-E90E-4F99-897B-DEE4AD41AC7D}" sibTransId="{9E4CB77B-41E5-4A21-8C04-479F9E6C4B81}"/>
    <dgm:cxn modelId="{5E9F2288-3E1A-4AA1-9983-972171FAAA11}" type="presOf" srcId="{3D8B24F3-CEC2-46AC-BACC-D2C66045DF81}" destId="{14B98BE5-06F5-4635-8A1F-70A364244601}" srcOrd="0" destOrd="0" presId="urn:microsoft.com/office/officeart/2005/8/layout/vList2"/>
    <dgm:cxn modelId="{778B74E4-95FD-4E5E-AFB5-D2CA220FA4EE}" type="presOf" srcId="{0A0EA330-F9AB-4C1B-9D72-2807A463FACC}" destId="{25B6CB8F-AA77-43B6-8665-CF8D21B61430}" srcOrd="0" destOrd="0" presId="urn:microsoft.com/office/officeart/2005/8/layout/vList2"/>
    <dgm:cxn modelId="{1E51615A-B8FB-4B97-B52E-FEF51701849B}" type="presOf" srcId="{32B48C79-DE3D-462C-A22B-9B708C462809}" destId="{61B0BAD3-82F5-4989-86BA-DC3540D65E4B}" srcOrd="0" destOrd="0" presId="urn:microsoft.com/office/officeart/2005/8/layout/vList2"/>
    <dgm:cxn modelId="{BE71CC4C-4EEE-4FCF-A82B-855FB03F3C13}" type="presOf" srcId="{606E3D13-8679-46A7-A092-7E0B8D99C700}" destId="{BDCB1C1A-5450-4F49-864C-0BE287A7B712}" srcOrd="0" destOrd="0" presId="urn:microsoft.com/office/officeart/2005/8/layout/vList2"/>
    <dgm:cxn modelId="{4F174C15-C101-4BC8-8BE4-81AAEB2FA388}" type="presParOf" srcId="{61B0BAD3-82F5-4989-86BA-DC3540D65E4B}" destId="{14B98BE5-06F5-4635-8A1F-70A364244601}" srcOrd="0" destOrd="0" presId="urn:microsoft.com/office/officeart/2005/8/layout/vList2"/>
    <dgm:cxn modelId="{924E299B-233D-48DD-8064-192F4712A09D}" type="presParOf" srcId="{61B0BAD3-82F5-4989-86BA-DC3540D65E4B}" destId="{DEF9002D-98E7-485A-B808-D630E4F9A2AB}" srcOrd="1" destOrd="0" presId="urn:microsoft.com/office/officeart/2005/8/layout/vList2"/>
    <dgm:cxn modelId="{DBC0BCF3-8525-4337-99BD-EC8DD6AFB7A8}" type="presParOf" srcId="{61B0BAD3-82F5-4989-86BA-DC3540D65E4B}" destId="{25B6CB8F-AA77-43B6-8665-CF8D21B61430}" srcOrd="2" destOrd="0" presId="urn:microsoft.com/office/officeart/2005/8/layout/vList2"/>
    <dgm:cxn modelId="{3471351A-6848-4944-98C5-4B12327FB4E8}" type="presParOf" srcId="{61B0BAD3-82F5-4989-86BA-DC3540D65E4B}" destId="{AF82DFC8-0602-4CF6-8569-93FB5EB73D47}" srcOrd="3" destOrd="0" presId="urn:microsoft.com/office/officeart/2005/8/layout/vList2"/>
    <dgm:cxn modelId="{AC54D2C4-569C-4402-AC89-9E24BE2261E4}" type="presParOf" srcId="{61B0BAD3-82F5-4989-86BA-DC3540D65E4B}" destId="{BDCB1C1A-5450-4F49-864C-0BE287A7B71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019F55-A258-4E97-B6B7-F2DBD8F9E9B7}">
      <dsp:nvSpPr>
        <dsp:cNvPr id="0" name=""/>
        <dsp:cNvSpPr/>
      </dsp:nvSpPr>
      <dsp:spPr>
        <a:xfrm>
          <a:off x="664460" y="2822447"/>
          <a:ext cx="2180218" cy="1090109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Requisiti</a:t>
          </a:r>
          <a:endParaRPr lang="it-IT" sz="2400" kern="1200" dirty="0"/>
        </a:p>
      </dsp:txBody>
      <dsp:txXfrm>
        <a:off x="696388" y="2854375"/>
        <a:ext cx="2116362" cy="1026253"/>
      </dsp:txXfrm>
    </dsp:sp>
    <dsp:sp modelId="{3919BBE5-BCAD-4E28-9F41-7A70C529CB14}">
      <dsp:nvSpPr>
        <dsp:cNvPr id="0" name=""/>
        <dsp:cNvSpPr/>
      </dsp:nvSpPr>
      <dsp:spPr>
        <a:xfrm rot="17945813">
          <a:off x="2384044" y="2567924"/>
          <a:ext cx="1793356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793356" y="160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600" kern="1200"/>
        </a:p>
      </dsp:txBody>
      <dsp:txXfrm>
        <a:off x="3235889" y="2539152"/>
        <a:ext cx="89667" cy="89667"/>
      </dsp:txXfrm>
    </dsp:sp>
    <dsp:sp modelId="{45FCEAC0-0D99-4064-93C8-EFAB72D4DCA5}">
      <dsp:nvSpPr>
        <dsp:cNvPr id="0" name=""/>
        <dsp:cNvSpPr/>
      </dsp:nvSpPr>
      <dsp:spPr>
        <a:xfrm>
          <a:off x="3716766" y="1255415"/>
          <a:ext cx="2180218" cy="10901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Soggettivo</a:t>
          </a:r>
          <a:r>
            <a:rPr lang="it-IT" sz="1400" kern="1200" dirty="0" smtClean="0"/>
            <a:t> (</a:t>
          </a:r>
          <a:r>
            <a:rPr lang="it-IT" sz="1800" kern="1200" dirty="0" smtClean="0"/>
            <a:t>cedente/acquirente</a:t>
          </a:r>
          <a:r>
            <a:rPr lang="it-IT" sz="1400" kern="1200" dirty="0" smtClean="0"/>
            <a:t>)</a:t>
          </a:r>
          <a:endParaRPr lang="it-IT" sz="1400" kern="1200" dirty="0"/>
        </a:p>
      </dsp:txBody>
      <dsp:txXfrm>
        <a:off x="3748694" y="1287343"/>
        <a:ext cx="2116362" cy="1026253"/>
      </dsp:txXfrm>
    </dsp:sp>
    <dsp:sp modelId="{B8ADEFCC-B6D8-41AB-A1AC-89823BDD0780}">
      <dsp:nvSpPr>
        <dsp:cNvPr id="0" name=""/>
        <dsp:cNvSpPr/>
      </dsp:nvSpPr>
      <dsp:spPr>
        <a:xfrm rot="18289469">
          <a:off x="5569466" y="1157595"/>
          <a:ext cx="1527126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527126" y="160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6294851" y="1135479"/>
        <a:ext cx="76356" cy="76356"/>
      </dsp:txXfrm>
    </dsp:sp>
    <dsp:sp modelId="{E2141716-90EB-46BD-BD92-74DD93D2D5FF}">
      <dsp:nvSpPr>
        <dsp:cNvPr id="0" name=""/>
        <dsp:cNvSpPr/>
      </dsp:nvSpPr>
      <dsp:spPr>
        <a:xfrm>
          <a:off x="6769073" y="1789"/>
          <a:ext cx="3045482" cy="1090109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Impresa costruttrice e/o ristrutturatrice</a:t>
          </a:r>
          <a:endParaRPr lang="it-IT" sz="2000" kern="1200" dirty="0"/>
        </a:p>
      </dsp:txBody>
      <dsp:txXfrm>
        <a:off x="6801001" y="33717"/>
        <a:ext cx="2981626" cy="1026253"/>
      </dsp:txXfrm>
    </dsp:sp>
    <dsp:sp modelId="{31A0F22D-AB0B-4250-924A-9E5DA58ACB63}">
      <dsp:nvSpPr>
        <dsp:cNvPr id="0" name=""/>
        <dsp:cNvSpPr/>
      </dsp:nvSpPr>
      <dsp:spPr>
        <a:xfrm>
          <a:off x="5896985" y="1784408"/>
          <a:ext cx="872087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72087" y="160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6311227" y="1778667"/>
        <a:ext cx="43604" cy="43604"/>
      </dsp:txXfrm>
    </dsp:sp>
    <dsp:sp modelId="{6A49EB9C-B96E-4EA3-9033-F280121BF5B6}">
      <dsp:nvSpPr>
        <dsp:cNvPr id="0" name=""/>
        <dsp:cNvSpPr/>
      </dsp:nvSpPr>
      <dsp:spPr>
        <a:xfrm>
          <a:off x="6769073" y="1255415"/>
          <a:ext cx="3063752" cy="1090109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Altri soggetti passivi Iva</a:t>
          </a:r>
          <a:endParaRPr lang="it-IT" sz="2000" kern="1200" dirty="0"/>
        </a:p>
      </dsp:txBody>
      <dsp:txXfrm>
        <a:off x="6801001" y="1287343"/>
        <a:ext cx="2999896" cy="1026253"/>
      </dsp:txXfrm>
    </dsp:sp>
    <dsp:sp modelId="{079B167C-6949-449E-B0C3-4255AA9B7D38}">
      <dsp:nvSpPr>
        <dsp:cNvPr id="0" name=""/>
        <dsp:cNvSpPr/>
      </dsp:nvSpPr>
      <dsp:spPr>
        <a:xfrm rot="3310531">
          <a:off x="5569466" y="2411221"/>
          <a:ext cx="1527126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527126" y="160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6294851" y="2389104"/>
        <a:ext cx="76356" cy="76356"/>
      </dsp:txXfrm>
    </dsp:sp>
    <dsp:sp modelId="{8A7E0335-0CEE-4DC2-9368-52B4BF1FC255}">
      <dsp:nvSpPr>
        <dsp:cNvPr id="0" name=""/>
        <dsp:cNvSpPr/>
      </dsp:nvSpPr>
      <dsp:spPr>
        <a:xfrm>
          <a:off x="6769073" y="2509041"/>
          <a:ext cx="3082066" cy="1090109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Privati (con o senza requisiti prima casa)</a:t>
          </a:r>
          <a:endParaRPr lang="it-IT" sz="2000" kern="1200" dirty="0"/>
        </a:p>
      </dsp:txBody>
      <dsp:txXfrm>
        <a:off x="6801001" y="2540969"/>
        <a:ext cx="3018210" cy="1026253"/>
      </dsp:txXfrm>
    </dsp:sp>
    <dsp:sp modelId="{FD2C4B61-F212-4471-8C10-24BF079EFCF6}">
      <dsp:nvSpPr>
        <dsp:cNvPr id="0" name=""/>
        <dsp:cNvSpPr/>
      </dsp:nvSpPr>
      <dsp:spPr>
        <a:xfrm rot="3654187">
          <a:off x="2384044" y="4134956"/>
          <a:ext cx="1793356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793356" y="160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600" kern="1200"/>
        </a:p>
      </dsp:txBody>
      <dsp:txXfrm>
        <a:off x="3235889" y="4106184"/>
        <a:ext cx="89667" cy="89667"/>
      </dsp:txXfrm>
    </dsp:sp>
    <dsp:sp modelId="{C3D4CD55-F3F6-4C13-9E1E-250C8D690906}">
      <dsp:nvSpPr>
        <dsp:cNvPr id="0" name=""/>
        <dsp:cNvSpPr/>
      </dsp:nvSpPr>
      <dsp:spPr>
        <a:xfrm>
          <a:off x="3716766" y="4389480"/>
          <a:ext cx="2180218" cy="10901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Oggettivo</a:t>
          </a:r>
          <a:r>
            <a:rPr lang="it-IT" sz="1400" kern="1200" dirty="0" smtClean="0"/>
            <a:t> </a:t>
          </a:r>
          <a:r>
            <a:rPr lang="it-IT" sz="1800" kern="1200" dirty="0" smtClean="0"/>
            <a:t>(tipologia immobile)</a:t>
          </a:r>
          <a:endParaRPr lang="it-IT" sz="1800" kern="1200" dirty="0"/>
        </a:p>
      </dsp:txBody>
      <dsp:txXfrm>
        <a:off x="3748694" y="4421408"/>
        <a:ext cx="2116362" cy="1026253"/>
      </dsp:txXfrm>
    </dsp:sp>
    <dsp:sp modelId="{88D9B7DB-917E-4B02-8ABA-E946F8FCDA14}">
      <dsp:nvSpPr>
        <dsp:cNvPr id="0" name=""/>
        <dsp:cNvSpPr/>
      </dsp:nvSpPr>
      <dsp:spPr>
        <a:xfrm rot="19457599">
          <a:off x="5796039" y="4605066"/>
          <a:ext cx="107397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073979" y="160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6306179" y="4594278"/>
        <a:ext cx="53698" cy="53698"/>
      </dsp:txXfrm>
    </dsp:sp>
    <dsp:sp modelId="{E7556344-F9BA-4DAA-A054-1C1977377D7A}">
      <dsp:nvSpPr>
        <dsp:cNvPr id="0" name=""/>
        <dsp:cNvSpPr/>
      </dsp:nvSpPr>
      <dsp:spPr>
        <a:xfrm>
          <a:off x="6769073" y="3762667"/>
          <a:ext cx="3076332" cy="1090109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Immobile strumentale</a:t>
          </a:r>
          <a:endParaRPr lang="it-IT" sz="2000" kern="1200" dirty="0"/>
        </a:p>
      </dsp:txBody>
      <dsp:txXfrm>
        <a:off x="6801001" y="3794595"/>
        <a:ext cx="3012476" cy="1026253"/>
      </dsp:txXfrm>
    </dsp:sp>
    <dsp:sp modelId="{91BE30CF-A688-43CA-95DF-CAB8EB387C54}">
      <dsp:nvSpPr>
        <dsp:cNvPr id="0" name=""/>
        <dsp:cNvSpPr/>
      </dsp:nvSpPr>
      <dsp:spPr>
        <a:xfrm rot="2142401">
          <a:off x="5796039" y="5231879"/>
          <a:ext cx="107397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073979" y="160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6306179" y="5221091"/>
        <a:ext cx="53698" cy="53698"/>
      </dsp:txXfrm>
    </dsp:sp>
    <dsp:sp modelId="{0CD9271E-A47D-48ED-B5D3-DFE3F8F1B472}">
      <dsp:nvSpPr>
        <dsp:cNvPr id="0" name=""/>
        <dsp:cNvSpPr/>
      </dsp:nvSpPr>
      <dsp:spPr>
        <a:xfrm>
          <a:off x="6769073" y="5016293"/>
          <a:ext cx="3032924" cy="1090109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Abitazione (di lusso o non di lusso)</a:t>
          </a:r>
          <a:endParaRPr lang="it-IT" sz="2000" kern="1200" dirty="0"/>
        </a:p>
      </dsp:txBody>
      <dsp:txXfrm>
        <a:off x="6801001" y="5048221"/>
        <a:ext cx="2969068" cy="10262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74A0B4-B704-4643-B0E5-8C58A6360523}">
      <dsp:nvSpPr>
        <dsp:cNvPr id="0" name=""/>
        <dsp:cNvSpPr/>
      </dsp:nvSpPr>
      <dsp:spPr>
        <a:xfrm>
          <a:off x="788669" y="0"/>
          <a:ext cx="8938260" cy="435133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5C6B73-B931-46C5-B785-1B0DD2B4556B}">
      <dsp:nvSpPr>
        <dsp:cNvPr id="0" name=""/>
        <dsp:cNvSpPr/>
      </dsp:nvSpPr>
      <dsp:spPr>
        <a:xfrm>
          <a:off x="128" y="1305401"/>
          <a:ext cx="5129435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smtClean="0"/>
            <a:t>Generale regime di </a:t>
          </a:r>
          <a:r>
            <a:rPr lang="it-IT" sz="2500" u="sng" kern="1200" smtClean="0"/>
            <a:t>esenzione Iva</a:t>
          </a:r>
          <a:r>
            <a:rPr lang="it-IT" sz="2500" kern="1200" smtClean="0"/>
            <a:t> per la cessione sia di immobili ad uso abitativo sia di immobili strumentali.</a:t>
          </a:r>
          <a:endParaRPr lang="it-IT" sz="2500" kern="1200"/>
        </a:p>
      </dsp:txBody>
      <dsp:txXfrm>
        <a:off x="85094" y="1390367"/>
        <a:ext cx="4959503" cy="1570603"/>
      </dsp:txXfrm>
    </dsp:sp>
    <dsp:sp modelId="{C36E0F53-D2F3-434F-BD95-80D8B9BCA00E}">
      <dsp:nvSpPr>
        <dsp:cNvPr id="0" name=""/>
        <dsp:cNvSpPr/>
      </dsp:nvSpPr>
      <dsp:spPr>
        <a:xfrm>
          <a:off x="5386035" y="1305401"/>
          <a:ext cx="5129435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Previste alcune fattispecie di imponibilità Iva (obbligatorie o facoltative) nei seguenti casi:</a:t>
          </a:r>
          <a:endParaRPr lang="it-IT" sz="2500" kern="1200" dirty="0"/>
        </a:p>
      </dsp:txBody>
      <dsp:txXfrm>
        <a:off x="5471001" y="1390367"/>
        <a:ext cx="4959503" cy="1570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2D1935-BD1D-42DC-AA1E-312F12F99774}">
      <dsp:nvSpPr>
        <dsp:cNvPr id="0" name=""/>
        <dsp:cNvSpPr/>
      </dsp:nvSpPr>
      <dsp:spPr>
        <a:xfrm>
          <a:off x="229030" y="2018"/>
          <a:ext cx="4699784" cy="11749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Immobili ad uso abitativo </a:t>
          </a:r>
          <a:r>
            <a:rPr lang="it-IT" sz="2000" kern="1200" dirty="0" smtClean="0"/>
            <a:t>(art. 10, co. 1, n. 8-bis D.P.R. 633/72)</a:t>
          </a:r>
          <a:endParaRPr lang="it-IT" sz="2700" kern="1200" dirty="0"/>
        </a:p>
      </dsp:txBody>
      <dsp:txXfrm>
        <a:off x="263443" y="36431"/>
        <a:ext cx="4630958" cy="1106120"/>
      </dsp:txXfrm>
    </dsp:sp>
    <dsp:sp modelId="{EA2E7648-0E1A-438B-8CA2-3C2D46D79B44}">
      <dsp:nvSpPr>
        <dsp:cNvPr id="0" name=""/>
        <dsp:cNvSpPr/>
      </dsp:nvSpPr>
      <dsp:spPr>
        <a:xfrm rot="5400000">
          <a:off x="2476114" y="1279772"/>
          <a:ext cx="205615" cy="20561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EA3816-C296-45D3-9CB1-91C09A6DC88B}">
      <dsp:nvSpPr>
        <dsp:cNvPr id="0" name=""/>
        <dsp:cNvSpPr/>
      </dsp:nvSpPr>
      <dsp:spPr>
        <a:xfrm>
          <a:off x="229030" y="1588195"/>
          <a:ext cx="4699784" cy="117494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Obbligatoriamente, per le cessioni effettuate entro 5 anni dalla data di ultimazione della costruzione/ristrutturazione</a:t>
          </a:r>
          <a:endParaRPr lang="it-IT" sz="2000" kern="1200" dirty="0"/>
        </a:p>
      </dsp:txBody>
      <dsp:txXfrm>
        <a:off x="263443" y="1622608"/>
        <a:ext cx="4630958" cy="1106120"/>
      </dsp:txXfrm>
    </dsp:sp>
    <dsp:sp modelId="{6CEB2B50-176B-4641-8DE8-8B8E9DADF905}">
      <dsp:nvSpPr>
        <dsp:cNvPr id="0" name=""/>
        <dsp:cNvSpPr/>
      </dsp:nvSpPr>
      <dsp:spPr>
        <a:xfrm rot="5400000">
          <a:off x="2476114" y="2865949"/>
          <a:ext cx="205615" cy="20561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EA29B3-AC55-4245-92D0-4C852565F871}">
      <dsp:nvSpPr>
        <dsp:cNvPr id="0" name=""/>
        <dsp:cNvSpPr/>
      </dsp:nvSpPr>
      <dsp:spPr>
        <a:xfrm>
          <a:off x="229030" y="3174373"/>
          <a:ext cx="4699784" cy="117494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Facoltativamente, con opzione da esercitarsi alla stipula dell’atto, trascorsi 5 anni dalla costruzione/ristrutturazione</a:t>
          </a:r>
          <a:endParaRPr lang="it-IT" sz="2000" kern="1200" dirty="0"/>
        </a:p>
      </dsp:txBody>
      <dsp:txXfrm>
        <a:off x="263443" y="3208786"/>
        <a:ext cx="4630958" cy="1106120"/>
      </dsp:txXfrm>
    </dsp:sp>
    <dsp:sp modelId="{CE03222F-992A-4267-8AFF-639061504575}">
      <dsp:nvSpPr>
        <dsp:cNvPr id="0" name=""/>
        <dsp:cNvSpPr/>
      </dsp:nvSpPr>
      <dsp:spPr>
        <a:xfrm>
          <a:off x="5586784" y="2018"/>
          <a:ext cx="4699784" cy="11749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000" kern="1200" dirty="0" smtClean="0"/>
            <a:t>Immobili strumentali </a:t>
          </a:r>
          <a:r>
            <a:rPr lang="it-IT" sz="2000" kern="1200" dirty="0" smtClean="0"/>
            <a:t>(art. 10, co. 1, n. 8-ter D.P.R. 633/72)</a:t>
          </a:r>
          <a:endParaRPr lang="it-IT" sz="3000" kern="1200" dirty="0"/>
        </a:p>
      </dsp:txBody>
      <dsp:txXfrm>
        <a:off x="5621197" y="36431"/>
        <a:ext cx="4630958" cy="1106120"/>
      </dsp:txXfrm>
    </dsp:sp>
    <dsp:sp modelId="{C2979497-0F58-4500-8DAA-DBB131CE735A}">
      <dsp:nvSpPr>
        <dsp:cNvPr id="0" name=""/>
        <dsp:cNvSpPr/>
      </dsp:nvSpPr>
      <dsp:spPr>
        <a:xfrm rot="5400000">
          <a:off x="7833869" y="1279772"/>
          <a:ext cx="205615" cy="20561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3A43DB-A89E-4B18-B8B9-403D2F94AA53}">
      <dsp:nvSpPr>
        <dsp:cNvPr id="0" name=""/>
        <dsp:cNvSpPr/>
      </dsp:nvSpPr>
      <dsp:spPr>
        <a:xfrm>
          <a:off x="5586784" y="1588195"/>
          <a:ext cx="4699784" cy="117494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Per le cessioni effettuate entro 5 anni dalla data di ultimazione della costruzione/ristrutturazione dalle imprese costruttrici o che hanno ristrutturato</a:t>
          </a:r>
          <a:endParaRPr lang="it-IT" sz="2000" kern="1200" dirty="0"/>
        </a:p>
      </dsp:txBody>
      <dsp:txXfrm>
        <a:off x="5621197" y="1622608"/>
        <a:ext cx="4630958" cy="1106120"/>
      </dsp:txXfrm>
    </dsp:sp>
    <dsp:sp modelId="{0F379065-EDF5-486F-9348-F9ECE328B692}">
      <dsp:nvSpPr>
        <dsp:cNvPr id="0" name=""/>
        <dsp:cNvSpPr/>
      </dsp:nvSpPr>
      <dsp:spPr>
        <a:xfrm rot="5400000">
          <a:off x="7832860" y="2866959"/>
          <a:ext cx="207634" cy="20561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B8DAEE-5EF4-4606-B44E-5FEDFED33508}">
      <dsp:nvSpPr>
        <dsp:cNvPr id="0" name=""/>
        <dsp:cNvSpPr/>
      </dsp:nvSpPr>
      <dsp:spPr>
        <a:xfrm>
          <a:off x="5586784" y="3176391"/>
          <a:ext cx="4699784" cy="117494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Facoltativamente, in tutti gli altri casi, con opzione da esercitarsi nell’atto di cessione</a:t>
          </a:r>
          <a:endParaRPr lang="it-IT" sz="2000" kern="1200" dirty="0"/>
        </a:p>
      </dsp:txBody>
      <dsp:txXfrm>
        <a:off x="5621197" y="3210804"/>
        <a:ext cx="4630958" cy="11061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0D95C3-76A5-4087-9DE6-806C216D8225}">
      <dsp:nvSpPr>
        <dsp:cNvPr id="0" name=""/>
        <dsp:cNvSpPr/>
      </dsp:nvSpPr>
      <dsp:spPr>
        <a:xfrm rot="16200000">
          <a:off x="-1020733" y="1657797"/>
          <a:ext cx="2669964" cy="5037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44308" bIns="0" numCol="1" spcCol="1270" anchor="t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 smtClean="0"/>
            <a:t>IVA 4%</a:t>
          </a:r>
          <a:endParaRPr lang="it-IT" sz="3600" kern="1200" dirty="0"/>
        </a:p>
      </dsp:txBody>
      <dsp:txXfrm>
        <a:off x="-1020733" y="1657797"/>
        <a:ext cx="2669964" cy="503782"/>
      </dsp:txXfrm>
    </dsp:sp>
    <dsp:sp modelId="{5AC6C2C6-BAB7-493E-BE93-0C140D8D73DE}">
      <dsp:nvSpPr>
        <dsp:cNvPr id="0" name=""/>
        <dsp:cNvSpPr/>
      </dsp:nvSpPr>
      <dsp:spPr>
        <a:xfrm>
          <a:off x="566139" y="574706"/>
          <a:ext cx="2509372" cy="26699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444308" rIns="213360" bIns="21336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300" kern="1200" dirty="0" smtClean="0"/>
            <a:t>Abitazione prima casa no lusso</a:t>
          </a:r>
          <a:endParaRPr lang="it-IT" sz="2300" kern="1200" dirty="0"/>
        </a:p>
      </dsp:txBody>
      <dsp:txXfrm>
        <a:off x="566139" y="574706"/>
        <a:ext cx="2509372" cy="2669964"/>
      </dsp:txXfrm>
    </dsp:sp>
    <dsp:sp modelId="{B7E06C71-FF77-4425-9FEE-6D33FFB16981}">
      <dsp:nvSpPr>
        <dsp:cNvPr id="0" name=""/>
        <dsp:cNvSpPr/>
      </dsp:nvSpPr>
      <dsp:spPr>
        <a:xfrm>
          <a:off x="277678" y="178360"/>
          <a:ext cx="576922" cy="470271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092F13-0056-4891-A87F-F7F9173B7337}">
      <dsp:nvSpPr>
        <dsp:cNvPr id="0" name=""/>
        <dsp:cNvSpPr/>
      </dsp:nvSpPr>
      <dsp:spPr>
        <a:xfrm rot="16200000">
          <a:off x="2668131" y="1657797"/>
          <a:ext cx="2669964" cy="5037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44308" bIns="0" numCol="1" spcCol="1270" anchor="t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 smtClean="0"/>
            <a:t>IVA 10%</a:t>
          </a:r>
          <a:endParaRPr lang="it-IT" sz="3600" kern="1200" dirty="0"/>
        </a:p>
      </dsp:txBody>
      <dsp:txXfrm>
        <a:off x="2668131" y="1657797"/>
        <a:ext cx="2669964" cy="503782"/>
      </dsp:txXfrm>
    </dsp:sp>
    <dsp:sp modelId="{11B90BA6-F897-49D2-8AFC-D82CE60A98F6}">
      <dsp:nvSpPr>
        <dsp:cNvPr id="0" name=""/>
        <dsp:cNvSpPr/>
      </dsp:nvSpPr>
      <dsp:spPr>
        <a:xfrm>
          <a:off x="4255005" y="574706"/>
          <a:ext cx="2509372" cy="26699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444308" rIns="213360" bIns="21336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300" kern="1200" dirty="0" smtClean="0"/>
            <a:t>Abitazione no prima cassa no lusso</a:t>
          </a:r>
          <a:endParaRPr lang="it-IT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300" kern="1200" dirty="0" smtClean="0"/>
            <a:t>Immobile strumentale ristrutturato</a:t>
          </a:r>
          <a:endParaRPr lang="it-IT" sz="2300" kern="1200" dirty="0"/>
        </a:p>
      </dsp:txBody>
      <dsp:txXfrm>
        <a:off x="4255005" y="574706"/>
        <a:ext cx="2509372" cy="2669964"/>
      </dsp:txXfrm>
    </dsp:sp>
    <dsp:sp modelId="{A38A9CAF-65C9-48BB-A5EF-483C85AB0F6A}">
      <dsp:nvSpPr>
        <dsp:cNvPr id="0" name=""/>
        <dsp:cNvSpPr/>
      </dsp:nvSpPr>
      <dsp:spPr>
        <a:xfrm>
          <a:off x="3960821" y="178360"/>
          <a:ext cx="588367" cy="470271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CB68CF-1391-4840-A421-75CE6714658E}">
      <dsp:nvSpPr>
        <dsp:cNvPr id="0" name=""/>
        <dsp:cNvSpPr/>
      </dsp:nvSpPr>
      <dsp:spPr>
        <a:xfrm rot="16200000">
          <a:off x="6356996" y="1638643"/>
          <a:ext cx="2669964" cy="5037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44308" bIns="0" numCol="1" spcCol="1270" anchor="t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 smtClean="0"/>
            <a:t>IVA 22%</a:t>
          </a:r>
          <a:endParaRPr lang="it-IT" sz="3600" kern="1200" dirty="0"/>
        </a:p>
      </dsp:txBody>
      <dsp:txXfrm>
        <a:off x="6356996" y="1638643"/>
        <a:ext cx="2669964" cy="503782"/>
      </dsp:txXfrm>
    </dsp:sp>
    <dsp:sp modelId="{C6BDA90A-8D23-4D94-8781-444B3E3C5B25}">
      <dsp:nvSpPr>
        <dsp:cNvPr id="0" name=""/>
        <dsp:cNvSpPr/>
      </dsp:nvSpPr>
      <dsp:spPr>
        <a:xfrm>
          <a:off x="7943870" y="555552"/>
          <a:ext cx="2509372" cy="26699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444308" rIns="213360" bIns="21336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300" kern="1200" dirty="0" smtClean="0"/>
            <a:t>Abitazione lusso</a:t>
          </a:r>
          <a:endParaRPr lang="it-IT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300" kern="1200" dirty="0" smtClean="0"/>
            <a:t>Immobile strumentale</a:t>
          </a:r>
          <a:endParaRPr lang="it-IT" sz="2300" kern="1200" dirty="0"/>
        </a:p>
      </dsp:txBody>
      <dsp:txXfrm>
        <a:off x="7943870" y="555552"/>
        <a:ext cx="2509372" cy="2669964"/>
      </dsp:txXfrm>
    </dsp:sp>
    <dsp:sp modelId="{19A73FF9-17E3-473D-987E-CDED2928868D}">
      <dsp:nvSpPr>
        <dsp:cNvPr id="0" name=""/>
        <dsp:cNvSpPr/>
      </dsp:nvSpPr>
      <dsp:spPr>
        <a:xfrm>
          <a:off x="7669207" y="178360"/>
          <a:ext cx="549324" cy="431963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A003E7-1883-4E53-9998-C2EFD296F7D7}">
      <dsp:nvSpPr>
        <dsp:cNvPr id="0" name=""/>
        <dsp:cNvSpPr/>
      </dsp:nvSpPr>
      <dsp:spPr>
        <a:xfrm>
          <a:off x="0" y="623620"/>
          <a:ext cx="10515600" cy="116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16560" rIns="816127" bIns="14224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in modo </a:t>
          </a:r>
          <a:r>
            <a:rPr lang="it-IT" sz="2000" u="sng" kern="1200" dirty="0" smtClean="0"/>
            <a:t>proporzionale</a:t>
          </a:r>
          <a:r>
            <a:rPr lang="it-IT" sz="2000" kern="1200" dirty="0" smtClean="0"/>
            <a:t> (cessione abitazione ad altro soggetto Iva o a privato)</a:t>
          </a:r>
          <a:endParaRPr lang="it-IT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in misura </a:t>
          </a:r>
          <a:r>
            <a:rPr lang="it-IT" sz="2000" u="sng" kern="1200" dirty="0" smtClean="0"/>
            <a:t>fissa</a:t>
          </a:r>
          <a:r>
            <a:rPr lang="it-IT" sz="2000" kern="1200" dirty="0" smtClean="0"/>
            <a:t> (cessione immobile strumentale) </a:t>
          </a:r>
          <a:endParaRPr lang="it-IT" sz="2000" kern="1200" dirty="0"/>
        </a:p>
      </dsp:txBody>
      <dsp:txXfrm>
        <a:off x="0" y="623620"/>
        <a:ext cx="10515600" cy="1165500"/>
      </dsp:txXfrm>
    </dsp:sp>
    <dsp:sp modelId="{89D412D0-7A37-4FAC-893F-A2D3A6EFCE8C}">
      <dsp:nvSpPr>
        <dsp:cNvPr id="0" name=""/>
        <dsp:cNvSpPr/>
      </dsp:nvSpPr>
      <dsp:spPr>
        <a:xfrm>
          <a:off x="525780" y="338687"/>
          <a:ext cx="736092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L’</a:t>
          </a:r>
          <a:r>
            <a:rPr lang="it-IT" sz="2000" b="1" kern="1200" dirty="0" smtClean="0"/>
            <a:t>imposta di registro</a:t>
          </a:r>
          <a:r>
            <a:rPr lang="it-IT" sz="2000" kern="1200" dirty="0" smtClean="0"/>
            <a:t> si applicherà a seconda dei casi:</a:t>
          </a:r>
          <a:endParaRPr lang="it-IT" sz="2000" kern="1200" dirty="0"/>
        </a:p>
      </dsp:txBody>
      <dsp:txXfrm>
        <a:off x="554601" y="367508"/>
        <a:ext cx="7303278" cy="532758"/>
      </dsp:txXfrm>
    </dsp:sp>
    <dsp:sp modelId="{2627213B-453E-41C9-835D-45CE1407B6BC}">
      <dsp:nvSpPr>
        <dsp:cNvPr id="0" name=""/>
        <dsp:cNvSpPr/>
      </dsp:nvSpPr>
      <dsp:spPr>
        <a:xfrm>
          <a:off x="0" y="2767669"/>
          <a:ext cx="105156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16560" rIns="816127" bIns="14224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determinare l’ammontare indetraibile dell’Iva pagata sugli acquisti di beni e servizi in modo proporzionale alle operazioni esenti effettuate.</a:t>
          </a:r>
          <a:endParaRPr lang="it-IT" sz="2000" kern="1200" dirty="0"/>
        </a:p>
      </dsp:txBody>
      <dsp:txXfrm>
        <a:off x="0" y="2767669"/>
        <a:ext cx="10515600" cy="1134000"/>
      </dsp:txXfrm>
    </dsp:sp>
    <dsp:sp modelId="{A5DEAF91-8D19-41A5-BF9B-504F7B91E170}">
      <dsp:nvSpPr>
        <dsp:cNvPr id="0" name=""/>
        <dsp:cNvSpPr/>
      </dsp:nvSpPr>
      <dsp:spPr>
        <a:xfrm>
          <a:off x="536053" y="2472465"/>
          <a:ext cx="736092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Si applica il meccanismo del </a:t>
          </a:r>
          <a:r>
            <a:rPr lang="it-IT" sz="2000" b="1" kern="1200" dirty="0" smtClean="0"/>
            <a:t>pro-rata </a:t>
          </a:r>
          <a:r>
            <a:rPr lang="it-IT" sz="2000" kern="1200" dirty="0" smtClean="0"/>
            <a:t>(art. 19, c. 5 D.P.R. 633/72)</a:t>
          </a:r>
          <a:r>
            <a:rPr lang="it-IT" sz="2000" b="1" kern="1200" dirty="0" smtClean="0"/>
            <a:t> </a:t>
          </a:r>
          <a:endParaRPr lang="it-IT" sz="2000" kern="1200" dirty="0"/>
        </a:p>
      </dsp:txBody>
      <dsp:txXfrm>
        <a:off x="564874" y="2501286"/>
        <a:ext cx="7303278" cy="5327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74A0B4-B704-4643-B0E5-8C58A6360523}">
      <dsp:nvSpPr>
        <dsp:cNvPr id="0" name=""/>
        <dsp:cNvSpPr/>
      </dsp:nvSpPr>
      <dsp:spPr>
        <a:xfrm>
          <a:off x="788669" y="0"/>
          <a:ext cx="8938260" cy="4351338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5C6B73-B931-46C5-B785-1B0DD2B4556B}">
      <dsp:nvSpPr>
        <dsp:cNvPr id="0" name=""/>
        <dsp:cNvSpPr/>
      </dsp:nvSpPr>
      <dsp:spPr>
        <a:xfrm>
          <a:off x="134654" y="1305401"/>
          <a:ext cx="4994910" cy="174053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La cessione sia di immobili ad uso abitativo sia di immobili strumentali sono operazioni </a:t>
          </a:r>
          <a:r>
            <a:rPr lang="it-IT" sz="2500" u="sng" kern="1200" dirty="0" smtClean="0"/>
            <a:t>fuori campo Iva</a:t>
          </a:r>
          <a:r>
            <a:rPr lang="it-IT" sz="2500" kern="1200" dirty="0" smtClean="0"/>
            <a:t>.</a:t>
          </a:r>
          <a:endParaRPr lang="it-IT" sz="2500" kern="1200" dirty="0"/>
        </a:p>
      </dsp:txBody>
      <dsp:txXfrm>
        <a:off x="219620" y="1390367"/>
        <a:ext cx="4824978" cy="1570603"/>
      </dsp:txXfrm>
    </dsp:sp>
    <dsp:sp modelId="{C36E0F53-D2F3-434F-BD95-80D8B9BCA00E}">
      <dsp:nvSpPr>
        <dsp:cNvPr id="0" name=""/>
        <dsp:cNvSpPr/>
      </dsp:nvSpPr>
      <dsp:spPr>
        <a:xfrm>
          <a:off x="5386035" y="1305401"/>
          <a:ext cx="4994910" cy="174053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Si applicano l’imposta di registro in misura proporzionale e le imposte ipotecarie e catastali in misura fissa.</a:t>
          </a:r>
          <a:endParaRPr lang="it-IT" sz="2500" kern="1200" dirty="0"/>
        </a:p>
      </dsp:txBody>
      <dsp:txXfrm>
        <a:off x="5471001" y="1390367"/>
        <a:ext cx="4824978" cy="1570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B00B2A-BF6B-4961-AEE0-1067F3E03908}">
      <dsp:nvSpPr>
        <dsp:cNvPr id="0" name=""/>
        <dsp:cNvSpPr/>
      </dsp:nvSpPr>
      <dsp:spPr>
        <a:xfrm>
          <a:off x="0" y="0"/>
          <a:ext cx="4351338" cy="4351338"/>
        </a:xfrm>
        <a:prstGeom prst="pie">
          <a:avLst>
            <a:gd name="adj1" fmla="val 5400000"/>
            <a:gd name="adj2" fmla="val 1620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811780-3F3D-476F-9371-911A5940E4D2}">
      <dsp:nvSpPr>
        <dsp:cNvPr id="0" name=""/>
        <dsp:cNvSpPr/>
      </dsp:nvSpPr>
      <dsp:spPr>
        <a:xfrm>
          <a:off x="2175669" y="0"/>
          <a:ext cx="8339931" cy="43513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Atti traslativi a titolo oneroso della proprietà di case di abitazione non di </a:t>
          </a:r>
          <a:r>
            <a:rPr lang="it-IT" sz="1900" kern="1200" dirty="0" smtClean="0"/>
            <a:t>lusso (NO </a:t>
          </a:r>
          <a:r>
            <a:rPr lang="it-IT" sz="1900" kern="1200" dirty="0" err="1" smtClean="0"/>
            <a:t>cat</a:t>
          </a:r>
          <a:r>
            <a:rPr lang="it-IT" sz="1900" kern="1200" dirty="0" smtClean="0"/>
            <a:t>. Catastali A/1, A/8 e A/9) </a:t>
          </a:r>
          <a:r>
            <a:rPr lang="it-IT" sz="1900" kern="1200" dirty="0" smtClean="0"/>
            <a:t>e atti traslativi o costitutivi della nuda proprietà, dell’usufrutto, dell’uso e dell’abitazione.</a:t>
          </a:r>
          <a:endParaRPr lang="it-IT" sz="1900" kern="1200" dirty="0"/>
        </a:p>
      </dsp:txBody>
      <dsp:txXfrm>
        <a:off x="2175669" y="0"/>
        <a:ext cx="8339931" cy="1305404"/>
      </dsp:txXfrm>
    </dsp:sp>
    <dsp:sp modelId="{824AA74B-1D27-427B-AB33-6BFA5575BA9E}">
      <dsp:nvSpPr>
        <dsp:cNvPr id="0" name=""/>
        <dsp:cNvSpPr/>
      </dsp:nvSpPr>
      <dsp:spPr>
        <a:xfrm>
          <a:off x="761485" y="1305404"/>
          <a:ext cx="2828366" cy="2828366"/>
        </a:xfrm>
        <a:prstGeom prst="pie">
          <a:avLst>
            <a:gd name="adj1" fmla="val 5400000"/>
            <a:gd name="adj2" fmla="val 16200000"/>
          </a:avLst>
        </a:prstGeom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54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AE0290-0187-4EC7-9C6C-CB46D05BE630}">
      <dsp:nvSpPr>
        <dsp:cNvPr id="0" name=""/>
        <dsp:cNvSpPr/>
      </dsp:nvSpPr>
      <dsp:spPr>
        <a:xfrm>
          <a:off x="2175669" y="1305404"/>
          <a:ext cx="8339931" cy="28283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Immobile nel territorio del comune in cui l’acquirente ha o stabilisca entro 18 mesi dall’acquisto la propria residenza, ovvero in cui l’acquirente svolge la propria attività.</a:t>
          </a:r>
        </a:p>
      </dsp:txBody>
      <dsp:txXfrm>
        <a:off x="2175669" y="1305404"/>
        <a:ext cx="8339931" cy="1305399"/>
      </dsp:txXfrm>
    </dsp:sp>
    <dsp:sp modelId="{E0BD7A73-0302-409A-9557-F49C7AF23899}">
      <dsp:nvSpPr>
        <dsp:cNvPr id="0" name=""/>
        <dsp:cNvSpPr/>
      </dsp:nvSpPr>
      <dsp:spPr>
        <a:xfrm>
          <a:off x="1522968" y="2610804"/>
          <a:ext cx="1305400" cy="1305400"/>
        </a:xfrm>
        <a:prstGeom prst="pie">
          <a:avLst>
            <a:gd name="adj1" fmla="val 5400000"/>
            <a:gd name="adj2" fmla="val 1620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88CE1C-E5AD-4C13-9A3F-263CD8B240F2}">
      <dsp:nvSpPr>
        <dsp:cNvPr id="0" name=""/>
        <dsp:cNvSpPr/>
      </dsp:nvSpPr>
      <dsp:spPr>
        <a:xfrm>
          <a:off x="2175669" y="2610804"/>
          <a:ext cx="8339931" cy="1305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L’acquirente non deve essere titolare dei diritti di proprietà, usufrutto, uso e abitazione di altra casa di abitazione nello stesso comune, né deve essere titolare, neppure per quote, su tutto il territorio nazionale dei diritti di proprietà, usufrutto, uso e abitazione di altra casa acquisita con agevolazioni «prima casa»</a:t>
          </a:r>
        </a:p>
      </dsp:txBody>
      <dsp:txXfrm>
        <a:off x="2175669" y="2610804"/>
        <a:ext cx="8339931" cy="13054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934903-80B0-4E32-964B-1CA74A1E2969}">
      <dsp:nvSpPr>
        <dsp:cNvPr id="0" name=""/>
        <dsp:cNvSpPr/>
      </dsp:nvSpPr>
      <dsp:spPr>
        <a:xfrm>
          <a:off x="0" y="2747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93C309-FE4F-4E31-A1F2-1253BBC19747}">
      <dsp:nvSpPr>
        <dsp:cNvPr id="0" name=""/>
        <dsp:cNvSpPr/>
      </dsp:nvSpPr>
      <dsp:spPr>
        <a:xfrm>
          <a:off x="0" y="2747"/>
          <a:ext cx="2103120" cy="1619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smtClean="0"/>
            <a:t>se l’atto è soggetto ad Iva: </a:t>
          </a:r>
          <a:endParaRPr lang="it-IT" sz="1800" kern="1200"/>
        </a:p>
      </dsp:txBody>
      <dsp:txXfrm>
        <a:off x="0" y="2747"/>
        <a:ext cx="2103120" cy="1619003"/>
      </dsp:txXfrm>
    </dsp:sp>
    <dsp:sp modelId="{FA9BB59D-74A0-4BD3-9301-9ECEC24F9CB6}">
      <dsp:nvSpPr>
        <dsp:cNvPr id="0" name=""/>
        <dsp:cNvSpPr/>
      </dsp:nvSpPr>
      <dsp:spPr>
        <a:xfrm>
          <a:off x="2260854" y="21779"/>
          <a:ext cx="8254746" cy="3806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- Iva: 4%, </a:t>
          </a:r>
          <a:endParaRPr lang="it-IT" sz="1700" kern="1200" dirty="0"/>
        </a:p>
      </dsp:txBody>
      <dsp:txXfrm>
        <a:off x="2260854" y="21779"/>
        <a:ext cx="8254746" cy="380639"/>
      </dsp:txXfrm>
    </dsp:sp>
    <dsp:sp modelId="{C9C4E511-DEB9-4F3F-97E8-41AB49152E57}">
      <dsp:nvSpPr>
        <dsp:cNvPr id="0" name=""/>
        <dsp:cNvSpPr/>
      </dsp:nvSpPr>
      <dsp:spPr>
        <a:xfrm>
          <a:off x="2103120" y="402419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4CBF13-96CF-4AAF-97AD-5A8474CD7156}">
      <dsp:nvSpPr>
        <dsp:cNvPr id="0" name=""/>
        <dsp:cNvSpPr/>
      </dsp:nvSpPr>
      <dsp:spPr>
        <a:xfrm>
          <a:off x="2260854" y="421451"/>
          <a:ext cx="8254746" cy="3806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- Imposta di registro: 200 euro </a:t>
          </a:r>
          <a:endParaRPr lang="it-IT" sz="1700" kern="1200" dirty="0"/>
        </a:p>
      </dsp:txBody>
      <dsp:txXfrm>
        <a:off x="2260854" y="421451"/>
        <a:ext cx="8254746" cy="380639"/>
      </dsp:txXfrm>
    </dsp:sp>
    <dsp:sp modelId="{8E6D8545-A986-4405-9EE3-4500E318F8E9}">
      <dsp:nvSpPr>
        <dsp:cNvPr id="0" name=""/>
        <dsp:cNvSpPr/>
      </dsp:nvSpPr>
      <dsp:spPr>
        <a:xfrm>
          <a:off x="2103120" y="802091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581F04-E1D0-4963-90BF-9F08AF26622B}">
      <dsp:nvSpPr>
        <dsp:cNvPr id="0" name=""/>
        <dsp:cNvSpPr/>
      </dsp:nvSpPr>
      <dsp:spPr>
        <a:xfrm>
          <a:off x="2260854" y="821123"/>
          <a:ext cx="8254746" cy="3806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- Imposta ipotecaria: 200 euro</a:t>
          </a:r>
          <a:endParaRPr lang="it-IT" sz="1700" kern="1200" dirty="0"/>
        </a:p>
      </dsp:txBody>
      <dsp:txXfrm>
        <a:off x="2260854" y="821123"/>
        <a:ext cx="8254746" cy="380639"/>
      </dsp:txXfrm>
    </dsp:sp>
    <dsp:sp modelId="{A5DC9FF6-D0C7-40CB-A3E1-ECBCEF713BEE}">
      <dsp:nvSpPr>
        <dsp:cNvPr id="0" name=""/>
        <dsp:cNvSpPr/>
      </dsp:nvSpPr>
      <dsp:spPr>
        <a:xfrm>
          <a:off x="2103120" y="1201762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4AF9D7-6218-4BF8-8759-5C1EFC818C46}">
      <dsp:nvSpPr>
        <dsp:cNvPr id="0" name=""/>
        <dsp:cNvSpPr/>
      </dsp:nvSpPr>
      <dsp:spPr>
        <a:xfrm>
          <a:off x="2260854" y="1220794"/>
          <a:ext cx="8254746" cy="3806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- Imposta catastale: 200 euro </a:t>
          </a:r>
          <a:endParaRPr lang="it-IT" sz="1700" kern="1200" dirty="0"/>
        </a:p>
      </dsp:txBody>
      <dsp:txXfrm>
        <a:off x="2260854" y="1220794"/>
        <a:ext cx="8254746" cy="380639"/>
      </dsp:txXfrm>
    </dsp:sp>
    <dsp:sp modelId="{D059AEED-C263-4012-AE97-87624D0C2CCF}">
      <dsp:nvSpPr>
        <dsp:cNvPr id="0" name=""/>
        <dsp:cNvSpPr/>
      </dsp:nvSpPr>
      <dsp:spPr>
        <a:xfrm>
          <a:off x="2103120" y="1601434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5666CA-4033-45F3-8E81-D91855DB6DE6}">
      <dsp:nvSpPr>
        <dsp:cNvPr id="0" name=""/>
        <dsp:cNvSpPr/>
      </dsp:nvSpPr>
      <dsp:spPr>
        <a:xfrm>
          <a:off x="0" y="162175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1736C9-215E-4BF3-BA55-9B33BEC0AD22}">
      <dsp:nvSpPr>
        <dsp:cNvPr id="0" name=""/>
        <dsp:cNvSpPr/>
      </dsp:nvSpPr>
      <dsp:spPr>
        <a:xfrm>
          <a:off x="0" y="1621751"/>
          <a:ext cx="2103120" cy="1619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smtClean="0"/>
            <a:t>se l’atto è soggetto a imposta di registro o esente Iva: </a:t>
          </a:r>
          <a:endParaRPr lang="it-IT" sz="1800" kern="1200"/>
        </a:p>
      </dsp:txBody>
      <dsp:txXfrm>
        <a:off x="0" y="1621751"/>
        <a:ext cx="2103120" cy="1619003"/>
      </dsp:txXfrm>
    </dsp:sp>
    <dsp:sp modelId="{E85D04D4-072E-4013-AD66-45EA82078ECD}">
      <dsp:nvSpPr>
        <dsp:cNvPr id="0" name=""/>
        <dsp:cNvSpPr/>
      </dsp:nvSpPr>
      <dsp:spPr>
        <a:xfrm>
          <a:off x="2260854" y="1647048"/>
          <a:ext cx="8254746" cy="50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- Imposta di registro: 2% </a:t>
          </a:r>
          <a:endParaRPr lang="it-IT" sz="1700" kern="1200" dirty="0"/>
        </a:p>
      </dsp:txBody>
      <dsp:txXfrm>
        <a:off x="2260854" y="1647048"/>
        <a:ext cx="8254746" cy="505938"/>
      </dsp:txXfrm>
    </dsp:sp>
    <dsp:sp modelId="{0D6B7D69-DCF9-4E85-95D6-6B6F2EE0EB7E}">
      <dsp:nvSpPr>
        <dsp:cNvPr id="0" name=""/>
        <dsp:cNvSpPr/>
      </dsp:nvSpPr>
      <dsp:spPr>
        <a:xfrm>
          <a:off x="2103120" y="2152986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96C127-0ACC-4E77-9637-F51AD0FEBCCB}">
      <dsp:nvSpPr>
        <dsp:cNvPr id="0" name=""/>
        <dsp:cNvSpPr/>
      </dsp:nvSpPr>
      <dsp:spPr>
        <a:xfrm>
          <a:off x="2260854" y="2178283"/>
          <a:ext cx="8254746" cy="50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- Imposta ipotecaria: 50 euro</a:t>
          </a:r>
          <a:endParaRPr lang="it-IT" sz="1700" kern="1200" dirty="0"/>
        </a:p>
      </dsp:txBody>
      <dsp:txXfrm>
        <a:off x="2260854" y="2178283"/>
        <a:ext cx="8254746" cy="505938"/>
      </dsp:txXfrm>
    </dsp:sp>
    <dsp:sp modelId="{ECBA7B65-473E-429B-8842-AB76660C8E22}">
      <dsp:nvSpPr>
        <dsp:cNvPr id="0" name=""/>
        <dsp:cNvSpPr/>
      </dsp:nvSpPr>
      <dsp:spPr>
        <a:xfrm>
          <a:off x="2103120" y="2684222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13111B-1477-4503-BB37-426596708149}">
      <dsp:nvSpPr>
        <dsp:cNvPr id="0" name=""/>
        <dsp:cNvSpPr/>
      </dsp:nvSpPr>
      <dsp:spPr>
        <a:xfrm>
          <a:off x="2260854" y="2709519"/>
          <a:ext cx="8254746" cy="50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- Imposta catastale: 50 euro </a:t>
          </a:r>
          <a:endParaRPr lang="it-IT" sz="1700" kern="1200" dirty="0"/>
        </a:p>
      </dsp:txBody>
      <dsp:txXfrm>
        <a:off x="2260854" y="2709519"/>
        <a:ext cx="8254746" cy="505938"/>
      </dsp:txXfrm>
    </dsp:sp>
    <dsp:sp modelId="{F556F3E8-CA00-4BD8-A9C6-62FE03E47956}">
      <dsp:nvSpPr>
        <dsp:cNvPr id="0" name=""/>
        <dsp:cNvSpPr/>
      </dsp:nvSpPr>
      <dsp:spPr>
        <a:xfrm>
          <a:off x="2103120" y="3215457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4E4106-01E0-4763-8D47-A2D05943E7F1}">
      <dsp:nvSpPr>
        <dsp:cNvPr id="0" name=""/>
        <dsp:cNvSpPr/>
      </dsp:nvSpPr>
      <dsp:spPr>
        <a:xfrm>
          <a:off x="0" y="324075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F4A483-2781-46F4-88A4-7F8F4B58F234}">
      <dsp:nvSpPr>
        <dsp:cNvPr id="0" name=""/>
        <dsp:cNvSpPr/>
      </dsp:nvSpPr>
      <dsp:spPr>
        <a:xfrm>
          <a:off x="82274" y="3398980"/>
          <a:ext cx="2103120" cy="7555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in caso di decadenza dall’agevolazione</a:t>
          </a:r>
          <a:endParaRPr lang="it-IT" sz="1800" kern="1200" dirty="0"/>
        </a:p>
      </dsp:txBody>
      <dsp:txXfrm>
        <a:off x="82274" y="3398980"/>
        <a:ext cx="2103120" cy="755508"/>
      </dsp:txXfrm>
    </dsp:sp>
    <dsp:sp modelId="{D87BB186-4506-423E-A19D-4BD8E5C75185}">
      <dsp:nvSpPr>
        <dsp:cNvPr id="0" name=""/>
        <dsp:cNvSpPr/>
      </dsp:nvSpPr>
      <dsp:spPr>
        <a:xfrm>
          <a:off x="2260854" y="3405402"/>
          <a:ext cx="8254746" cy="945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È dovuta la differenza tra le imposte di registro (o l’Iva), le imposte ipotecarie e le imposte catastali in misura ordinaria e le imposte corrisposte per l’atto di trasferimento, oltre ad una sanzione pari al 30% delle stesse imposte e agli interessi di mora.</a:t>
          </a:r>
          <a:endParaRPr lang="it-IT" sz="1700" kern="1200" dirty="0"/>
        </a:p>
      </dsp:txBody>
      <dsp:txXfrm>
        <a:off x="2260854" y="3405402"/>
        <a:ext cx="8254746" cy="945935"/>
      </dsp:txXfrm>
    </dsp:sp>
    <dsp:sp modelId="{DF30661B-256F-40A3-B30B-DE4C62CBC8EC}">
      <dsp:nvSpPr>
        <dsp:cNvPr id="0" name=""/>
        <dsp:cNvSpPr/>
      </dsp:nvSpPr>
      <dsp:spPr>
        <a:xfrm>
          <a:off x="2103120" y="4267640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B98BE5-06F5-4635-8A1F-70A364244601}">
      <dsp:nvSpPr>
        <dsp:cNvPr id="0" name=""/>
        <dsp:cNvSpPr/>
      </dsp:nvSpPr>
      <dsp:spPr>
        <a:xfrm>
          <a:off x="0" y="468368"/>
          <a:ext cx="10515600" cy="1099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smtClean="0"/>
            <a:t>In caso di trasferimento dell’immobile acquisito come prima casa e di riacquisto entro un anno di un’altra abitazione avente i requisiti «prima casa», è concesso un credito di imposta pari all’imposta di registro o all’Iva corrisposta in occasione del primo acquisto agevolato.</a:t>
          </a:r>
          <a:endParaRPr lang="it-IT" sz="2000" kern="1200"/>
        </a:p>
      </dsp:txBody>
      <dsp:txXfrm>
        <a:off x="53688" y="522056"/>
        <a:ext cx="10408224" cy="992424"/>
      </dsp:txXfrm>
    </dsp:sp>
    <dsp:sp modelId="{25B6CB8F-AA77-43B6-8665-CF8D21B61430}">
      <dsp:nvSpPr>
        <dsp:cNvPr id="0" name=""/>
        <dsp:cNvSpPr/>
      </dsp:nvSpPr>
      <dsp:spPr>
        <a:xfrm>
          <a:off x="0" y="1625769"/>
          <a:ext cx="10515600" cy="1099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smtClean="0"/>
            <a:t>Tale credito non può essere in ogni caso superiore alle imposte dovute in relazione al successivo acquisto.</a:t>
          </a:r>
          <a:endParaRPr lang="it-IT" sz="2000" kern="1200"/>
        </a:p>
      </dsp:txBody>
      <dsp:txXfrm>
        <a:off x="53688" y="1679457"/>
        <a:ext cx="10408224" cy="992424"/>
      </dsp:txXfrm>
    </dsp:sp>
    <dsp:sp modelId="{BDCB1C1A-5450-4F49-864C-0BE287A7B712}">
      <dsp:nvSpPr>
        <dsp:cNvPr id="0" name=""/>
        <dsp:cNvSpPr/>
      </dsp:nvSpPr>
      <dsp:spPr>
        <a:xfrm>
          <a:off x="0" y="2783169"/>
          <a:ext cx="10515600" cy="1099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smtClean="0"/>
            <a:t>Il credito può essere utilizzato in diminuzione dell’imposta di registro dovuta per il nuovo acquisto, in diminuzione dell’Irpef dovuta nella prima dichiarazione dei redditi o in compensazione con altri tributi e contributi tramite modello F24. In ogni caso non può essere chiesta a rimborso. </a:t>
          </a:r>
          <a:endParaRPr lang="it-IT" sz="2000" kern="1200"/>
        </a:p>
      </dsp:txBody>
      <dsp:txXfrm>
        <a:off x="53688" y="2836857"/>
        <a:ext cx="10408224" cy="9924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79181-5FED-476D-B572-BDF672CB9EDE}" type="datetimeFigureOut">
              <a:rPr lang="it-IT" smtClean="0"/>
              <a:t>05/01/2015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5A2D20-4EF2-4308-B9CE-96B899DE26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5483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A2D20-4EF2-4308-B9CE-96B899DE2627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4498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A2D20-4EF2-4308-B9CE-96B899DE2627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346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450F-044C-4A18-BE1E-6FE317FECF6E}" type="datetimeFigureOut">
              <a:rPr lang="it-IT" smtClean="0"/>
              <a:t>05/01/2015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A832-D50D-4849-9F43-B4C23B4FA5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1890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450F-044C-4A18-BE1E-6FE317FECF6E}" type="datetimeFigureOut">
              <a:rPr lang="it-IT" smtClean="0"/>
              <a:t>05/01/2015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A832-D50D-4849-9F43-B4C23B4FA5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9391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450F-044C-4A18-BE1E-6FE317FECF6E}" type="datetimeFigureOut">
              <a:rPr lang="it-IT" smtClean="0"/>
              <a:t>05/01/2015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A832-D50D-4849-9F43-B4C23B4FA5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835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450F-044C-4A18-BE1E-6FE317FECF6E}" type="datetimeFigureOut">
              <a:rPr lang="it-IT" smtClean="0"/>
              <a:t>05/01/2015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A832-D50D-4849-9F43-B4C23B4FA5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4206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450F-044C-4A18-BE1E-6FE317FECF6E}" type="datetimeFigureOut">
              <a:rPr lang="it-IT" smtClean="0"/>
              <a:t>05/01/2015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A832-D50D-4849-9F43-B4C23B4FA5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8339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450F-044C-4A18-BE1E-6FE317FECF6E}" type="datetimeFigureOut">
              <a:rPr lang="it-IT" smtClean="0"/>
              <a:t>05/01/2015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A832-D50D-4849-9F43-B4C23B4FA5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9276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450F-044C-4A18-BE1E-6FE317FECF6E}" type="datetimeFigureOut">
              <a:rPr lang="it-IT" smtClean="0"/>
              <a:t>05/01/2015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A832-D50D-4849-9F43-B4C23B4FA5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517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450F-044C-4A18-BE1E-6FE317FECF6E}" type="datetimeFigureOut">
              <a:rPr lang="it-IT" smtClean="0"/>
              <a:t>05/01/2015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A832-D50D-4849-9F43-B4C23B4FA5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7104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450F-044C-4A18-BE1E-6FE317FECF6E}" type="datetimeFigureOut">
              <a:rPr lang="it-IT" smtClean="0"/>
              <a:t>05/01/2015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A832-D50D-4849-9F43-B4C23B4FA5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974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450F-044C-4A18-BE1E-6FE317FECF6E}" type="datetimeFigureOut">
              <a:rPr lang="it-IT" smtClean="0"/>
              <a:t>05/01/2015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A832-D50D-4849-9F43-B4C23B4FA5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377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450F-044C-4A18-BE1E-6FE317FECF6E}" type="datetimeFigureOut">
              <a:rPr lang="it-IT" smtClean="0"/>
              <a:t>05/01/2015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A832-D50D-4849-9F43-B4C23B4FA5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0165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8450F-044C-4A18-BE1E-6FE317FECF6E}" type="datetimeFigureOut">
              <a:rPr lang="it-IT" smtClean="0"/>
              <a:t>05/01/2015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7A832-D50D-4849-9F43-B4C23B4FA5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01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438436"/>
            <a:ext cx="9144000" cy="1249131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/>
            <a:r>
              <a:rPr lang="it-IT" b="1" dirty="0" smtClean="0"/>
              <a:t>SCUOLA DI FORMAZIONE ALLA PROFESSIONE DI DOTTORE COMMERCIALISTA ODCEC PERUGIA</a:t>
            </a:r>
          </a:p>
          <a:p>
            <a:pPr algn="l"/>
            <a:r>
              <a:rPr lang="it-IT" sz="2800" b="1" dirty="0" smtClean="0"/>
              <a:t>Dott.ssa Silvia Matacchioni</a:t>
            </a:r>
            <a:endParaRPr lang="it-IT" sz="2800" b="1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594360"/>
            <a:ext cx="9144000" cy="2915603"/>
          </a:xfrm>
        </p:spPr>
        <p:txBody>
          <a:bodyPr anchor="t"/>
          <a:lstStyle/>
          <a:p>
            <a:pPr>
              <a:lnSpc>
                <a:spcPct val="100000"/>
              </a:lnSpc>
            </a:pPr>
            <a:r>
              <a:rPr lang="it-IT" b="1" dirty="0" smtClean="0"/>
              <a:t>LA FISCALITÀ IMMOBILIARE</a:t>
            </a:r>
            <a:br>
              <a:rPr lang="it-IT" b="1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b="1" dirty="0" smtClean="0"/>
              <a:t>Le imposte sui trasferimenti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94263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 caso di </a:t>
            </a:r>
            <a:r>
              <a:rPr lang="it-IT" b="1" dirty="0" smtClean="0"/>
              <a:t>cessioni esenti</a:t>
            </a:r>
            <a:r>
              <a:rPr lang="it-IT" dirty="0" smtClean="0"/>
              <a:t>: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7103854"/>
              </p:ext>
            </p:extLst>
          </p:nvPr>
        </p:nvGraphicFramePr>
        <p:xfrm>
          <a:off x="838200" y="1715785"/>
          <a:ext cx="10515600" cy="4209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531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7226"/>
          </a:xfr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it-IT" sz="4000" b="1" dirty="0" smtClean="0"/>
              <a:t>Esempio di calcolo del pro-rata: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726058"/>
            <a:ext cx="10515600" cy="4656454"/>
          </a:xfrm>
        </p:spPr>
        <p:txBody>
          <a:bodyPr>
            <a:normAutofit lnSpcReduction="10000"/>
          </a:bodyPr>
          <a:lstStyle/>
          <a:p>
            <a:r>
              <a:rPr lang="it-IT" sz="2400" dirty="0" smtClean="0"/>
              <a:t>Un’impresa costruttrice ha effettuato le seguenti operazioni:</a:t>
            </a:r>
            <a:endParaRPr lang="it-IT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it-IT" sz="2400" dirty="0" smtClean="0"/>
              <a:t>Operazioni imponibili per € 1.200.000,00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400" dirty="0" smtClean="0"/>
              <a:t>Operazioni esenti per € 300.000,00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400" dirty="0" smtClean="0"/>
              <a:t>Iva sulle vendite € 264.000,00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400" dirty="0" smtClean="0"/>
              <a:t>Iva sugli acquisti € 350.000,00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 smtClean="0"/>
              <a:t>Calcolo della % di detraibilità dell’Iva:</a:t>
            </a:r>
          </a:p>
          <a:p>
            <a:pPr marL="0" indent="0">
              <a:buNone/>
            </a:pPr>
            <a:r>
              <a:rPr lang="it-IT" sz="2400" dirty="0" smtClean="0"/>
              <a:t>1.200.000,00/1.500.000,00 x 100 = </a:t>
            </a:r>
            <a:r>
              <a:rPr lang="it-IT" sz="2400" b="1" dirty="0"/>
              <a:t>8</a:t>
            </a:r>
            <a:r>
              <a:rPr lang="it-IT" sz="2400" b="1" dirty="0" smtClean="0"/>
              <a:t>0%</a:t>
            </a:r>
          </a:p>
          <a:p>
            <a:pPr marL="0" indent="0">
              <a:buNone/>
            </a:pPr>
            <a:r>
              <a:rPr lang="it-IT" sz="2400" dirty="0" smtClean="0"/>
              <a:t>Iva detraibile € 350.000,00 x 80% = € 280.000,00</a:t>
            </a:r>
          </a:p>
          <a:p>
            <a:pPr marL="0" indent="0">
              <a:buNone/>
            </a:pPr>
            <a:r>
              <a:rPr lang="it-IT" sz="2400" dirty="0" smtClean="0"/>
              <a:t>L’Iva da recuperare in sede di liquidazione sarà pertanto pari a:</a:t>
            </a:r>
          </a:p>
          <a:p>
            <a:pPr marL="0" indent="0">
              <a:buNone/>
            </a:pPr>
            <a:r>
              <a:rPr lang="it-IT" sz="2400" dirty="0" smtClean="0"/>
              <a:t>€ 280.000,00 - € 264.000,00 = € 16.000,00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90663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Cessione di immobili da privati</a:t>
            </a:r>
            <a:endParaRPr lang="it-IT" b="1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560275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986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3531"/>
          </a:xfrm>
          <a:solidFill>
            <a:srgbClr val="92D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it-IT" b="1" dirty="0" smtClean="0"/>
              <a:t>Agevolazione Prima Casa</a:t>
            </a:r>
            <a:endParaRPr lang="it-IT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218654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246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2434"/>
          </a:xfrm>
          <a:solidFill>
            <a:srgbClr val="92D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it-IT" b="1" dirty="0" smtClean="0"/>
              <a:t>Prima casa: imposte dovute</a:t>
            </a:r>
            <a:endParaRPr lang="it-IT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93768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196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3805"/>
          </a:xfrm>
          <a:solidFill>
            <a:srgbClr val="92D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it-IT" b="1" dirty="0" smtClean="0"/>
              <a:t>Credito d’imposta per il riacquisto prima casa</a:t>
            </a:r>
            <a:endParaRPr lang="it-IT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94909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492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00739"/>
            <a:ext cx="10515600" cy="754758"/>
          </a:xfrm>
        </p:spPr>
        <p:txBody>
          <a:bodyPr>
            <a:normAutofit/>
          </a:bodyPr>
          <a:lstStyle/>
          <a:p>
            <a:r>
              <a:rPr lang="it-IT" sz="2800" b="1" dirty="0" smtClean="0"/>
              <a:t>Tabella riepilogativa</a:t>
            </a:r>
            <a:endParaRPr lang="it-IT" sz="2800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7165956"/>
              </p:ext>
            </p:extLst>
          </p:nvPr>
        </p:nvGraphicFramePr>
        <p:xfrm>
          <a:off x="807378" y="890676"/>
          <a:ext cx="10515600" cy="560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1751"/>
                <a:gridCol w="2106202"/>
                <a:gridCol w="1715784"/>
                <a:gridCol w="1304818"/>
                <a:gridCol w="1357045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Cedente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Tipologia immobile</a:t>
                      </a:r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IVA</a:t>
                      </a:r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Registro</a:t>
                      </a:r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Ipocatastali</a:t>
                      </a:r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it-IT" dirty="0" smtClean="0"/>
                        <a:t>Imprese di costruzione</a:t>
                      </a:r>
                      <a:r>
                        <a:rPr lang="it-IT" baseline="0" dirty="0" smtClean="0"/>
                        <a:t> o ristrutturazione (entro 5 anni fine lavori)</a:t>
                      </a:r>
                      <a:endParaRPr lang="it-IT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Prima casa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200 + 200</a:t>
                      </a:r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Non Prima casa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200 + 200</a:t>
                      </a:r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Di lusso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22%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200 + 200</a:t>
                      </a:r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it-IT" dirty="0" smtClean="0"/>
                        <a:t>Imprese di costruzione</a:t>
                      </a:r>
                      <a:r>
                        <a:rPr lang="it-IT" baseline="0" dirty="0" smtClean="0"/>
                        <a:t> o ristrutturazione (oltre 5 anni fine lavori)</a:t>
                      </a:r>
                      <a:endParaRPr lang="it-IT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Prima casa</a:t>
                      </a:r>
                      <a:endParaRPr lang="it-I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t-IT" dirty="0" smtClean="0"/>
                        <a:t>Esente,</a:t>
                      </a:r>
                      <a:r>
                        <a:rPr lang="it-IT" baseline="0" dirty="0" smtClean="0"/>
                        <a:t> salvo opzione Iva (reverse </a:t>
                      </a:r>
                      <a:r>
                        <a:rPr lang="it-IT" baseline="0" dirty="0" err="1" smtClean="0"/>
                        <a:t>charge</a:t>
                      </a:r>
                      <a:r>
                        <a:rPr lang="it-IT" baseline="0" dirty="0" smtClean="0"/>
                        <a:t>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 + 50</a:t>
                      </a:r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Non Prima casa</a:t>
                      </a:r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 + 50</a:t>
                      </a:r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it-IT" dirty="0" smtClean="0"/>
                        <a:t>Privati e assimilati</a:t>
                      </a:r>
                      <a:endParaRPr lang="it-IT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Prima casa</a:t>
                      </a:r>
                      <a:endParaRPr lang="it-I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t-IT" dirty="0" smtClean="0"/>
                        <a:t>Fuori campo Iva</a:t>
                      </a:r>
                      <a:endParaRPr lang="it-IT" dirty="0"/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 + 50</a:t>
                      </a:r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Non Prima casa o altro immobile</a:t>
                      </a:r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 + 50</a:t>
                      </a:r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Impresa  di costruzione </a:t>
                      </a:r>
                      <a:r>
                        <a:rPr lang="it-IT" baseline="0" dirty="0" smtClean="0"/>
                        <a:t>(entro 5 anni fine lavori)</a:t>
                      </a:r>
                      <a:endParaRPr lang="it-IT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Immobile strumentale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22%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3% + 1%</a:t>
                      </a:r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Impresa di ristrutturazione </a:t>
                      </a:r>
                      <a:r>
                        <a:rPr lang="it-IT" baseline="0" dirty="0" smtClean="0"/>
                        <a:t>(entro 5 anni fine lavori)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Immobile ristrutturato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3% + 1%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Qualunque soggetto passivo Iva</a:t>
                      </a:r>
                      <a:endParaRPr lang="it-IT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Immobile strumentale </a:t>
                      </a:r>
                      <a:endParaRPr lang="it-IT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Esente, salvo opzione Iva (reverse </a:t>
                      </a:r>
                      <a:r>
                        <a:rPr lang="it-IT" dirty="0" err="1" smtClean="0"/>
                        <a:t>charge</a:t>
                      </a:r>
                      <a:r>
                        <a:rPr lang="it-IT" dirty="0" smtClean="0"/>
                        <a:t>)</a:t>
                      </a:r>
                      <a:endParaRPr lang="it-IT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200</a:t>
                      </a:r>
                      <a:endParaRPr lang="it-IT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3% + 1%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542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Le imposte indirette sui trasferimenti:	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779905"/>
            <a:ext cx="10756392" cy="4351338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Iva (D.P.R. 633/1972)</a:t>
            </a:r>
          </a:p>
          <a:p>
            <a:r>
              <a:rPr lang="it-IT" dirty="0" smtClean="0"/>
              <a:t>Imposta di registro (D.P.R. 131/1986)</a:t>
            </a:r>
          </a:p>
          <a:p>
            <a:r>
              <a:rPr lang="it-IT" dirty="0" smtClean="0"/>
              <a:t>Imposte ipotecarie e catastali (</a:t>
            </a:r>
            <a:r>
              <a:rPr lang="it-IT" dirty="0" err="1" smtClean="0"/>
              <a:t>D.Lgs.</a:t>
            </a:r>
            <a:r>
              <a:rPr lang="it-IT" dirty="0" smtClean="0"/>
              <a:t> 347/1990)</a:t>
            </a:r>
          </a:p>
          <a:p>
            <a:endParaRPr lang="it-IT" dirty="0" smtClean="0"/>
          </a:p>
          <a:p>
            <a:pPr marL="0" indent="0">
              <a:buNone/>
            </a:pPr>
            <a:r>
              <a:rPr lang="it-IT" sz="4400" b="1" dirty="0" smtClean="0">
                <a:latin typeface="+mj-lt"/>
              </a:rPr>
              <a:t>Le novità normative:</a:t>
            </a:r>
          </a:p>
          <a:p>
            <a:r>
              <a:rPr lang="it-IT" dirty="0" err="1" smtClean="0"/>
              <a:t>D.Lgs.</a:t>
            </a:r>
            <a:r>
              <a:rPr lang="it-IT" dirty="0" smtClean="0"/>
              <a:t> 23/2011, art. 10 (Decreto IMU)</a:t>
            </a:r>
          </a:p>
          <a:p>
            <a:r>
              <a:rPr lang="it-IT" dirty="0" smtClean="0"/>
              <a:t>D.L. 83/2012, convertito nella L. 134/2012</a:t>
            </a:r>
          </a:p>
          <a:p>
            <a:r>
              <a:rPr lang="it-IT" dirty="0" smtClean="0"/>
              <a:t>D.L. 104/2013, art. 26 (Decreto Istruzione) convertito nella L. 128/2013</a:t>
            </a:r>
          </a:p>
          <a:p>
            <a:r>
              <a:rPr lang="it-IT" dirty="0" err="1" smtClean="0"/>
              <a:t>D.Lgs.</a:t>
            </a:r>
            <a:r>
              <a:rPr lang="it-IT" dirty="0" smtClean="0"/>
              <a:t> 175/2014, art. 33 (Decreto Semplificazioni)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620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7344" y="264542"/>
            <a:ext cx="10515600" cy="980790"/>
          </a:xfrm>
          <a:solidFill>
            <a:schemeClr val="accent1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it-IT" b="1" dirty="0" smtClean="0"/>
              <a:t>Novità normative in sintesi</a:t>
            </a:r>
            <a:endParaRPr lang="it-IT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7457750"/>
              </p:ext>
            </p:extLst>
          </p:nvPr>
        </p:nvGraphicFramePr>
        <p:xfrm>
          <a:off x="847344" y="1440652"/>
          <a:ext cx="10515600" cy="522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5692"/>
                <a:gridCol w="8209908"/>
              </a:tblGrid>
              <a:tr h="370840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Efficacia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1 Gennaio 2014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Nuove aliquote imposta di registro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9%</a:t>
                      </a:r>
                      <a:r>
                        <a:rPr lang="it-IT" dirty="0" smtClean="0"/>
                        <a:t> atti traslativi a titolo</a:t>
                      </a:r>
                      <a:r>
                        <a:rPr lang="it-IT" baseline="0" dirty="0" smtClean="0"/>
                        <a:t> oneroso della proprietà di beni immobili in genere e atti traslativi o costitutivi di diritti reali immobiliari di godimento, compresi la rinuncia pura e semplice agli stessi, i provvedimenti di espropriazione per pubblica utilità e i trasferimenti coattivi.</a:t>
                      </a:r>
                    </a:p>
                    <a:p>
                      <a:r>
                        <a:rPr lang="it-IT" b="1" baseline="0" dirty="0" smtClean="0"/>
                        <a:t>2%</a:t>
                      </a:r>
                      <a:r>
                        <a:rPr lang="it-IT" baseline="0" dirty="0" smtClean="0"/>
                        <a:t> se il trasferimento ha per oggetto case di abitazione, ad eccezione di quelle di categoria catastale A1, A8 e A9 (ove ricorrano le condizioni di cui alla nota II-bis</a:t>
                      </a:r>
                      <a:r>
                        <a:rPr lang="it-IT" baseline="0" dirty="0" smtClean="0"/>
                        <a:t>).</a:t>
                      </a:r>
                    </a:p>
                    <a:p>
                      <a:r>
                        <a:rPr lang="it-IT" b="1" baseline="0" dirty="0" smtClean="0"/>
                        <a:t>12%</a:t>
                      </a:r>
                      <a:r>
                        <a:rPr lang="it-IT" b="0" baseline="0" dirty="0" smtClean="0"/>
                        <a:t> trasferimenti aventi ad oggetto terreni agricoli e relative pertinenze a soggetti diversi dai coltivatori diretti e dagli IAP.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Importo minimo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1.000</a:t>
                      </a:r>
                      <a:r>
                        <a:rPr lang="it-IT" baseline="0" dirty="0" smtClean="0"/>
                        <a:t> euro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Imposte ipotecarie</a:t>
                      </a:r>
                      <a:r>
                        <a:rPr lang="it-IT" b="1" baseline="0" dirty="0" smtClean="0"/>
                        <a:t> e catastali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In caso di imposta di registro proporzionale nella</a:t>
                      </a:r>
                      <a:r>
                        <a:rPr lang="it-IT" baseline="0" dirty="0" smtClean="0"/>
                        <a:t> misura del 9</a:t>
                      </a:r>
                      <a:r>
                        <a:rPr lang="it-IT" baseline="0" dirty="0" smtClean="0"/>
                        <a:t>%, del 2% </a:t>
                      </a:r>
                      <a:r>
                        <a:rPr lang="it-IT" baseline="0" dirty="0" smtClean="0"/>
                        <a:t>e del </a:t>
                      </a:r>
                      <a:r>
                        <a:rPr lang="it-IT" baseline="0" dirty="0" smtClean="0"/>
                        <a:t>12</a:t>
                      </a:r>
                      <a:r>
                        <a:rPr lang="it-IT" baseline="0" dirty="0" smtClean="0"/>
                        <a:t>%, le imposte </a:t>
                      </a:r>
                      <a:r>
                        <a:rPr lang="it-IT" baseline="0" dirty="0" err="1" smtClean="0"/>
                        <a:t>ipocatastali</a:t>
                      </a:r>
                      <a:r>
                        <a:rPr lang="it-IT" baseline="0" dirty="0" smtClean="0"/>
                        <a:t> sono fisse nella misura di 50 euro.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Esenzioni e agevolazioni 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Abolizione esenzioni e agevolazioni, anche se previste da Leggi Speciali. Unica eccezione la piccola proprietà contadina (Legge di Stabilità 2014).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Importo fisso imposte di registro,</a:t>
                      </a:r>
                      <a:r>
                        <a:rPr lang="it-IT" b="1" baseline="0" dirty="0" smtClean="0"/>
                        <a:t> ipotecarie e catastali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Da 168 euro a 200 euro, per tutti gli atti che scontano imposta di registro, ipotecarie e catastali nella misura fissa di 168 euro al 31/12/2013.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321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b="1" dirty="0" smtClean="0"/>
              <a:t>Principio generale (art. 40, co. 1, D.P.R. 131/1986):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u="sng" dirty="0" smtClean="0"/>
              <a:t>Principio di alternatività Iva/registro proporzionale</a:t>
            </a:r>
            <a:r>
              <a:rPr lang="it-IT" dirty="0" smtClean="0"/>
              <a:t>: </a:t>
            </a:r>
          </a:p>
          <a:p>
            <a:pPr marL="0" indent="0" algn="just">
              <a:buNone/>
            </a:pPr>
            <a:r>
              <a:rPr lang="it-IT" dirty="0" smtClean="0"/>
              <a:t>«</a:t>
            </a:r>
            <a:r>
              <a:rPr lang="it-IT" i="1" dirty="0" smtClean="0"/>
              <a:t>… per gli atti aventi ad oggetto cessioni di beni e/o prestazioni di servizi rientranti nel campo di applicazione dell’IVA, l’imposta di registro si applica in misura fissa…</a:t>
            </a:r>
            <a:r>
              <a:rPr lang="it-IT" dirty="0" smtClean="0"/>
              <a:t>».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Di conseguenza:</a:t>
            </a:r>
          </a:p>
          <a:p>
            <a:pPr algn="just">
              <a:buFontTx/>
              <a:buChar char="-"/>
            </a:pPr>
            <a:r>
              <a:rPr lang="it-IT" dirty="0" smtClean="0"/>
              <a:t>l’imposta di registro è dovuta </a:t>
            </a:r>
            <a:r>
              <a:rPr lang="it-IT" u="sng" dirty="0" smtClean="0"/>
              <a:t>in misura proporzionale</a:t>
            </a:r>
            <a:r>
              <a:rPr lang="it-IT" dirty="0" smtClean="0"/>
              <a:t> per gli atti di trasferimento non soggetti ad Iva;</a:t>
            </a:r>
          </a:p>
          <a:p>
            <a:pPr algn="just">
              <a:buFontTx/>
              <a:buChar char="-"/>
            </a:pPr>
            <a:r>
              <a:rPr lang="it-IT" dirty="0"/>
              <a:t>l’imposta di registro è dovuta </a:t>
            </a:r>
            <a:r>
              <a:rPr lang="it-IT" u="sng" dirty="0"/>
              <a:t>in misura </a:t>
            </a:r>
            <a:r>
              <a:rPr lang="it-IT" u="sng" dirty="0" smtClean="0"/>
              <a:t>fissa</a:t>
            </a:r>
            <a:r>
              <a:rPr lang="it-IT" dirty="0" smtClean="0"/>
              <a:t> per </a:t>
            </a:r>
            <a:r>
              <a:rPr lang="it-IT" dirty="0"/>
              <a:t>gli atti di trasferimento </a:t>
            </a:r>
            <a:r>
              <a:rPr lang="it-IT" dirty="0" smtClean="0"/>
              <a:t>soggetti </a:t>
            </a:r>
            <a:r>
              <a:rPr lang="it-IT" dirty="0"/>
              <a:t>ad </a:t>
            </a:r>
            <a:r>
              <a:rPr lang="it-IT" dirty="0" smtClean="0"/>
              <a:t>Iva.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363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2678662"/>
              </p:ext>
            </p:extLst>
          </p:nvPr>
        </p:nvGraphicFramePr>
        <p:xfrm>
          <a:off x="719328" y="374904"/>
          <a:ext cx="10515600" cy="610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409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Cessione di immobili da soggetti passivi Iva</a:t>
            </a:r>
            <a:endParaRPr lang="it-IT" b="1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218089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576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Fattispecie di imponibilità Iva</a:t>
            </a:r>
            <a:br>
              <a:rPr lang="it-IT" b="1" dirty="0" smtClean="0"/>
            </a:br>
            <a:r>
              <a:rPr lang="it-IT" sz="2400" b="1" dirty="0" smtClean="0"/>
              <a:t>(come previste dal D.L. 83/2012)</a:t>
            </a:r>
            <a:endParaRPr lang="it-IT" b="1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81952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5091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3907"/>
          </a:xfrm>
        </p:spPr>
        <p:txBody>
          <a:bodyPr/>
          <a:lstStyle/>
          <a:p>
            <a:r>
              <a:rPr lang="it-IT" dirty="0" smtClean="0"/>
              <a:t>In caso di </a:t>
            </a:r>
            <a:r>
              <a:rPr lang="it-IT" b="1" dirty="0" smtClean="0"/>
              <a:t>cessioni imponibili</a:t>
            </a:r>
            <a:r>
              <a:rPr lang="it-IT" dirty="0" smtClean="0"/>
              <a:t>: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457159"/>
              </p:ext>
            </p:extLst>
          </p:nvPr>
        </p:nvGraphicFramePr>
        <p:xfrm>
          <a:off x="838200" y="1533017"/>
          <a:ext cx="10515600" cy="3423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1042416" y="5248656"/>
            <a:ext cx="10311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Le imposte di registro, ipotecarie e catastali sono in misura fissa (€ 200) ad eccezione della cessione di immobile strumentale (imposta ipotecaria al 3% e imposta catastale al 1%)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17088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it-IT" b="1" dirty="0" smtClean="0"/>
              <a:t>Reverse </a:t>
            </a:r>
            <a:r>
              <a:rPr lang="it-IT" b="1" dirty="0" err="1" smtClean="0"/>
              <a:t>charge</a:t>
            </a:r>
            <a:r>
              <a:rPr lang="it-IT" dirty="0"/>
              <a:t>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2400" b="1" dirty="0" smtClean="0"/>
              <a:t>(art. 17, c. 6, </a:t>
            </a:r>
            <a:r>
              <a:rPr lang="it-IT" sz="2400" b="1" dirty="0" err="1" smtClean="0"/>
              <a:t>lett</a:t>
            </a:r>
            <a:r>
              <a:rPr lang="it-IT" sz="2400" b="1" dirty="0" smtClean="0"/>
              <a:t>. </a:t>
            </a:r>
            <a:r>
              <a:rPr lang="it-IT" sz="2400" b="1" dirty="0"/>
              <a:t>a</a:t>
            </a:r>
            <a:r>
              <a:rPr lang="it-IT" sz="2400" b="1" dirty="0" smtClean="0"/>
              <a:t>-bis D.P.R. 633/72 come modificato dal D.L. 83/12)</a:t>
            </a:r>
            <a:r>
              <a:rPr lang="it-IT" sz="2700" dirty="0" smtClean="0"/>
              <a:t> </a:t>
            </a:r>
            <a:endParaRPr lang="it-IT" sz="27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07378" y="2431800"/>
            <a:ext cx="10515600" cy="3054600"/>
          </a:xfrm>
        </p:spPr>
        <p:txBody>
          <a:bodyPr/>
          <a:lstStyle/>
          <a:p>
            <a:r>
              <a:rPr lang="it-IT" dirty="0" smtClean="0"/>
              <a:t>Risultano soggette al meccanismo del reverse </a:t>
            </a:r>
            <a:r>
              <a:rPr lang="it-IT" dirty="0" err="1" smtClean="0"/>
              <a:t>charge</a:t>
            </a:r>
            <a:r>
              <a:rPr lang="it-IT" dirty="0" smtClean="0"/>
              <a:t> tutte le cessioni di fabbricati abitativi e strumentali imponibili ai fini Iva per effetto dell’esercizio dell’apposita </a:t>
            </a:r>
            <a:r>
              <a:rPr lang="it-IT" u="sng" dirty="0" smtClean="0"/>
              <a:t>opzione</a:t>
            </a:r>
            <a:r>
              <a:rPr lang="it-IT" dirty="0" smtClean="0"/>
              <a:t> nell’atto di compravendita.</a:t>
            </a:r>
          </a:p>
          <a:p>
            <a:endParaRPr lang="it-IT" dirty="0" smtClean="0"/>
          </a:p>
          <a:p>
            <a:r>
              <a:rPr lang="it-IT" dirty="0" smtClean="0"/>
              <a:t>Affinché si applichi l’inversione contabile è ovviamente necessario che il cessionario sia un </a:t>
            </a:r>
            <a:r>
              <a:rPr lang="it-IT" u="sng" dirty="0" smtClean="0"/>
              <a:t>soggetto passivo Iva</a:t>
            </a:r>
            <a:r>
              <a:rPr lang="it-IT" dirty="0" smtClean="0"/>
              <a:t> che agisce in quanto tale.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663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1040</TotalTime>
  <Words>1438</Words>
  <Application>Microsoft Office PowerPoint</Application>
  <PresentationFormat>Widescreen</PresentationFormat>
  <Paragraphs>160</Paragraphs>
  <Slides>16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Tema di Office</vt:lpstr>
      <vt:lpstr>LA FISCALITÀ IMMOBILIARE  Le imposte sui trasferimenti</vt:lpstr>
      <vt:lpstr>Le imposte indirette sui trasferimenti:  </vt:lpstr>
      <vt:lpstr>Novità normative in sintesi</vt:lpstr>
      <vt:lpstr>Principio generale (art. 40, co. 1, D.P.R. 131/1986):</vt:lpstr>
      <vt:lpstr>Presentazione standard di PowerPoint</vt:lpstr>
      <vt:lpstr>Cessione di immobili da soggetti passivi Iva</vt:lpstr>
      <vt:lpstr>Fattispecie di imponibilità Iva (come previste dal D.L. 83/2012)</vt:lpstr>
      <vt:lpstr>In caso di cessioni imponibili:</vt:lpstr>
      <vt:lpstr>Reverse charge  (art. 17, c. 6, lett. a-bis D.P.R. 633/72 come modificato dal D.L. 83/12) </vt:lpstr>
      <vt:lpstr>In caso di cessioni esenti:</vt:lpstr>
      <vt:lpstr>Esempio di calcolo del pro-rata:</vt:lpstr>
      <vt:lpstr>Cessione di immobili da privati</vt:lpstr>
      <vt:lpstr>Agevolazione Prima Casa</vt:lpstr>
      <vt:lpstr>Prima casa: imposte dovute</vt:lpstr>
      <vt:lpstr>Credito d’imposta per il riacquisto prima casa</vt:lpstr>
      <vt:lpstr>Tabella riepilogativa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FISCALITÀ IMMOBILIARE  Le imposte sui trasferimenti</dc:title>
  <dc:creator>Silvia Matacchioni</dc:creator>
  <cp:lastModifiedBy>Silvia Matacchioni</cp:lastModifiedBy>
  <cp:revision>74</cp:revision>
  <dcterms:created xsi:type="dcterms:W3CDTF">2013-12-30T09:13:05Z</dcterms:created>
  <dcterms:modified xsi:type="dcterms:W3CDTF">2015-01-05T16:55:27Z</dcterms:modified>
</cp:coreProperties>
</file>