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308" r:id="rId5"/>
    <p:sldId id="316" r:id="rId6"/>
    <p:sldId id="315" r:id="rId7"/>
    <p:sldId id="309" r:id="rId8"/>
    <p:sldId id="313" r:id="rId9"/>
    <p:sldId id="30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310" r:id="rId18"/>
    <p:sldId id="31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5" r:id="rId42"/>
    <p:sldId id="296" r:id="rId43"/>
    <p:sldId id="297" r:id="rId44"/>
    <p:sldId id="300" r:id="rId45"/>
  </p:sldIdLst>
  <p:sldSz cx="10693400" cy="7562850"/>
  <p:notesSz cx="10693400" cy="7562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326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>
                <a:solidFill>
                  <a:srgbClr val="CC00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>
                <a:solidFill>
                  <a:srgbClr val="CC00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1">
                <a:solidFill>
                  <a:srgbClr val="CC00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2559" y="0"/>
            <a:ext cx="1007745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2559" y="5381625"/>
            <a:ext cx="1936750" cy="0"/>
          </a:xfrm>
          <a:custGeom>
            <a:avLst/>
            <a:gdLst/>
            <a:ahLst/>
            <a:cxnLst/>
            <a:rect l="l" t="t" r="r" b="b"/>
            <a:pathLst>
              <a:path w="1936750">
                <a:moveTo>
                  <a:pt x="0" y="0"/>
                </a:moveTo>
                <a:lnTo>
                  <a:pt x="19367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2559" y="0"/>
            <a:ext cx="1936750" cy="5378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2559" y="0"/>
            <a:ext cx="1936750" cy="5384800"/>
          </a:xfrm>
          <a:custGeom>
            <a:avLst/>
            <a:gdLst/>
            <a:ahLst/>
            <a:cxnLst/>
            <a:rect l="l" t="t" r="r" b="b"/>
            <a:pathLst>
              <a:path w="1936750" h="5384800">
                <a:moveTo>
                  <a:pt x="6350" y="0"/>
                </a:moveTo>
                <a:lnTo>
                  <a:pt x="0" y="0"/>
                </a:lnTo>
                <a:lnTo>
                  <a:pt x="0" y="6349"/>
                </a:lnTo>
                <a:lnTo>
                  <a:pt x="6350" y="0"/>
                </a:lnTo>
              </a:path>
              <a:path w="1936750" h="5384800">
                <a:moveTo>
                  <a:pt x="1936750" y="6349"/>
                </a:moveTo>
                <a:lnTo>
                  <a:pt x="1930400" y="0"/>
                </a:lnTo>
                <a:lnTo>
                  <a:pt x="6350" y="0"/>
                </a:lnTo>
                <a:lnTo>
                  <a:pt x="0" y="6349"/>
                </a:lnTo>
                <a:lnTo>
                  <a:pt x="1936750" y="6349"/>
                </a:lnTo>
              </a:path>
              <a:path w="1936750" h="5384800">
                <a:moveTo>
                  <a:pt x="6350" y="5372100"/>
                </a:moveTo>
                <a:lnTo>
                  <a:pt x="6349" y="6349"/>
                </a:lnTo>
                <a:lnTo>
                  <a:pt x="0" y="6349"/>
                </a:lnTo>
                <a:lnTo>
                  <a:pt x="0" y="5372100"/>
                </a:lnTo>
                <a:lnTo>
                  <a:pt x="6350" y="5372100"/>
                </a:lnTo>
              </a:path>
              <a:path w="1936750" h="5384800">
                <a:moveTo>
                  <a:pt x="1936750" y="5372100"/>
                </a:moveTo>
                <a:lnTo>
                  <a:pt x="0" y="5372100"/>
                </a:lnTo>
                <a:lnTo>
                  <a:pt x="6350" y="5378450"/>
                </a:lnTo>
                <a:lnTo>
                  <a:pt x="6350" y="5384800"/>
                </a:lnTo>
                <a:lnTo>
                  <a:pt x="1930400" y="5384800"/>
                </a:lnTo>
                <a:lnTo>
                  <a:pt x="1930400" y="5378450"/>
                </a:lnTo>
                <a:lnTo>
                  <a:pt x="1936750" y="5372100"/>
                </a:lnTo>
              </a:path>
              <a:path w="1936750" h="5384800">
                <a:moveTo>
                  <a:pt x="6350" y="5384800"/>
                </a:moveTo>
                <a:lnTo>
                  <a:pt x="6350" y="5378450"/>
                </a:lnTo>
                <a:lnTo>
                  <a:pt x="0" y="5372100"/>
                </a:lnTo>
                <a:lnTo>
                  <a:pt x="0" y="5384800"/>
                </a:lnTo>
                <a:lnTo>
                  <a:pt x="6350" y="5384800"/>
                </a:lnTo>
              </a:path>
              <a:path w="1936750" h="5384800">
                <a:moveTo>
                  <a:pt x="1936750" y="6349"/>
                </a:moveTo>
                <a:lnTo>
                  <a:pt x="1936750" y="0"/>
                </a:lnTo>
                <a:lnTo>
                  <a:pt x="1930400" y="0"/>
                </a:lnTo>
                <a:lnTo>
                  <a:pt x="1936750" y="6349"/>
                </a:lnTo>
              </a:path>
              <a:path w="1936750" h="5384800">
                <a:moveTo>
                  <a:pt x="1936750" y="5372100"/>
                </a:moveTo>
                <a:lnTo>
                  <a:pt x="1936750" y="6349"/>
                </a:lnTo>
                <a:lnTo>
                  <a:pt x="1930400" y="6349"/>
                </a:lnTo>
                <a:lnTo>
                  <a:pt x="1930400" y="5372100"/>
                </a:lnTo>
                <a:lnTo>
                  <a:pt x="1936750" y="5372100"/>
                </a:lnTo>
              </a:path>
              <a:path w="1936750" h="5384800">
                <a:moveTo>
                  <a:pt x="1936750" y="5384800"/>
                </a:moveTo>
                <a:lnTo>
                  <a:pt x="1936750" y="5372100"/>
                </a:lnTo>
                <a:lnTo>
                  <a:pt x="1930400" y="5378450"/>
                </a:lnTo>
                <a:lnTo>
                  <a:pt x="1930400" y="5384800"/>
                </a:lnTo>
                <a:lnTo>
                  <a:pt x="1936750" y="53848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2559" y="5375275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0" y="0"/>
                </a:lnTo>
              </a:path>
            </a:pathLst>
          </a:custGeom>
          <a:ln w="58419">
            <a:solidFill>
              <a:srgbClr val="CC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93659" y="3359150"/>
            <a:ext cx="8223250" cy="235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87309" y="3359150"/>
            <a:ext cx="8235950" cy="2355850"/>
          </a:xfrm>
          <a:custGeom>
            <a:avLst/>
            <a:gdLst/>
            <a:ahLst/>
            <a:cxnLst/>
            <a:rect l="l" t="t" r="r" b="b"/>
            <a:pathLst>
              <a:path w="8235950" h="2355850">
                <a:moveTo>
                  <a:pt x="8235950" y="2355850"/>
                </a:moveTo>
                <a:lnTo>
                  <a:pt x="8235950" y="0"/>
                </a:lnTo>
                <a:lnTo>
                  <a:pt x="0" y="0"/>
                </a:lnTo>
                <a:lnTo>
                  <a:pt x="0" y="2355850"/>
                </a:lnTo>
                <a:lnTo>
                  <a:pt x="8235950" y="2355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493659" y="3359150"/>
            <a:ext cx="8223250" cy="2355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490344" y="3359150"/>
            <a:ext cx="0" cy="2355850"/>
          </a:xfrm>
          <a:custGeom>
            <a:avLst/>
            <a:gdLst/>
            <a:ahLst/>
            <a:cxnLst/>
            <a:rect l="l" t="t" r="r" b="b"/>
            <a:pathLst>
              <a:path h="2355850">
                <a:moveTo>
                  <a:pt x="0" y="0"/>
                </a:moveTo>
                <a:lnTo>
                  <a:pt x="0" y="2355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93519" y="3362325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32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719944" y="3359150"/>
            <a:ext cx="0" cy="2355850"/>
          </a:xfrm>
          <a:custGeom>
            <a:avLst/>
            <a:gdLst/>
            <a:ahLst/>
            <a:cxnLst/>
            <a:rect l="l" t="t" r="r" b="b"/>
            <a:pathLst>
              <a:path h="2355850">
                <a:moveTo>
                  <a:pt x="0" y="0"/>
                </a:moveTo>
                <a:lnTo>
                  <a:pt x="0" y="2355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493659" y="5711825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32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2559" y="0"/>
            <a:ext cx="10077450" cy="7556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2420" y="20097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52144" y="0"/>
            <a:ext cx="0" cy="7556500"/>
          </a:xfrm>
          <a:custGeom>
            <a:avLst/>
            <a:gdLst/>
            <a:ahLst/>
            <a:cxnLst/>
            <a:rect l="l" t="t" r="r" b="b"/>
            <a:pathLst>
              <a:path h="7556500">
                <a:moveTo>
                  <a:pt x="0" y="0"/>
                </a:moveTo>
                <a:lnTo>
                  <a:pt x="0" y="755650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2559" y="0"/>
            <a:ext cx="336550" cy="2006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2559" y="0"/>
            <a:ext cx="342900" cy="2012950"/>
          </a:xfrm>
          <a:custGeom>
            <a:avLst/>
            <a:gdLst/>
            <a:ahLst/>
            <a:cxnLst/>
            <a:rect l="l" t="t" r="r" b="b"/>
            <a:pathLst>
              <a:path w="342900" h="2012950">
                <a:moveTo>
                  <a:pt x="6350" y="0"/>
                </a:moveTo>
                <a:lnTo>
                  <a:pt x="0" y="0"/>
                </a:lnTo>
                <a:lnTo>
                  <a:pt x="0" y="6349"/>
                </a:lnTo>
                <a:lnTo>
                  <a:pt x="6350" y="0"/>
                </a:lnTo>
              </a:path>
              <a:path w="342900" h="2012950">
                <a:moveTo>
                  <a:pt x="342900" y="2012950"/>
                </a:moveTo>
                <a:lnTo>
                  <a:pt x="342900" y="0"/>
                </a:lnTo>
                <a:lnTo>
                  <a:pt x="6350" y="0"/>
                </a:lnTo>
                <a:lnTo>
                  <a:pt x="0" y="6349"/>
                </a:lnTo>
                <a:lnTo>
                  <a:pt x="336550" y="6349"/>
                </a:lnTo>
                <a:lnTo>
                  <a:pt x="336550" y="2012950"/>
                </a:lnTo>
                <a:lnTo>
                  <a:pt x="342900" y="2012950"/>
                </a:lnTo>
              </a:path>
              <a:path w="342900" h="2012950">
                <a:moveTo>
                  <a:pt x="6350" y="2000250"/>
                </a:moveTo>
                <a:lnTo>
                  <a:pt x="6350" y="6349"/>
                </a:lnTo>
                <a:lnTo>
                  <a:pt x="0" y="6349"/>
                </a:lnTo>
                <a:lnTo>
                  <a:pt x="0" y="2000250"/>
                </a:lnTo>
                <a:lnTo>
                  <a:pt x="6350" y="2000250"/>
                </a:lnTo>
              </a:path>
              <a:path w="342900" h="2012950">
                <a:moveTo>
                  <a:pt x="336550" y="2012950"/>
                </a:moveTo>
                <a:lnTo>
                  <a:pt x="336550" y="2000250"/>
                </a:lnTo>
                <a:lnTo>
                  <a:pt x="0" y="2000250"/>
                </a:lnTo>
                <a:lnTo>
                  <a:pt x="6350" y="2006600"/>
                </a:lnTo>
                <a:lnTo>
                  <a:pt x="6350" y="2012950"/>
                </a:lnTo>
                <a:lnTo>
                  <a:pt x="336550" y="2012950"/>
                </a:lnTo>
              </a:path>
              <a:path w="342900" h="2012950">
                <a:moveTo>
                  <a:pt x="6350" y="2012950"/>
                </a:moveTo>
                <a:lnTo>
                  <a:pt x="6350" y="2006600"/>
                </a:lnTo>
                <a:lnTo>
                  <a:pt x="0" y="2000250"/>
                </a:lnTo>
                <a:lnTo>
                  <a:pt x="0" y="2012950"/>
                </a:lnTo>
                <a:lnTo>
                  <a:pt x="6350" y="201295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9654" y="361950"/>
            <a:ext cx="8214090" cy="44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>
                <a:solidFill>
                  <a:srgbClr val="CC0000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6262" y="3369716"/>
            <a:ext cx="7340875" cy="1912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19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8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20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9" Type="http://schemas.openxmlformats.org/officeDocument/2006/relationships/image" Target="../media/image93.png"/><Relationship Id="rId21" Type="http://schemas.openxmlformats.org/officeDocument/2006/relationships/image" Target="../media/image75.png"/><Relationship Id="rId34" Type="http://schemas.openxmlformats.org/officeDocument/2006/relationships/image" Target="../media/image88.png"/><Relationship Id="rId42" Type="http://schemas.openxmlformats.org/officeDocument/2006/relationships/image" Target="../media/image96.png"/><Relationship Id="rId7" Type="http://schemas.openxmlformats.org/officeDocument/2006/relationships/image" Target="../media/image62.png"/><Relationship Id="rId2" Type="http://schemas.openxmlformats.org/officeDocument/2006/relationships/image" Target="../media/image18.png"/><Relationship Id="rId16" Type="http://schemas.openxmlformats.org/officeDocument/2006/relationships/image" Target="../media/image51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40" Type="http://schemas.openxmlformats.org/officeDocument/2006/relationships/image" Target="../media/image94.png"/><Relationship Id="rId45" Type="http://schemas.openxmlformats.org/officeDocument/2006/relationships/image" Target="../media/image99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90.png"/><Relationship Id="rId10" Type="http://schemas.openxmlformats.org/officeDocument/2006/relationships/image" Target="../media/image65.pn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4" Type="http://schemas.openxmlformats.org/officeDocument/2006/relationships/image" Target="../media/image98.png"/><Relationship Id="rId4" Type="http://schemas.openxmlformats.org/officeDocument/2006/relationships/image" Target="../media/image20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89.png"/><Relationship Id="rId43" Type="http://schemas.openxmlformats.org/officeDocument/2006/relationships/image" Target="../media/image97.png"/><Relationship Id="rId8" Type="http://schemas.openxmlformats.org/officeDocument/2006/relationships/image" Target="../media/image63.png"/><Relationship Id="rId3" Type="http://schemas.openxmlformats.org/officeDocument/2006/relationships/image" Target="../media/image19.png"/><Relationship Id="rId12" Type="http://schemas.openxmlformats.org/officeDocument/2006/relationships/image" Target="../media/image67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20" Type="http://schemas.openxmlformats.org/officeDocument/2006/relationships/image" Target="../media/image74.png"/><Relationship Id="rId41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21" Type="http://schemas.openxmlformats.org/officeDocument/2006/relationships/image" Target="../media/image116.png"/><Relationship Id="rId34" Type="http://schemas.openxmlformats.org/officeDocument/2006/relationships/image" Target="../media/image129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33" Type="http://schemas.openxmlformats.org/officeDocument/2006/relationships/image" Target="../media/image128.png"/><Relationship Id="rId2" Type="http://schemas.openxmlformats.org/officeDocument/2006/relationships/image" Target="../media/image18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29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37" Type="http://schemas.openxmlformats.org/officeDocument/2006/relationships/image" Target="../media/image132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36" Type="http://schemas.openxmlformats.org/officeDocument/2006/relationships/image" Target="../media/image131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31" Type="http://schemas.openxmlformats.org/officeDocument/2006/relationships/image" Target="../media/image126.png"/><Relationship Id="rId4" Type="http://schemas.openxmlformats.org/officeDocument/2006/relationships/image" Target="../media/image20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Relationship Id="rId30" Type="http://schemas.openxmlformats.org/officeDocument/2006/relationships/image" Target="../media/image125.png"/><Relationship Id="rId35" Type="http://schemas.openxmlformats.org/officeDocument/2006/relationships/image" Target="../media/image130.png"/><Relationship Id="rId8" Type="http://schemas.openxmlformats.org/officeDocument/2006/relationships/image" Target="../media/image103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png"/><Relationship Id="rId18" Type="http://schemas.openxmlformats.org/officeDocument/2006/relationships/image" Target="../media/image146.png"/><Relationship Id="rId3" Type="http://schemas.openxmlformats.org/officeDocument/2006/relationships/image" Target="../media/image19.png"/><Relationship Id="rId21" Type="http://schemas.openxmlformats.org/officeDocument/2006/relationships/image" Target="../media/image149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image" Target="../media/image145.png"/><Relationship Id="rId2" Type="http://schemas.openxmlformats.org/officeDocument/2006/relationships/image" Target="../media/image18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19" Type="http://schemas.openxmlformats.org/officeDocument/2006/relationships/image" Target="../media/image147.png"/><Relationship Id="rId4" Type="http://schemas.openxmlformats.org/officeDocument/2006/relationships/image" Target="../media/image20.png"/><Relationship Id="rId9" Type="http://schemas.openxmlformats.org/officeDocument/2006/relationships/image" Target="../media/image137.jpeg"/><Relationship Id="rId14" Type="http://schemas.openxmlformats.org/officeDocument/2006/relationships/image" Target="../media/image142.png"/><Relationship Id="rId22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2.png"/><Relationship Id="rId39" Type="http://schemas.openxmlformats.org/officeDocument/2006/relationships/image" Target="../media/image185.png"/><Relationship Id="rId21" Type="http://schemas.openxmlformats.org/officeDocument/2006/relationships/image" Target="../media/image167.png"/><Relationship Id="rId34" Type="http://schemas.openxmlformats.org/officeDocument/2006/relationships/image" Target="../media/image180.png"/><Relationship Id="rId42" Type="http://schemas.openxmlformats.org/officeDocument/2006/relationships/image" Target="../media/image188.png"/><Relationship Id="rId7" Type="http://schemas.openxmlformats.org/officeDocument/2006/relationships/image" Target="../media/image153.png"/><Relationship Id="rId2" Type="http://schemas.openxmlformats.org/officeDocument/2006/relationships/image" Target="../media/image18.png"/><Relationship Id="rId16" Type="http://schemas.openxmlformats.org/officeDocument/2006/relationships/image" Target="../media/image162.pn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70.png"/><Relationship Id="rId32" Type="http://schemas.openxmlformats.org/officeDocument/2006/relationships/image" Target="../media/image178.png"/><Relationship Id="rId37" Type="http://schemas.openxmlformats.org/officeDocument/2006/relationships/image" Target="../media/image183.png"/><Relationship Id="rId40" Type="http://schemas.openxmlformats.org/officeDocument/2006/relationships/image" Target="../media/image186.png"/><Relationship Id="rId45" Type="http://schemas.openxmlformats.org/officeDocument/2006/relationships/image" Target="../media/image191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36" Type="http://schemas.openxmlformats.org/officeDocument/2006/relationships/image" Target="../media/image182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7.png"/><Relationship Id="rId44" Type="http://schemas.openxmlformats.org/officeDocument/2006/relationships/image" Target="../media/image190.png"/><Relationship Id="rId4" Type="http://schemas.openxmlformats.org/officeDocument/2006/relationships/image" Target="../media/image2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30" Type="http://schemas.openxmlformats.org/officeDocument/2006/relationships/image" Target="../media/image176.png"/><Relationship Id="rId35" Type="http://schemas.openxmlformats.org/officeDocument/2006/relationships/image" Target="../media/image181.png"/><Relationship Id="rId43" Type="http://schemas.openxmlformats.org/officeDocument/2006/relationships/image" Target="../media/image189.png"/><Relationship Id="rId8" Type="http://schemas.openxmlformats.org/officeDocument/2006/relationships/image" Target="../media/image154.png"/><Relationship Id="rId3" Type="http://schemas.openxmlformats.org/officeDocument/2006/relationships/image" Target="../media/image19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33" Type="http://schemas.openxmlformats.org/officeDocument/2006/relationships/image" Target="../media/image179.png"/><Relationship Id="rId38" Type="http://schemas.openxmlformats.org/officeDocument/2006/relationships/image" Target="../media/image184.png"/><Relationship Id="rId46" Type="http://schemas.openxmlformats.org/officeDocument/2006/relationships/image" Target="../media/image192.png"/><Relationship Id="rId20" Type="http://schemas.openxmlformats.org/officeDocument/2006/relationships/image" Target="../media/image166.png"/><Relationship Id="rId41" Type="http://schemas.openxmlformats.org/officeDocument/2006/relationships/image" Target="../media/image1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3" Type="http://schemas.openxmlformats.org/officeDocument/2006/relationships/image" Target="../media/image19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20.png"/><Relationship Id="rId9" Type="http://schemas.openxmlformats.org/officeDocument/2006/relationships/image" Target="../media/image1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9.png"/><Relationship Id="rId7" Type="http://schemas.openxmlformats.org/officeDocument/2006/relationships/image" Target="../media/image15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20.png"/><Relationship Id="rId9" Type="http://schemas.openxmlformats.org/officeDocument/2006/relationships/image" Target="../media/image1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3" Type="http://schemas.openxmlformats.org/officeDocument/2006/relationships/image" Target="../media/image19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20.png"/><Relationship Id="rId9" Type="http://schemas.openxmlformats.org/officeDocument/2006/relationships/image" Target="../media/image1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9.png"/><Relationship Id="rId7" Type="http://schemas.openxmlformats.org/officeDocument/2006/relationships/image" Target="../media/image20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.png"/><Relationship Id="rId9" Type="http://schemas.openxmlformats.org/officeDocument/2006/relationships/image" Target="../media/image2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3" Type="http://schemas.openxmlformats.org/officeDocument/2006/relationships/image" Target="../media/image19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4" Type="http://schemas.openxmlformats.org/officeDocument/2006/relationships/image" Target="../media/image20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19.png"/><Relationship Id="rId7" Type="http://schemas.openxmlformats.org/officeDocument/2006/relationships/image" Target="../media/image221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image" Target="../media/image18.png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25.png"/><Relationship Id="rId5" Type="http://schemas.openxmlformats.org/officeDocument/2006/relationships/image" Target="../media/image219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19" Type="http://schemas.openxmlformats.org/officeDocument/2006/relationships/image" Target="../media/image233.png"/><Relationship Id="rId4" Type="http://schemas.openxmlformats.org/officeDocument/2006/relationships/image" Target="../media/image20.png"/><Relationship Id="rId9" Type="http://schemas.openxmlformats.org/officeDocument/2006/relationships/image" Target="../media/image223.png"/><Relationship Id="rId14" Type="http://schemas.openxmlformats.org/officeDocument/2006/relationships/image" Target="../media/image2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13" Type="http://schemas.openxmlformats.org/officeDocument/2006/relationships/image" Target="../media/image242.png"/><Relationship Id="rId18" Type="http://schemas.openxmlformats.org/officeDocument/2006/relationships/image" Target="../media/image247.png"/><Relationship Id="rId3" Type="http://schemas.openxmlformats.org/officeDocument/2006/relationships/image" Target="../media/image19.png"/><Relationship Id="rId7" Type="http://schemas.openxmlformats.org/officeDocument/2006/relationships/image" Target="../media/image236.png"/><Relationship Id="rId12" Type="http://schemas.openxmlformats.org/officeDocument/2006/relationships/image" Target="../media/image241.png"/><Relationship Id="rId17" Type="http://schemas.openxmlformats.org/officeDocument/2006/relationships/image" Target="../media/image246.png"/><Relationship Id="rId2" Type="http://schemas.openxmlformats.org/officeDocument/2006/relationships/image" Target="../media/image18.png"/><Relationship Id="rId16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5.png"/><Relationship Id="rId11" Type="http://schemas.openxmlformats.org/officeDocument/2006/relationships/image" Target="../media/image240.jpeg"/><Relationship Id="rId5" Type="http://schemas.openxmlformats.org/officeDocument/2006/relationships/image" Target="../media/image234.png"/><Relationship Id="rId15" Type="http://schemas.openxmlformats.org/officeDocument/2006/relationships/image" Target="../media/image244.png"/><Relationship Id="rId10" Type="http://schemas.openxmlformats.org/officeDocument/2006/relationships/image" Target="../media/image239.png"/><Relationship Id="rId4" Type="http://schemas.openxmlformats.org/officeDocument/2006/relationships/image" Target="../media/image20.png"/><Relationship Id="rId9" Type="http://schemas.openxmlformats.org/officeDocument/2006/relationships/image" Target="../media/image238.png"/><Relationship Id="rId14" Type="http://schemas.openxmlformats.org/officeDocument/2006/relationships/image" Target="../media/image2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256.png"/><Relationship Id="rId18" Type="http://schemas.openxmlformats.org/officeDocument/2006/relationships/image" Target="../media/image261.png"/><Relationship Id="rId3" Type="http://schemas.openxmlformats.org/officeDocument/2006/relationships/image" Target="../media/image19.png"/><Relationship Id="rId7" Type="http://schemas.openxmlformats.org/officeDocument/2006/relationships/image" Target="../media/image250.png"/><Relationship Id="rId12" Type="http://schemas.openxmlformats.org/officeDocument/2006/relationships/image" Target="../media/image255.png"/><Relationship Id="rId17" Type="http://schemas.openxmlformats.org/officeDocument/2006/relationships/image" Target="../media/image260.png"/><Relationship Id="rId2" Type="http://schemas.openxmlformats.org/officeDocument/2006/relationships/image" Target="../media/image18.png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11" Type="http://schemas.openxmlformats.org/officeDocument/2006/relationships/image" Target="../media/image254.jpeg"/><Relationship Id="rId5" Type="http://schemas.openxmlformats.org/officeDocument/2006/relationships/image" Target="../media/image248.png"/><Relationship Id="rId15" Type="http://schemas.openxmlformats.org/officeDocument/2006/relationships/image" Target="../media/image258.png"/><Relationship Id="rId10" Type="http://schemas.openxmlformats.org/officeDocument/2006/relationships/image" Target="../media/image253.png"/><Relationship Id="rId19" Type="http://schemas.openxmlformats.org/officeDocument/2006/relationships/image" Target="../media/image262.jpeg"/><Relationship Id="rId4" Type="http://schemas.openxmlformats.org/officeDocument/2006/relationships/image" Target="../media/image20.png"/><Relationship Id="rId9" Type="http://schemas.openxmlformats.org/officeDocument/2006/relationships/image" Target="../media/image252.png"/><Relationship Id="rId14" Type="http://schemas.openxmlformats.org/officeDocument/2006/relationships/image" Target="../media/image2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13" Type="http://schemas.openxmlformats.org/officeDocument/2006/relationships/image" Target="../media/image271.png"/><Relationship Id="rId3" Type="http://schemas.openxmlformats.org/officeDocument/2006/relationships/image" Target="../media/image19.png"/><Relationship Id="rId7" Type="http://schemas.openxmlformats.org/officeDocument/2006/relationships/image" Target="../media/image265.png"/><Relationship Id="rId12" Type="http://schemas.openxmlformats.org/officeDocument/2006/relationships/image" Target="../media/image270.png"/><Relationship Id="rId17" Type="http://schemas.openxmlformats.org/officeDocument/2006/relationships/image" Target="../media/image275.png"/><Relationship Id="rId2" Type="http://schemas.openxmlformats.org/officeDocument/2006/relationships/image" Target="../media/image18.png"/><Relationship Id="rId16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5" Type="http://schemas.openxmlformats.org/officeDocument/2006/relationships/image" Target="../media/image263.png"/><Relationship Id="rId15" Type="http://schemas.openxmlformats.org/officeDocument/2006/relationships/image" Target="../media/image273.png"/><Relationship Id="rId10" Type="http://schemas.openxmlformats.org/officeDocument/2006/relationships/image" Target="../media/image268.png"/><Relationship Id="rId4" Type="http://schemas.openxmlformats.org/officeDocument/2006/relationships/image" Target="../media/image20.png"/><Relationship Id="rId9" Type="http://schemas.openxmlformats.org/officeDocument/2006/relationships/image" Target="../media/image267.png"/><Relationship Id="rId14" Type="http://schemas.openxmlformats.org/officeDocument/2006/relationships/image" Target="../media/image2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13" Type="http://schemas.openxmlformats.org/officeDocument/2006/relationships/image" Target="../media/image284.png"/><Relationship Id="rId3" Type="http://schemas.openxmlformats.org/officeDocument/2006/relationships/image" Target="../media/image19.png"/><Relationship Id="rId7" Type="http://schemas.openxmlformats.org/officeDocument/2006/relationships/image" Target="../media/image278.png"/><Relationship Id="rId12" Type="http://schemas.openxmlformats.org/officeDocument/2006/relationships/image" Target="../media/image28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11" Type="http://schemas.openxmlformats.org/officeDocument/2006/relationships/image" Target="../media/image282.png"/><Relationship Id="rId5" Type="http://schemas.openxmlformats.org/officeDocument/2006/relationships/image" Target="../media/image276.png"/><Relationship Id="rId15" Type="http://schemas.openxmlformats.org/officeDocument/2006/relationships/image" Target="../media/image286.png"/><Relationship Id="rId10" Type="http://schemas.openxmlformats.org/officeDocument/2006/relationships/image" Target="../media/image281.png"/><Relationship Id="rId4" Type="http://schemas.openxmlformats.org/officeDocument/2006/relationships/image" Target="../media/image20.png"/><Relationship Id="rId9" Type="http://schemas.openxmlformats.org/officeDocument/2006/relationships/image" Target="../media/image280.png"/><Relationship Id="rId14" Type="http://schemas.openxmlformats.org/officeDocument/2006/relationships/image" Target="../media/image2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95.png"/><Relationship Id="rId18" Type="http://schemas.openxmlformats.org/officeDocument/2006/relationships/image" Target="../media/image300.png"/><Relationship Id="rId26" Type="http://schemas.openxmlformats.org/officeDocument/2006/relationships/image" Target="../media/image308.png"/><Relationship Id="rId3" Type="http://schemas.openxmlformats.org/officeDocument/2006/relationships/image" Target="../media/image19.png"/><Relationship Id="rId21" Type="http://schemas.openxmlformats.org/officeDocument/2006/relationships/image" Target="../media/image303.png"/><Relationship Id="rId7" Type="http://schemas.openxmlformats.org/officeDocument/2006/relationships/image" Target="../media/image289.png"/><Relationship Id="rId12" Type="http://schemas.openxmlformats.org/officeDocument/2006/relationships/image" Target="../media/image294.png"/><Relationship Id="rId17" Type="http://schemas.openxmlformats.org/officeDocument/2006/relationships/image" Target="../media/image299.jpeg"/><Relationship Id="rId25" Type="http://schemas.openxmlformats.org/officeDocument/2006/relationships/image" Target="../media/image307.png"/><Relationship Id="rId2" Type="http://schemas.openxmlformats.org/officeDocument/2006/relationships/image" Target="../media/image18.png"/><Relationship Id="rId16" Type="http://schemas.openxmlformats.org/officeDocument/2006/relationships/image" Target="../media/image298.png"/><Relationship Id="rId20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11" Type="http://schemas.openxmlformats.org/officeDocument/2006/relationships/image" Target="../media/image293.png"/><Relationship Id="rId24" Type="http://schemas.openxmlformats.org/officeDocument/2006/relationships/image" Target="../media/image306.png"/><Relationship Id="rId5" Type="http://schemas.openxmlformats.org/officeDocument/2006/relationships/image" Target="../media/image287.png"/><Relationship Id="rId15" Type="http://schemas.openxmlformats.org/officeDocument/2006/relationships/image" Target="../media/image297.png"/><Relationship Id="rId23" Type="http://schemas.openxmlformats.org/officeDocument/2006/relationships/image" Target="../media/image305.png"/><Relationship Id="rId28" Type="http://schemas.openxmlformats.org/officeDocument/2006/relationships/image" Target="../media/image310.png"/><Relationship Id="rId10" Type="http://schemas.openxmlformats.org/officeDocument/2006/relationships/image" Target="../media/image292.png"/><Relationship Id="rId19" Type="http://schemas.openxmlformats.org/officeDocument/2006/relationships/image" Target="../media/image301.png"/><Relationship Id="rId4" Type="http://schemas.openxmlformats.org/officeDocument/2006/relationships/image" Target="../media/image20.png"/><Relationship Id="rId9" Type="http://schemas.openxmlformats.org/officeDocument/2006/relationships/image" Target="../media/image291.png"/><Relationship Id="rId14" Type="http://schemas.openxmlformats.org/officeDocument/2006/relationships/image" Target="../media/image296.png"/><Relationship Id="rId22" Type="http://schemas.openxmlformats.org/officeDocument/2006/relationships/image" Target="../media/image304.png"/><Relationship Id="rId27" Type="http://schemas.openxmlformats.org/officeDocument/2006/relationships/image" Target="../media/image3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13" Type="http://schemas.openxmlformats.org/officeDocument/2006/relationships/image" Target="../media/image319.png"/><Relationship Id="rId18" Type="http://schemas.openxmlformats.org/officeDocument/2006/relationships/image" Target="../media/image324.png"/><Relationship Id="rId3" Type="http://schemas.openxmlformats.org/officeDocument/2006/relationships/image" Target="../media/image19.png"/><Relationship Id="rId21" Type="http://schemas.openxmlformats.org/officeDocument/2006/relationships/image" Target="../media/image327.png"/><Relationship Id="rId7" Type="http://schemas.openxmlformats.org/officeDocument/2006/relationships/image" Target="../media/image313.png"/><Relationship Id="rId12" Type="http://schemas.openxmlformats.org/officeDocument/2006/relationships/image" Target="../media/image318.png"/><Relationship Id="rId17" Type="http://schemas.openxmlformats.org/officeDocument/2006/relationships/image" Target="../media/image323.png"/><Relationship Id="rId2" Type="http://schemas.openxmlformats.org/officeDocument/2006/relationships/image" Target="../media/image18.png"/><Relationship Id="rId16" Type="http://schemas.openxmlformats.org/officeDocument/2006/relationships/image" Target="../media/image322.jpeg"/><Relationship Id="rId20" Type="http://schemas.openxmlformats.org/officeDocument/2006/relationships/image" Target="../media/image3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11" Type="http://schemas.openxmlformats.org/officeDocument/2006/relationships/image" Target="../media/image317.png"/><Relationship Id="rId24" Type="http://schemas.openxmlformats.org/officeDocument/2006/relationships/image" Target="../media/image330.png"/><Relationship Id="rId5" Type="http://schemas.openxmlformats.org/officeDocument/2006/relationships/image" Target="../media/image311.png"/><Relationship Id="rId15" Type="http://schemas.openxmlformats.org/officeDocument/2006/relationships/image" Target="../media/image321.png"/><Relationship Id="rId23" Type="http://schemas.openxmlformats.org/officeDocument/2006/relationships/image" Target="../media/image329.png"/><Relationship Id="rId10" Type="http://schemas.openxmlformats.org/officeDocument/2006/relationships/image" Target="../media/image316.png"/><Relationship Id="rId19" Type="http://schemas.openxmlformats.org/officeDocument/2006/relationships/image" Target="../media/image325.png"/><Relationship Id="rId4" Type="http://schemas.openxmlformats.org/officeDocument/2006/relationships/image" Target="../media/image20.png"/><Relationship Id="rId9" Type="http://schemas.openxmlformats.org/officeDocument/2006/relationships/image" Target="../media/image315.png"/><Relationship Id="rId14" Type="http://schemas.openxmlformats.org/officeDocument/2006/relationships/image" Target="../media/image320.png"/><Relationship Id="rId22" Type="http://schemas.openxmlformats.org/officeDocument/2006/relationships/image" Target="../media/image3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39.png"/><Relationship Id="rId18" Type="http://schemas.openxmlformats.org/officeDocument/2006/relationships/image" Target="../media/image344.png"/><Relationship Id="rId26" Type="http://schemas.openxmlformats.org/officeDocument/2006/relationships/image" Target="../media/image352.png"/><Relationship Id="rId3" Type="http://schemas.openxmlformats.org/officeDocument/2006/relationships/image" Target="../media/image19.png"/><Relationship Id="rId21" Type="http://schemas.openxmlformats.org/officeDocument/2006/relationships/image" Target="../media/image347.png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17" Type="http://schemas.openxmlformats.org/officeDocument/2006/relationships/image" Target="../media/image343.png"/><Relationship Id="rId25" Type="http://schemas.openxmlformats.org/officeDocument/2006/relationships/image" Target="../media/image351.png"/><Relationship Id="rId2" Type="http://schemas.openxmlformats.org/officeDocument/2006/relationships/image" Target="../media/image18.png"/><Relationship Id="rId16" Type="http://schemas.openxmlformats.org/officeDocument/2006/relationships/image" Target="../media/image342.png"/><Relationship Id="rId20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24" Type="http://schemas.openxmlformats.org/officeDocument/2006/relationships/image" Target="../media/image350.jpeg"/><Relationship Id="rId5" Type="http://schemas.openxmlformats.org/officeDocument/2006/relationships/image" Target="../media/image331.png"/><Relationship Id="rId15" Type="http://schemas.openxmlformats.org/officeDocument/2006/relationships/image" Target="../media/image341.png"/><Relationship Id="rId23" Type="http://schemas.openxmlformats.org/officeDocument/2006/relationships/image" Target="../media/image349.png"/><Relationship Id="rId10" Type="http://schemas.openxmlformats.org/officeDocument/2006/relationships/image" Target="../media/image336.png"/><Relationship Id="rId19" Type="http://schemas.openxmlformats.org/officeDocument/2006/relationships/image" Target="../media/image345.png"/><Relationship Id="rId4" Type="http://schemas.openxmlformats.org/officeDocument/2006/relationships/image" Target="../media/image20.png"/><Relationship Id="rId9" Type="http://schemas.openxmlformats.org/officeDocument/2006/relationships/image" Target="../media/image335.png"/><Relationship Id="rId14" Type="http://schemas.openxmlformats.org/officeDocument/2006/relationships/image" Target="../media/image340.png"/><Relationship Id="rId22" Type="http://schemas.openxmlformats.org/officeDocument/2006/relationships/image" Target="../media/image3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6.png"/><Relationship Id="rId13" Type="http://schemas.openxmlformats.org/officeDocument/2006/relationships/image" Target="../media/image361.png"/><Relationship Id="rId18" Type="http://schemas.openxmlformats.org/officeDocument/2006/relationships/image" Target="../media/image366.png"/><Relationship Id="rId26" Type="http://schemas.openxmlformats.org/officeDocument/2006/relationships/image" Target="../media/image374.png"/><Relationship Id="rId3" Type="http://schemas.openxmlformats.org/officeDocument/2006/relationships/image" Target="../media/image19.png"/><Relationship Id="rId21" Type="http://schemas.openxmlformats.org/officeDocument/2006/relationships/image" Target="../media/image369.png"/><Relationship Id="rId7" Type="http://schemas.openxmlformats.org/officeDocument/2006/relationships/image" Target="../media/image355.png"/><Relationship Id="rId12" Type="http://schemas.openxmlformats.org/officeDocument/2006/relationships/image" Target="../media/image360.png"/><Relationship Id="rId17" Type="http://schemas.openxmlformats.org/officeDocument/2006/relationships/image" Target="../media/image365.png"/><Relationship Id="rId25" Type="http://schemas.openxmlformats.org/officeDocument/2006/relationships/image" Target="../media/image373.png"/><Relationship Id="rId2" Type="http://schemas.openxmlformats.org/officeDocument/2006/relationships/image" Target="../media/image18.png"/><Relationship Id="rId16" Type="http://schemas.openxmlformats.org/officeDocument/2006/relationships/image" Target="../media/image364.png"/><Relationship Id="rId20" Type="http://schemas.openxmlformats.org/officeDocument/2006/relationships/image" Target="../media/image3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4.png"/><Relationship Id="rId11" Type="http://schemas.openxmlformats.org/officeDocument/2006/relationships/image" Target="../media/image359.png"/><Relationship Id="rId24" Type="http://schemas.openxmlformats.org/officeDocument/2006/relationships/image" Target="../media/image372.png"/><Relationship Id="rId5" Type="http://schemas.openxmlformats.org/officeDocument/2006/relationships/image" Target="../media/image353.png"/><Relationship Id="rId15" Type="http://schemas.openxmlformats.org/officeDocument/2006/relationships/image" Target="../media/image363.png"/><Relationship Id="rId23" Type="http://schemas.openxmlformats.org/officeDocument/2006/relationships/image" Target="../media/image371.png"/><Relationship Id="rId28" Type="http://schemas.openxmlformats.org/officeDocument/2006/relationships/image" Target="../media/image376.png"/><Relationship Id="rId10" Type="http://schemas.openxmlformats.org/officeDocument/2006/relationships/image" Target="../media/image358.png"/><Relationship Id="rId19" Type="http://schemas.openxmlformats.org/officeDocument/2006/relationships/image" Target="../media/image367.png"/><Relationship Id="rId4" Type="http://schemas.openxmlformats.org/officeDocument/2006/relationships/image" Target="../media/image20.png"/><Relationship Id="rId9" Type="http://schemas.openxmlformats.org/officeDocument/2006/relationships/image" Target="../media/image357.png"/><Relationship Id="rId14" Type="http://schemas.openxmlformats.org/officeDocument/2006/relationships/image" Target="../media/image362.png"/><Relationship Id="rId22" Type="http://schemas.openxmlformats.org/officeDocument/2006/relationships/image" Target="../media/image370.png"/><Relationship Id="rId27" Type="http://schemas.openxmlformats.org/officeDocument/2006/relationships/image" Target="../media/image37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85.png"/><Relationship Id="rId18" Type="http://schemas.openxmlformats.org/officeDocument/2006/relationships/image" Target="../media/image389.png"/><Relationship Id="rId3" Type="http://schemas.openxmlformats.org/officeDocument/2006/relationships/image" Target="../media/image19.png"/><Relationship Id="rId21" Type="http://schemas.openxmlformats.org/officeDocument/2006/relationships/image" Target="../media/image392.png"/><Relationship Id="rId7" Type="http://schemas.openxmlformats.org/officeDocument/2006/relationships/image" Target="../media/image379.png"/><Relationship Id="rId12" Type="http://schemas.openxmlformats.org/officeDocument/2006/relationships/image" Target="../media/image384.png"/><Relationship Id="rId17" Type="http://schemas.openxmlformats.org/officeDocument/2006/relationships/image" Target="../media/image388.png"/><Relationship Id="rId2" Type="http://schemas.openxmlformats.org/officeDocument/2006/relationships/image" Target="../media/image18.png"/><Relationship Id="rId16" Type="http://schemas.openxmlformats.org/officeDocument/2006/relationships/image" Target="../media/image51.png"/><Relationship Id="rId20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jpeg"/><Relationship Id="rId11" Type="http://schemas.openxmlformats.org/officeDocument/2006/relationships/image" Target="../media/image383.png"/><Relationship Id="rId5" Type="http://schemas.openxmlformats.org/officeDocument/2006/relationships/image" Target="../media/image377.png"/><Relationship Id="rId15" Type="http://schemas.openxmlformats.org/officeDocument/2006/relationships/image" Target="../media/image387.png"/><Relationship Id="rId23" Type="http://schemas.openxmlformats.org/officeDocument/2006/relationships/image" Target="../media/image394.png"/><Relationship Id="rId10" Type="http://schemas.openxmlformats.org/officeDocument/2006/relationships/image" Target="../media/image382.png"/><Relationship Id="rId19" Type="http://schemas.openxmlformats.org/officeDocument/2006/relationships/image" Target="../media/image390.png"/><Relationship Id="rId4" Type="http://schemas.openxmlformats.org/officeDocument/2006/relationships/image" Target="../media/image20.png"/><Relationship Id="rId9" Type="http://schemas.openxmlformats.org/officeDocument/2006/relationships/image" Target="../media/image381.png"/><Relationship Id="rId14" Type="http://schemas.openxmlformats.org/officeDocument/2006/relationships/image" Target="../media/image386.png"/><Relationship Id="rId22" Type="http://schemas.openxmlformats.org/officeDocument/2006/relationships/image" Target="../media/image3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7.png"/><Relationship Id="rId13" Type="http://schemas.openxmlformats.org/officeDocument/2006/relationships/image" Target="../media/image402.png"/><Relationship Id="rId3" Type="http://schemas.openxmlformats.org/officeDocument/2006/relationships/image" Target="../media/image19.png"/><Relationship Id="rId7" Type="http://schemas.openxmlformats.org/officeDocument/2006/relationships/image" Target="../media/image396.png"/><Relationship Id="rId12" Type="http://schemas.openxmlformats.org/officeDocument/2006/relationships/image" Target="../media/image40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11" Type="http://schemas.openxmlformats.org/officeDocument/2006/relationships/image" Target="../media/image400.png"/><Relationship Id="rId5" Type="http://schemas.openxmlformats.org/officeDocument/2006/relationships/image" Target="../media/image395.png"/><Relationship Id="rId10" Type="http://schemas.openxmlformats.org/officeDocument/2006/relationships/image" Target="../media/image399.png"/><Relationship Id="rId4" Type="http://schemas.openxmlformats.org/officeDocument/2006/relationships/image" Target="../media/image20.png"/><Relationship Id="rId9" Type="http://schemas.openxmlformats.org/officeDocument/2006/relationships/image" Target="../media/image398.png"/><Relationship Id="rId14" Type="http://schemas.openxmlformats.org/officeDocument/2006/relationships/image" Target="../media/image40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13" Type="http://schemas.openxmlformats.org/officeDocument/2006/relationships/image" Target="../media/image412.png"/><Relationship Id="rId18" Type="http://schemas.openxmlformats.org/officeDocument/2006/relationships/image" Target="../media/image51.png"/><Relationship Id="rId3" Type="http://schemas.openxmlformats.org/officeDocument/2006/relationships/image" Target="../media/image19.png"/><Relationship Id="rId21" Type="http://schemas.openxmlformats.org/officeDocument/2006/relationships/image" Target="../media/image417.png"/><Relationship Id="rId7" Type="http://schemas.openxmlformats.org/officeDocument/2006/relationships/image" Target="../media/image406.png"/><Relationship Id="rId12" Type="http://schemas.openxmlformats.org/officeDocument/2006/relationships/image" Target="../media/image411.png"/><Relationship Id="rId17" Type="http://schemas.openxmlformats.org/officeDocument/2006/relationships/image" Target="../media/image387.png"/><Relationship Id="rId2" Type="http://schemas.openxmlformats.org/officeDocument/2006/relationships/image" Target="../media/image18.png"/><Relationship Id="rId16" Type="http://schemas.openxmlformats.org/officeDocument/2006/relationships/image" Target="../media/image415.png"/><Relationship Id="rId20" Type="http://schemas.openxmlformats.org/officeDocument/2006/relationships/image" Target="../media/image4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.png"/><Relationship Id="rId11" Type="http://schemas.openxmlformats.org/officeDocument/2006/relationships/image" Target="../media/image410.png"/><Relationship Id="rId5" Type="http://schemas.openxmlformats.org/officeDocument/2006/relationships/image" Target="../media/image404.png"/><Relationship Id="rId15" Type="http://schemas.openxmlformats.org/officeDocument/2006/relationships/image" Target="../media/image414.png"/><Relationship Id="rId10" Type="http://schemas.openxmlformats.org/officeDocument/2006/relationships/image" Target="../media/image409.png"/><Relationship Id="rId19" Type="http://schemas.openxmlformats.org/officeDocument/2006/relationships/image" Target="../media/image382.png"/><Relationship Id="rId4" Type="http://schemas.openxmlformats.org/officeDocument/2006/relationships/image" Target="../media/image20.png"/><Relationship Id="rId9" Type="http://schemas.openxmlformats.org/officeDocument/2006/relationships/image" Target="../media/image408.png"/><Relationship Id="rId14" Type="http://schemas.openxmlformats.org/officeDocument/2006/relationships/image" Target="../media/image413.png"/><Relationship Id="rId22" Type="http://schemas.openxmlformats.org/officeDocument/2006/relationships/image" Target="../media/image41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2.png"/><Relationship Id="rId13" Type="http://schemas.openxmlformats.org/officeDocument/2006/relationships/image" Target="../media/image427.png"/><Relationship Id="rId18" Type="http://schemas.openxmlformats.org/officeDocument/2006/relationships/image" Target="../media/image432.png"/><Relationship Id="rId26" Type="http://schemas.openxmlformats.org/officeDocument/2006/relationships/image" Target="../media/image440.png"/><Relationship Id="rId3" Type="http://schemas.openxmlformats.org/officeDocument/2006/relationships/image" Target="../media/image19.png"/><Relationship Id="rId21" Type="http://schemas.openxmlformats.org/officeDocument/2006/relationships/image" Target="../media/image435.png"/><Relationship Id="rId7" Type="http://schemas.openxmlformats.org/officeDocument/2006/relationships/image" Target="../media/image421.png"/><Relationship Id="rId12" Type="http://schemas.openxmlformats.org/officeDocument/2006/relationships/image" Target="../media/image426.png"/><Relationship Id="rId17" Type="http://schemas.openxmlformats.org/officeDocument/2006/relationships/image" Target="../media/image431.png"/><Relationship Id="rId25" Type="http://schemas.openxmlformats.org/officeDocument/2006/relationships/image" Target="../media/image439.png"/><Relationship Id="rId2" Type="http://schemas.openxmlformats.org/officeDocument/2006/relationships/image" Target="../media/image18.png"/><Relationship Id="rId16" Type="http://schemas.openxmlformats.org/officeDocument/2006/relationships/image" Target="../media/image430.png"/><Relationship Id="rId20" Type="http://schemas.openxmlformats.org/officeDocument/2006/relationships/image" Target="../media/image4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25.png"/><Relationship Id="rId24" Type="http://schemas.openxmlformats.org/officeDocument/2006/relationships/image" Target="../media/image438.png"/><Relationship Id="rId5" Type="http://schemas.openxmlformats.org/officeDocument/2006/relationships/image" Target="../media/image419.png"/><Relationship Id="rId15" Type="http://schemas.openxmlformats.org/officeDocument/2006/relationships/image" Target="../media/image429.png"/><Relationship Id="rId23" Type="http://schemas.openxmlformats.org/officeDocument/2006/relationships/image" Target="../media/image437.png"/><Relationship Id="rId28" Type="http://schemas.openxmlformats.org/officeDocument/2006/relationships/image" Target="../media/image442.png"/><Relationship Id="rId10" Type="http://schemas.openxmlformats.org/officeDocument/2006/relationships/image" Target="../media/image424.png"/><Relationship Id="rId19" Type="http://schemas.openxmlformats.org/officeDocument/2006/relationships/image" Target="../media/image433.png"/><Relationship Id="rId4" Type="http://schemas.openxmlformats.org/officeDocument/2006/relationships/image" Target="../media/image20.png"/><Relationship Id="rId9" Type="http://schemas.openxmlformats.org/officeDocument/2006/relationships/image" Target="../media/image423.png"/><Relationship Id="rId14" Type="http://schemas.openxmlformats.org/officeDocument/2006/relationships/image" Target="../media/image428.png"/><Relationship Id="rId22" Type="http://schemas.openxmlformats.org/officeDocument/2006/relationships/image" Target="../media/image436.png"/><Relationship Id="rId27" Type="http://schemas.openxmlformats.org/officeDocument/2006/relationships/image" Target="../media/image4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6.png"/><Relationship Id="rId13" Type="http://schemas.openxmlformats.org/officeDocument/2006/relationships/image" Target="../media/image451.png"/><Relationship Id="rId3" Type="http://schemas.openxmlformats.org/officeDocument/2006/relationships/image" Target="../media/image19.png"/><Relationship Id="rId7" Type="http://schemas.openxmlformats.org/officeDocument/2006/relationships/image" Target="../media/image445.png"/><Relationship Id="rId12" Type="http://schemas.openxmlformats.org/officeDocument/2006/relationships/image" Target="../media/image450.png"/><Relationship Id="rId2" Type="http://schemas.openxmlformats.org/officeDocument/2006/relationships/image" Target="../media/image18.png"/><Relationship Id="rId16" Type="http://schemas.openxmlformats.org/officeDocument/2006/relationships/image" Target="../media/image4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4.png"/><Relationship Id="rId11" Type="http://schemas.openxmlformats.org/officeDocument/2006/relationships/image" Target="../media/image449.png"/><Relationship Id="rId5" Type="http://schemas.openxmlformats.org/officeDocument/2006/relationships/image" Target="../media/image443.png"/><Relationship Id="rId15" Type="http://schemas.openxmlformats.org/officeDocument/2006/relationships/image" Target="../media/image453.png"/><Relationship Id="rId10" Type="http://schemas.openxmlformats.org/officeDocument/2006/relationships/image" Target="../media/image448.png"/><Relationship Id="rId4" Type="http://schemas.openxmlformats.org/officeDocument/2006/relationships/image" Target="../media/image20.png"/><Relationship Id="rId9" Type="http://schemas.openxmlformats.org/officeDocument/2006/relationships/image" Target="../media/image447.png"/><Relationship Id="rId14" Type="http://schemas.openxmlformats.org/officeDocument/2006/relationships/image" Target="../media/image4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8.png"/><Relationship Id="rId13" Type="http://schemas.openxmlformats.org/officeDocument/2006/relationships/image" Target="../media/image463.png"/><Relationship Id="rId18" Type="http://schemas.openxmlformats.org/officeDocument/2006/relationships/image" Target="../media/image468.png"/><Relationship Id="rId3" Type="http://schemas.openxmlformats.org/officeDocument/2006/relationships/image" Target="../media/image19.png"/><Relationship Id="rId7" Type="http://schemas.openxmlformats.org/officeDocument/2006/relationships/image" Target="../media/image457.png"/><Relationship Id="rId12" Type="http://schemas.openxmlformats.org/officeDocument/2006/relationships/image" Target="../media/image462.png"/><Relationship Id="rId17" Type="http://schemas.openxmlformats.org/officeDocument/2006/relationships/image" Target="../media/image467.png"/><Relationship Id="rId2" Type="http://schemas.openxmlformats.org/officeDocument/2006/relationships/image" Target="../media/image18.png"/><Relationship Id="rId16" Type="http://schemas.openxmlformats.org/officeDocument/2006/relationships/image" Target="../media/image466.png"/><Relationship Id="rId20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6.png"/><Relationship Id="rId11" Type="http://schemas.openxmlformats.org/officeDocument/2006/relationships/image" Target="../media/image461.png"/><Relationship Id="rId5" Type="http://schemas.openxmlformats.org/officeDocument/2006/relationships/image" Target="../media/image455.png"/><Relationship Id="rId15" Type="http://schemas.openxmlformats.org/officeDocument/2006/relationships/image" Target="../media/image465.png"/><Relationship Id="rId10" Type="http://schemas.openxmlformats.org/officeDocument/2006/relationships/image" Target="../media/image460.png"/><Relationship Id="rId19" Type="http://schemas.openxmlformats.org/officeDocument/2006/relationships/image" Target="../media/image469.png"/><Relationship Id="rId4" Type="http://schemas.openxmlformats.org/officeDocument/2006/relationships/image" Target="../media/image20.png"/><Relationship Id="rId9" Type="http://schemas.openxmlformats.org/officeDocument/2006/relationships/image" Target="../media/image459.png"/><Relationship Id="rId14" Type="http://schemas.openxmlformats.org/officeDocument/2006/relationships/image" Target="../media/image4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3.png"/><Relationship Id="rId13" Type="http://schemas.openxmlformats.org/officeDocument/2006/relationships/image" Target="../media/image478.png"/><Relationship Id="rId18" Type="http://schemas.openxmlformats.org/officeDocument/2006/relationships/image" Target="../media/image483.png"/><Relationship Id="rId26" Type="http://schemas.openxmlformats.org/officeDocument/2006/relationships/image" Target="../media/image491.png"/><Relationship Id="rId3" Type="http://schemas.openxmlformats.org/officeDocument/2006/relationships/image" Target="../media/image19.png"/><Relationship Id="rId21" Type="http://schemas.openxmlformats.org/officeDocument/2006/relationships/image" Target="../media/image486.png"/><Relationship Id="rId7" Type="http://schemas.openxmlformats.org/officeDocument/2006/relationships/image" Target="../media/image472.png"/><Relationship Id="rId12" Type="http://schemas.openxmlformats.org/officeDocument/2006/relationships/image" Target="../media/image477.png"/><Relationship Id="rId17" Type="http://schemas.openxmlformats.org/officeDocument/2006/relationships/image" Target="../media/image482.png"/><Relationship Id="rId25" Type="http://schemas.openxmlformats.org/officeDocument/2006/relationships/image" Target="../media/image490.png"/><Relationship Id="rId2" Type="http://schemas.openxmlformats.org/officeDocument/2006/relationships/image" Target="../media/image18.png"/><Relationship Id="rId16" Type="http://schemas.openxmlformats.org/officeDocument/2006/relationships/image" Target="../media/image481.png"/><Relationship Id="rId20" Type="http://schemas.openxmlformats.org/officeDocument/2006/relationships/image" Target="../media/image485.png"/><Relationship Id="rId29" Type="http://schemas.openxmlformats.org/officeDocument/2006/relationships/image" Target="../media/image4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7.png"/><Relationship Id="rId11" Type="http://schemas.openxmlformats.org/officeDocument/2006/relationships/image" Target="../media/image476.png"/><Relationship Id="rId24" Type="http://schemas.openxmlformats.org/officeDocument/2006/relationships/image" Target="../media/image489.png"/><Relationship Id="rId5" Type="http://schemas.openxmlformats.org/officeDocument/2006/relationships/image" Target="../media/image471.png"/><Relationship Id="rId15" Type="http://schemas.openxmlformats.org/officeDocument/2006/relationships/image" Target="../media/image480.png"/><Relationship Id="rId23" Type="http://schemas.openxmlformats.org/officeDocument/2006/relationships/image" Target="../media/image488.png"/><Relationship Id="rId28" Type="http://schemas.openxmlformats.org/officeDocument/2006/relationships/image" Target="../media/image493.png"/><Relationship Id="rId10" Type="http://schemas.openxmlformats.org/officeDocument/2006/relationships/image" Target="../media/image475.png"/><Relationship Id="rId19" Type="http://schemas.openxmlformats.org/officeDocument/2006/relationships/image" Target="../media/image484.png"/><Relationship Id="rId4" Type="http://schemas.openxmlformats.org/officeDocument/2006/relationships/image" Target="../media/image20.png"/><Relationship Id="rId9" Type="http://schemas.openxmlformats.org/officeDocument/2006/relationships/image" Target="../media/image474.png"/><Relationship Id="rId14" Type="http://schemas.openxmlformats.org/officeDocument/2006/relationships/image" Target="../media/image479.png"/><Relationship Id="rId22" Type="http://schemas.openxmlformats.org/officeDocument/2006/relationships/image" Target="../media/image487.png"/><Relationship Id="rId27" Type="http://schemas.openxmlformats.org/officeDocument/2006/relationships/image" Target="../media/image49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8.png"/><Relationship Id="rId13" Type="http://schemas.openxmlformats.org/officeDocument/2006/relationships/image" Target="../media/image503.png"/><Relationship Id="rId18" Type="http://schemas.openxmlformats.org/officeDocument/2006/relationships/image" Target="../media/image508.png"/><Relationship Id="rId26" Type="http://schemas.openxmlformats.org/officeDocument/2006/relationships/image" Target="../media/image516.png"/><Relationship Id="rId3" Type="http://schemas.openxmlformats.org/officeDocument/2006/relationships/image" Target="../media/image19.png"/><Relationship Id="rId21" Type="http://schemas.openxmlformats.org/officeDocument/2006/relationships/image" Target="../media/image511.jpeg"/><Relationship Id="rId7" Type="http://schemas.openxmlformats.org/officeDocument/2006/relationships/image" Target="../media/image497.png"/><Relationship Id="rId12" Type="http://schemas.openxmlformats.org/officeDocument/2006/relationships/image" Target="../media/image502.png"/><Relationship Id="rId17" Type="http://schemas.openxmlformats.org/officeDocument/2006/relationships/image" Target="../media/image507.png"/><Relationship Id="rId25" Type="http://schemas.openxmlformats.org/officeDocument/2006/relationships/image" Target="../media/image515.png"/><Relationship Id="rId2" Type="http://schemas.openxmlformats.org/officeDocument/2006/relationships/image" Target="../media/image18.png"/><Relationship Id="rId16" Type="http://schemas.openxmlformats.org/officeDocument/2006/relationships/image" Target="../media/image506.png"/><Relationship Id="rId20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6.png"/><Relationship Id="rId11" Type="http://schemas.openxmlformats.org/officeDocument/2006/relationships/image" Target="../media/image501.png"/><Relationship Id="rId24" Type="http://schemas.openxmlformats.org/officeDocument/2006/relationships/image" Target="../media/image514.png"/><Relationship Id="rId5" Type="http://schemas.openxmlformats.org/officeDocument/2006/relationships/image" Target="../media/image495.png"/><Relationship Id="rId15" Type="http://schemas.openxmlformats.org/officeDocument/2006/relationships/image" Target="../media/image505.png"/><Relationship Id="rId23" Type="http://schemas.openxmlformats.org/officeDocument/2006/relationships/image" Target="../media/image513.png"/><Relationship Id="rId10" Type="http://schemas.openxmlformats.org/officeDocument/2006/relationships/image" Target="../media/image500.png"/><Relationship Id="rId19" Type="http://schemas.openxmlformats.org/officeDocument/2006/relationships/image" Target="../media/image509.png"/><Relationship Id="rId4" Type="http://schemas.openxmlformats.org/officeDocument/2006/relationships/image" Target="../media/image20.png"/><Relationship Id="rId9" Type="http://schemas.openxmlformats.org/officeDocument/2006/relationships/image" Target="../media/image499.png"/><Relationship Id="rId14" Type="http://schemas.openxmlformats.org/officeDocument/2006/relationships/image" Target="../media/image504.png"/><Relationship Id="rId22" Type="http://schemas.openxmlformats.org/officeDocument/2006/relationships/image" Target="../media/image5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9.png"/><Relationship Id="rId13" Type="http://schemas.openxmlformats.org/officeDocument/2006/relationships/image" Target="../media/image523.png"/><Relationship Id="rId3" Type="http://schemas.openxmlformats.org/officeDocument/2006/relationships/image" Target="../media/image19.png"/><Relationship Id="rId7" Type="http://schemas.openxmlformats.org/officeDocument/2006/relationships/image" Target="../media/image195.png"/><Relationship Id="rId12" Type="http://schemas.openxmlformats.org/officeDocument/2006/relationships/image" Target="../media/image5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11" Type="http://schemas.openxmlformats.org/officeDocument/2006/relationships/image" Target="../media/image521.png"/><Relationship Id="rId5" Type="http://schemas.openxmlformats.org/officeDocument/2006/relationships/image" Target="../media/image517.png"/><Relationship Id="rId10" Type="http://schemas.openxmlformats.org/officeDocument/2006/relationships/image" Target="../media/image520.png"/><Relationship Id="rId4" Type="http://schemas.openxmlformats.org/officeDocument/2006/relationships/image" Target="../media/image20.png"/><Relationship Id="rId9" Type="http://schemas.openxmlformats.org/officeDocument/2006/relationships/image" Target="../media/image1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7.png"/><Relationship Id="rId13" Type="http://schemas.openxmlformats.org/officeDocument/2006/relationships/image" Target="../media/image532.png"/><Relationship Id="rId18" Type="http://schemas.openxmlformats.org/officeDocument/2006/relationships/image" Target="../media/image537.png"/><Relationship Id="rId26" Type="http://schemas.openxmlformats.org/officeDocument/2006/relationships/image" Target="../media/image545.jpeg"/><Relationship Id="rId3" Type="http://schemas.openxmlformats.org/officeDocument/2006/relationships/image" Target="../media/image19.png"/><Relationship Id="rId21" Type="http://schemas.openxmlformats.org/officeDocument/2006/relationships/image" Target="../media/image540.png"/><Relationship Id="rId7" Type="http://schemas.openxmlformats.org/officeDocument/2006/relationships/image" Target="../media/image526.png"/><Relationship Id="rId12" Type="http://schemas.openxmlformats.org/officeDocument/2006/relationships/image" Target="../media/image531.png"/><Relationship Id="rId17" Type="http://schemas.openxmlformats.org/officeDocument/2006/relationships/image" Target="../media/image536.png"/><Relationship Id="rId25" Type="http://schemas.openxmlformats.org/officeDocument/2006/relationships/image" Target="../media/image544.png"/><Relationship Id="rId2" Type="http://schemas.openxmlformats.org/officeDocument/2006/relationships/image" Target="../media/image18.png"/><Relationship Id="rId16" Type="http://schemas.openxmlformats.org/officeDocument/2006/relationships/image" Target="../media/image535.png"/><Relationship Id="rId20" Type="http://schemas.openxmlformats.org/officeDocument/2006/relationships/image" Target="../media/image539.png"/><Relationship Id="rId29" Type="http://schemas.openxmlformats.org/officeDocument/2006/relationships/image" Target="../media/image5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5.png"/><Relationship Id="rId11" Type="http://schemas.openxmlformats.org/officeDocument/2006/relationships/image" Target="../media/image530.png"/><Relationship Id="rId24" Type="http://schemas.openxmlformats.org/officeDocument/2006/relationships/image" Target="../media/image543.png"/><Relationship Id="rId5" Type="http://schemas.openxmlformats.org/officeDocument/2006/relationships/image" Target="../media/image524.png"/><Relationship Id="rId15" Type="http://schemas.openxmlformats.org/officeDocument/2006/relationships/image" Target="../media/image534.png"/><Relationship Id="rId23" Type="http://schemas.openxmlformats.org/officeDocument/2006/relationships/image" Target="../media/image542.png"/><Relationship Id="rId28" Type="http://schemas.openxmlformats.org/officeDocument/2006/relationships/image" Target="../media/image547.png"/><Relationship Id="rId10" Type="http://schemas.openxmlformats.org/officeDocument/2006/relationships/image" Target="../media/image529.png"/><Relationship Id="rId19" Type="http://schemas.openxmlformats.org/officeDocument/2006/relationships/image" Target="../media/image538.png"/><Relationship Id="rId4" Type="http://schemas.openxmlformats.org/officeDocument/2006/relationships/image" Target="../media/image20.png"/><Relationship Id="rId9" Type="http://schemas.openxmlformats.org/officeDocument/2006/relationships/image" Target="../media/image528.png"/><Relationship Id="rId14" Type="http://schemas.openxmlformats.org/officeDocument/2006/relationships/image" Target="../media/image533.png"/><Relationship Id="rId22" Type="http://schemas.openxmlformats.org/officeDocument/2006/relationships/image" Target="../media/image541.png"/><Relationship Id="rId27" Type="http://schemas.openxmlformats.org/officeDocument/2006/relationships/image" Target="../media/image546.png"/><Relationship Id="rId30" Type="http://schemas.openxmlformats.org/officeDocument/2006/relationships/image" Target="../media/image54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3.png"/><Relationship Id="rId13" Type="http://schemas.openxmlformats.org/officeDocument/2006/relationships/image" Target="../media/image558.jpeg"/><Relationship Id="rId18" Type="http://schemas.openxmlformats.org/officeDocument/2006/relationships/image" Target="../media/image562.png"/><Relationship Id="rId26" Type="http://schemas.openxmlformats.org/officeDocument/2006/relationships/image" Target="../media/image569.png"/><Relationship Id="rId3" Type="http://schemas.openxmlformats.org/officeDocument/2006/relationships/image" Target="../media/image19.png"/><Relationship Id="rId21" Type="http://schemas.openxmlformats.org/officeDocument/2006/relationships/image" Target="../media/image565.png"/><Relationship Id="rId7" Type="http://schemas.openxmlformats.org/officeDocument/2006/relationships/image" Target="../media/image552.png"/><Relationship Id="rId12" Type="http://schemas.openxmlformats.org/officeDocument/2006/relationships/image" Target="../media/image557.png"/><Relationship Id="rId17" Type="http://schemas.openxmlformats.org/officeDocument/2006/relationships/image" Target="../media/image561.png"/><Relationship Id="rId25" Type="http://schemas.openxmlformats.org/officeDocument/2006/relationships/image" Target="../media/image568.png"/><Relationship Id="rId2" Type="http://schemas.openxmlformats.org/officeDocument/2006/relationships/image" Target="../media/image18.png"/><Relationship Id="rId16" Type="http://schemas.openxmlformats.org/officeDocument/2006/relationships/image" Target="../media/image382.png"/><Relationship Id="rId20" Type="http://schemas.openxmlformats.org/officeDocument/2006/relationships/image" Target="../media/image5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1.png"/><Relationship Id="rId11" Type="http://schemas.openxmlformats.org/officeDocument/2006/relationships/image" Target="../media/image556.png"/><Relationship Id="rId24" Type="http://schemas.openxmlformats.org/officeDocument/2006/relationships/image" Target="../media/image567.png"/><Relationship Id="rId5" Type="http://schemas.openxmlformats.org/officeDocument/2006/relationships/image" Target="../media/image550.png"/><Relationship Id="rId15" Type="http://schemas.openxmlformats.org/officeDocument/2006/relationships/image" Target="../media/image560.jpeg"/><Relationship Id="rId23" Type="http://schemas.openxmlformats.org/officeDocument/2006/relationships/image" Target="../media/image566.png"/><Relationship Id="rId28" Type="http://schemas.openxmlformats.org/officeDocument/2006/relationships/image" Target="../media/image571.png"/><Relationship Id="rId10" Type="http://schemas.openxmlformats.org/officeDocument/2006/relationships/image" Target="../media/image555.png"/><Relationship Id="rId19" Type="http://schemas.openxmlformats.org/officeDocument/2006/relationships/image" Target="../media/image563.png"/><Relationship Id="rId4" Type="http://schemas.openxmlformats.org/officeDocument/2006/relationships/image" Target="../media/image20.png"/><Relationship Id="rId9" Type="http://schemas.openxmlformats.org/officeDocument/2006/relationships/image" Target="../media/image554.png"/><Relationship Id="rId14" Type="http://schemas.openxmlformats.org/officeDocument/2006/relationships/image" Target="../media/image559.jpeg"/><Relationship Id="rId22" Type="http://schemas.openxmlformats.org/officeDocument/2006/relationships/image" Target="../media/image51.png"/><Relationship Id="rId27" Type="http://schemas.openxmlformats.org/officeDocument/2006/relationships/image" Target="../media/image5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4.png"/><Relationship Id="rId13" Type="http://schemas.openxmlformats.org/officeDocument/2006/relationships/image" Target="../media/image577.png"/><Relationship Id="rId3" Type="http://schemas.openxmlformats.org/officeDocument/2006/relationships/image" Target="../media/image19.png"/><Relationship Id="rId7" Type="http://schemas.openxmlformats.org/officeDocument/2006/relationships/image" Target="../media/image195.png"/><Relationship Id="rId12" Type="http://schemas.openxmlformats.org/officeDocument/2006/relationships/image" Target="../media/image459.png"/><Relationship Id="rId17" Type="http://schemas.openxmlformats.org/officeDocument/2006/relationships/image" Target="../media/image581.png"/><Relationship Id="rId2" Type="http://schemas.openxmlformats.org/officeDocument/2006/relationships/image" Target="../media/image18.png"/><Relationship Id="rId16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3.png"/><Relationship Id="rId11" Type="http://schemas.openxmlformats.org/officeDocument/2006/relationships/image" Target="../media/image576.png"/><Relationship Id="rId5" Type="http://schemas.openxmlformats.org/officeDocument/2006/relationships/image" Target="../media/image572.png"/><Relationship Id="rId15" Type="http://schemas.openxmlformats.org/officeDocument/2006/relationships/image" Target="../media/image579.jpeg"/><Relationship Id="rId10" Type="http://schemas.openxmlformats.org/officeDocument/2006/relationships/image" Target="../media/image575.png"/><Relationship Id="rId4" Type="http://schemas.openxmlformats.org/officeDocument/2006/relationships/image" Target="../media/image20.png"/><Relationship Id="rId9" Type="http://schemas.openxmlformats.org/officeDocument/2006/relationships/image" Target="../media/image197.png"/><Relationship Id="rId14" Type="http://schemas.openxmlformats.org/officeDocument/2006/relationships/image" Target="../media/image57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4.png"/><Relationship Id="rId13" Type="http://schemas.openxmlformats.org/officeDocument/2006/relationships/image" Target="../media/image587.png"/><Relationship Id="rId3" Type="http://schemas.openxmlformats.org/officeDocument/2006/relationships/image" Target="../media/image19.png"/><Relationship Id="rId7" Type="http://schemas.openxmlformats.org/officeDocument/2006/relationships/image" Target="../media/image195.png"/><Relationship Id="rId12" Type="http://schemas.openxmlformats.org/officeDocument/2006/relationships/image" Target="../media/image58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3.png"/><Relationship Id="rId11" Type="http://schemas.openxmlformats.org/officeDocument/2006/relationships/image" Target="../media/image100.png"/><Relationship Id="rId5" Type="http://schemas.openxmlformats.org/officeDocument/2006/relationships/image" Target="../media/image582.png"/><Relationship Id="rId10" Type="http://schemas.openxmlformats.org/officeDocument/2006/relationships/image" Target="../media/image585.png"/><Relationship Id="rId4" Type="http://schemas.openxmlformats.org/officeDocument/2006/relationships/image" Target="../media/image20.png"/><Relationship Id="rId9" Type="http://schemas.openxmlformats.org/officeDocument/2006/relationships/image" Target="../media/image197.png"/><Relationship Id="rId14" Type="http://schemas.openxmlformats.org/officeDocument/2006/relationships/image" Target="../media/image58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2.png"/><Relationship Id="rId13" Type="http://schemas.openxmlformats.org/officeDocument/2006/relationships/image" Target="../media/image597.png"/><Relationship Id="rId18" Type="http://schemas.openxmlformats.org/officeDocument/2006/relationships/image" Target="../media/image601.png"/><Relationship Id="rId26" Type="http://schemas.openxmlformats.org/officeDocument/2006/relationships/image" Target="../media/image608.png"/><Relationship Id="rId3" Type="http://schemas.openxmlformats.org/officeDocument/2006/relationships/image" Target="../media/image19.png"/><Relationship Id="rId21" Type="http://schemas.openxmlformats.org/officeDocument/2006/relationships/image" Target="../media/image603.png"/><Relationship Id="rId7" Type="http://schemas.openxmlformats.org/officeDocument/2006/relationships/image" Target="../media/image591.png"/><Relationship Id="rId12" Type="http://schemas.openxmlformats.org/officeDocument/2006/relationships/image" Target="../media/image596.png"/><Relationship Id="rId17" Type="http://schemas.openxmlformats.org/officeDocument/2006/relationships/image" Target="../media/image600.png"/><Relationship Id="rId25" Type="http://schemas.openxmlformats.org/officeDocument/2006/relationships/image" Target="../media/image607.png"/><Relationship Id="rId2" Type="http://schemas.openxmlformats.org/officeDocument/2006/relationships/image" Target="../media/image18.png"/><Relationship Id="rId16" Type="http://schemas.openxmlformats.org/officeDocument/2006/relationships/image" Target="../media/image71.png"/><Relationship Id="rId20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595.png"/><Relationship Id="rId24" Type="http://schemas.openxmlformats.org/officeDocument/2006/relationships/image" Target="../media/image606.png"/><Relationship Id="rId5" Type="http://schemas.openxmlformats.org/officeDocument/2006/relationships/image" Target="../media/image589.png"/><Relationship Id="rId15" Type="http://schemas.openxmlformats.org/officeDocument/2006/relationships/image" Target="../media/image599.png"/><Relationship Id="rId23" Type="http://schemas.openxmlformats.org/officeDocument/2006/relationships/image" Target="../media/image605.png"/><Relationship Id="rId10" Type="http://schemas.openxmlformats.org/officeDocument/2006/relationships/image" Target="../media/image594.png"/><Relationship Id="rId19" Type="http://schemas.openxmlformats.org/officeDocument/2006/relationships/image" Target="../media/image602.png"/><Relationship Id="rId4" Type="http://schemas.openxmlformats.org/officeDocument/2006/relationships/image" Target="../media/image20.png"/><Relationship Id="rId9" Type="http://schemas.openxmlformats.org/officeDocument/2006/relationships/image" Target="../media/image593.png"/><Relationship Id="rId14" Type="http://schemas.openxmlformats.org/officeDocument/2006/relationships/image" Target="../media/image598.png"/><Relationship Id="rId22" Type="http://schemas.openxmlformats.org/officeDocument/2006/relationships/image" Target="../media/image60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559" y="0"/>
            <a:ext cx="1007745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2559" y="5381625"/>
            <a:ext cx="1936750" cy="0"/>
          </a:xfrm>
          <a:custGeom>
            <a:avLst/>
            <a:gdLst/>
            <a:ahLst/>
            <a:cxnLst/>
            <a:rect l="l" t="t" r="r" b="b"/>
            <a:pathLst>
              <a:path w="1936750">
                <a:moveTo>
                  <a:pt x="0" y="0"/>
                </a:moveTo>
                <a:lnTo>
                  <a:pt x="19367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0"/>
            <a:ext cx="1936750" cy="5378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0"/>
            <a:ext cx="1936750" cy="5384800"/>
          </a:xfrm>
          <a:custGeom>
            <a:avLst/>
            <a:gdLst/>
            <a:ahLst/>
            <a:cxnLst/>
            <a:rect l="l" t="t" r="r" b="b"/>
            <a:pathLst>
              <a:path w="1936750" h="5384800">
                <a:moveTo>
                  <a:pt x="6350" y="0"/>
                </a:moveTo>
                <a:lnTo>
                  <a:pt x="0" y="0"/>
                </a:lnTo>
                <a:lnTo>
                  <a:pt x="0" y="6349"/>
                </a:lnTo>
                <a:lnTo>
                  <a:pt x="6350" y="0"/>
                </a:lnTo>
              </a:path>
              <a:path w="1936750" h="5384800">
                <a:moveTo>
                  <a:pt x="1936750" y="6349"/>
                </a:moveTo>
                <a:lnTo>
                  <a:pt x="1930400" y="0"/>
                </a:lnTo>
                <a:lnTo>
                  <a:pt x="6350" y="0"/>
                </a:lnTo>
                <a:lnTo>
                  <a:pt x="0" y="6349"/>
                </a:lnTo>
                <a:lnTo>
                  <a:pt x="1936750" y="6349"/>
                </a:lnTo>
              </a:path>
              <a:path w="1936750" h="5384800">
                <a:moveTo>
                  <a:pt x="6350" y="5372100"/>
                </a:moveTo>
                <a:lnTo>
                  <a:pt x="6349" y="6349"/>
                </a:lnTo>
                <a:lnTo>
                  <a:pt x="0" y="6349"/>
                </a:lnTo>
                <a:lnTo>
                  <a:pt x="0" y="5372100"/>
                </a:lnTo>
                <a:lnTo>
                  <a:pt x="6350" y="5372100"/>
                </a:lnTo>
              </a:path>
              <a:path w="1936750" h="5384800">
                <a:moveTo>
                  <a:pt x="1936750" y="5372100"/>
                </a:moveTo>
                <a:lnTo>
                  <a:pt x="0" y="5372100"/>
                </a:lnTo>
                <a:lnTo>
                  <a:pt x="6350" y="5378450"/>
                </a:lnTo>
                <a:lnTo>
                  <a:pt x="6350" y="5384800"/>
                </a:lnTo>
                <a:lnTo>
                  <a:pt x="1930400" y="5384800"/>
                </a:lnTo>
                <a:lnTo>
                  <a:pt x="1930400" y="5378450"/>
                </a:lnTo>
                <a:lnTo>
                  <a:pt x="1936750" y="5372100"/>
                </a:lnTo>
              </a:path>
              <a:path w="1936750" h="5384800">
                <a:moveTo>
                  <a:pt x="6350" y="5384800"/>
                </a:moveTo>
                <a:lnTo>
                  <a:pt x="6350" y="5378450"/>
                </a:lnTo>
                <a:lnTo>
                  <a:pt x="0" y="5372100"/>
                </a:lnTo>
                <a:lnTo>
                  <a:pt x="0" y="5384800"/>
                </a:lnTo>
                <a:lnTo>
                  <a:pt x="6350" y="5384800"/>
                </a:lnTo>
              </a:path>
              <a:path w="1936750" h="5384800">
                <a:moveTo>
                  <a:pt x="1936750" y="6349"/>
                </a:moveTo>
                <a:lnTo>
                  <a:pt x="1936750" y="0"/>
                </a:lnTo>
                <a:lnTo>
                  <a:pt x="1930400" y="0"/>
                </a:lnTo>
                <a:lnTo>
                  <a:pt x="1936750" y="6349"/>
                </a:lnTo>
              </a:path>
              <a:path w="1936750" h="5384800">
                <a:moveTo>
                  <a:pt x="1936750" y="5372100"/>
                </a:moveTo>
                <a:lnTo>
                  <a:pt x="1936750" y="6349"/>
                </a:lnTo>
                <a:lnTo>
                  <a:pt x="1930400" y="6349"/>
                </a:lnTo>
                <a:lnTo>
                  <a:pt x="1930400" y="5372100"/>
                </a:lnTo>
                <a:lnTo>
                  <a:pt x="1936750" y="5372100"/>
                </a:lnTo>
              </a:path>
              <a:path w="1936750" h="5384800">
                <a:moveTo>
                  <a:pt x="1936750" y="5384800"/>
                </a:moveTo>
                <a:lnTo>
                  <a:pt x="1936750" y="5372100"/>
                </a:lnTo>
                <a:lnTo>
                  <a:pt x="1930400" y="5378450"/>
                </a:lnTo>
                <a:lnTo>
                  <a:pt x="1930400" y="5384800"/>
                </a:lnTo>
                <a:lnTo>
                  <a:pt x="1936750" y="53848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3659" y="4718050"/>
            <a:ext cx="5372099" cy="1661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dott. Filippo Mangiapane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Scuola di Formazione alla Professione di Dottore Commercialista – Ordine di </a:t>
            </a:r>
            <a:r>
              <a:rPr lang="it-IT" dirty="0">
                <a:solidFill>
                  <a:schemeClr val="bg1"/>
                </a:solidFill>
              </a:rPr>
              <a:t>P</a:t>
            </a:r>
            <a:r>
              <a:rPr lang="it-IT" dirty="0" smtClean="0">
                <a:solidFill>
                  <a:schemeClr val="bg1"/>
                </a:solidFill>
              </a:rPr>
              <a:t>erugia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5375275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0" y="0"/>
                </a:moveTo>
                <a:lnTo>
                  <a:pt x="1181100" y="0"/>
                </a:lnTo>
              </a:path>
            </a:pathLst>
          </a:custGeom>
          <a:ln w="58419">
            <a:solidFill>
              <a:srgbClr val="CC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57959" y="508000"/>
            <a:ext cx="2012950" cy="196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51609" y="501650"/>
            <a:ext cx="2025650" cy="209550"/>
          </a:xfrm>
          <a:custGeom>
            <a:avLst/>
            <a:gdLst/>
            <a:ahLst/>
            <a:cxnLst/>
            <a:rect l="l" t="t" r="r" b="b"/>
            <a:pathLst>
              <a:path w="2025650" h="209550">
                <a:moveTo>
                  <a:pt x="2025650" y="6349"/>
                </a:moveTo>
                <a:lnTo>
                  <a:pt x="2025650" y="0"/>
                </a:lnTo>
                <a:lnTo>
                  <a:pt x="0" y="0"/>
                </a:lnTo>
                <a:lnTo>
                  <a:pt x="0" y="209549"/>
                </a:lnTo>
                <a:lnTo>
                  <a:pt x="6350" y="209530"/>
                </a:lnTo>
                <a:lnTo>
                  <a:pt x="6350" y="6349"/>
                </a:lnTo>
                <a:lnTo>
                  <a:pt x="2025650" y="6349"/>
                </a:lnTo>
                <a:close/>
              </a:path>
              <a:path w="2025650" h="209550">
                <a:moveTo>
                  <a:pt x="2025650" y="203199"/>
                </a:moveTo>
                <a:lnTo>
                  <a:pt x="6350" y="203199"/>
                </a:lnTo>
                <a:lnTo>
                  <a:pt x="6350" y="209530"/>
                </a:lnTo>
                <a:lnTo>
                  <a:pt x="2025650" y="203199"/>
                </a:lnTo>
                <a:close/>
              </a:path>
              <a:path w="2025650" h="209550">
                <a:moveTo>
                  <a:pt x="2025650" y="203199"/>
                </a:moveTo>
                <a:lnTo>
                  <a:pt x="2025650" y="6349"/>
                </a:lnTo>
                <a:lnTo>
                  <a:pt x="2019300" y="6349"/>
                </a:lnTo>
                <a:lnTo>
                  <a:pt x="2019300" y="203199"/>
                </a:lnTo>
                <a:lnTo>
                  <a:pt x="2025650" y="203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57959" y="508000"/>
            <a:ext cx="2012950" cy="196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51609" y="501650"/>
            <a:ext cx="2025650" cy="209550"/>
          </a:xfrm>
          <a:custGeom>
            <a:avLst/>
            <a:gdLst/>
            <a:ahLst/>
            <a:cxnLst/>
            <a:rect l="l" t="t" r="r" b="b"/>
            <a:pathLst>
              <a:path w="2025650" h="209550">
                <a:moveTo>
                  <a:pt x="2025650" y="209549"/>
                </a:moveTo>
                <a:lnTo>
                  <a:pt x="2025650" y="0"/>
                </a:lnTo>
                <a:lnTo>
                  <a:pt x="0" y="0"/>
                </a:lnTo>
                <a:lnTo>
                  <a:pt x="0" y="209549"/>
                </a:lnTo>
                <a:lnTo>
                  <a:pt x="6350" y="209549"/>
                </a:lnTo>
                <a:lnTo>
                  <a:pt x="6350" y="12699"/>
                </a:lnTo>
                <a:lnTo>
                  <a:pt x="12700" y="6349"/>
                </a:lnTo>
                <a:lnTo>
                  <a:pt x="12700" y="12699"/>
                </a:lnTo>
                <a:lnTo>
                  <a:pt x="2012950" y="12699"/>
                </a:lnTo>
                <a:lnTo>
                  <a:pt x="2012950" y="6349"/>
                </a:lnTo>
                <a:lnTo>
                  <a:pt x="2019300" y="12699"/>
                </a:lnTo>
                <a:lnTo>
                  <a:pt x="2019300" y="209549"/>
                </a:lnTo>
                <a:lnTo>
                  <a:pt x="2025650" y="209549"/>
                </a:lnTo>
                <a:close/>
              </a:path>
              <a:path w="2025650" h="209550">
                <a:moveTo>
                  <a:pt x="12700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700" y="12699"/>
                </a:lnTo>
                <a:close/>
              </a:path>
              <a:path w="2025650" h="209550">
                <a:moveTo>
                  <a:pt x="12700" y="203199"/>
                </a:moveTo>
                <a:lnTo>
                  <a:pt x="12700" y="12699"/>
                </a:lnTo>
                <a:lnTo>
                  <a:pt x="6350" y="12699"/>
                </a:lnTo>
                <a:lnTo>
                  <a:pt x="6350" y="203199"/>
                </a:lnTo>
                <a:lnTo>
                  <a:pt x="12700" y="203199"/>
                </a:lnTo>
                <a:close/>
              </a:path>
              <a:path w="2025650" h="209550">
                <a:moveTo>
                  <a:pt x="2019300" y="209549"/>
                </a:moveTo>
                <a:lnTo>
                  <a:pt x="2019300" y="203199"/>
                </a:lnTo>
                <a:lnTo>
                  <a:pt x="6350" y="203199"/>
                </a:lnTo>
                <a:lnTo>
                  <a:pt x="6350" y="209549"/>
                </a:lnTo>
                <a:lnTo>
                  <a:pt x="2019300" y="209549"/>
                </a:lnTo>
                <a:close/>
              </a:path>
              <a:path w="2025650" h="209550">
                <a:moveTo>
                  <a:pt x="2019300" y="12699"/>
                </a:moveTo>
                <a:lnTo>
                  <a:pt x="2012950" y="6349"/>
                </a:lnTo>
                <a:lnTo>
                  <a:pt x="2012950" y="12699"/>
                </a:lnTo>
                <a:lnTo>
                  <a:pt x="2019300" y="12699"/>
                </a:lnTo>
                <a:close/>
              </a:path>
              <a:path w="2025650" h="209550">
                <a:moveTo>
                  <a:pt x="2019300" y="203199"/>
                </a:moveTo>
                <a:lnTo>
                  <a:pt x="2019300" y="12699"/>
                </a:lnTo>
                <a:lnTo>
                  <a:pt x="2012950" y="12699"/>
                </a:lnTo>
                <a:lnTo>
                  <a:pt x="2012950" y="203199"/>
                </a:lnTo>
                <a:lnTo>
                  <a:pt x="2019300" y="203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0559" y="590550"/>
            <a:ext cx="9150350" cy="0"/>
          </a:xfrm>
          <a:custGeom>
            <a:avLst/>
            <a:gdLst/>
            <a:ahLst/>
            <a:cxnLst/>
            <a:rect l="l" t="t" r="r" b="b"/>
            <a:pathLst>
              <a:path w="9150350">
                <a:moveTo>
                  <a:pt x="0" y="0"/>
                </a:moveTo>
                <a:lnTo>
                  <a:pt x="915035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6659" y="6191250"/>
            <a:ext cx="1003299" cy="1047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7609" y="6172200"/>
            <a:ext cx="1041400" cy="1085850"/>
          </a:xfrm>
          <a:custGeom>
            <a:avLst/>
            <a:gdLst/>
            <a:ahLst/>
            <a:cxnLst/>
            <a:rect l="l" t="t" r="r" b="b"/>
            <a:pathLst>
              <a:path w="1041400" h="1085850">
                <a:moveTo>
                  <a:pt x="1041399" y="1085850"/>
                </a:moveTo>
                <a:lnTo>
                  <a:pt x="1041399" y="0"/>
                </a:lnTo>
                <a:lnTo>
                  <a:pt x="0" y="0"/>
                </a:lnTo>
                <a:lnTo>
                  <a:pt x="0" y="1085850"/>
                </a:lnTo>
                <a:lnTo>
                  <a:pt x="19050" y="1085850"/>
                </a:lnTo>
                <a:lnTo>
                  <a:pt x="19050" y="31750"/>
                </a:lnTo>
                <a:lnTo>
                  <a:pt x="31750" y="19050"/>
                </a:lnTo>
                <a:lnTo>
                  <a:pt x="31750" y="31750"/>
                </a:lnTo>
                <a:lnTo>
                  <a:pt x="1009649" y="31750"/>
                </a:lnTo>
                <a:lnTo>
                  <a:pt x="1009649" y="19050"/>
                </a:lnTo>
                <a:lnTo>
                  <a:pt x="1022349" y="31750"/>
                </a:lnTo>
                <a:lnTo>
                  <a:pt x="1022349" y="1085850"/>
                </a:lnTo>
                <a:lnTo>
                  <a:pt x="1041399" y="1085850"/>
                </a:lnTo>
                <a:close/>
              </a:path>
              <a:path w="1041400" h="1085850">
                <a:moveTo>
                  <a:pt x="31750" y="31750"/>
                </a:moveTo>
                <a:lnTo>
                  <a:pt x="31750" y="19050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1041400" h="1085850">
                <a:moveTo>
                  <a:pt x="31750" y="10541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1054100"/>
                </a:lnTo>
                <a:lnTo>
                  <a:pt x="31750" y="1054100"/>
                </a:lnTo>
                <a:close/>
              </a:path>
              <a:path w="1041400" h="1085850">
                <a:moveTo>
                  <a:pt x="1022349" y="1054100"/>
                </a:moveTo>
                <a:lnTo>
                  <a:pt x="19050" y="1054100"/>
                </a:lnTo>
                <a:lnTo>
                  <a:pt x="31750" y="1066800"/>
                </a:lnTo>
                <a:lnTo>
                  <a:pt x="31750" y="1085850"/>
                </a:lnTo>
                <a:lnTo>
                  <a:pt x="1009649" y="1085850"/>
                </a:lnTo>
                <a:lnTo>
                  <a:pt x="1009649" y="1066800"/>
                </a:lnTo>
                <a:lnTo>
                  <a:pt x="1022349" y="1054100"/>
                </a:lnTo>
                <a:close/>
              </a:path>
              <a:path w="1041400" h="1085850">
                <a:moveTo>
                  <a:pt x="31750" y="1085850"/>
                </a:moveTo>
                <a:lnTo>
                  <a:pt x="31750" y="1066800"/>
                </a:lnTo>
                <a:lnTo>
                  <a:pt x="19050" y="1054100"/>
                </a:lnTo>
                <a:lnTo>
                  <a:pt x="19050" y="1085850"/>
                </a:lnTo>
                <a:lnTo>
                  <a:pt x="31750" y="1085850"/>
                </a:lnTo>
                <a:close/>
              </a:path>
              <a:path w="1041400" h="1085850">
                <a:moveTo>
                  <a:pt x="1022349" y="31750"/>
                </a:moveTo>
                <a:lnTo>
                  <a:pt x="1009649" y="19050"/>
                </a:lnTo>
                <a:lnTo>
                  <a:pt x="1009649" y="31750"/>
                </a:lnTo>
                <a:lnTo>
                  <a:pt x="1022349" y="31750"/>
                </a:lnTo>
                <a:close/>
              </a:path>
              <a:path w="1041400" h="1085850">
                <a:moveTo>
                  <a:pt x="1022349" y="1054100"/>
                </a:moveTo>
                <a:lnTo>
                  <a:pt x="1022349" y="31750"/>
                </a:lnTo>
                <a:lnTo>
                  <a:pt x="1009649" y="31750"/>
                </a:lnTo>
                <a:lnTo>
                  <a:pt x="1009649" y="1054100"/>
                </a:lnTo>
                <a:lnTo>
                  <a:pt x="1022349" y="1054100"/>
                </a:lnTo>
                <a:close/>
              </a:path>
              <a:path w="1041400" h="1085850">
                <a:moveTo>
                  <a:pt x="1022349" y="1085850"/>
                </a:moveTo>
                <a:lnTo>
                  <a:pt x="1022349" y="1054100"/>
                </a:lnTo>
                <a:lnTo>
                  <a:pt x="1009649" y="1066800"/>
                </a:lnTo>
                <a:lnTo>
                  <a:pt x="1009649" y="1085850"/>
                </a:lnTo>
                <a:lnTo>
                  <a:pt x="1022349" y="10858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49959" y="5143500"/>
            <a:ext cx="1009650" cy="1047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7259" y="5124450"/>
            <a:ext cx="1041400" cy="1079500"/>
          </a:xfrm>
          <a:custGeom>
            <a:avLst/>
            <a:gdLst/>
            <a:ahLst/>
            <a:cxnLst/>
            <a:rect l="l" t="t" r="r" b="b"/>
            <a:pathLst>
              <a:path w="1041400" h="1079500">
                <a:moveTo>
                  <a:pt x="1041400" y="1079500"/>
                </a:moveTo>
                <a:lnTo>
                  <a:pt x="1041400" y="0"/>
                </a:lnTo>
                <a:lnTo>
                  <a:pt x="0" y="0"/>
                </a:lnTo>
                <a:lnTo>
                  <a:pt x="0" y="1079500"/>
                </a:lnTo>
                <a:lnTo>
                  <a:pt x="12700" y="1079500"/>
                </a:lnTo>
                <a:lnTo>
                  <a:pt x="12700" y="31750"/>
                </a:lnTo>
                <a:lnTo>
                  <a:pt x="31750" y="19050"/>
                </a:lnTo>
                <a:lnTo>
                  <a:pt x="31750" y="31750"/>
                </a:lnTo>
                <a:lnTo>
                  <a:pt x="1009650" y="31750"/>
                </a:lnTo>
                <a:lnTo>
                  <a:pt x="1009650" y="19050"/>
                </a:lnTo>
                <a:lnTo>
                  <a:pt x="1022350" y="31750"/>
                </a:lnTo>
                <a:lnTo>
                  <a:pt x="1022350" y="1079500"/>
                </a:lnTo>
                <a:lnTo>
                  <a:pt x="1041400" y="1079500"/>
                </a:lnTo>
                <a:close/>
              </a:path>
              <a:path w="1041400" h="1079500">
                <a:moveTo>
                  <a:pt x="31750" y="31750"/>
                </a:moveTo>
                <a:lnTo>
                  <a:pt x="31750" y="19050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041400" h="1079500">
                <a:moveTo>
                  <a:pt x="31750" y="10477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1047750"/>
                </a:lnTo>
                <a:lnTo>
                  <a:pt x="31750" y="1047750"/>
                </a:lnTo>
                <a:close/>
              </a:path>
              <a:path w="1041400" h="1079500">
                <a:moveTo>
                  <a:pt x="1022350" y="1047750"/>
                </a:moveTo>
                <a:lnTo>
                  <a:pt x="12700" y="1047750"/>
                </a:lnTo>
                <a:lnTo>
                  <a:pt x="31750" y="1066800"/>
                </a:lnTo>
                <a:lnTo>
                  <a:pt x="31750" y="1079500"/>
                </a:lnTo>
                <a:lnTo>
                  <a:pt x="1009650" y="1079500"/>
                </a:lnTo>
                <a:lnTo>
                  <a:pt x="1009650" y="1066800"/>
                </a:lnTo>
                <a:lnTo>
                  <a:pt x="1022350" y="1047750"/>
                </a:lnTo>
                <a:close/>
              </a:path>
              <a:path w="1041400" h="1079500">
                <a:moveTo>
                  <a:pt x="31750" y="1079500"/>
                </a:moveTo>
                <a:lnTo>
                  <a:pt x="31750" y="1066800"/>
                </a:lnTo>
                <a:lnTo>
                  <a:pt x="12700" y="1047750"/>
                </a:lnTo>
                <a:lnTo>
                  <a:pt x="12700" y="1079500"/>
                </a:lnTo>
                <a:lnTo>
                  <a:pt x="31750" y="1079500"/>
                </a:lnTo>
                <a:close/>
              </a:path>
              <a:path w="1041400" h="1079500">
                <a:moveTo>
                  <a:pt x="1022350" y="31750"/>
                </a:moveTo>
                <a:lnTo>
                  <a:pt x="1009650" y="19050"/>
                </a:lnTo>
                <a:lnTo>
                  <a:pt x="1009650" y="31750"/>
                </a:lnTo>
                <a:lnTo>
                  <a:pt x="1022350" y="31750"/>
                </a:lnTo>
                <a:close/>
              </a:path>
              <a:path w="1041400" h="1079500">
                <a:moveTo>
                  <a:pt x="1022350" y="1047750"/>
                </a:moveTo>
                <a:lnTo>
                  <a:pt x="1022350" y="31750"/>
                </a:lnTo>
                <a:lnTo>
                  <a:pt x="1009650" y="31750"/>
                </a:lnTo>
                <a:lnTo>
                  <a:pt x="1009650" y="1047750"/>
                </a:lnTo>
                <a:lnTo>
                  <a:pt x="1022350" y="1047750"/>
                </a:lnTo>
                <a:close/>
              </a:path>
              <a:path w="1041400" h="1079500">
                <a:moveTo>
                  <a:pt x="1022350" y="1079500"/>
                </a:moveTo>
                <a:lnTo>
                  <a:pt x="1022350" y="1047750"/>
                </a:lnTo>
                <a:lnTo>
                  <a:pt x="1009650" y="1066800"/>
                </a:lnTo>
                <a:lnTo>
                  <a:pt x="1009650" y="1079500"/>
                </a:lnTo>
                <a:lnTo>
                  <a:pt x="1022350" y="10795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62609" y="5759450"/>
            <a:ext cx="781050" cy="800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4409" y="1346200"/>
            <a:ext cx="7721600" cy="2686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8059" y="1339850"/>
            <a:ext cx="7734300" cy="2698750"/>
          </a:xfrm>
          <a:custGeom>
            <a:avLst/>
            <a:gdLst/>
            <a:ahLst/>
            <a:cxnLst/>
            <a:rect l="l" t="t" r="r" b="b"/>
            <a:pathLst>
              <a:path w="7734300" h="2698750">
                <a:moveTo>
                  <a:pt x="7734300" y="6350"/>
                </a:moveTo>
                <a:lnTo>
                  <a:pt x="7734300" y="0"/>
                </a:lnTo>
                <a:lnTo>
                  <a:pt x="0" y="0"/>
                </a:lnTo>
                <a:lnTo>
                  <a:pt x="0" y="2698750"/>
                </a:lnTo>
                <a:lnTo>
                  <a:pt x="6350" y="2698744"/>
                </a:lnTo>
                <a:lnTo>
                  <a:pt x="6350" y="6350"/>
                </a:lnTo>
                <a:lnTo>
                  <a:pt x="7734300" y="6350"/>
                </a:lnTo>
                <a:close/>
              </a:path>
              <a:path w="7734300" h="2698750">
                <a:moveTo>
                  <a:pt x="7734300" y="2692400"/>
                </a:moveTo>
                <a:lnTo>
                  <a:pt x="6350" y="2692400"/>
                </a:lnTo>
                <a:lnTo>
                  <a:pt x="6350" y="2698744"/>
                </a:lnTo>
                <a:lnTo>
                  <a:pt x="7734300" y="2692400"/>
                </a:lnTo>
                <a:close/>
              </a:path>
              <a:path w="7734300" h="2698750">
                <a:moveTo>
                  <a:pt x="7734300" y="2692400"/>
                </a:moveTo>
                <a:lnTo>
                  <a:pt x="7734300" y="6350"/>
                </a:lnTo>
                <a:lnTo>
                  <a:pt x="7727949" y="6350"/>
                </a:lnTo>
                <a:lnTo>
                  <a:pt x="7727949" y="2692400"/>
                </a:lnTo>
                <a:lnTo>
                  <a:pt x="7734300" y="269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14409" y="1346200"/>
            <a:ext cx="7721600" cy="2686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08059" y="1339850"/>
            <a:ext cx="7734300" cy="2698750"/>
          </a:xfrm>
          <a:custGeom>
            <a:avLst/>
            <a:gdLst/>
            <a:ahLst/>
            <a:cxnLst/>
            <a:rect l="l" t="t" r="r" b="b"/>
            <a:pathLst>
              <a:path w="7734300" h="2698750">
                <a:moveTo>
                  <a:pt x="7734300" y="2698750"/>
                </a:moveTo>
                <a:lnTo>
                  <a:pt x="7734300" y="0"/>
                </a:lnTo>
                <a:lnTo>
                  <a:pt x="0" y="0"/>
                </a:lnTo>
                <a:lnTo>
                  <a:pt x="0" y="2698750"/>
                </a:lnTo>
                <a:lnTo>
                  <a:pt x="6350" y="2698750"/>
                </a:ln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lnTo>
                  <a:pt x="7727950" y="12700"/>
                </a:lnTo>
                <a:lnTo>
                  <a:pt x="7727950" y="2698750"/>
                </a:lnTo>
                <a:lnTo>
                  <a:pt x="7734300" y="2698750"/>
                </a:lnTo>
                <a:close/>
              </a:path>
              <a:path w="7734300" h="2698750">
                <a:moveTo>
                  <a:pt x="12700" y="12700"/>
                </a:move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7734300" h="2698750">
                <a:moveTo>
                  <a:pt x="12700" y="268605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2686050"/>
                </a:lnTo>
                <a:lnTo>
                  <a:pt x="12700" y="2686050"/>
                </a:lnTo>
                <a:close/>
              </a:path>
              <a:path w="7734300" h="2698750">
                <a:moveTo>
                  <a:pt x="7727950" y="2698750"/>
                </a:moveTo>
                <a:lnTo>
                  <a:pt x="7727950" y="2686050"/>
                </a:lnTo>
                <a:lnTo>
                  <a:pt x="6350" y="2686050"/>
                </a:lnTo>
                <a:lnTo>
                  <a:pt x="12700" y="2692400"/>
                </a:lnTo>
                <a:lnTo>
                  <a:pt x="12700" y="2698750"/>
                </a:lnTo>
                <a:lnTo>
                  <a:pt x="7727950" y="2698750"/>
                </a:lnTo>
                <a:close/>
              </a:path>
              <a:path w="7734300" h="2698750">
                <a:moveTo>
                  <a:pt x="12700" y="2698750"/>
                </a:moveTo>
                <a:lnTo>
                  <a:pt x="12700" y="2692400"/>
                </a:lnTo>
                <a:lnTo>
                  <a:pt x="6350" y="2686050"/>
                </a:lnTo>
                <a:lnTo>
                  <a:pt x="6350" y="2698750"/>
                </a:lnTo>
                <a:lnTo>
                  <a:pt x="12700" y="269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06992" y="1767542"/>
            <a:ext cx="6350000" cy="994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539115" algn="ctr">
              <a:lnSpc>
                <a:spcPct val="100699"/>
              </a:lnSpc>
            </a:pPr>
            <a:r>
              <a:rPr sz="3200" b="1" spc="-30" dirty="0" smtClean="0">
                <a:solidFill>
                  <a:srgbClr val="CC0000"/>
                </a:solidFill>
                <a:latin typeface="Palatino Linotype"/>
                <a:cs typeface="Palatino Linotype"/>
              </a:rPr>
              <a:t>A</a:t>
            </a:r>
            <a:r>
              <a:rPr lang="it-IT" sz="3200" b="1" spc="-30" dirty="0" smtClean="0">
                <a:solidFill>
                  <a:srgbClr val="CC0000"/>
                </a:solidFill>
                <a:latin typeface="Palatino Linotype"/>
                <a:cs typeface="Palatino Linotype"/>
              </a:rPr>
              <a:t>spetti di imposizione diretta sulla Fiscalità Immobiliare</a:t>
            </a:r>
            <a:endParaRPr sz="3200" dirty="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34080" y="2952953"/>
            <a:ext cx="52939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i="1" spc="5" dirty="0">
                <a:solidFill>
                  <a:srgbClr val="CC0000"/>
                </a:solidFill>
                <a:latin typeface="Palatino Linotype"/>
                <a:cs typeface="Palatino Linotype"/>
              </a:rPr>
              <a:t>novit</a:t>
            </a:r>
            <a:r>
              <a:rPr sz="2400" b="1" i="1" dirty="0">
                <a:solidFill>
                  <a:srgbClr val="CC0000"/>
                </a:solidFill>
                <a:latin typeface="Palatino Linotype"/>
                <a:cs typeface="Palatino Linotype"/>
              </a:rPr>
              <a:t>à</a:t>
            </a:r>
            <a:r>
              <a:rPr sz="2400" b="1" i="1" spc="-45" dirty="0">
                <a:solidFill>
                  <a:srgbClr val="CC0000"/>
                </a:solidFill>
                <a:latin typeface="Palatino Linotype"/>
                <a:cs typeface="Palatino Linotype"/>
              </a:rPr>
              <a:t> </a:t>
            </a:r>
            <a:r>
              <a:rPr sz="2400" b="1" i="1" spc="-20" dirty="0">
                <a:solidFill>
                  <a:srgbClr val="CC0000"/>
                </a:solidFill>
                <a:latin typeface="Palatino Linotype"/>
                <a:cs typeface="Palatino Linotype"/>
              </a:rPr>
              <a:t>e</a:t>
            </a:r>
            <a:r>
              <a:rPr sz="2400" b="1" i="1" spc="30" dirty="0">
                <a:solidFill>
                  <a:srgbClr val="CC0000"/>
                </a:solidFill>
                <a:latin typeface="Palatino Linotype"/>
                <a:cs typeface="Palatino Linotype"/>
              </a:rPr>
              <a:t> </a:t>
            </a:r>
            <a:r>
              <a:rPr sz="2400" b="1" i="1" spc="-25" dirty="0">
                <a:solidFill>
                  <a:srgbClr val="CC0000"/>
                </a:solidFill>
                <a:latin typeface="Palatino Linotype"/>
                <a:cs typeface="Palatino Linotype"/>
              </a:rPr>
              <a:t>cas</a:t>
            </a:r>
            <a:r>
              <a:rPr sz="2400" b="1" i="1" spc="-15" dirty="0">
                <a:solidFill>
                  <a:srgbClr val="CC0000"/>
                </a:solidFill>
                <a:latin typeface="Palatino Linotype"/>
                <a:cs typeface="Palatino Linotype"/>
              </a:rPr>
              <a:t>i</a:t>
            </a:r>
            <a:r>
              <a:rPr sz="2400" b="1" i="1" spc="5" dirty="0">
                <a:solidFill>
                  <a:srgbClr val="CC0000"/>
                </a:solidFill>
                <a:latin typeface="Palatino Linotype"/>
                <a:cs typeface="Palatino Linotype"/>
              </a:rPr>
              <a:t> particolari</a:t>
            </a:r>
            <a:endParaRPr sz="24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56604" y="7181850"/>
            <a:ext cx="1079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7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7" name="object 17"/>
          <p:cNvSpPr/>
          <p:nvPr/>
        </p:nvSpPr>
        <p:spPr>
          <a:xfrm>
            <a:off x="1950859" y="2520950"/>
            <a:ext cx="7054850" cy="1174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50859" y="2514600"/>
            <a:ext cx="7061200" cy="1187450"/>
          </a:xfrm>
          <a:custGeom>
            <a:avLst/>
            <a:gdLst/>
            <a:ahLst/>
            <a:cxnLst/>
            <a:rect l="l" t="t" r="r" b="b"/>
            <a:pathLst>
              <a:path w="7061200" h="1187450">
                <a:moveTo>
                  <a:pt x="6350" y="984250"/>
                </a:moveTo>
                <a:lnTo>
                  <a:pt x="6350" y="946150"/>
                </a:lnTo>
                <a:lnTo>
                  <a:pt x="0" y="946150"/>
                </a:lnTo>
                <a:lnTo>
                  <a:pt x="0" y="984250"/>
                </a:lnTo>
                <a:lnTo>
                  <a:pt x="6350" y="984250"/>
                </a:lnTo>
                <a:close/>
              </a:path>
              <a:path w="7061200" h="1187450">
                <a:moveTo>
                  <a:pt x="12700" y="1016000"/>
                </a:moveTo>
                <a:lnTo>
                  <a:pt x="6350" y="984250"/>
                </a:lnTo>
                <a:lnTo>
                  <a:pt x="0" y="984250"/>
                </a:lnTo>
                <a:lnTo>
                  <a:pt x="0" y="1016000"/>
                </a:lnTo>
                <a:lnTo>
                  <a:pt x="12700" y="1016000"/>
                </a:lnTo>
                <a:close/>
              </a:path>
              <a:path w="7061200" h="1187450">
                <a:moveTo>
                  <a:pt x="6350" y="914400"/>
                </a:moveTo>
                <a:lnTo>
                  <a:pt x="6350" y="869950"/>
                </a:lnTo>
                <a:lnTo>
                  <a:pt x="0" y="869950"/>
                </a:lnTo>
                <a:lnTo>
                  <a:pt x="0" y="914400"/>
                </a:lnTo>
                <a:lnTo>
                  <a:pt x="6350" y="914400"/>
                </a:lnTo>
                <a:close/>
              </a:path>
              <a:path w="7061200" h="1187450">
                <a:moveTo>
                  <a:pt x="6350" y="838200"/>
                </a:moveTo>
                <a:lnTo>
                  <a:pt x="6350" y="800100"/>
                </a:lnTo>
                <a:lnTo>
                  <a:pt x="0" y="800100"/>
                </a:lnTo>
                <a:lnTo>
                  <a:pt x="0" y="838200"/>
                </a:lnTo>
                <a:lnTo>
                  <a:pt x="6350" y="838200"/>
                </a:lnTo>
                <a:close/>
              </a:path>
              <a:path w="7061200" h="1187450">
                <a:moveTo>
                  <a:pt x="6350" y="768350"/>
                </a:moveTo>
                <a:lnTo>
                  <a:pt x="6350" y="723900"/>
                </a:lnTo>
                <a:lnTo>
                  <a:pt x="0" y="723900"/>
                </a:lnTo>
                <a:lnTo>
                  <a:pt x="0" y="768350"/>
                </a:lnTo>
                <a:lnTo>
                  <a:pt x="6350" y="768350"/>
                </a:lnTo>
                <a:close/>
              </a:path>
              <a:path w="7061200" h="1187450">
                <a:moveTo>
                  <a:pt x="6350" y="692150"/>
                </a:moveTo>
                <a:lnTo>
                  <a:pt x="6350" y="654050"/>
                </a:lnTo>
                <a:lnTo>
                  <a:pt x="0" y="654050"/>
                </a:lnTo>
                <a:lnTo>
                  <a:pt x="0" y="692150"/>
                </a:lnTo>
                <a:lnTo>
                  <a:pt x="6350" y="692150"/>
                </a:lnTo>
                <a:close/>
              </a:path>
              <a:path w="7061200" h="1187450">
                <a:moveTo>
                  <a:pt x="6350" y="622300"/>
                </a:moveTo>
                <a:lnTo>
                  <a:pt x="6350" y="577850"/>
                </a:lnTo>
                <a:lnTo>
                  <a:pt x="0" y="577850"/>
                </a:lnTo>
                <a:lnTo>
                  <a:pt x="0" y="622300"/>
                </a:lnTo>
                <a:lnTo>
                  <a:pt x="6350" y="622300"/>
                </a:lnTo>
                <a:close/>
              </a:path>
              <a:path w="7061200" h="1187450">
                <a:moveTo>
                  <a:pt x="6350" y="546100"/>
                </a:moveTo>
                <a:lnTo>
                  <a:pt x="6350" y="501650"/>
                </a:lnTo>
                <a:lnTo>
                  <a:pt x="0" y="501650"/>
                </a:lnTo>
                <a:lnTo>
                  <a:pt x="0" y="546100"/>
                </a:lnTo>
                <a:lnTo>
                  <a:pt x="6350" y="546100"/>
                </a:lnTo>
                <a:close/>
              </a:path>
              <a:path w="7061200" h="1187450">
                <a:moveTo>
                  <a:pt x="6350" y="469900"/>
                </a:moveTo>
                <a:lnTo>
                  <a:pt x="6350" y="431800"/>
                </a:lnTo>
                <a:lnTo>
                  <a:pt x="0" y="431800"/>
                </a:lnTo>
                <a:lnTo>
                  <a:pt x="0" y="469900"/>
                </a:lnTo>
                <a:lnTo>
                  <a:pt x="6350" y="469900"/>
                </a:lnTo>
                <a:close/>
              </a:path>
              <a:path w="7061200" h="1187450">
                <a:moveTo>
                  <a:pt x="6350" y="400050"/>
                </a:moveTo>
                <a:lnTo>
                  <a:pt x="6350" y="355600"/>
                </a:lnTo>
                <a:lnTo>
                  <a:pt x="0" y="355600"/>
                </a:lnTo>
                <a:lnTo>
                  <a:pt x="0" y="400050"/>
                </a:lnTo>
                <a:lnTo>
                  <a:pt x="6350" y="400050"/>
                </a:lnTo>
                <a:close/>
              </a:path>
              <a:path w="7061200" h="1187450">
                <a:moveTo>
                  <a:pt x="6350" y="323850"/>
                </a:moveTo>
                <a:lnTo>
                  <a:pt x="6350" y="285750"/>
                </a:lnTo>
                <a:lnTo>
                  <a:pt x="0" y="285750"/>
                </a:lnTo>
                <a:lnTo>
                  <a:pt x="0" y="323850"/>
                </a:lnTo>
                <a:lnTo>
                  <a:pt x="6350" y="323850"/>
                </a:lnTo>
                <a:close/>
              </a:path>
              <a:path w="7061200" h="1187450">
                <a:moveTo>
                  <a:pt x="6350" y="254000"/>
                </a:moveTo>
                <a:lnTo>
                  <a:pt x="6350" y="209550"/>
                </a:lnTo>
                <a:lnTo>
                  <a:pt x="0" y="209550"/>
                </a:lnTo>
                <a:lnTo>
                  <a:pt x="0" y="254000"/>
                </a:lnTo>
                <a:lnTo>
                  <a:pt x="6350" y="254000"/>
                </a:lnTo>
                <a:close/>
              </a:path>
              <a:path w="7061200" h="1187450">
                <a:moveTo>
                  <a:pt x="19050" y="139700"/>
                </a:moveTo>
                <a:lnTo>
                  <a:pt x="6350" y="139700"/>
                </a:lnTo>
                <a:lnTo>
                  <a:pt x="0" y="165100"/>
                </a:lnTo>
                <a:lnTo>
                  <a:pt x="0" y="177800"/>
                </a:lnTo>
                <a:lnTo>
                  <a:pt x="12700" y="177800"/>
                </a:lnTo>
                <a:lnTo>
                  <a:pt x="12700" y="165100"/>
                </a:lnTo>
                <a:lnTo>
                  <a:pt x="19050" y="139700"/>
                </a:lnTo>
                <a:close/>
              </a:path>
              <a:path w="7061200" h="1187450">
                <a:moveTo>
                  <a:pt x="57150" y="76200"/>
                </a:moveTo>
                <a:lnTo>
                  <a:pt x="44450" y="69850"/>
                </a:lnTo>
                <a:lnTo>
                  <a:pt x="31750" y="88900"/>
                </a:lnTo>
                <a:lnTo>
                  <a:pt x="25400" y="107950"/>
                </a:lnTo>
                <a:lnTo>
                  <a:pt x="31750" y="114300"/>
                </a:lnTo>
                <a:lnTo>
                  <a:pt x="38100" y="95250"/>
                </a:lnTo>
                <a:lnTo>
                  <a:pt x="57150" y="76200"/>
                </a:lnTo>
                <a:close/>
              </a:path>
              <a:path w="7061200" h="1187450">
                <a:moveTo>
                  <a:pt x="107950" y="31750"/>
                </a:moveTo>
                <a:lnTo>
                  <a:pt x="107950" y="25400"/>
                </a:lnTo>
                <a:lnTo>
                  <a:pt x="88900" y="38100"/>
                </a:lnTo>
                <a:lnTo>
                  <a:pt x="82550" y="38100"/>
                </a:lnTo>
                <a:lnTo>
                  <a:pt x="69850" y="50800"/>
                </a:lnTo>
                <a:lnTo>
                  <a:pt x="76200" y="57150"/>
                </a:lnTo>
                <a:lnTo>
                  <a:pt x="88900" y="44450"/>
                </a:lnTo>
                <a:lnTo>
                  <a:pt x="107950" y="31750"/>
                </a:lnTo>
                <a:close/>
              </a:path>
              <a:path w="7061200" h="1187450">
                <a:moveTo>
                  <a:pt x="177800" y="12700"/>
                </a:moveTo>
                <a:lnTo>
                  <a:pt x="177800" y="6350"/>
                </a:lnTo>
                <a:lnTo>
                  <a:pt x="158750" y="6350"/>
                </a:lnTo>
                <a:lnTo>
                  <a:pt x="133350" y="12700"/>
                </a:lnTo>
                <a:lnTo>
                  <a:pt x="139700" y="25400"/>
                </a:lnTo>
                <a:lnTo>
                  <a:pt x="177800" y="12700"/>
                </a:lnTo>
                <a:close/>
              </a:path>
              <a:path w="7061200" h="1187450">
                <a:moveTo>
                  <a:pt x="254000" y="12700"/>
                </a:moveTo>
                <a:lnTo>
                  <a:pt x="254000" y="0"/>
                </a:lnTo>
                <a:lnTo>
                  <a:pt x="209550" y="0"/>
                </a:lnTo>
                <a:lnTo>
                  <a:pt x="209550" y="12700"/>
                </a:lnTo>
                <a:lnTo>
                  <a:pt x="254000" y="12700"/>
                </a:lnTo>
                <a:close/>
              </a:path>
              <a:path w="7061200" h="1187450">
                <a:moveTo>
                  <a:pt x="323850" y="12700"/>
                </a:moveTo>
                <a:lnTo>
                  <a:pt x="323850" y="0"/>
                </a:lnTo>
                <a:lnTo>
                  <a:pt x="285750" y="0"/>
                </a:lnTo>
                <a:lnTo>
                  <a:pt x="285750" y="12700"/>
                </a:lnTo>
                <a:lnTo>
                  <a:pt x="323850" y="12700"/>
                </a:lnTo>
                <a:close/>
              </a:path>
              <a:path w="7061200" h="1187450">
                <a:moveTo>
                  <a:pt x="400050" y="12700"/>
                </a:moveTo>
                <a:lnTo>
                  <a:pt x="400050" y="0"/>
                </a:lnTo>
                <a:lnTo>
                  <a:pt x="355600" y="0"/>
                </a:lnTo>
                <a:lnTo>
                  <a:pt x="355600" y="12700"/>
                </a:lnTo>
                <a:lnTo>
                  <a:pt x="400050" y="12700"/>
                </a:lnTo>
                <a:close/>
              </a:path>
              <a:path w="7061200" h="1187450">
                <a:moveTo>
                  <a:pt x="469900" y="12700"/>
                </a:moveTo>
                <a:lnTo>
                  <a:pt x="469900" y="0"/>
                </a:lnTo>
                <a:lnTo>
                  <a:pt x="431800" y="0"/>
                </a:lnTo>
                <a:lnTo>
                  <a:pt x="431800" y="12700"/>
                </a:lnTo>
                <a:lnTo>
                  <a:pt x="469900" y="12700"/>
                </a:lnTo>
                <a:close/>
              </a:path>
              <a:path w="7061200" h="1187450">
                <a:moveTo>
                  <a:pt x="546100" y="12700"/>
                </a:moveTo>
                <a:lnTo>
                  <a:pt x="546100" y="0"/>
                </a:lnTo>
                <a:lnTo>
                  <a:pt x="501650" y="0"/>
                </a:lnTo>
                <a:lnTo>
                  <a:pt x="501650" y="12700"/>
                </a:lnTo>
                <a:lnTo>
                  <a:pt x="546100" y="12700"/>
                </a:lnTo>
                <a:close/>
              </a:path>
              <a:path w="7061200" h="1187450">
                <a:moveTo>
                  <a:pt x="615950" y="12700"/>
                </a:moveTo>
                <a:lnTo>
                  <a:pt x="615950" y="0"/>
                </a:lnTo>
                <a:lnTo>
                  <a:pt x="577850" y="0"/>
                </a:lnTo>
                <a:lnTo>
                  <a:pt x="577850" y="12700"/>
                </a:lnTo>
                <a:lnTo>
                  <a:pt x="615950" y="12700"/>
                </a:lnTo>
                <a:close/>
              </a:path>
              <a:path w="7061200" h="1187450">
                <a:moveTo>
                  <a:pt x="692150" y="12700"/>
                </a:moveTo>
                <a:lnTo>
                  <a:pt x="692150" y="0"/>
                </a:lnTo>
                <a:lnTo>
                  <a:pt x="647700" y="0"/>
                </a:lnTo>
                <a:lnTo>
                  <a:pt x="647700" y="12700"/>
                </a:lnTo>
                <a:lnTo>
                  <a:pt x="692150" y="12700"/>
                </a:lnTo>
                <a:close/>
              </a:path>
              <a:path w="7061200" h="1187450">
                <a:moveTo>
                  <a:pt x="768350" y="12700"/>
                </a:moveTo>
                <a:lnTo>
                  <a:pt x="768350" y="0"/>
                </a:lnTo>
                <a:lnTo>
                  <a:pt x="723900" y="0"/>
                </a:lnTo>
                <a:lnTo>
                  <a:pt x="723900" y="12700"/>
                </a:lnTo>
                <a:lnTo>
                  <a:pt x="768350" y="12700"/>
                </a:lnTo>
                <a:close/>
              </a:path>
              <a:path w="7061200" h="1187450">
                <a:moveTo>
                  <a:pt x="838200" y="12700"/>
                </a:moveTo>
                <a:lnTo>
                  <a:pt x="838200" y="0"/>
                </a:lnTo>
                <a:lnTo>
                  <a:pt x="800100" y="0"/>
                </a:lnTo>
                <a:lnTo>
                  <a:pt x="800100" y="12700"/>
                </a:lnTo>
                <a:lnTo>
                  <a:pt x="838200" y="12700"/>
                </a:lnTo>
                <a:close/>
              </a:path>
              <a:path w="7061200" h="1187450">
                <a:moveTo>
                  <a:pt x="914400" y="12700"/>
                </a:moveTo>
                <a:lnTo>
                  <a:pt x="914400" y="0"/>
                </a:lnTo>
                <a:lnTo>
                  <a:pt x="869950" y="0"/>
                </a:lnTo>
                <a:lnTo>
                  <a:pt x="869950" y="12700"/>
                </a:lnTo>
                <a:lnTo>
                  <a:pt x="914400" y="12700"/>
                </a:lnTo>
                <a:close/>
              </a:path>
              <a:path w="7061200" h="1187450">
                <a:moveTo>
                  <a:pt x="984250" y="12700"/>
                </a:moveTo>
                <a:lnTo>
                  <a:pt x="984250" y="0"/>
                </a:lnTo>
                <a:lnTo>
                  <a:pt x="946150" y="0"/>
                </a:lnTo>
                <a:lnTo>
                  <a:pt x="946150" y="12700"/>
                </a:lnTo>
                <a:lnTo>
                  <a:pt x="984250" y="12700"/>
                </a:lnTo>
                <a:close/>
              </a:path>
              <a:path w="7061200" h="1187450">
                <a:moveTo>
                  <a:pt x="1060450" y="12699"/>
                </a:moveTo>
                <a:lnTo>
                  <a:pt x="1060450" y="0"/>
                </a:lnTo>
                <a:lnTo>
                  <a:pt x="1016000" y="0"/>
                </a:lnTo>
                <a:lnTo>
                  <a:pt x="1016000" y="12699"/>
                </a:lnTo>
                <a:lnTo>
                  <a:pt x="1060450" y="12699"/>
                </a:lnTo>
                <a:close/>
              </a:path>
              <a:path w="7061200" h="1187450">
                <a:moveTo>
                  <a:pt x="1130300" y="12699"/>
                </a:moveTo>
                <a:lnTo>
                  <a:pt x="1130300" y="0"/>
                </a:lnTo>
                <a:lnTo>
                  <a:pt x="1092200" y="0"/>
                </a:lnTo>
                <a:lnTo>
                  <a:pt x="1092200" y="12699"/>
                </a:lnTo>
                <a:lnTo>
                  <a:pt x="1130300" y="12699"/>
                </a:lnTo>
                <a:close/>
              </a:path>
              <a:path w="7061200" h="1187450">
                <a:moveTo>
                  <a:pt x="1206500" y="12699"/>
                </a:moveTo>
                <a:lnTo>
                  <a:pt x="1206500" y="0"/>
                </a:lnTo>
                <a:lnTo>
                  <a:pt x="1162050" y="0"/>
                </a:lnTo>
                <a:lnTo>
                  <a:pt x="1162050" y="12699"/>
                </a:lnTo>
                <a:lnTo>
                  <a:pt x="1206500" y="12699"/>
                </a:lnTo>
                <a:close/>
              </a:path>
              <a:path w="7061200" h="1187450">
                <a:moveTo>
                  <a:pt x="1282700" y="12699"/>
                </a:moveTo>
                <a:lnTo>
                  <a:pt x="1282700" y="0"/>
                </a:lnTo>
                <a:lnTo>
                  <a:pt x="1238250" y="0"/>
                </a:lnTo>
                <a:lnTo>
                  <a:pt x="1238250" y="12699"/>
                </a:lnTo>
                <a:lnTo>
                  <a:pt x="1282700" y="12699"/>
                </a:lnTo>
                <a:close/>
              </a:path>
              <a:path w="7061200" h="1187450">
                <a:moveTo>
                  <a:pt x="1352550" y="12699"/>
                </a:moveTo>
                <a:lnTo>
                  <a:pt x="1352550" y="0"/>
                </a:lnTo>
                <a:lnTo>
                  <a:pt x="1308100" y="0"/>
                </a:lnTo>
                <a:lnTo>
                  <a:pt x="1308100" y="12699"/>
                </a:lnTo>
                <a:lnTo>
                  <a:pt x="1352550" y="12699"/>
                </a:lnTo>
                <a:close/>
              </a:path>
              <a:path w="7061200" h="1187450">
                <a:moveTo>
                  <a:pt x="1428750" y="12699"/>
                </a:moveTo>
                <a:lnTo>
                  <a:pt x="1428750" y="0"/>
                </a:lnTo>
                <a:lnTo>
                  <a:pt x="1384300" y="0"/>
                </a:lnTo>
                <a:lnTo>
                  <a:pt x="1384300" y="12699"/>
                </a:lnTo>
                <a:lnTo>
                  <a:pt x="1428750" y="12699"/>
                </a:lnTo>
                <a:close/>
              </a:path>
              <a:path w="7061200" h="1187450">
                <a:moveTo>
                  <a:pt x="1498600" y="12699"/>
                </a:moveTo>
                <a:lnTo>
                  <a:pt x="1498600" y="0"/>
                </a:lnTo>
                <a:lnTo>
                  <a:pt x="1460500" y="0"/>
                </a:lnTo>
                <a:lnTo>
                  <a:pt x="1460500" y="12699"/>
                </a:lnTo>
                <a:lnTo>
                  <a:pt x="1498600" y="12699"/>
                </a:lnTo>
                <a:close/>
              </a:path>
              <a:path w="7061200" h="1187450">
                <a:moveTo>
                  <a:pt x="1574800" y="12699"/>
                </a:moveTo>
                <a:lnTo>
                  <a:pt x="1574800" y="0"/>
                </a:lnTo>
                <a:lnTo>
                  <a:pt x="1530350" y="0"/>
                </a:lnTo>
                <a:lnTo>
                  <a:pt x="1530350" y="12699"/>
                </a:lnTo>
                <a:lnTo>
                  <a:pt x="1574800" y="12699"/>
                </a:lnTo>
                <a:close/>
              </a:path>
              <a:path w="7061200" h="1187450">
                <a:moveTo>
                  <a:pt x="1644650" y="12699"/>
                </a:moveTo>
                <a:lnTo>
                  <a:pt x="1644650" y="0"/>
                </a:lnTo>
                <a:lnTo>
                  <a:pt x="1606550" y="0"/>
                </a:lnTo>
                <a:lnTo>
                  <a:pt x="1606550" y="12699"/>
                </a:lnTo>
                <a:lnTo>
                  <a:pt x="1644650" y="12699"/>
                </a:lnTo>
                <a:close/>
              </a:path>
              <a:path w="7061200" h="1187450">
                <a:moveTo>
                  <a:pt x="1720850" y="12699"/>
                </a:moveTo>
                <a:lnTo>
                  <a:pt x="1720850" y="0"/>
                </a:lnTo>
                <a:lnTo>
                  <a:pt x="1676400" y="0"/>
                </a:lnTo>
                <a:lnTo>
                  <a:pt x="1676400" y="12699"/>
                </a:lnTo>
                <a:lnTo>
                  <a:pt x="1720850" y="12699"/>
                </a:lnTo>
                <a:close/>
              </a:path>
              <a:path w="7061200" h="1187450">
                <a:moveTo>
                  <a:pt x="1797050" y="12699"/>
                </a:moveTo>
                <a:lnTo>
                  <a:pt x="1797050" y="0"/>
                </a:lnTo>
                <a:lnTo>
                  <a:pt x="1752600" y="0"/>
                </a:lnTo>
                <a:lnTo>
                  <a:pt x="1752600" y="12699"/>
                </a:lnTo>
                <a:lnTo>
                  <a:pt x="1797050" y="12699"/>
                </a:lnTo>
                <a:close/>
              </a:path>
              <a:path w="7061200" h="1187450">
                <a:moveTo>
                  <a:pt x="1866900" y="12699"/>
                </a:moveTo>
                <a:lnTo>
                  <a:pt x="1866900" y="0"/>
                </a:lnTo>
                <a:lnTo>
                  <a:pt x="1822450" y="0"/>
                </a:lnTo>
                <a:lnTo>
                  <a:pt x="1822450" y="12699"/>
                </a:lnTo>
                <a:lnTo>
                  <a:pt x="1866900" y="12699"/>
                </a:lnTo>
                <a:close/>
              </a:path>
              <a:path w="7061200" h="1187450">
                <a:moveTo>
                  <a:pt x="1943100" y="12699"/>
                </a:moveTo>
                <a:lnTo>
                  <a:pt x="1943100" y="0"/>
                </a:lnTo>
                <a:lnTo>
                  <a:pt x="1898650" y="0"/>
                </a:lnTo>
                <a:lnTo>
                  <a:pt x="1898650" y="12699"/>
                </a:lnTo>
                <a:lnTo>
                  <a:pt x="1943100" y="12699"/>
                </a:lnTo>
                <a:close/>
              </a:path>
              <a:path w="7061200" h="1187450">
                <a:moveTo>
                  <a:pt x="2012950" y="12699"/>
                </a:moveTo>
                <a:lnTo>
                  <a:pt x="2012950" y="0"/>
                </a:lnTo>
                <a:lnTo>
                  <a:pt x="1974850" y="0"/>
                </a:lnTo>
                <a:lnTo>
                  <a:pt x="1974850" y="12699"/>
                </a:lnTo>
                <a:lnTo>
                  <a:pt x="2012950" y="12699"/>
                </a:lnTo>
                <a:close/>
              </a:path>
              <a:path w="7061200" h="1187450">
                <a:moveTo>
                  <a:pt x="2089150" y="12699"/>
                </a:moveTo>
                <a:lnTo>
                  <a:pt x="2089150" y="0"/>
                </a:lnTo>
                <a:lnTo>
                  <a:pt x="2044700" y="0"/>
                </a:lnTo>
                <a:lnTo>
                  <a:pt x="2044700" y="12699"/>
                </a:lnTo>
                <a:lnTo>
                  <a:pt x="2089150" y="12699"/>
                </a:lnTo>
                <a:close/>
              </a:path>
              <a:path w="7061200" h="1187450">
                <a:moveTo>
                  <a:pt x="2159000" y="12699"/>
                </a:moveTo>
                <a:lnTo>
                  <a:pt x="2159000" y="0"/>
                </a:lnTo>
                <a:lnTo>
                  <a:pt x="2120900" y="0"/>
                </a:lnTo>
                <a:lnTo>
                  <a:pt x="2120900" y="12699"/>
                </a:lnTo>
                <a:lnTo>
                  <a:pt x="2159000" y="12699"/>
                </a:lnTo>
                <a:close/>
              </a:path>
              <a:path w="7061200" h="1187450">
                <a:moveTo>
                  <a:pt x="2235200" y="12699"/>
                </a:moveTo>
                <a:lnTo>
                  <a:pt x="2235200" y="0"/>
                </a:lnTo>
                <a:lnTo>
                  <a:pt x="2190750" y="0"/>
                </a:lnTo>
                <a:lnTo>
                  <a:pt x="2190750" y="12699"/>
                </a:lnTo>
                <a:lnTo>
                  <a:pt x="2235200" y="12699"/>
                </a:lnTo>
                <a:close/>
              </a:path>
              <a:path w="7061200" h="1187450">
                <a:moveTo>
                  <a:pt x="2311400" y="12699"/>
                </a:moveTo>
                <a:lnTo>
                  <a:pt x="2311400" y="0"/>
                </a:lnTo>
                <a:lnTo>
                  <a:pt x="2266950" y="0"/>
                </a:lnTo>
                <a:lnTo>
                  <a:pt x="2266950" y="12699"/>
                </a:lnTo>
                <a:lnTo>
                  <a:pt x="2311400" y="12699"/>
                </a:lnTo>
                <a:close/>
              </a:path>
              <a:path w="7061200" h="1187450">
                <a:moveTo>
                  <a:pt x="2381250" y="12699"/>
                </a:moveTo>
                <a:lnTo>
                  <a:pt x="2381250" y="0"/>
                </a:lnTo>
                <a:lnTo>
                  <a:pt x="2336800" y="0"/>
                </a:lnTo>
                <a:lnTo>
                  <a:pt x="2336800" y="12699"/>
                </a:lnTo>
                <a:lnTo>
                  <a:pt x="2381250" y="12699"/>
                </a:lnTo>
                <a:close/>
              </a:path>
              <a:path w="7061200" h="1187450">
                <a:moveTo>
                  <a:pt x="2457450" y="12699"/>
                </a:moveTo>
                <a:lnTo>
                  <a:pt x="2457450" y="0"/>
                </a:lnTo>
                <a:lnTo>
                  <a:pt x="2413000" y="0"/>
                </a:lnTo>
                <a:lnTo>
                  <a:pt x="2413000" y="12699"/>
                </a:lnTo>
                <a:lnTo>
                  <a:pt x="2457450" y="12699"/>
                </a:lnTo>
                <a:close/>
              </a:path>
              <a:path w="7061200" h="1187450">
                <a:moveTo>
                  <a:pt x="2527300" y="12699"/>
                </a:moveTo>
                <a:lnTo>
                  <a:pt x="2527300" y="0"/>
                </a:lnTo>
                <a:lnTo>
                  <a:pt x="2489200" y="0"/>
                </a:lnTo>
                <a:lnTo>
                  <a:pt x="2489200" y="12699"/>
                </a:lnTo>
                <a:lnTo>
                  <a:pt x="2527300" y="12699"/>
                </a:lnTo>
                <a:close/>
              </a:path>
              <a:path w="7061200" h="1187450">
                <a:moveTo>
                  <a:pt x="2603500" y="12699"/>
                </a:moveTo>
                <a:lnTo>
                  <a:pt x="2603500" y="0"/>
                </a:lnTo>
                <a:lnTo>
                  <a:pt x="2559050" y="0"/>
                </a:lnTo>
                <a:lnTo>
                  <a:pt x="2559050" y="12699"/>
                </a:lnTo>
                <a:lnTo>
                  <a:pt x="2603500" y="12699"/>
                </a:lnTo>
                <a:close/>
              </a:path>
              <a:path w="7061200" h="1187450">
                <a:moveTo>
                  <a:pt x="2673350" y="12699"/>
                </a:moveTo>
                <a:lnTo>
                  <a:pt x="2673350" y="0"/>
                </a:lnTo>
                <a:lnTo>
                  <a:pt x="2635250" y="0"/>
                </a:lnTo>
                <a:lnTo>
                  <a:pt x="2635250" y="12699"/>
                </a:lnTo>
                <a:lnTo>
                  <a:pt x="2673350" y="12699"/>
                </a:lnTo>
                <a:close/>
              </a:path>
              <a:path w="7061200" h="1187450">
                <a:moveTo>
                  <a:pt x="2749550" y="12699"/>
                </a:moveTo>
                <a:lnTo>
                  <a:pt x="2749550" y="0"/>
                </a:lnTo>
                <a:lnTo>
                  <a:pt x="2705100" y="0"/>
                </a:lnTo>
                <a:lnTo>
                  <a:pt x="2705100" y="12699"/>
                </a:lnTo>
                <a:lnTo>
                  <a:pt x="2749550" y="12699"/>
                </a:lnTo>
                <a:close/>
              </a:path>
              <a:path w="7061200" h="1187450">
                <a:moveTo>
                  <a:pt x="2819400" y="12699"/>
                </a:moveTo>
                <a:lnTo>
                  <a:pt x="2819400" y="0"/>
                </a:lnTo>
                <a:lnTo>
                  <a:pt x="2781300" y="0"/>
                </a:lnTo>
                <a:lnTo>
                  <a:pt x="2781300" y="12699"/>
                </a:lnTo>
                <a:lnTo>
                  <a:pt x="2819400" y="12699"/>
                </a:lnTo>
                <a:close/>
              </a:path>
              <a:path w="7061200" h="1187450">
                <a:moveTo>
                  <a:pt x="2895600" y="12699"/>
                </a:moveTo>
                <a:lnTo>
                  <a:pt x="2895600" y="0"/>
                </a:lnTo>
                <a:lnTo>
                  <a:pt x="2851150" y="0"/>
                </a:lnTo>
                <a:lnTo>
                  <a:pt x="2851150" y="12699"/>
                </a:lnTo>
                <a:lnTo>
                  <a:pt x="2895600" y="12699"/>
                </a:lnTo>
                <a:close/>
              </a:path>
              <a:path w="7061200" h="1187450">
                <a:moveTo>
                  <a:pt x="2971800" y="12699"/>
                </a:moveTo>
                <a:lnTo>
                  <a:pt x="2971800" y="0"/>
                </a:lnTo>
                <a:lnTo>
                  <a:pt x="2927350" y="0"/>
                </a:lnTo>
                <a:lnTo>
                  <a:pt x="2927350" y="12699"/>
                </a:lnTo>
                <a:lnTo>
                  <a:pt x="2971800" y="12699"/>
                </a:lnTo>
                <a:close/>
              </a:path>
              <a:path w="7061200" h="1187450">
                <a:moveTo>
                  <a:pt x="3041650" y="12699"/>
                </a:moveTo>
                <a:lnTo>
                  <a:pt x="3041650" y="0"/>
                </a:lnTo>
                <a:lnTo>
                  <a:pt x="3003550" y="0"/>
                </a:lnTo>
                <a:lnTo>
                  <a:pt x="3003550" y="12699"/>
                </a:lnTo>
                <a:lnTo>
                  <a:pt x="3041650" y="12699"/>
                </a:lnTo>
                <a:close/>
              </a:path>
              <a:path w="7061200" h="1187450">
                <a:moveTo>
                  <a:pt x="3117850" y="12699"/>
                </a:moveTo>
                <a:lnTo>
                  <a:pt x="3117850" y="0"/>
                </a:lnTo>
                <a:lnTo>
                  <a:pt x="3073400" y="0"/>
                </a:lnTo>
                <a:lnTo>
                  <a:pt x="3073400" y="12699"/>
                </a:lnTo>
                <a:lnTo>
                  <a:pt x="3117850" y="12699"/>
                </a:lnTo>
                <a:close/>
              </a:path>
              <a:path w="7061200" h="1187450">
                <a:moveTo>
                  <a:pt x="3187700" y="12699"/>
                </a:moveTo>
                <a:lnTo>
                  <a:pt x="3187700" y="0"/>
                </a:lnTo>
                <a:lnTo>
                  <a:pt x="3149600" y="0"/>
                </a:lnTo>
                <a:lnTo>
                  <a:pt x="3149600" y="12699"/>
                </a:lnTo>
                <a:lnTo>
                  <a:pt x="3187700" y="12699"/>
                </a:lnTo>
                <a:close/>
              </a:path>
              <a:path w="7061200" h="1187450">
                <a:moveTo>
                  <a:pt x="3263900" y="12699"/>
                </a:moveTo>
                <a:lnTo>
                  <a:pt x="3263900" y="0"/>
                </a:lnTo>
                <a:lnTo>
                  <a:pt x="3219450" y="0"/>
                </a:lnTo>
                <a:lnTo>
                  <a:pt x="3219450" y="12699"/>
                </a:lnTo>
                <a:lnTo>
                  <a:pt x="3263900" y="12699"/>
                </a:lnTo>
                <a:close/>
              </a:path>
              <a:path w="7061200" h="1187450">
                <a:moveTo>
                  <a:pt x="3333750" y="12699"/>
                </a:moveTo>
                <a:lnTo>
                  <a:pt x="3333750" y="0"/>
                </a:lnTo>
                <a:lnTo>
                  <a:pt x="3295650" y="0"/>
                </a:lnTo>
                <a:lnTo>
                  <a:pt x="3295650" y="12699"/>
                </a:lnTo>
                <a:lnTo>
                  <a:pt x="3333750" y="12699"/>
                </a:lnTo>
                <a:close/>
              </a:path>
              <a:path w="7061200" h="1187450">
                <a:moveTo>
                  <a:pt x="3409950" y="12699"/>
                </a:moveTo>
                <a:lnTo>
                  <a:pt x="3409950" y="0"/>
                </a:lnTo>
                <a:lnTo>
                  <a:pt x="3365500" y="0"/>
                </a:lnTo>
                <a:lnTo>
                  <a:pt x="3365500" y="12699"/>
                </a:lnTo>
                <a:lnTo>
                  <a:pt x="3409950" y="12699"/>
                </a:lnTo>
                <a:close/>
              </a:path>
              <a:path w="7061200" h="1187450">
                <a:moveTo>
                  <a:pt x="3486150" y="12699"/>
                </a:moveTo>
                <a:lnTo>
                  <a:pt x="3486150" y="0"/>
                </a:lnTo>
                <a:lnTo>
                  <a:pt x="3441700" y="0"/>
                </a:lnTo>
                <a:lnTo>
                  <a:pt x="3441700" y="12699"/>
                </a:lnTo>
                <a:lnTo>
                  <a:pt x="3486150" y="12699"/>
                </a:lnTo>
                <a:close/>
              </a:path>
              <a:path w="7061200" h="1187450">
                <a:moveTo>
                  <a:pt x="3556000" y="12699"/>
                </a:moveTo>
                <a:lnTo>
                  <a:pt x="3556000" y="0"/>
                </a:lnTo>
                <a:lnTo>
                  <a:pt x="3517900" y="0"/>
                </a:lnTo>
                <a:lnTo>
                  <a:pt x="3517900" y="12699"/>
                </a:lnTo>
                <a:lnTo>
                  <a:pt x="3556000" y="12699"/>
                </a:lnTo>
                <a:close/>
              </a:path>
              <a:path w="7061200" h="1187450">
                <a:moveTo>
                  <a:pt x="3632200" y="12699"/>
                </a:moveTo>
                <a:lnTo>
                  <a:pt x="3632200" y="0"/>
                </a:lnTo>
                <a:lnTo>
                  <a:pt x="3587750" y="0"/>
                </a:lnTo>
                <a:lnTo>
                  <a:pt x="3587750" y="12699"/>
                </a:lnTo>
                <a:lnTo>
                  <a:pt x="3632200" y="12699"/>
                </a:lnTo>
                <a:close/>
              </a:path>
              <a:path w="7061200" h="1187450">
                <a:moveTo>
                  <a:pt x="3702050" y="12699"/>
                </a:moveTo>
                <a:lnTo>
                  <a:pt x="3702050" y="0"/>
                </a:lnTo>
                <a:lnTo>
                  <a:pt x="3663950" y="0"/>
                </a:lnTo>
                <a:lnTo>
                  <a:pt x="3663950" y="12699"/>
                </a:lnTo>
                <a:lnTo>
                  <a:pt x="3702050" y="12699"/>
                </a:lnTo>
                <a:close/>
              </a:path>
              <a:path w="7061200" h="1187450">
                <a:moveTo>
                  <a:pt x="3778250" y="12699"/>
                </a:moveTo>
                <a:lnTo>
                  <a:pt x="3778250" y="0"/>
                </a:lnTo>
                <a:lnTo>
                  <a:pt x="3733800" y="0"/>
                </a:lnTo>
                <a:lnTo>
                  <a:pt x="3733800" y="12699"/>
                </a:lnTo>
                <a:lnTo>
                  <a:pt x="3778250" y="12699"/>
                </a:lnTo>
                <a:close/>
              </a:path>
              <a:path w="7061200" h="1187450">
                <a:moveTo>
                  <a:pt x="3848100" y="12699"/>
                </a:moveTo>
                <a:lnTo>
                  <a:pt x="3848100" y="0"/>
                </a:lnTo>
                <a:lnTo>
                  <a:pt x="3810000" y="0"/>
                </a:lnTo>
                <a:lnTo>
                  <a:pt x="3810000" y="12699"/>
                </a:lnTo>
                <a:lnTo>
                  <a:pt x="3848100" y="12699"/>
                </a:lnTo>
                <a:close/>
              </a:path>
              <a:path w="7061200" h="1187450">
                <a:moveTo>
                  <a:pt x="3924300" y="12699"/>
                </a:moveTo>
                <a:lnTo>
                  <a:pt x="3924300" y="0"/>
                </a:lnTo>
                <a:lnTo>
                  <a:pt x="3879850" y="0"/>
                </a:lnTo>
                <a:lnTo>
                  <a:pt x="3879850" y="12699"/>
                </a:lnTo>
                <a:lnTo>
                  <a:pt x="3924300" y="12699"/>
                </a:lnTo>
                <a:close/>
              </a:path>
              <a:path w="7061200" h="1187450">
                <a:moveTo>
                  <a:pt x="4000500" y="12699"/>
                </a:moveTo>
                <a:lnTo>
                  <a:pt x="4000500" y="0"/>
                </a:lnTo>
                <a:lnTo>
                  <a:pt x="3956050" y="0"/>
                </a:lnTo>
                <a:lnTo>
                  <a:pt x="3956050" y="12699"/>
                </a:lnTo>
                <a:lnTo>
                  <a:pt x="4000500" y="12699"/>
                </a:lnTo>
                <a:close/>
              </a:path>
              <a:path w="7061200" h="1187450">
                <a:moveTo>
                  <a:pt x="4070350" y="12699"/>
                </a:moveTo>
                <a:lnTo>
                  <a:pt x="4070350" y="0"/>
                </a:lnTo>
                <a:lnTo>
                  <a:pt x="4032250" y="0"/>
                </a:lnTo>
                <a:lnTo>
                  <a:pt x="4032250" y="12699"/>
                </a:lnTo>
                <a:lnTo>
                  <a:pt x="4070350" y="12699"/>
                </a:lnTo>
                <a:close/>
              </a:path>
              <a:path w="7061200" h="1187450">
                <a:moveTo>
                  <a:pt x="4146550" y="12699"/>
                </a:moveTo>
                <a:lnTo>
                  <a:pt x="4146550" y="0"/>
                </a:lnTo>
                <a:lnTo>
                  <a:pt x="4102100" y="0"/>
                </a:lnTo>
                <a:lnTo>
                  <a:pt x="4102100" y="12699"/>
                </a:lnTo>
                <a:lnTo>
                  <a:pt x="4146550" y="12699"/>
                </a:lnTo>
                <a:close/>
              </a:path>
              <a:path w="7061200" h="1187450">
                <a:moveTo>
                  <a:pt x="4216400" y="12699"/>
                </a:moveTo>
                <a:lnTo>
                  <a:pt x="4216400" y="0"/>
                </a:lnTo>
                <a:lnTo>
                  <a:pt x="4178300" y="0"/>
                </a:lnTo>
                <a:lnTo>
                  <a:pt x="4178300" y="12699"/>
                </a:lnTo>
                <a:lnTo>
                  <a:pt x="4216400" y="12699"/>
                </a:lnTo>
                <a:close/>
              </a:path>
              <a:path w="7061200" h="1187450">
                <a:moveTo>
                  <a:pt x="4292600" y="12699"/>
                </a:moveTo>
                <a:lnTo>
                  <a:pt x="4292600" y="0"/>
                </a:lnTo>
                <a:lnTo>
                  <a:pt x="4248150" y="0"/>
                </a:lnTo>
                <a:lnTo>
                  <a:pt x="4248150" y="12699"/>
                </a:lnTo>
                <a:lnTo>
                  <a:pt x="4292600" y="12699"/>
                </a:lnTo>
                <a:close/>
              </a:path>
              <a:path w="7061200" h="1187450">
                <a:moveTo>
                  <a:pt x="4362450" y="12699"/>
                </a:moveTo>
                <a:lnTo>
                  <a:pt x="4362450" y="0"/>
                </a:lnTo>
                <a:lnTo>
                  <a:pt x="4324350" y="0"/>
                </a:lnTo>
                <a:lnTo>
                  <a:pt x="4324350" y="12699"/>
                </a:lnTo>
                <a:lnTo>
                  <a:pt x="4362450" y="12699"/>
                </a:lnTo>
                <a:close/>
              </a:path>
              <a:path w="7061200" h="1187450">
                <a:moveTo>
                  <a:pt x="4438650" y="12699"/>
                </a:moveTo>
                <a:lnTo>
                  <a:pt x="4438650" y="0"/>
                </a:lnTo>
                <a:lnTo>
                  <a:pt x="4394200" y="0"/>
                </a:lnTo>
                <a:lnTo>
                  <a:pt x="4394200" y="12699"/>
                </a:lnTo>
                <a:lnTo>
                  <a:pt x="4438650" y="12699"/>
                </a:lnTo>
                <a:close/>
              </a:path>
              <a:path w="7061200" h="1187450">
                <a:moveTo>
                  <a:pt x="4514850" y="12699"/>
                </a:moveTo>
                <a:lnTo>
                  <a:pt x="4514850" y="0"/>
                </a:lnTo>
                <a:lnTo>
                  <a:pt x="4470400" y="0"/>
                </a:lnTo>
                <a:lnTo>
                  <a:pt x="4470400" y="12699"/>
                </a:lnTo>
                <a:lnTo>
                  <a:pt x="4514850" y="12699"/>
                </a:lnTo>
                <a:close/>
              </a:path>
              <a:path w="7061200" h="1187450">
                <a:moveTo>
                  <a:pt x="4584700" y="12699"/>
                </a:moveTo>
                <a:lnTo>
                  <a:pt x="4584700" y="0"/>
                </a:lnTo>
                <a:lnTo>
                  <a:pt x="4546600" y="0"/>
                </a:lnTo>
                <a:lnTo>
                  <a:pt x="4546600" y="12699"/>
                </a:lnTo>
                <a:lnTo>
                  <a:pt x="4584700" y="12699"/>
                </a:lnTo>
                <a:close/>
              </a:path>
              <a:path w="7061200" h="1187450">
                <a:moveTo>
                  <a:pt x="4660900" y="12699"/>
                </a:moveTo>
                <a:lnTo>
                  <a:pt x="4660900" y="0"/>
                </a:lnTo>
                <a:lnTo>
                  <a:pt x="4616450" y="0"/>
                </a:lnTo>
                <a:lnTo>
                  <a:pt x="4616450" y="12699"/>
                </a:lnTo>
                <a:lnTo>
                  <a:pt x="4660900" y="12699"/>
                </a:lnTo>
                <a:close/>
              </a:path>
              <a:path w="7061200" h="1187450">
                <a:moveTo>
                  <a:pt x="4730750" y="12699"/>
                </a:moveTo>
                <a:lnTo>
                  <a:pt x="4730750" y="0"/>
                </a:lnTo>
                <a:lnTo>
                  <a:pt x="4692650" y="0"/>
                </a:lnTo>
                <a:lnTo>
                  <a:pt x="4692650" y="12699"/>
                </a:lnTo>
                <a:lnTo>
                  <a:pt x="4730750" y="12699"/>
                </a:lnTo>
                <a:close/>
              </a:path>
              <a:path w="7061200" h="1187450">
                <a:moveTo>
                  <a:pt x="4806950" y="12699"/>
                </a:moveTo>
                <a:lnTo>
                  <a:pt x="4806950" y="0"/>
                </a:lnTo>
                <a:lnTo>
                  <a:pt x="4762500" y="0"/>
                </a:lnTo>
                <a:lnTo>
                  <a:pt x="4762500" y="12699"/>
                </a:lnTo>
                <a:lnTo>
                  <a:pt x="4806950" y="12699"/>
                </a:lnTo>
                <a:close/>
              </a:path>
              <a:path w="7061200" h="1187450">
                <a:moveTo>
                  <a:pt x="4876800" y="12699"/>
                </a:moveTo>
                <a:lnTo>
                  <a:pt x="4876800" y="0"/>
                </a:lnTo>
                <a:lnTo>
                  <a:pt x="4838700" y="0"/>
                </a:lnTo>
                <a:lnTo>
                  <a:pt x="4838700" y="12699"/>
                </a:lnTo>
                <a:lnTo>
                  <a:pt x="4876800" y="12699"/>
                </a:lnTo>
                <a:close/>
              </a:path>
              <a:path w="7061200" h="1187450">
                <a:moveTo>
                  <a:pt x="4953000" y="12699"/>
                </a:moveTo>
                <a:lnTo>
                  <a:pt x="4953000" y="0"/>
                </a:lnTo>
                <a:lnTo>
                  <a:pt x="4908550" y="0"/>
                </a:lnTo>
                <a:lnTo>
                  <a:pt x="4908550" y="12699"/>
                </a:lnTo>
                <a:lnTo>
                  <a:pt x="4953000" y="12699"/>
                </a:lnTo>
                <a:close/>
              </a:path>
              <a:path w="7061200" h="1187450">
                <a:moveTo>
                  <a:pt x="5029200" y="12699"/>
                </a:moveTo>
                <a:lnTo>
                  <a:pt x="5029200" y="0"/>
                </a:lnTo>
                <a:lnTo>
                  <a:pt x="4984750" y="0"/>
                </a:lnTo>
                <a:lnTo>
                  <a:pt x="4984750" y="12699"/>
                </a:lnTo>
                <a:lnTo>
                  <a:pt x="5029200" y="12699"/>
                </a:lnTo>
                <a:close/>
              </a:path>
              <a:path w="7061200" h="1187450">
                <a:moveTo>
                  <a:pt x="5099050" y="12699"/>
                </a:moveTo>
                <a:lnTo>
                  <a:pt x="5099050" y="0"/>
                </a:lnTo>
                <a:lnTo>
                  <a:pt x="5060950" y="0"/>
                </a:lnTo>
                <a:lnTo>
                  <a:pt x="5060950" y="12699"/>
                </a:lnTo>
                <a:lnTo>
                  <a:pt x="5099050" y="12699"/>
                </a:lnTo>
                <a:close/>
              </a:path>
              <a:path w="7061200" h="1187450">
                <a:moveTo>
                  <a:pt x="5175250" y="12699"/>
                </a:moveTo>
                <a:lnTo>
                  <a:pt x="5175250" y="0"/>
                </a:lnTo>
                <a:lnTo>
                  <a:pt x="5130800" y="0"/>
                </a:lnTo>
                <a:lnTo>
                  <a:pt x="5130800" y="12699"/>
                </a:lnTo>
                <a:lnTo>
                  <a:pt x="5175250" y="12699"/>
                </a:lnTo>
                <a:close/>
              </a:path>
              <a:path w="7061200" h="1187450">
                <a:moveTo>
                  <a:pt x="5245100" y="12699"/>
                </a:moveTo>
                <a:lnTo>
                  <a:pt x="5245100" y="0"/>
                </a:lnTo>
                <a:lnTo>
                  <a:pt x="5207000" y="0"/>
                </a:lnTo>
                <a:lnTo>
                  <a:pt x="5207000" y="12699"/>
                </a:lnTo>
                <a:lnTo>
                  <a:pt x="5245100" y="12699"/>
                </a:lnTo>
                <a:close/>
              </a:path>
              <a:path w="7061200" h="1187450">
                <a:moveTo>
                  <a:pt x="5321300" y="12699"/>
                </a:moveTo>
                <a:lnTo>
                  <a:pt x="5321300" y="0"/>
                </a:lnTo>
                <a:lnTo>
                  <a:pt x="5276850" y="0"/>
                </a:lnTo>
                <a:lnTo>
                  <a:pt x="5276850" y="12699"/>
                </a:lnTo>
                <a:lnTo>
                  <a:pt x="5321300" y="12699"/>
                </a:lnTo>
                <a:close/>
              </a:path>
              <a:path w="7061200" h="1187450">
                <a:moveTo>
                  <a:pt x="5391150" y="12699"/>
                </a:moveTo>
                <a:lnTo>
                  <a:pt x="5391150" y="0"/>
                </a:lnTo>
                <a:lnTo>
                  <a:pt x="5353050" y="0"/>
                </a:lnTo>
                <a:lnTo>
                  <a:pt x="5353050" y="12699"/>
                </a:lnTo>
                <a:lnTo>
                  <a:pt x="5391150" y="12699"/>
                </a:lnTo>
                <a:close/>
              </a:path>
              <a:path w="7061200" h="1187450">
                <a:moveTo>
                  <a:pt x="5467350" y="12699"/>
                </a:moveTo>
                <a:lnTo>
                  <a:pt x="5467350" y="0"/>
                </a:lnTo>
                <a:lnTo>
                  <a:pt x="5422900" y="0"/>
                </a:lnTo>
                <a:lnTo>
                  <a:pt x="5422900" y="12699"/>
                </a:lnTo>
                <a:lnTo>
                  <a:pt x="5467350" y="12699"/>
                </a:lnTo>
                <a:close/>
              </a:path>
              <a:path w="7061200" h="1187450">
                <a:moveTo>
                  <a:pt x="5543550" y="12699"/>
                </a:moveTo>
                <a:lnTo>
                  <a:pt x="5543550" y="0"/>
                </a:lnTo>
                <a:lnTo>
                  <a:pt x="5499100" y="0"/>
                </a:lnTo>
                <a:lnTo>
                  <a:pt x="5499100" y="12699"/>
                </a:lnTo>
                <a:lnTo>
                  <a:pt x="5543550" y="12699"/>
                </a:lnTo>
                <a:close/>
              </a:path>
              <a:path w="7061200" h="1187450">
                <a:moveTo>
                  <a:pt x="5613400" y="12699"/>
                </a:moveTo>
                <a:lnTo>
                  <a:pt x="5613400" y="0"/>
                </a:lnTo>
                <a:lnTo>
                  <a:pt x="5575300" y="0"/>
                </a:lnTo>
                <a:lnTo>
                  <a:pt x="5575300" y="12699"/>
                </a:lnTo>
                <a:lnTo>
                  <a:pt x="5613400" y="12699"/>
                </a:lnTo>
                <a:close/>
              </a:path>
              <a:path w="7061200" h="1187450">
                <a:moveTo>
                  <a:pt x="5689600" y="12699"/>
                </a:moveTo>
                <a:lnTo>
                  <a:pt x="5689600" y="0"/>
                </a:lnTo>
                <a:lnTo>
                  <a:pt x="5645150" y="0"/>
                </a:lnTo>
                <a:lnTo>
                  <a:pt x="5645150" y="12699"/>
                </a:lnTo>
                <a:lnTo>
                  <a:pt x="5689600" y="12699"/>
                </a:lnTo>
                <a:close/>
              </a:path>
              <a:path w="7061200" h="1187450">
                <a:moveTo>
                  <a:pt x="5759450" y="12699"/>
                </a:moveTo>
                <a:lnTo>
                  <a:pt x="5759450" y="0"/>
                </a:lnTo>
                <a:lnTo>
                  <a:pt x="5721350" y="0"/>
                </a:lnTo>
                <a:lnTo>
                  <a:pt x="5721350" y="12699"/>
                </a:lnTo>
                <a:lnTo>
                  <a:pt x="5759450" y="12699"/>
                </a:lnTo>
                <a:close/>
              </a:path>
              <a:path w="7061200" h="1187450">
                <a:moveTo>
                  <a:pt x="5835650" y="12699"/>
                </a:moveTo>
                <a:lnTo>
                  <a:pt x="5835650" y="0"/>
                </a:lnTo>
                <a:lnTo>
                  <a:pt x="5791200" y="0"/>
                </a:lnTo>
                <a:lnTo>
                  <a:pt x="5791200" y="12699"/>
                </a:lnTo>
                <a:lnTo>
                  <a:pt x="5835650" y="12699"/>
                </a:lnTo>
                <a:close/>
              </a:path>
              <a:path w="7061200" h="1187450">
                <a:moveTo>
                  <a:pt x="5905500" y="12699"/>
                </a:moveTo>
                <a:lnTo>
                  <a:pt x="5905500" y="0"/>
                </a:lnTo>
                <a:lnTo>
                  <a:pt x="5867400" y="0"/>
                </a:lnTo>
                <a:lnTo>
                  <a:pt x="5867400" y="12699"/>
                </a:lnTo>
                <a:lnTo>
                  <a:pt x="5905500" y="12699"/>
                </a:lnTo>
                <a:close/>
              </a:path>
              <a:path w="7061200" h="1187450">
                <a:moveTo>
                  <a:pt x="5981700" y="12699"/>
                </a:moveTo>
                <a:lnTo>
                  <a:pt x="5981700" y="0"/>
                </a:lnTo>
                <a:lnTo>
                  <a:pt x="5937250" y="0"/>
                </a:lnTo>
                <a:lnTo>
                  <a:pt x="5937250" y="12699"/>
                </a:lnTo>
                <a:lnTo>
                  <a:pt x="5981700" y="12699"/>
                </a:lnTo>
                <a:close/>
              </a:path>
              <a:path w="7061200" h="1187450">
                <a:moveTo>
                  <a:pt x="6057900" y="12699"/>
                </a:moveTo>
                <a:lnTo>
                  <a:pt x="6057900" y="0"/>
                </a:lnTo>
                <a:lnTo>
                  <a:pt x="6013450" y="0"/>
                </a:lnTo>
                <a:lnTo>
                  <a:pt x="6013450" y="12699"/>
                </a:lnTo>
                <a:lnTo>
                  <a:pt x="6057900" y="12699"/>
                </a:lnTo>
                <a:close/>
              </a:path>
              <a:path w="7061200" h="1187450">
                <a:moveTo>
                  <a:pt x="6127750" y="12699"/>
                </a:moveTo>
                <a:lnTo>
                  <a:pt x="6127750" y="0"/>
                </a:lnTo>
                <a:lnTo>
                  <a:pt x="6089650" y="0"/>
                </a:lnTo>
                <a:lnTo>
                  <a:pt x="6089650" y="12699"/>
                </a:lnTo>
                <a:lnTo>
                  <a:pt x="6127750" y="12699"/>
                </a:lnTo>
                <a:close/>
              </a:path>
              <a:path w="7061200" h="1187450">
                <a:moveTo>
                  <a:pt x="6203950" y="12699"/>
                </a:moveTo>
                <a:lnTo>
                  <a:pt x="6203950" y="0"/>
                </a:lnTo>
                <a:lnTo>
                  <a:pt x="6159500" y="0"/>
                </a:lnTo>
                <a:lnTo>
                  <a:pt x="6159500" y="12699"/>
                </a:lnTo>
                <a:lnTo>
                  <a:pt x="6203950" y="12699"/>
                </a:lnTo>
                <a:close/>
              </a:path>
              <a:path w="7061200" h="1187450">
                <a:moveTo>
                  <a:pt x="6273800" y="12699"/>
                </a:moveTo>
                <a:lnTo>
                  <a:pt x="6273800" y="0"/>
                </a:lnTo>
                <a:lnTo>
                  <a:pt x="6235700" y="0"/>
                </a:lnTo>
                <a:lnTo>
                  <a:pt x="6235700" y="12699"/>
                </a:lnTo>
                <a:lnTo>
                  <a:pt x="6273800" y="12699"/>
                </a:lnTo>
                <a:close/>
              </a:path>
              <a:path w="7061200" h="1187450">
                <a:moveTo>
                  <a:pt x="6350000" y="12699"/>
                </a:moveTo>
                <a:lnTo>
                  <a:pt x="6350000" y="0"/>
                </a:lnTo>
                <a:lnTo>
                  <a:pt x="6305550" y="0"/>
                </a:lnTo>
                <a:lnTo>
                  <a:pt x="6305550" y="12699"/>
                </a:lnTo>
                <a:lnTo>
                  <a:pt x="6350000" y="12699"/>
                </a:lnTo>
                <a:close/>
              </a:path>
              <a:path w="7061200" h="1187450">
                <a:moveTo>
                  <a:pt x="6419850" y="12699"/>
                </a:moveTo>
                <a:lnTo>
                  <a:pt x="6419850" y="0"/>
                </a:lnTo>
                <a:lnTo>
                  <a:pt x="6381750" y="0"/>
                </a:lnTo>
                <a:lnTo>
                  <a:pt x="6381750" y="12699"/>
                </a:lnTo>
                <a:lnTo>
                  <a:pt x="6419850" y="12699"/>
                </a:lnTo>
                <a:close/>
              </a:path>
              <a:path w="7061200" h="1187450">
                <a:moveTo>
                  <a:pt x="6496050" y="12699"/>
                </a:moveTo>
                <a:lnTo>
                  <a:pt x="6496050" y="0"/>
                </a:lnTo>
                <a:lnTo>
                  <a:pt x="6451600" y="0"/>
                </a:lnTo>
                <a:lnTo>
                  <a:pt x="6451600" y="12699"/>
                </a:lnTo>
                <a:lnTo>
                  <a:pt x="6496050" y="12699"/>
                </a:lnTo>
                <a:close/>
              </a:path>
              <a:path w="7061200" h="1187450">
                <a:moveTo>
                  <a:pt x="6572250" y="12699"/>
                </a:moveTo>
                <a:lnTo>
                  <a:pt x="6572250" y="0"/>
                </a:lnTo>
                <a:lnTo>
                  <a:pt x="6527800" y="0"/>
                </a:lnTo>
                <a:lnTo>
                  <a:pt x="6527800" y="12699"/>
                </a:lnTo>
                <a:lnTo>
                  <a:pt x="6572250" y="12699"/>
                </a:lnTo>
                <a:close/>
              </a:path>
              <a:path w="7061200" h="1187450">
                <a:moveTo>
                  <a:pt x="6642100" y="12699"/>
                </a:moveTo>
                <a:lnTo>
                  <a:pt x="6642100" y="0"/>
                </a:lnTo>
                <a:lnTo>
                  <a:pt x="6597650" y="0"/>
                </a:lnTo>
                <a:lnTo>
                  <a:pt x="6597650" y="12699"/>
                </a:lnTo>
                <a:lnTo>
                  <a:pt x="6642100" y="12699"/>
                </a:lnTo>
                <a:close/>
              </a:path>
              <a:path w="7061200" h="1187450">
                <a:moveTo>
                  <a:pt x="6718300" y="12699"/>
                </a:moveTo>
                <a:lnTo>
                  <a:pt x="6718300" y="0"/>
                </a:lnTo>
                <a:lnTo>
                  <a:pt x="6673850" y="0"/>
                </a:lnTo>
                <a:lnTo>
                  <a:pt x="6673850" y="12699"/>
                </a:lnTo>
                <a:lnTo>
                  <a:pt x="6718300" y="12699"/>
                </a:lnTo>
                <a:close/>
              </a:path>
              <a:path w="7061200" h="1187450">
                <a:moveTo>
                  <a:pt x="6788150" y="12699"/>
                </a:moveTo>
                <a:lnTo>
                  <a:pt x="6788150" y="0"/>
                </a:lnTo>
                <a:lnTo>
                  <a:pt x="6750050" y="0"/>
                </a:lnTo>
                <a:lnTo>
                  <a:pt x="6750050" y="12699"/>
                </a:lnTo>
                <a:lnTo>
                  <a:pt x="6788150" y="12699"/>
                </a:lnTo>
                <a:close/>
              </a:path>
              <a:path w="7061200" h="1187450">
                <a:moveTo>
                  <a:pt x="6864350" y="12699"/>
                </a:moveTo>
                <a:lnTo>
                  <a:pt x="6864350" y="0"/>
                </a:lnTo>
                <a:lnTo>
                  <a:pt x="6819900" y="0"/>
                </a:lnTo>
                <a:lnTo>
                  <a:pt x="6819900" y="12699"/>
                </a:lnTo>
                <a:lnTo>
                  <a:pt x="6864350" y="12699"/>
                </a:lnTo>
                <a:close/>
              </a:path>
              <a:path w="7061200" h="1187450">
                <a:moveTo>
                  <a:pt x="6934200" y="25399"/>
                </a:moveTo>
                <a:lnTo>
                  <a:pt x="6934200" y="19049"/>
                </a:lnTo>
                <a:lnTo>
                  <a:pt x="6902450" y="6349"/>
                </a:lnTo>
                <a:lnTo>
                  <a:pt x="6896100" y="6349"/>
                </a:lnTo>
                <a:lnTo>
                  <a:pt x="6896100" y="19049"/>
                </a:lnTo>
                <a:lnTo>
                  <a:pt x="6934200" y="25399"/>
                </a:lnTo>
                <a:close/>
              </a:path>
              <a:path w="7061200" h="1187450">
                <a:moveTo>
                  <a:pt x="6997700" y="57149"/>
                </a:moveTo>
                <a:lnTo>
                  <a:pt x="6972300" y="38099"/>
                </a:lnTo>
                <a:lnTo>
                  <a:pt x="6965950" y="31749"/>
                </a:lnTo>
                <a:lnTo>
                  <a:pt x="6959600" y="44449"/>
                </a:lnTo>
                <a:lnTo>
                  <a:pt x="6965950" y="44449"/>
                </a:lnTo>
                <a:lnTo>
                  <a:pt x="6991350" y="69849"/>
                </a:lnTo>
                <a:lnTo>
                  <a:pt x="6997700" y="57149"/>
                </a:lnTo>
                <a:close/>
              </a:path>
              <a:path w="7061200" h="1187450">
                <a:moveTo>
                  <a:pt x="7042150" y="120649"/>
                </a:moveTo>
                <a:lnTo>
                  <a:pt x="7023100" y="88899"/>
                </a:lnTo>
                <a:lnTo>
                  <a:pt x="7016750" y="82549"/>
                </a:lnTo>
                <a:lnTo>
                  <a:pt x="7010400" y="88899"/>
                </a:lnTo>
                <a:lnTo>
                  <a:pt x="7016750" y="95249"/>
                </a:lnTo>
                <a:lnTo>
                  <a:pt x="7029450" y="126999"/>
                </a:lnTo>
                <a:lnTo>
                  <a:pt x="7042150" y="120649"/>
                </a:lnTo>
                <a:close/>
              </a:path>
              <a:path w="7061200" h="1187450">
                <a:moveTo>
                  <a:pt x="7061200" y="196849"/>
                </a:moveTo>
                <a:lnTo>
                  <a:pt x="7054850" y="165099"/>
                </a:lnTo>
                <a:lnTo>
                  <a:pt x="7054850" y="152399"/>
                </a:lnTo>
                <a:lnTo>
                  <a:pt x="7042150" y="152399"/>
                </a:lnTo>
                <a:lnTo>
                  <a:pt x="7048500" y="165099"/>
                </a:lnTo>
                <a:lnTo>
                  <a:pt x="7048500" y="196849"/>
                </a:lnTo>
                <a:lnTo>
                  <a:pt x="7061200" y="196849"/>
                </a:lnTo>
                <a:close/>
              </a:path>
              <a:path w="7061200" h="1187450">
                <a:moveTo>
                  <a:pt x="7061200" y="266699"/>
                </a:moveTo>
                <a:lnTo>
                  <a:pt x="7061200" y="228599"/>
                </a:lnTo>
                <a:lnTo>
                  <a:pt x="7048500" y="228599"/>
                </a:lnTo>
                <a:lnTo>
                  <a:pt x="7048500" y="266699"/>
                </a:lnTo>
                <a:lnTo>
                  <a:pt x="7061200" y="266699"/>
                </a:lnTo>
                <a:close/>
              </a:path>
              <a:path w="7061200" h="1187450">
                <a:moveTo>
                  <a:pt x="7061200" y="342899"/>
                </a:moveTo>
                <a:lnTo>
                  <a:pt x="7061200" y="298449"/>
                </a:lnTo>
                <a:lnTo>
                  <a:pt x="7048500" y="298449"/>
                </a:lnTo>
                <a:lnTo>
                  <a:pt x="7048500" y="342899"/>
                </a:lnTo>
                <a:lnTo>
                  <a:pt x="7061200" y="342899"/>
                </a:lnTo>
                <a:close/>
              </a:path>
              <a:path w="7061200" h="1187450">
                <a:moveTo>
                  <a:pt x="7061200" y="412749"/>
                </a:moveTo>
                <a:lnTo>
                  <a:pt x="7061200" y="374649"/>
                </a:lnTo>
                <a:lnTo>
                  <a:pt x="7048500" y="374649"/>
                </a:lnTo>
                <a:lnTo>
                  <a:pt x="7048500" y="412749"/>
                </a:lnTo>
                <a:lnTo>
                  <a:pt x="7061200" y="412749"/>
                </a:lnTo>
                <a:close/>
              </a:path>
              <a:path w="7061200" h="1187450">
                <a:moveTo>
                  <a:pt x="7061200" y="488949"/>
                </a:moveTo>
                <a:lnTo>
                  <a:pt x="7061200" y="444499"/>
                </a:lnTo>
                <a:lnTo>
                  <a:pt x="7048500" y="444499"/>
                </a:lnTo>
                <a:lnTo>
                  <a:pt x="7048500" y="488949"/>
                </a:lnTo>
                <a:lnTo>
                  <a:pt x="7061200" y="488949"/>
                </a:lnTo>
                <a:close/>
              </a:path>
              <a:path w="7061200" h="1187450">
                <a:moveTo>
                  <a:pt x="7061200" y="558799"/>
                </a:moveTo>
                <a:lnTo>
                  <a:pt x="7061200" y="520699"/>
                </a:lnTo>
                <a:lnTo>
                  <a:pt x="7048500" y="520699"/>
                </a:lnTo>
                <a:lnTo>
                  <a:pt x="7048500" y="558799"/>
                </a:lnTo>
                <a:lnTo>
                  <a:pt x="7061200" y="558799"/>
                </a:lnTo>
                <a:close/>
              </a:path>
              <a:path w="7061200" h="1187450">
                <a:moveTo>
                  <a:pt x="7061200" y="634999"/>
                </a:moveTo>
                <a:lnTo>
                  <a:pt x="7061200" y="590549"/>
                </a:lnTo>
                <a:lnTo>
                  <a:pt x="7048500" y="590549"/>
                </a:lnTo>
                <a:lnTo>
                  <a:pt x="7048500" y="634999"/>
                </a:lnTo>
                <a:lnTo>
                  <a:pt x="7061200" y="634999"/>
                </a:lnTo>
                <a:close/>
              </a:path>
              <a:path w="7061200" h="1187450">
                <a:moveTo>
                  <a:pt x="7061200" y="711199"/>
                </a:moveTo>
                <a:lnTo>
                  <a:pt x="7061200" y="666749"/>
                </a:lnTo>
                <a:lnTo>
                  <a:pt x="7048500" y="666749"/>
                </a:lnTo>
                <a:lnTo>
                  <a:pt x="7048500" y="711199"/>
                </a:lnTo>
                <a:lnTo>
                  <a:pt x="7061200" y="711199"/>
                </a:lnTo>
                <a:close/>
              </a:path>
              <a:path w="7061200" h="1187450">
                <a:moveTo>
                  <a:pt x="7061200" y="781049"/>
                </a:moveTo>
                <a:lnTo>
                  <a:pt x="7061200" y="742949"/>
                </a:lnTo>
                <a:lnTo>
                  <a:pt x="7048500" y="742949"/>
                </a:lnTo>
                <a:lnTo>
                  <a:pt x="7048500" y="781049"/>
                </a:lnTo>
                <a:lnTo>
                  <a:pt x="7061200" y="781049"/>
                </a:lnTo>
                <a:close/>
              </a:path>
              <a:path w="7061200" h="1187450">
                <a:moveTo>
                  <a:pt x="7061200" y="857249"/>
                </a:moveTo>
                <a:lnTo>
                  <a:pt x="7061200" y="812799"/>
                </a:lnTo>
                <a:lnTo>
                  <a:pt x="7048500" y="812799"/>
                </a:lnTo>
                <a:lnTo>
                  <a:pt x="7048500" y="857249"/>
                </a:lnTo>
                <a:lnTo>
                  <a:pt x="7061200" y="857249"/>
                </a:lnTo>
                <a:close/>
              </a:path>
              <a:path w="7061200" h="1187450">
                <a:moveTo>
                  <a:pt x="7061200" y="927099"/>
                </a:moveTo>
                <a:lnTo>
                  <a:pt x="7061200" y="888999"/>
                </a:lnTo>
                <a:lnTo>
                  <a:pt x="7048500" y="888999"/>
                </a:lnTo>
                <a:lnTo>
                  <a:pt x="7048500" y="927099"/>
                </a:lnTo>
                <a:lnTo>
                  <a:pt x="7061200" y="927099"/>
                </a:lnTo>
                <a:close/>
              </a:path>
              <a:path w="7061200" h="1187450">
                <a:moveTo>
                  <a:pt x="7061200" y="984249"/>
                </a:moveTo>
                <a:lnTo>
                  <a:pt x="7061200" y="958849"/>
                </a:lnTo>
                <a:lnTo>
                  <a:pt x="7048500" y="958849"/>
                </a:lnTo>
                <a:lnTo>
                  <a:pt x="7048500" y="984249"/>
                </a:lnTo>
                <a:lnTo>
                  <a:pt x="7061200" y="984249"/>
                </a:lnTo>
                <a:close/>
              </a:path>
              <a:path w="7061200" h="1187450">
                <a:moveTo>
                  <a:pt x="7061200" y="1003299"/>
                </a:moveTo>
                <a:lnTo>
                  <a:pt x="7061200" y="984249"/>
                </a:lnTo>
                <a:lnTo>
                  <a:pt x="7048500" y="984249"/>
                </a:lnTo>
                <a:lnTo>
                  <a:pt x="7048500" y="1003299"/>
                </a:lnTo>
                <a:lnTo>
                  <a:pt x="7061200" y="1003299"/>
                </a:lnTo>
                <a:close/>
              </a:path>
              <a:path w="7061200" h="1187450">
                <a:moveTo>
                  <a:pt x="7054850" y="1035049"/>
                </a:moveTo>
                <a:lnTo>
                  <a:pt x="7042150" y="1028699"/>
                </a:lnTo>
                <a:lnTo>
                  <a:pt x="7035800" y="1060449"/>
                </a:lnTo>
                <a:lnTo>
                  <a:pt x="7029450" y="1073149"/>
                </a:lnTo>
                <a:lnTo>
                  <a:pt x="7035800" y="1073149"/>
                </a:lnTo>
                <a:lnTo>
                  <a:pt x="7042150" y="1066799"/>
                </a:lnTo>
                <a:lnTo>
                  <a:pt x="7054850" y="1035049"/>
                </a:lnTo>
                <a:close/>
              </a:path>
              <a:path w="7061200" h="1187450">
                <a:moveTo>
                  <a:pt x="7023100" y="1104899"/>
                </a:moveTo>
                <a:lnTo>
                  <a:pt x="7016750" y="1098549"/>
                </a:lnTo>
                <a:lnTo>
                  <a:pt x="6991350" y="1123949"/>
                </a:lnTo>
                <a:lnTo>
                  <a:pt x="6985000" y="1123949"/>
                </a:lnTo>
                <a:lnTo>
                  <a:pt x="6991350" y="1136649"/>
                </a:lnTo>
                <a:lnTo>
                  <a:pt x="6997700" y="1130299"/>
                </a:lnTo>
                <a:lnTo>
                  <a:pt x="7004050" y="1130299"/>
                </a:lnTo>
                <a:lnTo>
                  <a:pt x="7023100" y="1104899"/>
                </a:lnTo>
                <a:close/>
              </a:path>
              <a:path w="7061200" h="1187450">
                <a:moveTo>
                  <a:pt x="6965950" y="1155699"/>
                </a:moveTo>
                <a:lnTo>
                  <a:pt x="6965950" y="1149349"/>
                </a:lnTo>
                <a:lnTo>
                  <a:pt x="6934200" y="1162049"/>
                </a:lnTo>
                <a:lnTo>
                  <a:pt x="6927850" y="1162049"/>
                </a:lnTo>
                <a:lnTo>
                  <a:pt x="6927850" y="1174749"/>
                </a:lnTo>
                <a:lnTo>
                  <a:pt x="6940550" y="1174749"/>
                </a:lnTo>
                <a:lnTo>
                  <a:pt x="6965950" y="1155699"/>
                </a:lnTo>
                <a:close/>
              </a:path>
              <a:path w="7061200" h="1187450">
                <a:moveTo>
                  <a:pt x="6902450" y="1181099"/>
                </a:moveTo>
                <a:lnTo>
                  <a:pt x="6896100" y="1174749"/>
                </a:lnTo>
                <a:lnTo>
                  <a:pt x="6858000" y="1174749"/>
                </a:lnTo>
                <a:lnTo>
                  <a:pt x="6858000" y="1187449"/>
                </a:lnTo>
                <a:lnTo>
                  <a:pt x="6896100" y="1181099"/>
                </a:lnTo>
                <a:lnTo>
                  <a:pt x="6902450" y="1181099"/>
                </a:lnTo>
                <a:close/>
              </a:path>
              <a:path w="7061200" h="1187450">
                <a:moveTo>
                  <a:pt x="6826250" y="1187449"/>
                </a:moveTo>
                <a:lnTo>
                  <a:pt x="6826250" y="1174749"/>
                </a:lnTo>
                <a:lnTo>
                  <a:pt x="6781800" y="1174749"/>
                </a:lnTo>
                <a:lnTo>
                  <a:pt x="6781800" y="1187449"/>
                </a:lnTo>
                <a:lnTo>
                  <a:pt x="6826250" y="1187449"/>
                </a:lnTo>
                <a:close/>
              </a:path>
              <a:path w="7061200" h="1187450">
                <a:moveTo>
                  <a:pt x="6750050" y="1187449"/>
                </a:moveTo>
                <a:lnTo>
                  <a:pt x="6750050" y="1174749"/>
                </a:lnTo>
                <a:lnTo>
                  <a:pt x="6711950" y="1174749"/>
                </a:lnTo>
                <a:lnTo>
                  <a:pt x="6711950" y="1187449"/>
                </a:lnTo>
                <a:lnTo>
                  <a:pt x="6750050" y="1187449"/>
                </a:lnTo>
                <a:close/>
              </a:path>
              <a:path w="7061200" h="1187450">
                <a:moveTo>
                  <a:pt x="6680200" y="1187449"/>
                </a:moveTo>
                <a:lnTo>
                  <a:pt x="6680200" y="1174749"/>
                </a:lnTo>
                <a:lnTo>
                  <a:pt x="6635750" y="1174749"/>
                </a:lnTo>
                <a:lnTo>
                  <a:pt x="6635750" y="1187449"/>
                </a:lnTo>
                <a:lnTo>
                  <a:pt x="6680200" y="1187449"/>
                </a:lnTo>
                <a:close/>
              </a:path>
              <a:path w="7061200" h="1187450">
                <a:moveTo>
                  <a:pt x="6604000" y="1187449"/>
                </a:moveTo>
                <a:lnTo>
                  <a:pt x="6604000" y="1174749"/>
                </a:lnTo>
                <a:lnTo>
                  <a:pt x="6565900" y="1174749"/>
                </a:lnTo>
                <a:lnTo>
                  <a:pt x="6565900" y="1187449"/>
                </a:lnTo>
                <a:lnTo>
                  <a:pt x="6604000" y="1187449"/>
                </a:lnTo>
                <a:close/>
              </a:path>
              <a:path w="7061200" h="1187450">
                <a:moveTo>
                  <a:pt x="6534150" y="1187449"/>
                </a:moveTo>
                <a:lnTo>
                  <a:pt x="6534150" y="1174749"/>
                </a:lnTo>
                <a:lnTo>
                  <a:pt x="6489700" y="1174749"/>
                </a:lnTo>
                <a:lnTo>
                  <a:pt x="6489700" y="1187449"/>
                </a:lnTo>
                <a:lnTo>
                  <a:pt x="6534150" y="1187449"/>
                </a:lnTo>
                <a:close/>
              </a:path>
              <a:path w="7061200" h="1187450">
                <a:moveTo>
                  <a:pt x="6457950" y="1187449"/>
                </a:moveTo>
                <a:lnTo>
                  <a:pt x="6457950" y="1174749"/>
                </a:lnTo>
                <a:lnTo>
                  <a:pt x="6413500" y="1174749"/>
                </a:lnTo>
                <a:lnTo>
                  <a:pt x="6413500" y="1187449"/>
                </a:lnTo>
                <a:lnTo>
                  <a:pt x="6457950" y="1187449"/>
                </a:lnTo>
                <a:close/>
              </a:path>
              <a:path w="7061200" h="1187450">
                <a:moveTo>
                  <a:pt x="6381750" y="1187449"/>
                </a:moveTo>
                <a:lnTo>
                  <a:pt x="6381750" y="1174749"/>
                </a:lnTo>
                <a:lnTo>
                  <a:pt x="6343650" y="1174749"/>
                </a:lnTo>
                <a:lnTo>
                  <a:pt x="6343650" y="1187449"/>
                </a:lnTo>
                <a:lnTo>
                  <a:pt x="6381750" y="1187449"/>
                </a:lnTo>
                <a:close/>
              </a:path>
              <a:path w="7061200" h="1187450">
                <a:moveTo>
                  <a:pt x="6311900" y="1187449"/>
                </a:moveTo>
                <a:lnTo>
                  <a:pt x="6311900" y="1174749"/>
                </a:lnTo>
                <a:lnTo>
                  <a:pt x="6267450" y="1174749"/>
                </a:lnTo>
                <a:lnTo>
                  <a:pt x="6267450" y="1187449"/>
                </a:lnTo>
                <a:lnTo>
                  <a:pt x="6311900" y="1187449"/>
                </a:lnTo>
                <a:close/>
              </a:path>
              <a:path w="7061200" h="1187450">
                <a:moveTo>
                  <a:pt x="6235700" y="1187449"/>
                </a:moveTo>
                <a:lnTo>
                  <a:pt x="6235700" y="1174749"/>
                </a:lnTo>
                <a:lnTo>
                  <a:pt x="6197600" y="1174749"/>
                </a:lnTo>
                <a:lnTo>
                  <a:pt x="6197600" y="1187449"/>
                </a:lnTo>
                <a:lnTo>
                  <a:pt x="6235700" y="1187449"/>
                </a:lnTo>
                <a:close/>
              </a:path>
              <a:path w="7061200" h="1187450">
                <a:moveTo>
                  <a:pt x="6165850" y="1187449"/>
                </a:moveTo>
                <a:lnTo>
                  <a:pt x="6165850" y="1174749"/>
                </a:lnTo>
                <a:lnTo>
                  <a:pt x="6121400" y="1174749"/>
                </a:lnTo>
                <a:lnTo>
                  <a:pt x="6121400" y="1187449"/>
                </a:lnTo>
                <a:lnTo>
                  <a:pt x="6165850" y="1187449"/>
                </a:lnTo>
                <a:close/>
              </a:path>
              <a:path w="7061200" h="1187450">
                <a:moveTo>
                  <a:pt x="6089650" y="1187449"/>
                </a:moveTo>
                <a:lnTo>
                  <a:pt x="6089650" y="1174749"/>
                </a:lnTo>
                <a:lnTo>
                  <a:pt x="6051550" y="1174749"/>
                </a:lnTo>
                <a:lnTo>
                  <a:pt x="6051550" y="1187449"/>
                </a:lnTo>
                <a:lnTo>
                  <a:pt x="6089650" y="1187449"/>
                </a:lnTo>
                <a:close/>
              </a:path>
              <a:path w="7061200" h="1187450">
                <a:moveTo>
                  <a:pt x="6019800" y="1187449"/>
                </a:moveTo>
                <a:lnTo>
                  <a:pt x="6019800" y="1174749"/>
                </a:lnTo>
                <a:lnTo>
                  <a:pt x="5975350" y="1174749"/>
                </a:lnTo>
                <a:lnTo>
                  <a:pt x="5975350" y="1187449"/>
                </a:lnTo>
                <a:lnTo>
                  <a:pt x="6019800" y="1187449"/>
                </a:lnTo>
                <a:close/>
              </a:path>
              <a:path w="7061200" h="1187450">
                <a:moveTo>
                  <a:pt x="5943600" y="1187449"/>
                </a:moveTo>
                <a:lnTo>
                  <a:pt x="5943600" y="1174749"/>
                </a:lnTo>
                <a:lnTo>
                  <a:pt x="5899150" y="1174749"/>
                </a:lnTo>
                <a:lnTo>
                  <a:pt x="5899150" y="1187449"/>
                </a:lnTo>
                <a:lnTo>
                  <a:pt x="5943600" y="1187449"/>
                </a:lnTo>
                <a:close/>
              </a:path>
              <a:path w="7061200" h="1187450">
                <a:moveTo>
                  <a:pt x="5867400" y="1187449"/>
                </a:moveTo>
                <a:lnTo>
                  <a:pt x="5867400" y="1174749"/>
                </a:lnTo>
                <a:lnTo>
                  <a:pt x="5829300" y="1174749"/>
                </a:lnTo>
                <a:lnTo>
                  <a:pt x="5829300" y="1187449"/>
                </a:lnTo>
                <a:lnTo>
                  <a:pt x="5867400" y="1187449"/>
                </a:lnTo>
                <a:close/>
              </a:path>
              <a:path w="7061200" h="1187450">
                <a:moveTo>
                  <a:pt x="5797550" y="1187449"/>
                </a:moveTo>
                <a:lnTo>
                  <a:pt x="5797550" y="1174749"/>
                </a:lnTo>
                <a:lnTo>
                  <a:pt x="5753100" y="1174749"/>
                </a:lnTo>
                <a:lnTo>
                  <a:pt x="5753100" y="1187449"/>
                </a:lnTo>
                <a:lnTo>
                  <a:pt x="5797550" y="1187449"/>
                </a:lnTo>
                <a:close/>
              </a:path>
              <a:path w="7061200" h="1187450">
                <a:moveTo>
                  <a:pt x="5721350" y="1187449"/>
                </a:moveTo>
                <a:lnTo>
                  <a:pt x="5721350" y="1174749"/>
                </a:lnTo>
                <a:lnTo>
                  <a:pt x="5683250" y="1174749"/>
                </a:lnTo>
                <a:lnTo>
                  <a:pt x="5683250" y="1187449"/>
                </a:lnTo>
                <a:lnTo>
                  <a:pt x="5721350" y="1187449"/>
                </a:lnTo>
                <a:close/>
              </a:path>
              <a:path w="7061200" h="1187450">
                <a:moveTo>
                  <a:pt x="5651500" y="1187449"/>
                </a:moveTo>
                <a:lnTo>
                  <a:pt x="5651500" y="1174749"/>
                </a:lnTo>
                <a:lnTo>
                  <a:pt x="5607050" y="1174749"/>
                </a:lnTo>
                <a:lnTo>
                  <a:pt x="5607050" y="1187449"/>
                </a:lnTo>
                <a:lnTo>
                  <a:pt x="5651500" y="1187449"/>
                </a:lnTo>
                <a:close/>
              </a:path>
              <a:path w="7061200" h="1187450">
                <a:moveTo>
                  <a:pt x="5575300" y="1187449"/>
                </a:moveTo>
                <a:lnTo>
                  <a:pt x="5575300" y="1174749"/>
                </a:lnTo>
                <a:lnTo>
                  <a:pt x="5537200" y="1174749"/>
                </a:lnTo>
                <a:lnTo>
                  <a:pt x="5537200" y="1187449"/>
                </a:lnTo>
                <a:lnTo>
                  <a:pt x="5575300" y="1187449"/>
                </a:lnTo>
                <a:close/>
              </a:path>
              <a:path w="7061200" h="1187450">
                <a:moveTo>
                  <a:pt x="5505450" y="1187449"/>
                </a:moveTo>
                <a:lnTo>
                  <a:pt x="5505450" y="1174749"/>
                </a:lnTo>
                <a:lnTo>
                  <a:pt x="5461000" y="1174749"/>
                </a:lnTo>
                <a:lnTo>
                  <a:pt x="5461000" y="1187449"/>
                </a:lnTo>
                <a:lnTo>
                  <a:pt x="5505450" y="1187449"/>
                </a:lnTo>
                <a:close/>
              </a:path>
              <a:path w="7061200" h="1187450">
                <a:moveTo>
                  <a:pt x="5429250" y="1187449"/>
                </a:moveTo>
                <a:lnTo>
                  <a:pt x="5429250" y="1174749"/>
                </a:lnTo>
                <a:lnTo>
                  <a:pt x="5384800" y="1174749"/>
                </a:lnTo>
                <a:lnTo>
                  <a:pt x="5384800" y="1187449"/>
                </a:lnTo>
                <a:lnTo>
                  <a:pt x="5429250" y="1187449"/>
                </a:lnTo>
                <a:close/>
              </a:path>
              <a:path w="7061200" h="1187450">
                <a:moveTo>
                  <a:pt x="5353050" y="1187449"/>
                </a:moveTo>
                <a:lnTo>
                  <a:pt x="5353050" y="1174749"/>
                </a:lnTo>
                <a:lnTo>
                  <a:pt x="5314950" y="1174749"/>
                </a:lnTo>
                <a:lnTo>
                  <a:pt x="5314950" y="1187449"/>
                </a:lnTo>
                <a:lnTo>
                  <a:pt x="5353050" y="1187449"/>
                </a:lnTo>
                <a:close/>
              </a:path>
              <a:path w="7061200" h="1187450">
                <a:moveTo>
                  <a:pt x="5283200" y="1187449"/>
                </a:moveTo>
                <a:lnTo>
                  <a:pt x="5283200" y="1174749"/>
                </a:lnTo>
                <a:lnTo>
                  <a:pt x="5238750" y="1174749"/>
                </a:lnTo>
                <a:lnTo>
                  <a:pt x="5238750" y="1187449"/>
                </a:lnTo>
                <a:lnTo>
                  <a:pt x="5283200" y="1187449"/>
                </a:lnTo>
                <a:close/>
              </a:path>
              <a:path w="7061200" h="1187450">
                <a:moveTo>
                  <a:pt x="5207000" y="1187449"/>
                </a:moveTo>
                <a:lnTo>
                  <a:pt x="5207000" y="1174749"/>
                </a:lnTo>
                <a:lnTo>
                  <a:pt x="5168900" y="1174749"/>
                </a:lnTo>
                <a:lnTo>
                  <a:pt x="5168900" y="1187449"/>
                </a:lnTo>
                <a:lnTo>
                  <a:pt x="5207000" y="1187449"/>
                </a:lnTo>
                <a:close/>
              </a:path>
              <a:path w="7061200" h="1187450">
                <a:moveTo>
                  <a:pt x="5137150" y="1187449"/>
                </a:moveTo>
                <a:lnTo>
                  <a:pt x="5137150" y="1174749"/>
                </a:lnTo>
                <a:lnTo>
                  <a:pt x="5092700" y="1174749"/>
                </a:lnTo>
                <a:lnTo>
                  <a:pt x="5092700" y="1187449"/>
                </a:lnTo>
                <a:lnTo>
                  <a:pt x="5137150" y="1187449"/>
                </a:lnTo>
                <a:close/>
              </a:path>
              <a:path w="7061200" h="1187450">
                <a:moveTo>
                  <a:pt x="5060950" y="1187449"/>
                </a:moveTo>
                <a:lnTo>
                  <a:pt x="5060950" y="1174749"/>
                </a:lnTo>
                <a:lnTo>
                  <a:pt x="5022850" y="1174749"/>
                </a:lnTo>
                <a:lnTo>
                  <a:pt x="5022850" y="1187449"/>
                </a:lnTo>
                <a:lnTo>
                  <a:pt x="5060950" y="1187449"/>
                </a:lnTo>
                <a:close/>
              </a:path>
              <a:path w="7061200" h="1187450">
                <a:moveTo>
                  <a:pt x="4991100" y="1187449"/>
                </a:moveTo>
                <a:lnTo>
                  <a:pt x="4991100" y="1174749"/>
                </a:lnTo>
                <a:lnTo>
                  <a:pt x="4946650" y="1174749"/>
                </a:lnTo>
                <a:lnTo>
                  <a:pt x="4946650" y="1187449"/>
                </a:lnTo>
                <a:lnTo>
                  <a:pt x="4991100" y="1187449"/>
                </a:lnTo>
                <a:close/>
              </a:path>
              <a:path w="7061200" h="1187450">
                <a:moveTo>
                  <a:pt x="4914900" y="1187449"/>
                </a:moveTo>
                <a:lnTo>
                  <a:pt x="4914900" y="1174749"/>
                </a:lnTo>
                <a:lnTo>
                  <a:pt x="4870450" y="1174749"/>
                </a:lnTo>
                <a:lnTo>
                  <a:pt x="4870450" y="1187449"/>
                </a:lnTo>
                <a:lnTo>
                  <a:pt x="4914900" y="1187449"/>
                </a:lnTo>
                <a:close/>
              </a:path>
              <a:path w="7061200" h="1187450">
                <a:moveTo>
                  <a:pt x="4838700" y="1187449"/>
                </a:moveTo>
                <a:lnTo>
                  <a:pt x="4838700" y="1174749"/>
                </a:lnTo>
                <a:lnTo>
                  <a:pt x="4800600" y="1174749"/>
                </a:lnTo>
                <a:lnTo>
                  <a:pt x="4800600" y="1187449"/>
                </a:lnTo>
                <a:lnTo>
                  <a:pt x="4838700" y="1187449"/>
                </a:lnTo>
                <a:close/>
              </a:path>
              <a:path w="7061200" h="1187450">
                <a:moveTo>
                  <a:pt x="4768850" y="1187449"/>
                </a:moveTo>
                <a:lnTo>
                  <a:pt x="4768850" y="1174749"/>
                </a:lnTo>
                <a:lnTo>
                  <a:pt x="4724400" y="1174749"/>
                </a:lnTo>
                <a:lnTo>
                  <a:pt x="4724400" y="1187449"/>
                </a:lnTo>
                <a:lnTo>
                  <a:pt x="4768850" y="1187449"/>
                </a:lnTo>
                <a:close/>
              </a:path>
              <a:path w="7061200" h="1187450">
                <a:moveTo>
                  <a:pt x="4692650" y="1187449"/>
                </a:moveTo>
                <a:lnTo>
                  <a:pt x="4692650" y="1174749"/>
                </a:lnTo>
                <a:lnTo>
                  <a:pt x="4654550" y="1174749"/>
                </a:lnTo>
                <a:lnTo>
                  <a:pt x="4654550" y="1187449"/>
                </a:lnTo>
                <a:lnTo>
                  <a:pt x="4692650" y="1187449"/>
                </a:lnTo>
                <a:close/>
              </a:path>
              <a:path w="7061200" h="1187450">
                <a:moveTo>
                  <a:pt x="4622800" y="1187449"/>
                </a:moveTo>
                <a:lnTo>
                  <a:pt x="4622800" y="1174749"/>
                </a:lnTo>
                <a:lnTo>
                  <a:pt x="4578350" y="1174749"/>
                </a:lnTo>
                <a:lnTo>
                  <a:pt x="4578350" y="1187449"/>
                </a:lnTo>
                <a:lnTo>
                  <a:pt x="4622800" y="1187449"/>
                </a:lnTo>
                <a:close/>
              </a:path>
              <a:path w="7061200" h="1187450">
                <a:moveTo>
                  <a:pt x="4546600" y="1187449"/>
                </a:moveTo>
                <a:lnTo>
                  <a:pt x="4546600" y="1174749"/>
                </a:lnTo>
                <a:lnTo>
                  <a:pt x="4508500" y="1174749"/>
                </a:lnTo>
                <a:lnTo>
                  <a:pt x="4508500" y="1187449"/>
                </a:lnTo>
                <a:lnTo>
                  <a:pt x="4546600" y="1187449"/>
                </a:lnTo>
                <a:close/>
              </a:path>
              <a:path w="7061200" h="1187450">
                <a:moveTo>
                  <a:pt x="4476750" y="1187449"/>
                </a:moveTo>
                <a:lnTo>
                  <a:pt x="4476750" y="1174749"/>
                </a:lnTo>
                <a:lnTo>
                  <a:pt x="4432300" y="1174749"/>
                </a:lnTo>
                <a:lnTo>
                  <a:pt x="4432300" y="1187449"/>
                </a:lnTo>
                <a:lnTo>
                  <a:pt x="4476750" y="1187449"/>
                </a:lnTo>
                <a:close/>
              </a:path>
              <a:path w="7061200" h="1187450">
                <a:moveTo>
                  <a:pt x="4400550" y="1187449"/>
                </a:moveTo>
                <a:lnTo>
                  <a:pt x="4400550" y="1174749"/>
                </a:lnTo>
                <a:lnTo>
                  <a:pt x="4356100" y="1174749"/>
                </a:lnTo>
                <a:lnTo>
                  <a:pt x="4356100" y="1187449"/>
                </a:lnTo>
                <a:lnTo>
                  <a:pt x="4400550" y="1187449"/>
                </a:lnTo>
                <a:close/>
              </a:path>
              <a:path w="7061200" h="1187450">
                <a:moveTo>
                  <a:pt x="4324350" y="1187449"/>
                </a:moveTo>
                <a:lnTo>
                  <a:pt x="4324350" y="1174749"/>
                </a:lnTo>
                <a:lnTo>
                  <a:pt x="4286250" y="1174749"/>
                </a:lnTo>
                <a:lnTo>
                  <a:pt x="4286250" y="1187449"/>
                </a:lnTo>
                <a:lnTo>
                  <a:pt x="4324350" y="1187449"/>
                </a:lnTo>
                <a:close/>
              </a:path>
              <a:path w="7061200" h="1187450">
                <a:moveTo>
                  <a:pt x="4254500" y="1187449"/>
                </a:moveTo>
                <a:lnTo>
                  <a:pt x="4254500" y="1174749"/>
                </a:lnTo>
                <a:lnTo>
                  <a:pt x="4210050" y="1174749"/>
                </a:lnTo>
                <a:lnTo>
                  <a:pt x="4210050" y="1187449"/>
                </a:lnTo>
                <a:lnTo>
                  <a:pt x="4254500" y="1187449"/>
                </a:lnTo>
                <a:close/>
              </a:path>
              <a:path w="7061200" h="1187450">
                <a:moveTo>
                  <a:pt x="4178300" y="1187449"/>
                </a:moveTo>
                <a:lnTo>
                  <a:pt x="4178300" y="1174749"/>
                </a:lnTo>
                <a:lnTo>
                  <a:pt x="4140200" y="1174749"/>
                </a:lnTo>
                <a:lnTo>
                  <a:pt x="4140200" y="1187449"/>
                </a:lnTo>
                <a:lnTo>
                  <a:pt x="4178300" y="1187449"/>
                </a:lnTo>
                <a:close/>
              </a:path>
              <a:path w="7061200" h="1187450">
                <a:moveTo>
                  <a:pt x="4108450" y="1187449"/>
                </a:moveTo>
                <a:lnTo>
                  <a:pt x="4108450" y="1174749"/>
                </a:lnTo>
                <a:lnTo>
                  <a:pt x="4064000" y="1174749"/>
                </a:lnTo>
                <a:lnTo>
                  <a:pt x="4064000" y="1187449"/>
                </a:lnTo>
                <a:lnTo>
                  <a:pt x="4108450" y="1187449"/>
                </a:lnTo>
                <a:close/>
              </a:path>
              <a:path w="7061200" h="1187450">
                <a:moveTo>
                  <a:pt x="4032250" y="1187449"/>
                </a:moveTo>
                <a:lnTo>
                  <a:pt x="4032250" y="1174749"/>
                </a:lnTo>
                <a:lnTo>
                  <a:pt x="3994150" y="1174749"/>
                </a:lnTo>
                <a:lnTo>
                  <a:pt x="3994150" y="1187449"/>
                </a:lnTo>
                <a:lnTo>
                  <a:pt x="4032250" y="1187449"/>
                </a:lnTo>
                <a:close/>
              </a:path>
              <a:path w="7061200" h="1187450">
                <a:moveTo>
                  <a:pt x="3962400" y="1187449"/>
                </a:moveTo>
                <a:lnTo>
                  <a:pt x="3962400" y="1174749"/>
                </a:lnTo>
                <a:lnTo>
                  <a:pt x="3917950" y="1174750"/>
                </a:lnTo>
                <a:lnTo>
                  <a:pt x="3917950" y="1187450"/>
                </a:lnTo>
                <a:lnTo>
                  <a:pt x="3962400" y="1187449"/>
                </a:lnTo>
                <a:close/>
              </a:path>
              <a:path w="7061200" h="1187450">
                <a:moveTo>
                  <a:pt x="3886200" y="1187450"/>
                </a:moveTo>
                <a:lnTo>
                  <a:pt x="3886200" y="1174750"/>
                </a:lnTo>
                <a:lnTo>
                  <a:pt x="3841750" y="1174750"/>
                </a:lnTo>
                <a:lnTo>
                  <a:pt x="3841750" y="1187450"/>
                </a:lnTo>
                <a:lnTo>
                  <a:pt x="3886200" y="1187450"/>
                </a:lnTo>
                <a:close/>
              </a:path>
              <a:path w="7061200" h="1187450">
                <a:moveTo>
                  <a:pt x="3816350" y="1187450"/>
                </a:moveTo>
                <a:lnTo>
                  <a:pt x="3816350" y="1174750"/>
                </a:lnTo>
                <a:lnTo>
                  <a:pt x="3771900" y="1174750"/>
                </a:lnTo>
                <a:lnTo>
                  <a:pt x="3771900" y="1187450"/>
                </a:lnTo>
                <a:lnTo>
                  <a:pt x="3816350" y="1187450"/>
                </a:lnTo>
                <a:close/>
              </a:path>
              <a:path w="7061200" h="1187450">
                <a:moveTo>
                  <a:pt x="3740150" y="1187450"/>
                </a:moveTo>
                <a:lnTo>
                  <a:pt x="3740150" y="1174750"/>
                </a:lnTo>
                <a:lnTo>
                  <a:pt x="3695700" y="1174750"/>
                </a:lnTo>
                <a:lnTo>
                  <a:pt x="3695700" y="1187450"/>
                </a:lnTo>
                <a:lnTo>
                  <a:pt x="3740150" y="1187450"/>
                </a:lnTo>
                <a:close/>
              </a:path>
              <a:path w="7061200" h="1187450">
                <a:moveTo>
                  <a:pt x="3663950" y="1187450"/>
                </a:moveTo>
                <a:lnTo>
                  <a:pt x="3663950" y="1174750"/>
                </a:lnTo>
                <a:lnTo>
                  <a:pt x="3625850" y="1174750"/>
                </a:lnTo>
                <a:lnTo>
                  <a:pt x="3625850" y="1187450"/>
                </a:lnTo>
                <a:lnTo>
                  <a:pt x="3663950" y="1187450"/>
                </a:lnTo>
                <a:close/>
              </a:path>
              <a:path w="7061200" h="1187450">
                <a:moveTo>
                  <a:pt x="3594100" y="1187450"/>
                </a:moveTo>
                <a:lnTo>
                  <a:pt x="3594100" y="1174750"/>
                </a:lnTo>
                <a:lnTo>
                  <a:pt x="3549650" y="1174750"/>
                </a:lnTo>
                <a:lnTo>
                  <a:pt x="3549650" y="1187450"/>
                </a:lnTo>
                <a:lnTo>
                  <a:pt x="3594100" y="1187450"/>
                </a:lnTo>
                <a:close/>
              </a:path>
              <a:path w="7061200" h="1187450">
                <a:moveTo>
                  <a:pt x="3517900" y="1187450"/>
                </a:moveTo>
                <a:lnTo>
                  <a:pt x="3517900" y="1174750"/>
                </a:lnTo>
                <a:lnTo>
                  <a:pt x="3479800" y="1174750"/>
                </a:lnTo>
                <a:lnTo>
                  <a:pt x="3479800" y="1187450"/>
                </a:lnTo>
                <a:lnTo>
                  <a:pt x="3517900" y="1187450"/>
                </a:lnTo>
                <a:close/>
              </a:path>
              <a:path w="7061200" h="1187450">
                <a:moveTo>
                  <a:pt x="3448050" y="1187450"/>
                </a:moveTo>
                <a:lnTo>
                  <a:pt x="3448050" y="1174750"/>
                </a:lnTo>
                <a:lnTo>
                  <a:pt x="3403600" y="1174750"/>
                </a:lnTo>
                <a:lnTo>
                  <a:pt x="3403600" y="1187450"/>
                </a:lnTo>
                <a:lnTo>
                  <a:pt x="3448050" y="1187450"/>
                </a:lnTo>
                <a:close/>
              </a:path>
              <a:path w="7061200" h="1187450">
                <a:moveTo>
                  <a:pt x="3371850" y="1187450"/>
                </a:moveTo>
                <a:lnTo>
                  <a:pt x="3371850" y="1174750"/>
                </a:lnTo>
                <a:lnTo>
                  <a:pt x="3327400" y="1174750"/>
                </a:lnTo>
                <a:lnTo>
                  <a:pt x="3327400" y="1187450"/>
                </a:lnTo>
                <a:lnTo>
                  <a:pt x="3371850" y="1187450"/>
                </a:lnTo>
                <a:close/>
              </a:path>
              <a:path w="7061200" h="1187450">
                <a:moveTo>
                  <a:pt x="3302000" y="1187450"/>
                </a:moveTo>
                <a:lnTo>
                  <a:pt x="3302000" y="1174750"/>
                </a:lnTo>
                <a:lnTo>
                  <a:pt x="3257550" y="1174750"/>
                </a:lnTo>
                <a:lnTo>
                  <a:pt x="3257550" y="1187450"/>
                </a:lnTo>
                <a:lnTo>
                  <a:pt x="3302000" y="1187450"/>
                </a:lnTo>
                <a:close/>
              </a:path>
              <a:path w="7061200" h="1187450">
                <a:moveTo>
                  <a:pt x="3225800" y="1187450"/>
                </a:moveTo>
                <a:lnTo>
                  <a:pt x="3225800" y="1174750"/>
                </a:lnTo>
                <a:lnTo>
                  <a:pt x="3181350" y="1174750"/>
                </a:lnTo>
                <a:lnTo>
                  <a:pt x="3181350" y="1187450"/>
                </a:lnTo>
                <a:lnTo>
                  <a:pt x="3225800" y="1187450"/>
                </a:lnTo>
                <a:close/>
              </a:path>
              <a:path w="7061200" h="1187450">
                <a:moveTo>
                  <a:pt x="3149600" y="1187450"/>
                </a:moveTo>
                <a:lnTo>
                  <a:pt x="3149600" y="1174750"/>
                </a:lnTo>
                <a:lnTo>
                  <a:pt x="3111500" y="1174750"/>
                </a:lnTo>
                <a:lnTo>
                  <a:pt x="3111500" y="1187450"/>
                </a:lnTo>
                <a:lnTo>
                  <a:pt x="3149600" y="1187450"/>
                </a:lnTo>
                <a:close/>
              </a:path>
              <a:path w="7061200" h="1187450">
                <a:moveTo>
                  <a:pt x="3079750" y="1187450"/>
                </a:moveTo>
                <a:lnTo>
                  <a:pt x="3079750" y="1174750"/>
                </a:lnTo>
                <a:lnTo>
                  <a:pt x="3035300" y="1174750"/>
                </a:lnTo>
                <a:lnTo>
                  <a:pt x="3035300" y="1187450"/>
                </a:lnTo>
                <a:lnTo>
                  <a:pt x="3079750" y="1187450"/>
                </a:lnTo>
                <a:close/>
              </a:path>
              <a:path w="7061200" h="1187450">
                <a:moveTo>
                  <a:pt x="3003550" y="1187450"/>
                </a:moveTo>
                <a:lnTo>
                  <a:pt x="3003550" y="1174750"/>
                </a:lnTo>
                <a:lnTo>
                  <a:pt x="2965450" y="1174750"/>
                </a:lnTo>
                <a:lnTo>
                  <a:pt x="2965450" y="1187450"/>
                </a:lnTo>
                <a:lnTo>
                  <a:pt x="3003550" y="1187450"/>
                </a:lnTo>
                <a:close/>
              </a:path>
              <a:path w="7061200" h="1187450">
                <a:moveTo>
                  <a:pt x="2933700" y="1187450"/>
                </a:moveTo>
                <a:lnTo>
                  <a:pt x="2933700" y="1174750"/>
                </a:lnTo>
                <a:lnTo>
                  <a:pt x="2889250" y="1174750"/>
                </a:lnTo>
                <a:lnTo>
                  <a:pt x="2889250" y="1187450"/>
                </a:lnTo>
                <a:lnTo>
                  <a:pt x="2933700" y="1187450"/>
                </a:lnTo>
                <a:close/>
              </a:path>
              <a:path w="7061200" h="1187450">
                <a:moveTo>
                  <a:pt x="2857500" y="1187450"/>
                </a:moveTo>
                <a:lnTo>
                  <a:pt x="2857500" y="1174750"/>
                </a:lnTo>
                <a:lnTo>
                  <a:pt x="2813050" y="1174750"/>
                </a:lnTo>
                <a:lnTo>
                  <a:pt x="2813050" y="1187450"/>
                </a:lnTo>
                <a:lnTo>
                  <a:pt x="2857500" y="1187450"/>
                </a:lnTo>
                <a:close/>
              </a:path>
              <a:path w="7061200" h="1187450">
                <a:moveTo>
                  <a:pt x="2787650" y="1187450"/>
                </a:moveTo>
                <a:lnTo>
                  <a:pt x="2787650" y="1174750"/>
                </a:lnTo>
                <a:lnTo>
                  <a:pt x="2743200" y="1174750"/>
                </a:lnTo>
                <a:lnTo>
                  <a:pt x="2743200" y="1187450"/>
                </a:lnTo>
                <a:lnTo>
                  <a:pt x="2787650" y="1187450"/>
                </a:lnTo>
                <a:close/>
              </a:path>
              <a:path w="7061200" h="1187450">
                <a:moveTo>
                  <a:pt x="2711450" y="1187450"/>
                </a:moveTo>
                <a:lnTo>
                  <a:pt x="2711450" y="1174750"/>
                </a:lnTo>
                <a:lnTo>
                  <a:pt x="2667000" y="1174750"/>
                </a:lnTo>
                <a:lnTo>
                  <a:pt x="2667000" y="1187450"/>
                </a:lnTo>
                <a:lnTo>
                  <a:pt x="2711450" y="1187450"/>
                </a:lnTo>
                <a:close/>
              </a:path>
              <a:path w="7061200" h="1187450">
                <a:moveTo>
                  <a:pt x="2635250" y="1187450"/>
                </a:moveTo>
                <a:lnTo>
                  <a:pt x="2635250" y="1174750"/>
                </a:lnTo>
                <a:lnTo>
                  <a:pt x="2597150" y="1174750"/>
                </a:lnTo>
                <a:lnTo>
                  <a:pt x="2597150" y="1187450"/>
                </a:lnTo>
                <a:lnTo>
                  <a:pt x="2635250" y="1187450"/>
                </a:lnTo>
                <a:close/>
              </a:path>
              <a:path w="7061200" h="1187450">
                <a:moveTo>
                  <a:pt x="2565400" y="1187450"/>
                </a:moveTo>
                <a:lnTo>
                  <a:pt x="2565400" y="1174750"/>
                </a:lnTo>
                <a:lnTo>
                  <a:pt x="2520950" y="1174750"/>
                </a:lnTo>
                <a:lnTo>
                  <a:pt x="2520950" y="1187450"/>
                </a:lnTo>
                <a:lnTo>
                  <a:pt x="2565400" y="1187450"/>
                </a:lnTo>
                <a:close/>
              </a:path>
              <a:path w="7061200" h="1187450">
                <a:moveTo>
                  <a:pt x="2489200" y="1187450"/>
                </a:moveTo>
                <a:lnTo>
                  <a:pt x="2489200" y="1174750"/>
                </a:lnTo>
                <a:lnTo>
                  <a:pt x="2451100" y="1174750"/>
                </a:lnTo>
                <a:lnTo>
                  <a:pt x="2451100" y="1187450"/>
                </a:lnTo>
                <a:lnTo>
                  <a:pt x="2489200" y="1187450"/>
                </a:lnTo>
                <a:close/>
              </a:path>
              <a:path w="7061200" h="1187450">
                <a:moveTo>
                  <a:pt x="2419350" y="1187450"/>
                </a:moveTo>
                <a:lnTo>
                  <a:pt x="2419350" y="1174750"/>
                </a:lnTo>
                <a:lnTo>
                  <a:pt x="2374900" y="1174750"/>
                </a:lnTo>
                <a:lnTo>
                  <a:pt x="2374900" y="1187450"/>
                </a:lnTo>
                <a:lnTo>
                  <a:pt x="2419350" y="1187450"/>
                </a:lnTo>
                <a:close/>
              </a:path>
              <a:path w="7061200" h="1187450">
                <a:moveTo>
                  <a:pt x="2343150" y="1187450"/>
                </a:moveTo>
                <a:lnTo>
                  <a:pt x="2343150" y="1174750"/>
                </a:lnTo>
                <a:lnTo>
                  <a:pt x="2305050" y="1174750"/>
                </a:lnTo>
                <a:lnTo>
                  <a:pt x="2305050" y="1187450"/>
                </a:lnTo>
                <a:lnTo>
                  <a:pt x="2343150" y="1187450"/>
                </a:lnTo>
                <a:close/>
              </a:path>
              <a:path w="7061200" h="1187450">
                <a:moveTo>
                  <a:pt x="2273300" y="1187450"/>
                </a:moveTo>
                <a:lnTo>
                  <a:pt x="2273300" y="1174750"/>
                </a:lnTo>
                <a:lnTo>
                  <a:pt x="2228850" y="1174750"/>
                </a:lnTo>
                <a:lnTo>
                  <a:pt x="2228850" y="1187450"/>
                </a:lnTo>
                <a:lnTo>
                  <a:pt x="2273300" y="1187450"/>
                </a:lnTo>
                <a:close/>
              </a:path>
              <a:path w="7061200" h="1187450">
                <a:moveTo>
                  <a:pt x="2197100" y="1187450"/>
                </a:moveTo>
                <a:lnTo>
                  <a:pt x="2197100" y="1174750"/>
                </a:lnTo>
                <a:lnTo>
                  <a:pt x="2152650" y="1174750"/>
                </a:lnTo>
                <a:lnTo>
                  <a:pt x="2152650" y="1187450"/>
                </a:lnTo>
                <a:lnTo>
                  <a:pt x="2197100" y="1187450"/>
                </a:lnTo>
                <a:close/>
              </a:path>
              <a:path w="7061200" h="1187450">
                <a:moveTo>
                  <a:pt x="2120900" y="1187450"/>
                </a:moveTo>
                <a:lnTo>
                  <a:pt x="2120900" y="1174750"/>
                </a:lnTo>
                <a:lnTo>
                  <a:pt x="2082800" y="1174750"/>
                </a:lnTo>
                <a:lnTo>
                  <a:pt x="2082800" y="1187450"/>
                </a:lnTo>
                <a:lnTo>
                  <a:pt x="2120900" y="1187450"/>
                </a:lnTo>
                <a:close/>
              </a:path>
              <a:path w="7061200" h="1187450">
                <a:moveTo>
                  <a:pt x="2051050" y="1187450"/>
                </a:moveTo>
                <a:lnTo>
                  <a:pt x="2051050" y="1174750"/>
                </a:lnTo>
                <a:lnTo>
                  <a:pt x="2006600" y="1174750"/>
                </a:lnTo>
                <a:lnTo>
                  <a:pt x="2006600" y="1187450"/>
                </a:lnTo>
                <a:lnTo>
                  <a:pt x="2051050" y="1187450"/>
                </a:lnTo>
                <a:close/>
              </a:path>
              <a:path w="7061200" h="1187450">
                <a:moveTo>
                  <a:pt x="1974850" y="1187450"/>
                </a:moveTo>
                <a:lnTo>
                  <a:pt x="1974850" y="1174750"/>
                </a:lnTo>
                <a:lnTo>
                  <a:pt x="1936750" y="1174750"/>
                </a:lnTo>
                <a:lnTo>
                  <a:pt x="1936750" y="1187450"/>
                </a:lnTo>
                <a:lnTo>
                  <a:pt x="1974850" y="1187450"/>
                </a:lnTo>
                <a:close/>
              </a:path>
              <a:path w="7061200" h="1187450">
                <a:moveTo>
                  <a:pt x="1905000" y="1187450"/>
                </a:moveTo>
                <a:lnTo>
                  <a:pt x="1905000" y="1174750"/>
                </a:lnTo>
                <a:lnTo>
                  <a:pt x="1860550" y="1174750"/>
                </a:lnTo>
                <a:lnTo>
                  <a:pt x="1860550" y="1187450"/>
                </a:lnTo>
                <a:lnTo>
                  <a:pt x="1905000" y="1187450"/>
                </a:lnTo>
                <a:close/>
              </a:path>
              <a:path w="7061200" h="1187450">
                <a:moveTo>
                  <a:pt x="1828800" y="1187450"/>
                </a:moveTo>
                <a:lnTo>
                  <a:pt x="1828800" y="1174750"/>
                </a:lnTo>
                <a:lnTo>
                  <a:pt x="1790700" y="1174750"/>
                </a:lnTo>
                <a:lnTo>
                  <a:pt x="1790700" y="1187450"/>
                </a:lnTo>
                <a:lnTo>
                  <a:pt x="1828800" y="1187450"/>
                </a:lnTo>
                <a:close/>
              </a:path>
              <a:path w="7061200" h="1187450">
                <a:moveTo>
                  <a:pt x="1758950" y="1187450"/>
                </a:moveTo>
                <a:lnTo>
                  <a:pt x="1758950" y="1174750"/>
                </a:lnTo>
                <a:lnTo>
                  <a:pt x="1714500" y="1174750"/>
                </a:lnTo>
                <a:lnTo>
                  <a:pt x="1714500" y="1187450"/>
                </a:lnTo>
                <a:lnTo>
                  <a:pt x="1758950" y="1187450"/>
                </a:lnTo>
                <a:close/>
              </a:path>
              <a:path w="7061200" h="1187450">
                <a:moveTo>
                  <a:pt x="1682750" y="1187450"/>
                </a:moveTo>
                <a:lnTo>
                  <a:pt x="1682750" y="1174750"/>
                </a:lnTo>
                <a:lnTo>
                  <a:pt x="1638300" y="1174750"/>
                </a:lnTo>
                <a:lnTo>
                  <a:pt x="1638300" y="1187450"/>
                </a:lnTo>
                <a:lnTo>
                  <a:pt x="1682750" y="1187450"/>
                </a:lnTo>
                <a:close/>
              </a:path>
              <a:path w="7061200" h="1187450">
                <a:moveTo>
                  <a:pt x="1606550" y="1187450"/>
                </a:moveTo>
                <a:lnTo>
                  <a:pt x="1606550" y="1174750"/>
                </a:lnTo>
                <a:lnTo>
                  <a:pt x="1568450" y="1174750"/>
                </a:lnTo>
                <a:lnTo>
                  <a:pt x="1568450" y="1187450"/>
                </a:lnTo>
                <a:lnTo>
                  <a:pt x="1606550" y="1187450"/>
                </a:lnTo>
                <a:close/>
              </a:path>
              <a:path w="7061200" h="1187450">
                <a:moveTo>
                  <a:pt x="1536700" y="1187450"/>
                </a:moveTo>
                <a:lnTo>
                  <a:pt x="1536700" y="1174750"/>
                </a:lnTo>
                <a:lnTo>
                  <a:pt x="1492250" y="1174750"/>
                </a:lnTo>
                <a:lnTo>
                  <a:pt x="1492250" y="1187450"/>
                </a:lnTo>
                <a:lnTo>
                  <a:pt x="1536700" y="1187450"/>
                </a:lnTo>
                <a:close/>
              </a:path>
              <a:path w="7061200" h="1187450">
                <a:moveTo>
                  <a:pt x="1460500" y="1187450"/>
                </a:moveTo>
                <a:lnTo>
                  <a:pt x="1460500" y="1174750"/>
                </a:lnTo>
                <a:lnTo>
                  <a:pt x="1422400" y="1174750"/>
                </a:lnTo>
                <a:lnTo>
                  <a:pt x="1422400" y="1187450"/>
                </a:lnTo>
                <a:lnTo>
                  <a:pt x="1460500" y="1187450"/>
                </a:lnTo>
                <a:close/>
              </a:path>
              <a:path w="7061200" h="1187450">
                <a:moveTo>
                  <a:pt x="1390650" y="1187450"/>
                </a:moveTo>
                <a:lnTo>
                  <a:pt x="1390650" y="1174750"/>
                </a:lnTo>
                <a:lnTo>
                  <a:pt x="1346200" y="1174750"/>
                </a:lnTo>
                <a:lnTo>
                  <a:pt x="1346200" y="1187450"/>
                </a:lnTo>
                <a:lnTo>
                  <a:pt x="1390650" y="1187450"/>
                </a:lnTo>
                <a:close/>
              </a:path>
              <a:path w="7061200" h="1187450">
                <a:moveTo>
                  <a:pt x="1314450" y="1187450"/>
                </a:moveTo>
                <a:lnTo>
                  <a:pt x="1314450" y="1174750"/>
                </a:lnTo>
                <a:lnTo>
                  <a:pt x="1276350" y="1174750"/>
                </a:lnTo>
                <a:lnTo>
                  <a:pt x="1276350" y="1187450"/>
                </a:lnTo>
                <a:lnTo>
                  <a:pt x="1314450" y="1187450"/>
                </a:lnTo>
                <a:close/>
              </a:path>
              <a:path w="7061200" h="1187450">
                <a:moveTo>
                  <a:pt x="1244600" y="1187450"/>
                </a:moveTo>
                <a:lnTo>
                  <a:pt x="1244600" y="1174750"/>
                </a:lnTo>
                <a:lnTo>
                  <a:pt x="1200150" y="1174750"/>
                </a:lnTo>
                <a:lnTo>
                  <a:pt x="1200150" y="1187450"/>
                </a:lnTo>
                <a:lnTo>
                  <a:pt x="1244600" y="1187450"/>
                </a:lnTo>
                <a:close/>
              </a:path>
              <a:path w="7061200" h="1187450">
                <a:moveTo>
                  <a:pt x="1168400" y="1187450"/>
                </a:moveTo>
                <a:lnTo>
                  <a:pt x="1168400" y="1174750"/>
                </a:lnTo>
                <a:lnTo>
                  <a:pt x="1123950" y="1174750"/>
                </a:lnTo>
                <a:lnTo>
                  <a:pt x="1123950" y="1187450"/>
                </a:lnTo>
                <a:lnTo>
                  <a:pt x="1168400" y="1187450"/>
                </a:lnTo>
                <a:close/>
              </a:path>
              <a:path w="7061200" h="1187450">
                <a:moveTo>
                  <a:pt x="1092200" y="1187450"/>
                </a:moveTo>
                <a:lnTo>
                  <a:pt x="1092200" y="1174750"/>
                </a:lnTo>
                <a:lnTo>
                  <a:pt x="1054100" y="1174750"/>
                </a:lnTo>
                <a:lnTo>
                  <a:pt x="1054100" y="1187450"/>
                </a:lnTo>
                <a:lnTo>
                  <a:pt x="1092200" y="1187450"/>
                </a:lnTo>
                <a:close/>
              </a:path>
              <a:path w="7061200" h="1187450">
                <a:moveTo>
                  <a:pt x="1022350" y="1187450"/>
                </a:moveTo>
                <a:lnTo>
                  <a:pt x="1022350" y="1174750"/>
                </a:lnTo>
                <a:lnTo>
                  <a:pt x="977900" y="1174750"/>
                </a:lnTo>
                <a:lnTo>
                  <a:pt x="977900" y="1187450"/>
                </a:lnTo>
                <a:lnTo>
                  <a:pt x="1022350" y="1187450"/>
                </a:lnTo>
                <a:close/>
              </a:path>
              <a:path w="7061200" h="1187450">
                <a:moveTo>
                  <a:pt x="946150" y="1187450"/>
                </a:moveTo>
                <a:lnTo>
                  <a:pt x="946150" y="1174750"/>
                </a:lnTo>
                <a:lnTo>
                  <a:pt x="908050" y="1174750"/>
                </a:lnTo>
                <a:lnTo>
                  <a:pt x="908050" y="1187450"/>
                </a:lnTo>
                <a:lnTo>
                  <a:pt x="946150" y="1187450"/>
                </a:lnTo>
                <a:close/>
              </a:path>
              <a:path w="7061200" h="1187450">
                <a:moveTo>
                  <a:pt x="876300" y="1187450"/>
                </a:moveTo>
                <a:lnTo>
                  <a:pt x="876300" y="1174750"/>
                </a:lnTo>
                <a:lnTo>
                  <a:pt x="831850" y="1174750"/>
                </a:lnTo>
                <a:lnTo>
                  <a:pt x="831850" y="1187450"/>
                </a:lnTo>
                <a:lnTo>
                  <a:pt x="876300" y="1187450"/>
                </a:lnTo>
                <a:close/>
              </a:path>
              <a:path w="7061200" h="1187450">
                <a:moveTo>
                  <a:pt x="800100" y="1187450"/>
                </a:moveTo>
                <a:lnTo>
                  <a:pt x="800100" y="1174750"/>
                </a:lnTo>
                <a:lnTo>
                  <a:pt x="762000" y="1174750"/>
                </a:lnTo>
                <a:lnTo>
                  <a:pt x="762000" y="1187450"/>
                </a:lnTo>
                <a:lnTo>
                  <a:pt x="800100" y="1187450"/>
                </a:lnTo>
                <a:close/>
              </a:path>
              <a:path w="7061200" h="1187450">
                <a:moveTo>
                  <a:pt x="730250" y="1187450"/>
                </a:moveTo>
                <a:lnTo>
                  <a:pt x="730250" y="1174750"/>
                </a:lnTo>
                <a:lnTo>
                  <a:pt x="685800" y="1174750"/>
                </a:lnTo>
                <a:lnTo>
                  <a:pt x="685800" y="1187450"/>
                </a:lnTo>
                <a:lnTo>
                  <a:pt x="730250" y="1187450"/>
                </a:lnTo>
                <a:close/>
              </a:path>
              <a:path w="7061200" h="1187450">
                <a:moveTo>
                  <a:pt x="654050" y="1187450"/>
                </a:moveTo>
                <a:lnTo>
                  <a:pt x="654050" y="1174750"/>
                </a:lnTo>
                <a:lnTo>
                  <a:pt x="609600" y="1174750"/>
                </a:lnTo>
                <a:lnTo>
                  <a:pt x="609600" y="1187450"/>
                </a:lnTo>
                <a:lnTo>
                  <a:pt x="654050" y="1187450"/>
                </a:lnTo>
                <a:close/>
              </a:path>
              <a:path w="7061200" h="1187450">
                <a:moveTo>
                  <a:pt x="577850" y="1187450"/>
                </a:moveTo>
                <a:lnTo>
                  <a:pt x="577850" y="1174750"/>
                </a:lnTo>
                <a:lnTo>
                  <a:pt x="539750" y="1174750"/>
                </a:lnTo>
                <a:lnTo>
                  <a:pt x="539750" y="1187450"/>
                </a:lnTo>
                <a:lnTo>
                  <a:pt x="577850" y="1187450"/>
                </a:lnTo>
                <a:close/>
              </a:path>
              <a:path w="7061200" h="1187450">
                <a:moveTo>
                  <a:pt x="508000" y="1187450"/>
                </a:moveTo>
                <a:lnTo>
                  <a:pt x="508000" y="1174750"/>
                </a:lnTo>
                <a:lnTo>
                  <a:pt x="463550" y="1174750"/>
                </a:lnTo>
                <a:lnTo>
                  <a:pt x="463550" y="1187450"/>
                </a:lnTo>
                <a:lnTo>
                  <a:pt x="508000" y="1187450"/>
                </a:lnTo>
                <a:close/>
              </a:path>
              <a:path w="7061200" h="1187450">
                <a:moveTo>
                  <a:pt x="431800" y="1187450"/>
                </a:moveTo>
                <a:lnTo>
                  <a:pt x="431800" y="1174750"/>
                </a:lnTo>
                <a:lnTo>
                  <a:pt x="393700" y="1174750"/>
                </a:lnTo>
                <a:lnTo>
                  <a:pt x="393700" y="1187450"/>
                </a:lnTo>
                <a:lnTo>
                  <a:pt x="431800" y="1187450"/>
                </a:lnTo>
                <a:close/>
              </a:path>
              <a:path w="7061200" h="1187450">
                <a:moveTo>
                  <a:pt x="361950" y="1187450"/>
                </a:moveTo>
                <a:lnTo>
                  <a:pt x="361950" y="1174750"/>
                </a:lnTo>
                <a:lnTo>
                  <a:pt x="317500" y="1174750"/>
                </a:lnTo>
                <a:lnTo>
                  <a:pt x="317500" y="1187450"/>
                </a:lnTo>
                <a:lnTo>
                  <a:pt x="361950" y="1187450"/>
                </a:lnTo>
                <a:close/>
              </a:path>
              <a:path w="7061200" h="1187450">
                <a:moveTo>
                  <a:pt x="285750" y="1187450"/>
                </a:moveTo>
                <a:lnTo>
                  <a:pt x="285750" y="1174750"/>
                </a:lnTo>
                <a:lnTo>
                  <a:pt x="247650" y="1174750"/>
                </a:lnTo>
                <a:lnTo>
                  <a:pt x="247650" y="1187450"/>
                </a:lnTo>
                <a:lnTo>
                  <a:pt x="285750" y="1187450"/>
                </a:lnTo>
                <a:close/>
              </a:path>
              <a:path w="7061200" h="1187450">
                <a:moveTo>
                  <a:pt x="215900" y="1187450"/>
                </a:moveTo>
                <a:lnTo>
                  <a:pt x="215900" y="1174750"/>
                </a:lnTo>
                <a:lnTo>
                  <a:pt x="171450" y="1174750"/>
                </a:lnTo>
                <a:lnTo>
                  <a:pt x="171450" y="1187450"/>
                </a:lnTo>
                <a:lnTo>
                  <a:pt x="215900" y="1187450"/>
                </a:lnTo>
                <a:close/>
              </a:path>
              <a:path w="7061200" h="1187450">
                <a:moveTo>
                  <a:pt x="127000" y="1162050"/>
                </a:moveTo>
                <a:lnTo>
                  <a:pt x="107950" y="1155700"/>
                </a:lnTo>
                <a:lnTo>
                  <a:pt x="101600" y="1162050"/>
                </a:lnTo>
                <a:lnTo>
                  <a:pt x="120650" y="1174750"/>
                </a:lnTo>
                <a:lnTo>
                  <a:pt x="120650" y="1162050"/>
                </a:lnTo>
                <a:lnTo>
                  <a:pt x="127000" y="1162050"/>
                </a:lnTo>
                <a:close/>
              </a:path>
              <a:path w="7061200" h="1187450">
                <a:moveTo>
                  <a:pt x="139700" y="1181100"/>
                </a:moveTo>
                <a:lnTo>
                  <a:pt x="139700" y="1168400"/>
                </a:lnTo>
                <a:lnTo>
                  <a:pt x="120650" y="1162050"/>
                </a:lnTo>
                <a:lnTo>
                  <a:pt x="120650" y="1174750"/>
                </a:lnTo>
                <a:lnTo>
                  <a:pt x="139700" y="1181100"/>
                </a:lnTo>
                <a:close/>
              </a:path>
              <a:path w="7061200" h="1187450">
                <a:moveTo>
                  <a:pt x="82550" y="1136650"/>
                </a:moveTo>
                <a:lnTo>
                  <a:pt x="63500" y="1123950"/>
                </a:lnTo>
                <a:lnTo>
                  <a:pt x="50800" y="1104900"/>
                </a:lnTo>
                <a:lnTo>
                  <a:pt x="44450" y="1111250"/>
                </a:lnTo>
                <a:lnTo>
                  <a:pt x="57150" y="1130300"/>
                </a:lnTo>
                <a:lnTo>
                  <a:pt x="76200" y="1143000"/>
                </a:lnTo>
                <a:lnTo>
                  <a:pt x="82550" y="1136650"/>
                </a:lnTo>
                <a:close/>
              </a:path>
              <a:path w="7061200" h="1187450">
                <a:moveTo>
                  <a:pt x="31750" y="1079500"/>
                </a:moveTo>
                <a:lnTo>
                  <a:pt x="19050" y="1041400"/>
                </a:lnTo>
                <a:lnTo>
                  <a:pt x="6350" y="1047750"/>
                </a:lnTo>
                <a:lnTo>
                  <a:pt x="12700" y="1066800"/>
                </a:lnTo>
                <a:lnTo>
                  <a:pt x="25400" y="1085850"/>
                </a:lnTo>
                <a:lnTo>
                  <a:pt x="31750" y="10795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166754" y="2556916"/>
            <a:ext cx="662178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800"/>
              </a:lnSpc>
            </a:pPr>
            <a:r>
              <a:rPr sz="1750" spc="-1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0" dirty="0">
                <a:latin typeface="Palatino Linotype"/>
                <a:cs typeface="Palatino Linotype"/>
              </a:rPr>
              <a:t>h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 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. </a:t>
            </a:r>
            <a:r>
              <a:rPr sz="1750" spc="-25" dirty="0">
                <a:latin typeface="Palatino Linotype"/>
                <a:cs typeface="Palatino Linotype"/>
              </a:rPr>
              <a:t>UN</a:t>
            </a: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C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10" dirty="0" smtClean="0">
                <a:latin typeface="Palatino Linotype"/>
                <a:cs typeface="Palatino Linotype"/>
              </a:rPr>
              <a:t>P</a:t>
            </a:r>
            <a:r>
              <a:rPr sz="1750" spc="-175" dirty="0" smtClean="0">
                <a:latin typeface="Palatino Linotype"/>
                <a:cs typeface="Palatino Linotype"/>
              </a:rPr>
              <a:t>F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7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g</a:t>
            </a:r>
            <a:r>
              <a:rPr sz="1750" b="1" spc="-9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bil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80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5" dirty="0">
                <a:latin typeface="Palatino Linotype"/>
                <a:cs typeface="Palatino Linotype"/>
              </a:rPr>
              <a:t>cess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-15" dirty="0">
                <a:latin typeface="Palatino Linotype"/>
                <a:cs typeface="Palatino Linotype"/>
              </a:rPr>
              <a:t>n</a:t>
            </a:r>
            <a:r>
              <a:rPr sz="1750" b="1" spc="90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2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-40" dirty="0">
                <a:latin typeface="Palatino Linotype"/>
                <a:cs typeface="Palatino Linotype"/>
              </a:rPr>
              <a:t>no</a:t>
            </a:r>
            <a:r>
              <a:rPr sz="1750" b="1" spc="-15" dirty="0">
                <a:latin typeface="Palatino Linotype"/>
                <a:cs typeface="Palatino Linotype"/>
              </a:rPr>
              <a:t>n</a:t>
            </a:r>
            <a:r>
              <a:rPr sz="1750" b="1" spc="9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30" dirty="0">
                <a:latin typeface="Palatino Linotype"/>
                <a:cs typeface="Palatino Linotype"/>
              </a:rPr>
              <a:t>vono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esser</a:t>
            </a:r>
            <a:r>
              <a:rPr sz="1750" b="1" spc="-10" dirty="0">
                <a:latin typeface="Palatino Linotype"/>
                <a:cs typeface="Palatino Linotype"/>
              </a:rPr>
              <a:t>e</a:t>
            </a:r>
            <a:r>
              <a:rPr sz="1750" b="1" spc="-11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15" dirty="0">
                <a:latin typeface="Palatino Linotype"/>
                <a:cs typeface="Palatino Linotype"/>
              </a:rPr>
              <a:t>h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6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20" dirty="0">
                <a:latin typeface="Palatino Linotype"/>
                <a:cs typeface="Palatino Linotype"/>
              </a:rPr>
              <a:t>tar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(es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2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dirty="0">
                <a:latin typeface="Palatino Linotype"/>
                <a:cs typeface="Palatino Linotype"/>
              </a:rPr>
              <a:t>n</a:t>
            </a:r>
            <a:r>
              <a:rPr sz="1750" i="1" spc="3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f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0" dirty="0">
                <a:latin typeface="Palatino Linotype"/>
                <a:cs typeface="Palatino Linotype"/>
              </a:rPr>
              <a:t>ili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175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15" dirty="0">
                <a:latin typeface="Palatino Linotype"/>
                <a:cs typeface="Palatino Linotype"/>
              </a:rPr>
              <a:t>h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3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0" dirty="0">
                <a:latin typeface="Palatino Linotype"/>
                <a:cs typeface="Palatino Linotype"/>
              </a:rPr>
              <a:t>ili</a:t>
            </a:r>
            <a:r>
              <a:rPr sz="1750" i="1" spc="5" dirty="0">
                <a:latin typeface="Palatino Linotype"/>
                <a:cs typeface="Palatino Linotype"/>
              </a:rPr>
              <a:t>zz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g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-35" dirty="0">
                <a:latin typeface="Palatino Linotype"/>
                <a:cs typeface="Palatino Linotype"/>
              </a:rPr>
              <a:t>u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170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l’i</a:t>
            </a:r>
            <a:r>
              <a:rPr sz="1750" i="1" spc="20" dirty="0">
                <a:latin typeface="Palatino Linotype"/>
                <a:cs typeface="Palatino Linotype"/>
              </a:rPr>
              <a:t>mm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0" dirty="0">
                <a:latin typeface="Palatino Linotype"/>
                <a:cs typeface="Palatino Linotype"/>
              </a:rPr>
              <a:t>ile</a:t>
            </a:r>
            <a:r>
              <a:rPr sz="1750" i="1" spc="-10" dirty="0">
                <a:latin typeface="Palatino Linotype"/>
                <a:cs typeface="Palatino Linotype"/>
              </a:rPr>
              <a:t>)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0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0" dirty="0">
                <a:latin typeface="Palatino Linotype"/>
                <a:cs typeface="Palatino Linotype"/>
              </a:rPr>
              <a:t>etar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endParaRPr sz="1750" dirty="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96959" y="1003300"/>
            <a:ext cx="5937250" cy="13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4259" y="1143000"/>
            <a:ext cx="5969000" cy="704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93804" y="1032621"/>
            <a:ext cx="5575300" cy="77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7600" marR="6350" indent="-1105535">
              <a:lnSpc>
                <a:spcPct val="102400"/>
              </a:lnSpc>
            </a:pPr>
            <a:r>
              <a:rPr sz="2400" b="1" spc="15" dirty="0">
                <a:latin typeface="Palatino Linotype"/>
                <a:cs typeface="Palatino Linotype"/>
              </a:rPr>
              <a:t>I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-50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t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atto</a:t>
            </a:r>
            <a:r>
              <a:rPr sz="2400" b="1" spc="16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20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dirty="0">
                <a:latin typeface="Palatino Linotype"/>
                <a:cs typeface="Palatino Linotype"/>
              </a:rPr>
              <a:t>to</a:t>
            </a:r>
            <a:r>
              <a:rPr sz="2400" b="1" spc="114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5" dirty="0">
                <a:latin typeface="Palatino Linotype"/>
                <a:cs typeface="Palatino Linotype"/>
              </a:rPr>
              <a:t>o</a:t>
            </a:r>
            <a:r>
              <a:rPr sz="2400" b="1" spc="-15" dirty="0">
                <a:latin typeface="Palatino Linotype"/>
                <a:cs typeface="Palatino Linotype"/>
              </a:rPr>
              <a:t>n</a:t>
            </a:r>
            <a:r>
              <a:rPr sz="2400" b="1" spc="80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“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dirty="0">
                <a:latin typeface="Palatino Linotype"/>
                <a:cs typeface="Palatino Linotype"/>
              </a:rPr>
              <a:t>ta”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il 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dd</a:t>
            </a:r>
            <a:r>
              <a:rPr sz="2400" b="1" dirty="0">
                <a:latin typeface="Palatino Linotype"/>
                <a:cs typeface="Palatino Linotype"/>
              </a:rPr>
              <a:t>ito</a:t>
            </a:r>
            <a:r>
              <a:rPr sz="2400" b="1" spc="6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su</a:t>
            </a:r>
            <a:r>
              <a:rPr sz="2400" b="1" spc="-10" dirty="0">
                <a:latin typeface="Palatino Linotype"/>
                <a:cs typeface="Palatino Linotype"/>
              </a:rPr>
              <a:t>l</a:t>
            </a:r>
            <a:r>
              <a:rPr sz="2400" b="1" spc="100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mo</a:t>
            </a:r>
            <a:r>
              <a:rPr sz="2400" b="1" spc="-20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ata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io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19509" y="201295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203200" y="165099"/>
                </a:moveTo>
                <a:lnTo>
                  <a:pt x="0" y="165100"/>
                </a:lnTo>
                <a:lnTo>
                  <a:pt x="25400" y="177168"/>
                </a:lnTo>
                <a:lnTo>
                  <a:pt x="25400" y="171450"/>
                </a:lnTo>
                <a:lnTo>
                  <a:pt x="196850" y="171449"/>
                </a:lnTo>
                <a:lnTo>
                  <a:pt x="203200" y="165099"/>
                </a:lnTo>
                <a:close/>
              </a:path>
              <a:path w="717550" h="342900">
                <a:moveTo>
                  <a:pt x="255346" y="286423"/>
                </a:moveTo>
                <a:lnTo>
                  <a:pt x="25400" y="171450"/>
                </a:lnTo>
                <a:lnTo>
                  <a:pt x="25400" y="177168"/>
                </a:lnTo>
                <a:lnTo>
                  <a:pt x="255346" y="286423"/>
                </a:lnTo>
                <a:close/>
              </a:path>
              <a:path w="717550" h="342900">
                <a:moveTo>
                  <a:pt x="520700" y="6350"/>
                </a:moveTo>
                <a:lnTo>
                  <a:pt x="520700" y="0"/>
                </a:lnTo>
                <a:lnTo>
                  <a:pt x="196850" y="0"/>
                </a:lnTo>
                <a:lnTo>
                  <a:pt x="196850" y="165099"/>
                </a:lnTo>
                <a:lnTo>
                  <a:pt x="203200" y="165099"/>
                </a:lnTo>
                <a:lnTo>
                  <a:pt x="203200" y="6349"/>
                </a:lnTo>
                <a:lnTo>
                  <a:pt x="520700" y="6350"/>
                </a:lnTo>
                <a:close/>
              </a:path>
              <a:path w="717550" h="342900">
                <a:moveTo>
                  <a:pt x="203200" y="171449"/>
                </a:moveTo>
                <a:lnTo>
                  <a:pt x="203200" y="6349"/>
                </a:lnTo>
                <a:lnTo>
                  <a:pt x="203200" y="165099"/>
                </a:lnTo>
                <a:lnTo>
                  <a:pt x="196850" y="171449"/>
                </a:lnTo>
                <a:lnTo>
                  <a:pt x="203200" y="171449"/>
                </a:lnTo>
                <a:close/>
              </a:path>
              <a:path w="717550" h="342900">
                <a:moveTo>
                  <a:pt x="361950" y="342900"/>
                </a:moveTo>
                <a:lnTo>
                  <a:pt x="361950" y="337073"/>
                </a:lnTo>
                <a:lnTo>
                  <a:pt x="255346" y="286423"/>
                </a:lnTo>
                <a:lnTo>
                  <a:pt x="355600" y="336550"/>
                </a:lnTo>
                <a:lnTo>
                  <a:pt x="361950" y="342900"/>
                </a:lnTo>
                <a:close/>
              </a:path>
              <a:path w="717550" h="342900">
                <a:moveTo>
                  <a:pt x="693025" y="177799"/>
                </a:moveTo>
                <a:lnTo>
                  <a:pt x="679450" y="177799"/>
                </a:lnTo>
                <a:lnTo>
                  <a:pt x="361950" y="336550"/>
                </a:lnTo>
                <a:lnTo>
                  <a:pt x="361950" y="337073"/>
                </a:lnTo>
                <a:lnTo>
                  <a:pt x="374212" y="342900"/>
                </a:lnTo>
                <a:lnTo>
                  <a:pt x="693025" y="177799"/>
                </a:lnTo>
                <a:close/>
              </a:path>
              <a:path w="717550" h="342900">
                <a:moveTo>
                  <a:pt x="717550" y="165099"/>
                </a:moveTo>
                <a:lnTo>
                  <a:pt x="520700" y="165099"/>
                </a:lnTo>
                <a:lnTo>
                  <a:pt x="520700" y="171449"/>
                </a:lnTo>
                <a:lnTo>
                  <a:pt x="692150" y="171450"/>
                </a:lnTo>
                <a:lnTo>
                  <a:pt x="696632" y="175932"/>
                </a:lnTo>
                <a:lnTo>
                  <a:pt x="717550" y="165099"/>
                </a:lnTo>
                <a:close/>
              </a:path>
              <a:path w="717550" h="342900">
                <a:moveTo>
                  <a:pt x="696632" y="175932"/>
                </a:moveTo>
                <a:lnTo>
                  <a:pt x="692150" y="171450"/>
                </a:lnTo>
                <a:lnTo>
                  <a:pt x="679450" y="177799"/>
                </a:lnTo>
                <a:lnTo>
                  <a:pt x="693025" y="177799"/>
                </a:lnTo>
                <a:lnTo>
                  <a:pt x="696632" y="175932"/>
                </a:lnTo>
                <a:close/>
              </a:path>
              <a:path w="717550" h="342900">
                <a:moveTo>
                  <a:pt x="698500" y="177799"/>
                </a:moveTo>
                <a:lnTo>
                  <a:pt x="696632" y="175932"/>
                </a:lnTo>
                <a:lnTo>
                  <a:pt x="693025" y="177799"/>
                </a:lnTo>
                <a:lnTo>
                  <a:pt x="69850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44909" y="2184400"/>
            <a:ext cx="67310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9509" y="2012950"/>
            <a:ext cx="717550" cy="349250"/>
          </a:xfrm>
          <a:custGeom>
            <a:avLst/>
            <a:gdLst/>
            <a:ahLst/>
            <a:cxnLst/>
            <a:rect l="l" t="t" r="r" b="b"/>
            <a:pathLst>
              <a:path w="717550" h="349250">
                <a:moveTo>
                  <a:pt x="203200" y="165099"/>
                </a:moveTo>
                <a:lnTo>
                  <a:pt x="0" y="165100"/>
                </a:lnTo>
                <a:lnTo>
                  <a:pt x="25399" y="178022"/>
                </a:lnTo>
                <a:lnTo>
                  <a:pt x="25400" y="171450"/>
                </a:lnTo>
                <a:lnTo>
                  <a:pt x="38344" y="177800"/>
                </a:lnTo>
                <a:lnTo>
                  <a:pt x="196850" y="177799"/>
                </a:lnTo>
                <a:lnTo>
                  <a:pt x="196850" y="171449"/>
                </a:lnTo>
                <a:lnTo>
                  <a:pt x="203200" y="165099"/>
                </a:lnTo>
                <a:close/>
              </a:path>
              <a:path w="717550" h="349250">
                <a:moveTo>
                  <a:pt x="38344" y="177800"/>
                </a:moveTo>
                <a:lnTo>
                  <a:pt x="25400" y="171450"/>
                </a:lnTo>
                <a:lnTo>
                  <a:pt x="25400" y="177800"/>
                </a:lnTo>
                <a:lnTo>
                  <a:pt x="38344" y="177800"/>
                </a:lnTo>
                <a:close/>
              </a:path>
              <a:path w="717550" h="349250">
                <a:moveTo>
                  <a:pt x="358775" y="334992"/>
                </a:moveTo>
                <a:lnTo>
                  <a:pt x="38344" y="177800"/>
                </a:lnTo>
                <a:lnTo>
                  <a:pt x="25400" y="177800"/>
                </a:lnTo>
                <a:lnTo>
                  <a:pt x="25399" y="178022"/>
                </a:lnTo>
                <a:lnTo>
                  <a:pt x="355600" y="346019"/>
                </a:lnTo>
                <a:lnTo>
                  <a:pt x="355600" y="336550"/>
                </a:lnTo>
                <a:lnTo>
                  <a:pt x="358775" y="334992"/>
                </a:lnTo>
                <a:close/>
              </a:path>
              <a:path w="717550" h="349250">
                <a:moveTo>
                  <a:pt x="520700" y="12699"/>
                </a:moveTo>
                <a:lnTo>
                  <a:pt x="520700" y="0"/>
                </a:lnTo>
                <a:lnTo>
                  <a:pt x="196850" y="0"/>
                </a:lnTo>
                <a:lnTo>
                  <a:pt x="196850" y="165099"/>
                </a:lnTo>
                <a:lnTo>
                  <a:pt x="203200" y="165099"/>
                </a:lnTo>
                <a:lnTo>
                  <a:pt x="203200" y="12699"/>
                </a:lnTo>
                <a:lnTo>
                  <a:pt x="514350" y="12699"/>
                </a:lnTo>
                <a:lnTo>
                  <a:pt x="514350" y="6349"/>
                </a:lnTo>
                <a:lnTo>
                  <a:pt x="520700" y="12699"/>
                </a:lnTo>
                <a:close/>
              </a:path>
              <a:path w="717550" h="349250">
                <a:moveTo>
                  <a:pt x="203200" y="177799"/>
                </a:moveTo>
                <a:lnTo>
                  <a:pt x="203200" y="165099"/>
                </a:lnTo>
                <a:lnTo>
                  <a:pt x="196850" y="171449"/>
                </a:lnTo>
                <a:lnTo>
                  <a:pt x="196850" y="177799"/>
                </a:lnTo>
                <a:lnTo>
                  <a:pt x="203200" y="177799"/>
                </a:lnTo>
                <a:close/>
              </a:path>
              <a:path w="717550" h="349250">
                <a:moveTo>
                  <a:pt x="361950" y="336550"/>
                </a:moveTo>
                <a:lnTo>
                  <a:pt x="358775" y="33499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9250">
                <a:moveTo>
                  <a:pt x="361950" y="349250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46019"/>
                </a:lnTo>
                <a:lnTo>
                  <a:pt x="361950" y="349250"/>
                </a:lnTo>
                <a:close/>
              </a:path>
              <a:path w="717550" h="349250">
                <a:moveTo>
                  <a:pt x="693025" y="177799"/>
                </a:moveTo>
                <a:lnTo>
                  <a:pt x="679205" y="177799"/>
                </a:lnTo>
                <a:lnTo>
                  <a:pt x="358775" y="334992"/>
                </a:lnTo>
                <a:lnTo>
                  <a:pt x="361950" y="336550"/>
                </a:lnTo>
                <a:lnTo>
                  <a:pt x="361950" y="349250"/>
                </a:lnTo>
                <a:lnTo>
                  <a:pt x="693025" y="177799"/>
                </a:lnTo>
                <a:close/>
              </a:path>
              <a:path w="717550" h="349250">
                <a:moveTo>
                  <a:pt x="520700" y="12699"/>
                </a:moveTo>
                <a:lnTo>
                  <a:pt x="514350" y="6349"/>
                </a:lnTo>
                <a:lnTo>
                  <a:pt x="514350" y="12699"/>
                </a:lnTo>
                <a:lnTo>
                  <a:pt x="520700" y="12699"/>
                </a:lnTo>
                <a:close/>
              </a:path>
              <a:path w="717550" h="349250">
                <a:moveTo>
                  <a:pt x="717550" y="165099"/>
                </a:moveTo>
                <a:lnTo>
                  <a:pt x="520700" y="165099"/>
                </a:lnTo>
                <a:lnTo>
                  <a:pt x="520700" y="12699"/>
                </a:lnTo>
                <a:lnTo>
                  <a:pt x="514350" y="12699"/>
                </a:lnTo>
                <a:lnTo>
                  <a:pt x="514350" y="177799"/>
                </a:lnTo>
                <a:lnTo>
                  <a:pt x="679205" y="177799"/>
                </a:lnTo>
                <a:lnTo>
                  <a:pt x="692150" y="171449"/>
                </a:lnTo>
                <a:lnTo>
                  <a:pt x="696632" y="175932"/>
                </a:lnTo>
                <a:lnTo>
                  <a:pt x="717550" y="165099"/>
                </a:lnTo>
                <a:close/>
              </a:path>
              <a:path w="717550" h="349250">
                <a:moveTo>
                  <a:pt x="696632" y="175932"/>
                </a:moveTo>
                <a:lnTo>
                  <a:pt x="692150" y="171449"/>
                </a:lnTo>
                <a:lnTo>
                  <a:pt x="679205" y="177799"/>
                </a:lnTo>
                <a:lnTo>
                  <a:pt x="693025" y="177799"/>
                </a:lnTo>
                <a:lnTo>
                  <a:pt x="696632" y="175932"/>
                </a:lnTo>
                <a:close/>
              </a:path>
              <a:path w="717550" h="349250">
                <a:moveTo>
                  <a:pt x="698500" y="177799"/>
                </a:moveTo>
                <a:lnTo>
                  <a:pt x="696632" y="175932"/>
                </a:lnTo>
                <a:lnTo>
                  <a:pt x="693025" y="177799"/>
                </a:lnTo>
                <a:lnTo>
                  <a:pt x="69850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7109" y="5181600"/>
            <a:ext cx="3943350" cy="2184400"/>
          </a:xfrm>
          <a:custGeom>
            <a:avLst/>
            <a:gdLst/>
            <a:ahLst/>
            <a:cxnLst/>
            <a:rect l="l" t="t" r="r" b="b"/>
            <a:pathLst>
              <a:path w="3943350" h="2184400">
                <a:moveTo>
                  <a:pt x="0" y="0"/>
                </a:moveTo>
                <a:lnTo>
                  <a:pt x="0" y="2184400"/>
                </a:lnTo>
                <a:lnTo>
                  <a:pt x="3943350" y="2184400"/>
                </a:lnTo>
                <a:lnTo>
                  <a:pt x="39433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38059" y="5162550"/>
            <a:ext cx="3981450" cy="2216150"/>
          </a:xfrm>
          <a:custGeom>
            <a:avLst/>
            <a:gdLst/>
            <a:ahLst/>
            <a:cxnLst/>
            <a:rect l="l" t="t" r="r" b="b"/>
            <a:pathLst>
              <a:path w="3981450" h="2216150">
                <a:moveTo>
                  <a:pt x="3981450" y="2209799"/>
                </a:moveTo>
                <a:lnTo>
                  <a:pt x="3981387" y="16933"/>
                </a:lnTo>
                <a:lnTo>
                  <a:pt x="3976127" y="4233"/>
                </a:lnTo>
                <a:lnTo>
                  <a:pt x="3962400" y="0"/>
                </a:lnTo>
                <a:lnTo>
                  <a:pt x="16933" y="62"/>
                </a:lnTo>
                <a:lnTo>
                  <a:pt x="4233" y="5322"/>
                </a:lnTo>
                <a:lnTo>
                  <a:pt x="0" y="19050"/>
                </a:lnTo>
                <a:lnTo>
                  <a:pt x="0" y="2209800"/>
                </a:lnTo>
                <a:lnTo>
                  <a:pt x="6350" y="2216150"/>
                </a:lnTo>
                <a:lnTo>
                  <a:pt x="19050" y="221615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3949700" y="31749"/>
                </a:lnTo>
                <a:lnTo>
                  <a:pt x="3949700" y="19049"/>
                </a:lnTo>
                <a:lnTo>
                  <a:pt x="3962400" y="31749"/>
                </a:lnTo>
                <a:lnTo>
                  <a:pt x="3962400" y="2216149"/>
                </a:lnTo>
                <a:lnTo>
                  <a:pt x="3975100" y="2216149"/>
                </a:lnTo>
                <a:lnTo>
                  <a:pt x="3981450" y="2209799"/>
                </a:lnTo>
                <a:close/>
              </a:path>
              <a:path w="3981450" h="221615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3981450" h="2216150">
                <a:moveTo>
                  <a:pt x="31750" y="21844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2184400"/>
                </a:lnTo>
                <a:lnTo>
                  <a:pt x="31750" y="2184400"/>
                </a:lnTo>
                <a:close/>
              </a:path>
              <a:path w="3981450" h="2216150">
                <a:moveTo>
                  <a:pt x="3962400" y="2184399"/>
                </a:moveTo>
                <a:lnTo>
                  <a:pt x="19050" y="2184400"/>
                </a:lnTo>
                <a:lnTo>
                  <a:pt x="31750" y="2203450"/>
                </a:lnTo>
                <a:lnTo>
                  <a:pt x="31750" y="2216150"/>
                </a:lnTo>
                <a:lnTo>
                  <a:pt x="3949700" y="2216149"/>
                </a:lnTo>
                <a:lnTo>
                  <a:pt x="3949700" y="2203449"/>
                </a:lnTo>
                <a:lnTo>
                  <a:pt x="3962400" y="2184399"/>
                </a:lnTo>
                <a:close/>
              </a:path>
              <a:path w="3981450" h="2216150">
                <a:moveTo>
                  <a:pt x="31750" y="2216150"/>
                </a:moveTo>
                <a:lnTo>
                  <a:pt x="31750" y="2203450"/>
                </a:lnTo>
                <a:lnTo>
                  <a:pt x="19050" y="2184400"/>
                </a:lnTo>
                <a:lnTo>
                  <a:pt x="19050" y="2216150"/>
                </a:lnTo>
                <a:lnTo>
                  <a:pt x="31750" y="2216150"/>
                </a:lnTo>
                <a:close/>
              </a:path>
              <a:path w="3981450" h="2216150">
                <a:moveTo>
                  <a:pt x="3962400" y="31749"/>
                </a:moveTo>
                <a:lnTo>
                  <a:pt x="3949700" y="19049"/>
                </a:lnTo>
                <a:lnTo>
                  <a:pt x="3949700" y="31749"/>
                </a:lnTo>
                <a:lnTo>
                  <a:pt x="3962400" y="31749"/>
                </a:lnTo>
                <a:close/>
              </a:path>
              <a:path w="3981450" h="2216150">
                <a:moveTo>
                  <a:pt x="3962400" y="2184399"/>
                </a:moveTo>
                <a:lnTo>
                  <a:pt x="3962400" y="31749"/>
                </a:lnTo>
                <a:lnTo>
                  <a:pt x="3949700" y="31749"/>
                </a:lnTo>
                <a:lnTo>
                  <a:pt x="3949700" y="2184399"/>
                </a:lnTo>
                <a:lnTo>
                  <a:pt x="3962400" y="2184399"/>
                </a:lnTo>
                <a:close/>
              </a:path>
              <a:path w="3981450" h="2216150">
                <a:moveTo>
                  <a:pt x="3962400" y="2216149"/>
                </a:moveTo>
                <a:lnTo>
                  <a:pt x="3962400" y="2184399"/>
                </a:lnTo>
                <a:lnTo>
                  <a:pt x="3949700" y="2203449"/>
                </a:lnTo>
                <a:lnTo>
                  <a:pt x="3949700" y="2216149"/>
                </a:lnTo>
                <a:lnTo>
                  <a:pt x="3962400" y="221614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52354" y="5253962"/>
            <a:ext cx="3750310" cy="2044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88900"/>
              </a:lnSpc>
            </a:pPr>
            <a:r>
              <a:rPr sz="1650" spc="-20" dirty="0">
                <a:latin typeface="Palatino Linotype"/>
                <a:cs typeface="Palatino Linotype"/>
              </a:rPr>
              <a:t>I</a:t>
            </a:r>
            <a:r>
              <a:rPr sz="1650" spc="-10" dirty="0">
                <a:latin typeface="Palatino Linotype"/>
                <a:cs typeface="Palatino Linotype"/>
              </a:rPr>
              <a:t>n</a:t>
            </a:r>
            <a:r>
              <a:rPr sz="1650" spc="-25" dirty="0">
                <a:latin typeface="Palatino Linotype"/>
                <a:cs typeface="Palatino Linotype"/>
              </a:rPr>
              <a:t> 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40" dirty="0">
                <a:latin typeface="Palatino Linotype"/>
                <a:cs typeface="Palatino Linotype"/>
              </a:rPr>
              <a:t>lazi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9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a</a:t>
            </a:r>
            <a:r>
              <a:rPr sz="1650" spc="-10" dirty="0">
                <a:latin typeface="Palatino Linotype"/>
                <a:cs typeface="Palatino Linotype"/>
              </a:rPr>
              <a:t>d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15" dirty="0">
                <a:latin typeface="Palatino Linotype"/>
                <a:cs typeface="Palatino Linotype"/>
              </a:rPr>
              <a:t>n’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-25" dirty="0">
                <a:latin typeface="Palatino Linotype"/>
                <a:cs typeface="Palatino Linotype"/>
              </a:rPr>
              <a:t>mmob</a:t>
            </a:r>
            <a:r>
              <a:rPr sz="1650" spc="5" dirty="0">
                <a:latin typeface="Palatino Linotype"/>
                <a:cs typeface="Palatino Linotype"/>
              </a:rPr>
              <a:t>i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20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8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in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ucc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10" dirty="0">
                <a:latin typeface="Palatino Linotype"/>
                <a:cs typeface="Palatino Linotype"/>
              </a:rPr>
              <a:t>ss</a:t>
            </a:r>
            <a:r>
              <a:rPr sz="1650" spc="1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va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30" dirty="0">
                <a:latin typeface="Palatino Linotype"/>
                <a:cs typeface="Palatino Linotype"/>
              </a:rPr>
              <a:t>ca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a </a:t>
            </a:r>
            <a:r>
              <a:rPr sz="1650" spc="10" dirty="0">
                <a:latin typeface="Palatino Linotype"/>
                <a:cs typeface="Palatino Linotype"/>
              </a:rPr>
              <a:t>te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25" dirty="0">
                <a:latin typeface="Palatino Linotype"/>
                <a:cs typeface="Palatino Linotype"/>
              </a:rPr>
              <a:t>z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a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10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170" dirty="0">
                <a:latin typeface="Palatino Linotype"/>
                <a:cs typeface="Palatino Linotype"/>
              </a:rPr>
              <a:t> 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l</a:t>
            </a:r>
            <a:r>
              <a:rPr sz="1650" b="1" spc="85" dirty="0">
                <a:latin typeface="Palatino Linotype"/>
                <a:cs typeface="Palatino Linotype"/>
              </a:rPr>
              <a:t> </a:t>
            </a:r>
            <a:r>
              <a:rPr sz="1650" b="1" spc="5" dirty="0">
                <a:latin typeface="Palatino Linotype"/>
                <a:cs typeface="Palatino Linotype"/>
              </a:rPr>
              <a:t>r</a:t>
            </a:r>
            <a:r>
              <a:rPr sz="1650" b="1" spc="25" dirty="0">
                <a:latin typeface="Palatino Linotype"/>
                <a:cs typeface="Palatino Linotype"/>
              </a:rPr>
              <a:t>e</a:t>
            </a:r>
            <a:r>
              <a:rPr sz="1650" b="1" spc="-20" dirty="0">
                <a:latin typeface="Palatino Linotype"/>
                <a:cs typeface="Palatino Linotype"/>
              </a:rPr>
              <a:t>dd</a:t>
            </a:r>
            <a:r>
              <a:rPr sz="1650" b="1" spc="-60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to </a:t>
            </a:r>
            <a:r>
              <a:rPr sz="1650" b="1" spc="5" dirty="0">
                <a:latin typeface="Palatino Linotype"/>
                <a:cs typeface="Palatino Linotype"/>
              </a:rPr>
              <a:t>f</a:t>
            </a:r>
            <a:r>
              <a:rPr sz="1650" b="1" spc="-20" dirty="0">
                <a:latin typeface="Palatino Linotype"/>
                <a:cs typeface="Palatino Linotype"/>
              </a:rPr>
              <a:t>ond</a:t>
            </a:r>
            <a:r>
              <a:rPr sz="1650" b="1" spc="-60" dirty="0">
                <a:latin typeface="Palatino Linotype"/>
                <a:cs typeface="Palatino Linotype"/>
              </a:rPr>
              <a:t>i</a:t>
            </a: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spc="5" dirty="0">
                <a:latin typeface="Palatino Linotype"/>
                <a:cs typeface="Palatino Linotype"/>
              </a:rPr>
              <a:t>r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o</a:t>
            </a:r>
            <a:r>
              <a:rPr sz="1650" b="1" spc="70" dirty="0">
                <a:latin typeface="Palatino Linotype"/>
                <a:cs typeface="Palatino Linotype"/>
              </a:rPr>
              <a:t> </a:t>
            </a:r>
            <a:r>
              <a:rPr sz="1650" b="1" spc="0" dirty="0">
                <a:latin typeface="Palatino Linotype"/>
                <a:cs typeface="Palatino Linotype"/>
              </a:rPr>
              <a:t>c</a:t>
            </a:r>
            <a:r>
              <a:rPr sz="1650" b="1" spc="-20" dirty="0">
                <a:latin typeface="Palatino Linotype"/>
                <a:cs typeface="Palatino Linotype"/>
              </a:rPr>
              <a:t>omp</a:t>
            </a:r>
            <a:r>
              <a:rPr sz="1650" b="1" spc="5" dirty="0">
                <a:latin typeface="Palatino Linotype"/>
                <a:cs typeface="Palatino Linotype"/>
              </a:rPr>
              <a:t>r</a:t>
            </a:r>
            <a:r>
              <a:rPr sz="1650" b="1" spc="25" dirty="0">
                <a:latin typeface="Palatino Linotype"/>
                <a:cs typeface="Palatino Linotype"/>
              </a:rPr>
              <a:t>e</a:t>
            </a:r>
            <a:r>
              <a:rPr sz="1650" b="1" spc="-20" dirty="0">
                <a:latin typeface="Palatino Linotype"/>
                <a:cs typeface="Palatino Linotype"/>
              </a:rPr>
              <a:t>nd</a:t>
            </a:r>
            <a:r>
              <a:rPr sz="1650" b="1" spc="15" dirty="0">
                <a:latin typeface="Palatino Linotype"/>
                <a:cs typeface="Palatino Linotype"/>
              </a:rPr>
              <a:t>e</a:t>
            </a:r>
            <a:r>
              <a:rPr sz="1650" b="1" spc="-20" dirty="0">
                <a:latin typeface="Palatino Linotype"/>
                <a:cs typeface="Palatino Linotype"/>
              </a:rPr>
              <a:t>n</a:t>
            </a:r>
            <a:r>
              <a:rPr sz="1650" b="1" spc="-10" dirty="0">
                <a:latin typeface="Palatino Linotype"/>
                <a:cs typeface="Palatino Linotype"/>
              </a:rPr>
              <a:t>t</a:t>
            </a:r>
            <a:r>
              <a:rPr sz="1650" b="1" dirty="0">
                <a:latin typeface="Palatino Linotype"/>
                <a:cs typeface="Palatino Linotype"/>
              </a:rPr>
              <a:t>e</a:t>
            </a:r>
            <a:r>
              <a:rPr sz="1650" b="1" spc="10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latin typeface="Palatino Linotype"/>
                <a:cs typeface="Palatino Linotype"/>
              </a:rPr>
              <a:t>qu</a:t>
            </a:r>
            <a:r>
              <a:rPr sz="1650" b="1" spc="15" dirty="0">
                <a:latin typeface="Palatino Linotype"/>
                <a:cs typeface="Palatino Linotype"/>
              </a:rPr>
              <a:t>e</a:t>
            </a:r>
            <a:r>
              <a:rPr sz="1650" b="1" spc="-50" dirty="0">
                <a:latin typeface="Palatino Linotype"/>
                <a:cs typeface="Palatino Linotype"/>
              </a:rPr>
              <a:t>ll</a:t>
            </a:r>
            <a:r>
              <a:rPr sz="1650" b="1" dirty="0">
                <a:latin typeface="Palatino Linotype"/>
                <a:cs typeface="Palatino Linotype"/>
              </a:rPr>
              <a:t>o </a:t>
            </a:r>
            <a:r>
              <a:rPr sz="1650" b="1" spc="-20" dirty="0">
                <a:latin typeface="Palatino Linotype"/>
                <a:cs typeface="Palatino Linotype"/>
              </a:rPr>
              <a:t>d</a:t>
            </a:r>
            <a:r>
              <a:rPr sz="1650" b="1" spc="15" dirty="0">
                <a:latin typeface="Palatino Linotype"/>
                <a:cs typeface="Palatino Linotype"/>
              </a:rPr>
              <a:t>e</a:t>
            </a:r>
            <a:r>
              <a:rPr sz="1650" b="1" spc="5" dirty="0">
                <a:latin typeface="Palatino Linotype"/>
                <a:cs typeface="Palatino Linotype"/>
              </a:rPr>
              <a:t>r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30" dirty="0">
                <a:latin typeface="Palatino Linotype"/>
                <a:cs typeface="Palatino Linotype"/>
              </a:rPr>
              <a:t>v</a:t>
            </a: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spc="-20" dirty="0">
                <a:latin typeface="Palatino Linotype"/>
                <a:cs typeface="Palatino Linotype"/>
              </a:rPr>
              <a:t>n</a:t>
            </a:r>
            <a:r>
              <a:rPr sz="1650" b="1" spc="-10" dirty="0">
                <a:latin typeface="Palatino Linotype"/>
                <a:cs typeface="Palatino Linotype"/>
              </a:rPr>
              <a:t>t</a:t>
            </a:r>
            <a:r>
              <a:rPr sz="1650" b="1" dirty="0">
                <a:latin typeface="Palatino Linotype"/>
                <a:cs typeface="Palatino Linotype"/>
              </a:rPr>
              <a:t>e</a:t>
            </a:r>
            <a:r>
              <a:rPr sz="1650" b="1" spc="10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latin typeface="Palatino Linotype"/>
                <a:cs typeface="Palatino Linotype"/>
              </a:rPr>
              <a:t>d</a:t>
            </a: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spc="-50" dirty="0">
                <a:latin typeface="Palatino Linotype"/>
                <a:cs typeface="Palatino Linotype"/>
              </a:rPr>
              <a:t>ll</a:t>
            </a:r>
            <a:r>
              <a:rPr sz="1650" b="1" dirty="0">
                <a:latin typeface="Palatino Linotype"/>
                <a:cs typeface="Palatino Linotype"/>
              </a:rPr>
              <a:t>a</a:t>
            </a:r>
            <a:r>
              <a:rPr sz="1650" b="1" spc="60" dirty="0">
                <a:latin typeface="Palatino Linotype"/>
                <a:cs typeface="Palatino Linotype"/>
              </a:rPr>
              <a:t> </a:t>
            </a:r>
            <a:r>
              <a:rPr sz="1650" b="1" spc="-50" dirty="0">
                <a:latin typeface="Palatino Linotype"/>
                <a:cs typeface="Palatino Linotype"/>
              </a:rPr>
              <a:t>l</a:t>
            </a:r>
            <a:r>
              <a:rPr sz="1650" b="1" spc="-20" dirty="0">
                <a:latin typeface="Palatino Linotype"/>
                <a:cs typeface="Palatino Linotype"/>
              </a:rPr>
              <a:t>o</a:t>
            </a:r>
            <a:r>
              <a:rPr sz="1650" b="1" spc="5" dirty="0">
                <a:latin typeface="Palatino Linotype"/>
                <a:cs typeface="Palatino Linotype"/>
              </a:rPr>
              <a:t>caz</a:t>
            </a:r>
            <a:r>
              <a:rPr sz="1650" b="1" spc="-60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on</a:t>
            </a:r>
            <a:r>
              <a:rPr sz="1650" b="1" dirty="0">
                <a:latin typeface="Palatino Linotype"/>
                <a:cs typeface="Palatino Linotype"/>
              </a:rPr>
              <a:t>e</a:t>
            </a:r>
            <a:r>
              <a:rPr sz="1650" b="1" spc="110" dirty="0">
                <a:latin typeface="Palatino Linotype"/>
                <a:cs typeface="Palatino Linotype"/>
              </a:rPr>
              <a:t> 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h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to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op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1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mmo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il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dirty="0">
                <a:latin typeface="Palatino Linotype"/>
                <a:cs typeface="Palatino Linotype"/>
              </a:rPr>
              <a:t>.</a:t>
            </a:r>
            <a:endParaRPr sz="1650">
              <a:latin typeface="Palatino Linotype"/>
              <a:cs typeface="Palatino Linotype"/>
            </a:endParaRPr>
          </a:p>
          <a:p>
            <a:pPr marL="37465" marR="22225" algn="ctr">
              <a:lnSpc>
                <a:spcPts val="1750"/>
              </a:lnSpc>
              <a:spcBef>
                <a:spcPts val="70"/>
              </a:spcBef>
            </a:pPr>
            <a:r>
              <a:rPr sz="1650" spc="-20" dirty="0">
                <a:latin typeface="Palatino Linotype"/>
                <a:cs typeface="Palatino Linotype"/>
              </a:rPr>
              <a:t>I</a:t>
            </a:r>
            <a:r>
              <a:rPr sz="1650" spc="-5" dirty="0">
                <a:latin typeface="Palatino Linotype"/>
                <a:cs typeface="Palatino Linotype"/>
              </a:rPr>
              <a:t>l</a:t>
            </a:r>
            <a:r>
              <a:rPr sz="1650" spc="-45" dirty="0">
                <a:latin typeface="Palatino Linotype"/>
                <a:cs typeface="Palatino Linotype"/>
              </a:rPr>
              <a:t> 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dirty="0">
                <a:latin typeface="Palatino Linotype"/>
                <a:cs typeface="Palatino Linotype"/>
              </a:rPr>
              <a:t>f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tt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fa</a:t>
            </a:r>
            <a:r>
              <a:rPr sz="1650" spc="10" dirty="0">
                <a:latin typeface="Palatino Linotype"/>
                <a:cs typeface="Palatino Linotype"/>
              </a:rPr>
              <a:t> 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120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ca</a:t>
            </a:r>
            <a:r>
              <a:rPr sz="1650" spc="-55" dirty="0">
                <a:latin typeface="Palatino Linotype"/>
                <a:cs typeface="Palatino Linotype"/>
              </a:rPr>
              <a:t>p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al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17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tt</a:t>
            </a:r>
            <a:r>
              <a:rPr sz="165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4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n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n 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-2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tt</a:t>
            </a:r>
            <a:r>
              <a:rPr sz="165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4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15" dirty="0">
                <a:latin typeface="Palatino Linotype"/>
                <a:cs typeface="Palatino Linotype"/>
              </a:rPr>
              <a:t>g</a:t>
            </a:r>
            <a:r>
              <a:rPr sz="1650" spc="-5" dirty="0">
                <a:latin typeface="Palatino Linotype"/>
                <a:cs typeface="Palatino Linotype"/>
              </a:rPr>
              <a:t>o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31809" y="4794250"/>
            <a:ext cx="2393949" cy="323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6959" y="3803650"/>
            <a:ext cx="3803650" cy="1314450"/>
          </a:xfrm>
          <a:custGeom>
            <a:avLst/>
            <a:gdLst/>
            <a:ahLst/>
            <a:cxnLst/>
            <a:rect l="l" t="t" r="r" b="b"/>
            <a:pathLst>
              <a:path w="3803650" h="1314450">
                <a:moveTo>
                  <a:pt x="3803650" y="12699"/>
                </a:moveTo>
                <a:lnTo>
                  <a:pt x="3803650" y="0"/>
                </a:lnTo>
                <a:lnTo>
                  <a:pt x="0" y="0"/>
                </a:lnTo>
                <a:lnTo>
                  <a:pt x="19652" y="12699"/>
                </a:lnTo>
                <a:lnTo>
                  <a:pt x="3803650" y="12699"/>
                </a:lnTo>
                <a:close/>
              </a:path>
              <a:path w="3803650" h="1314450">
                <a:moveTo>
                  <a:pt x="1326547" y="857250"/>
                </a:moveTo>
                <a:lnTo>
                  <a:pt x="19652" y="12699"/>
                </a:lnTo>
                <a:lnTo>
                  <a:pt x="12699" y="12699"/>
                </a:lnTo>
                <a:lnTo>
                  <a:pt x="12699" y="857250"/>
                </a:lnTo>
                <a:lnTo>
                  <a:pt x="1326547" y="857250"/>
                </a:lnTo>
                <a:close/>
              </a:path>
              <a:path w="3803650" h="1314450">
                <a:moveTo>
                  <a:pt x="1346199" y="869950"/>
                </a:moveTo>
                <a:lnTo>
                  <a:pt x="1346199" y="857250"/>
                </a:lnTo>
                <a:lnTo>
                  <a:pt x="1326547" y="857250"/>
                </a:lnTo>
                <a:lnTo>
                  <a:pt x="1346199" y="869950"/>
                </a:lnTo>
                <a:close/>
              </a:path>
              <a:path w="3803650" h="1314450">
                <a:moveTo>
                  <a:pt x="3098800" y="998750"/>
                </a:moveTo>
                <a:lnTo>
                  <a:pt x="3098800" y="996949"/>
                </a:lnTo>
                <a:lnTo>
                  <a:pt x="3054349" y="996949"/>
                </a:lnTo>
                <a:lnTo>
                  <a:pt x="3028949" y="1003300"/>
                </a:lnTo>
                <a:lnTo>
                  <a:pt x="1936749" y="1301750"/>
                </a:lnTo>
                <a:lnTo>
                  <a:pt x="1911349" y="1308100"/>
                </a:lnTo>
                <a:lnTo>
                  <a:pt x="1911349" y="1314450"/>
                </a:lnTo>
                <a:lnTo>
                  <a:pt x="1945062" y="1314450"/>
                </a:lnTo>
                <a:lnTo>
                  <a:pt x="3098800" y="998750"/>
                </a:lnTo>
                <a:close/>
              </a:path>
              <a:path w="3803650" h="1314450">
                <a:moveTo>
                  <a:pt x="2470149" y="857250"/>
                </a:moveTo>
                <a:lnTo>
                  <a:pt x="2457449" y="857250"/>
                </a:lnTo>
                <a:lnTo>
                  <a:pt x="2457449" y="990600"/>
                </a:lnTo>
                <a:lnTo>
                  <a:pt x="2457450" y="869949"/>
                </a:lnTo>
                <a:lnTo>
                  <a:pt x="2470149" y="857250"/>
                </a:lnTo>
                <a:close/>
              </a:path>
              <a:path w="3803650" h="1314450">
                <a:moveTo>
                  <a:pt x="3803650" y="869949"/>
                </a:moveTo>
                <a:lnTo>
                  <a:pt x="3803650" y="12700"/>
                </a:lnTo>
                <a:lnTo>
                  <a:pt x="3790949" y="12700"/>
                </a:lnTo>
                <a:lnTo>
                  <a:pt x="3790949" y="857250"/>
                </a:lnTo>
                <a:lnTo>
                  <a:pt x="2470149" y="857250"/>
                </a:lnTo>
                <a:lnTo>
                  <a:pt x="2457450" y="869949"/>
                </a:lnTo>
                <a:lnTo>
                  <a:pt x="3803650" y="869949"/>
                </a:lnTo>
                <a:close/>
              </a:path>
              <a:path w="3803650" h="1314450">
                <a:moveTo>
                  <a:pt x="2470149" y="977899"/>
                </a:moveTo>
                <a:lnTo>
                  <a:pt x="2470149" y="869949"/>
                </a:lnTo>
                <a:lnTo>
                  <a:pt x="2457450" y="869949"/>
                </a:lnTo>
                <a:lnTo>
                  <a:pt x="2457450" y="977899"/>
                </a:lnTo>
                <a:lnTo>
                  <a:pt x="2470149" y="977899"/>
                </a:lnTo>
                <a:close/>
              </a:path>
              <a:path w="3803650" h="1314450">
                <a:moveTo>
                  <a:pt x="3092450" y="977899"/>
                </a:moveTo>
                <a:lnTo>
                  <a:pt x="2457450" y="977899"/>
                </a:lnTo>
                <a:lnTo>
                  <a:pt x="2470150" y="990600"/>
                </a:lnTo>
                <a:lnTo>
                  <a:pt x="3045634" y="990600"/>
                </a:lnTo>
                <a:lnTo>
                  <a:pt x="3092450" y="977899"/>
                </a:lnTo>
                <a:close/>
              </a:path>
              <a:path w="3803650" h="1314450">
                <a:moveTo>
                  <a:pt x="2470149" y="990600"/>
                </a:moveTo>
                <a:lnTo>
                  <a:pt x="2457450" y="977899"/>
                </a:lnTo>
                <a:lnTo>
                  <a:pt x="2457450" y="990600"/>
                </a:lnTo>
                <a:lnTo>
                  <a:pt x="2470149" y="990600"/>
                </a:lnTo>
                <a:close/>
              </a:path>
              <a:path w="3803650" h="1314450">
                <a:moveTo>
                  <a:pt x="3098800" y="996949"/>
                </a:moveTo>
                <a:lnTo>
                  <a:pt x="3092450" y="977899"/>
                </a:lnTo>
                <a:lnTo>
                  <a:pt x="3045634" y="990600"/>
                </a:lnTo>
                <a:lnTo>
                  <a:pt x="3079749" y="990600"/>
                </a:lnTo>
                <a:lnTo>
                  <a:pt x="3079749" y="996949"/>
                </a:lnTo>
                <a:lnTo>
                  <a:pt x="3098800" y="996949"/>
                </a:lnTo>
                <a:close/>
              </a:path>
              <a:path w="3803650" h="1314450">
                <a:moveTo>
                  <a:pt x="3079749" y="990600"/>
                </a:moveTo>
                <a:lnTo>
                  <a:pt x="3045634" y="990600"/>
                </a:lnTo>
                <a:lnTo>
                  <a:pt x="3054349" y="996949"/>
                </a:lnTo>
                <a:lnTo>
                  <a:pt x="3079749" y="990600"/>
                </a:lnTo>
                <a:close/>
              </a:path>
              <a:path w="3803650" h="1314450">
                <a:moveTo>
                  <a:pt x="3079749" y="996949"/>
                </a:moveTo>
                <a:lnTo>
                  <a:pt x="3079749" y="990600"/>
                </a:lnTo>
                <a:lnTo>
                  <a:pt x="3054349" y="996949"/>
                </a:lnTo>
                <a:lnTo>
                  <a:pt x="3079749" y="996949"/>
                </a:lnTo>
                <a:close/>
              </a:path>
              <a:path w="3803650" h="1314450">
                <a:moveTo>
                  <a:pt x="3175000" y="977899"/>
                </a:moveTo>
                <a:lnTo>
                  <a:pt x="3092450" y="977899"/>
                </a:lnTo>
                <a:lnTo>
                  <a:pt x="3098800" y="996949"/>
                </a:lnTo>
                <a:lnTo>
                  <a:pt x="3098800" y="998750"/>
                </a:lnTo>
                <a:lnTo>
                  <a:pt x="3175000" y="97789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31809" y="4794250"/>
            <a:ext cx="2393949" cy="323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73159" y="4660900"/>
            <a:ext cx="1111249" cy="1333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39659" y="3816350"/>
            <a:ext cx="3778250" cy="8445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6959" y="3803650"/>
            <a:ext cx="3803650" cy="1327150"/>
          </a:xfrm>
          <a:custGeom>
            <a:avLst/>
            <a:gdLst/>
            <a:ahLst/>
            <a:cxnLst/>
            <a:rect l="l" t="t" r="r" b="b"/>
            <a:pathLst>
              <a:path w="3803650" h="1327150">
                <a:moveTo>
                  <a:pt x="3803650" y="869949"/>
                </a:moveTo>
                <a:lnTo>
                  <a:pt x="3803650" y="0"/>
                </a:lnTo>
                <a:lnTo>
                  <a:pt x="0" y="0"/>
                </a:lnTo>
                <a:lnTo>
                  <a:pt x="0" y="869950"/>
                </a:lnTo>
                <a:lnTo>
                  <a:pt x="12700" y="869950"/>
                </a:lnTo>
                <a:lnTo>
                  <a:pt x="12700" y="25400"/>
                </a:lnTo>
                <a:lnTo>
                  <a:pt x="25400" y="12699"/>
                </a:lnTo>
                <a:lnTo>
                  <a:pt x="25400" y="25399"/>
                </a:lnTo>
                <a:lnTo>
                  <a:pt x="3778250" y="25399"/>
                </a:lnTo>
                <a:lnTo>
                  <a:pt x="3778250" y="12699"/>
                </a:lnTo>
                <a:lnTo>
                  <a:pt x="3790950" y="25399"/>
                </a:lnTo>
                <a:lnTo>
                  <a:pt x="3790950" y="869949"/>
                </a:lnTo>
                <a:lnTo>
                  <a:pt x="3803650" y="869949"/>
                </a:lnTo>
                <a:close/>
              </a:path>
              <a:path w="3803650" h="1327150">
                <a:moveTo>
                  <a:pt x="25400" y="25399"/>
                </a:moveTo>
                <a:lnTo>
                  <a:pt x="25400" y="12699"/>
                </a:lnTo>
                <a:lnTo>
                  <a:pt x="12700" y="25400"/>
                </a:lnTo>
                <a:lnTo>
                  <a:pt x="25400" y="25399"/>
                </a:lnTo>
                <a:close/>
              </a:path>
              <a:path w="3803650" h="1327150">
                <a:moveTo>
                  <a:pt x="25400" y="844550"/>
                </a:moveTo>
                <a:lnTo>
                  <a:pt x="25400" y="25399"/>
                </a:lnTo>
                <a:lnTo>
                  <a:pt x="12700" y="25400"/>
                </a:lnTo>
                <a:lnTo>
                  <a:pt x="12700" y="844550"/>
                </a:lnTo>
                <a:lnTo>
                  <a:pt x="25400" y="844550"/>
                </a:lnTo>
                <a:close/>
              </a:path>
              <a:path w="3803650" h="1327150">
                <a:moveTo>
                  <a:pt x="1352550" y="996950"/>
                </a:moveTo>
                <a:lnTo>
                  <a:pt x="1352550" y="844550"/>
                </a:lnTo>
                <a:lnTo>
                  <a:pt x="12700" y="844550"/>
                </a:lnTo>
                <a:lnTo>
                  <a:pt x="25400" y="857250"/>
                </a:lnTo>
                <a:lnTo>
                  <a:pt x="25400" y="869950"/>
                </a:lnTo>
                <a:lnTo>
                  <a:pt x="1333500" y="869950"/>
                </a:lnTo>
                <a:lnTo>
                  <a:pt x="1333500" y="857250"/>
                </a:lnTo>
                <a:lnTo>
                  <a:pt x="1346200" y="869950"/>
                </a:lnTo>
                <a:lnTo>
                  <a:pt x="1346200" y="996950"/>
                </a:lnTo>
                <a:lnTo>
                  <a:pt x="1352550" y="996950"/>
                </a:lnTo>
                <a:close/>
              </a:path>
              <a:path w="3803650" h="1327150">
                <a:moveTo>
                  <a:pt x="25400" y="869950"/>
                </a:moveTo>
                <a:lnTo>
                  <a:pt x="25400" y="857250"/>
                </a:lnTo>
                <a:lnTo>
                  <a:pt x="12700" y="844550"/>
                </a:lnTo>
                <a:lnTo>
                  <a:pt x="12700" y="869950"/>
                </a:lnTo>
                <a:lnTo>
                  <a:pt x="25400" y="869950"/>
                </a:lnTo>
                <a:close/>
              </a:path>
              <a:path w="3803650" h="1327150">
                <a:moveTo>
                  <a:pt x="711200" y="977900"/>
                </a:moveTo>
                <a:lnTo>
                  <a:pt x="628650" y="977900"/>
                </a:lnTo>
                <a:lnTo>
                  <a:pt x="704850" y="998855"/>
                </a:lnTo>
                <a:lnTo>
                  <a:pt x="704850" y="996950"/>
                </a:lnTo>
                <a:lnTo>
                  <a:pt x="711200" y="977900"/>
                </a:lnTo>
                <a:close/>
              </a:path>
              <a:path w="3803650" h="1327150">
                <a:moveTo>
                  <a:pt x="781423" y="996950"/>
                </a:moveTo>
                <a:lnTo>
                  <a:pt x="711200" y="977900"/>
                </a:lnTo>
                <a:lnTo>
                  <a:pt x="704850" y="996950"/>
                </a:lnTo>
                <a:lnTo>
                  <a:pt x="781423" y="996950"/>
                </a:lnTo>
                <a:close/>
              </a:path>
              <a:path w="3803650" h="1327150">
                <a:moveTo>
                  <a:pt x="1901825" y="1300888"/>
                </a:moveTo>
                <a:lnTo>
                  <a:pt x="781423" y="996950"/>
                </a:lnTo>
                <a:lnTo>
                  <a:pt x="704850" y="996950"/>
                </a:lnTo>
                <a:lnTo>
                  <a:pt x="704850" y="998855"/>
                </a:lnTo>
                <a:lnTo>
                  <a:pt x="1898650" y="1327149"/>
                </a:lnTo>
                <a:lnTo>
                  <a:pt x="1898650" y="1301749"/>
                </a:lnTo>
                <a:lnTo>
                  <a:pt x="1901825" y="1300888"/>
                </a:lnTo>
                <a:close/>
              </a:path>
              <a:path w="3803650" h="1327150">
                <a:moveTo>
                  <a:pt x="1346200" y="977900"/>
                </a:moveTo>
                <a:lnTo>
                  <a:pt x="711200" y="977900"/>
                </a:lnTo>
                <a:lnTo>
                  <a:pt x="781423" y="996950"/>
                </a:lnTo>
                <a:lnTo>
                  <a:pt x="1333500" y="996950"/>
                </a:lnTo>
                <a:lnTo>
                  <a:pt x="1333500" y="990600"/>
                </a:lnTo>
                <a:lnTo>
                  <a:pt x="1346200" y="977900"/>
                </a:lnTo>
                <a:close/>
              </a:path>
              <a:path w="3803650" h="1327150">
                <a:moveTo>
                  <a:pt x="1346200" y="869950"/>
                </a:moveTo>
                <a:lnTo>
                  <a:pt x="1333500" y="857250"/>
                </a:lnTo>
                <a:lnTo>
                  <a:pt x="1333500" y="869950"/>
                </a:lnTo>
                <a:lnTo>
                  <a:pt x="1346200" y="869950"/>
                </a:lnTo>
                <a:close/>
              </a:path>
              <a:path w="3803650" h="1327150">
                <a:moveTo>
                  <a:pt x="1346200" y="977900"/>
                </a:moveTo>
                <a:lnTo>
                  <a:pt x="1346200" y="869950"/>
                </a:lnTo>
                <a:lnTo>
                  <a:pt x="1333500" y="869950"/>
                </a:lnTo>
                <a:lnTo>
                  <a:pt x="1333500" y="977900"/>
                </a:lnTo>
                <a:lnTo>
                  <a:pt x="1346200" y="977900"/>
                </a:lnTo>
                <a:close/>
              </a:path>
              <a:path w="3803650" h="1327150">
                <a:moveTo>
                  <a:pt x="1346200" y="996950"/>
                </a:moveTo>
                <a:lnTo>
                  <a:pt x="1346200" y="977900"/>
                </a:lnTo>
                <a:lnTo>
                  <a:pt x="1333500" y="990600"/>
                </a:lnTo>
                <a:lnTo>
                  <a:pt x="1333500" y="996950"/>
                </a:lnTo>
                <a:lnTo>
                  <a:pt x="1346200" y="996950"/>
                </a:lnTo>
                <a:close/>
              </a:path>
              <a:path w="3803650" h="1327150">
                <a:moveTo>
                  <a:pt x="1905000" y="1301749"/>
                </a:moveTo>
                <a:lnTo>
                  <a:pt x="1901825" y="1300888"/>
                </a:lnTo>
                <a:lnTo>
                  <a:pt x="1898650" y="1301749"/>
                </a:lnTo>
                <a:lnTo>
                  <a:pt x="1905000" y="1301749"/>
                </a:lnTo>
                <a:close/>
              </a:path>
              <a:path w="3803650" h="1327150">
                <a:moveTo>
                  <a:pt x="1905000" y="1325412"/>
                </a:moveTo>
                <a:lnTo>
                  <a:pt x="1905000" y="1301749"/>
                </a:lnTo>
                <a:lnTo>
                  <a:pt x="1898650" y="1301749"/>
                </a:lnTo>
                <a:lnTo>
                  <a:pt x="1898650" y="1327149"/>
                </a:lnTo>
                <a:lnTo>
                  <a:pt x="1905000" y="1325412"/>
                </a:lnTo>
                <a:close/>
              </a:path>
              <a:path w="3803650" h="1327150">
                <a:moveTo>
                  <a:pt x="3098800" y="998750"/>
                </a:moveTo>
                <a:lnTo>
                  <a:pt x="3098800" y="996949"/>
                </a:lnTo>
                <a:lnTo>
                  <a:pt x="3022226" y="996949"/>
                </a:lnTo>
                <a:lnTo>
                  <a:pt x="1901825" y="1300888"/>
                </a:lnTo>
                <a:lnTo>
                  <a:pt x="1905000" y="1301749"/>
                </a:lnTo>
                <a:lnTo>
                  <a:pt x="1905000" y="1325412"/>
                </a:lnTo>
                <a:lnTo>
                  <a:pt x="3098800" y="998750"/>
                </a:lnTo>
                <a:close/>
              </a:path>
              <a:path w="3803650" h="1327150">
                <a:moveTo>
                  <a:pt x="3790950" y="844549"/>
                </a:moveTo>
                <a:lnTo>
                  <a:pt x="2451100" y="844549"/>
                </a:lnTo>
                <a:lnTo>
                  <a:pt x="2451100" y="996949"/>
                </a:lnTo>
                <a:lnTo>
                  <a:pt x="2457450" y="996949"/>
                </a:lnTo>
                <a:lnTo>
                  <a:pt x="2457450" y="869949"/>
                </a:lnTo>
                <a:lnTo>
                  <a:pt x="2470150" y="857249"/>
                </a:lnTo>
                <a:lnTo>
                  <a:pt x="2470150" y="869949"/>
                </a:lnTo>
                <a:lnTo>
                  <a:pt x="3778250" y="869949"/>
                </a:lnTo>
                <a:lnTo>
                  <a:pt x="3778250" y="857249"/>
                </a:lnTo>
                <a:lnTo>
                  <a:pt x="3790950" y="844549"/>
                </a:lnTo>
                <a:close/>
              </a:path>
              <a:path w="3803650" h="1327150">
                <a:moveTo>
                  <a:pt x="2470150" y="869949"/>
                </a:moveTo>
                <a:lnTo>
                  <a:pt x="2470150" y="857249"/>
                </a:lnTo>
                <a:lnTo>
                  <a:pt x="2457450" y="869949"/>
                </a:lnTo>
                <a:lnTo>
                  <a:pt x="2470150" y="869949"/>
                </a:lnTo>
                <a:close/>
              </a:path>
              <a:path w="3803650" h="1327150">
                <a:moveTo>
                  <a:pt x="2470150" y="977899"/>
                </a:moveTo>
                <a:lnTo>
                  <a:pt x="2470150" y="869949"/>
                </a:lnTo>
                <a:lnTo>
                  <a:pt x="2457450" y="869949"/>
                </a:lnTo>
                <a:lnTo>
                  <a:pt x="2457450" y="977899"/>
                </a:lnTo>
                <a:lnTo>
                  <a:pt x="2470150" y="977899"/>
                </a:lnTo>
                <a:close/>
              </a:path>
              <a:path w="3803650" h="1327150">
                <a:moveTo>
                  <a:pt x="3092450" y="977899"/>
                </a:moveTo>
                <a:lnTo>
                  <a:pt x="2457450" y="977899"/>
                </a:lnTo>
                <a:lnTo>
                  <a:pt x="2470150" y="990599"/>
                </a:lnTo>
                <a:lnTo>
                  <a:pt x="2470150" y="996949"/>
                </a:lnTo>
                <a:lnTo>
                  <a:pt x="3022226" y="996949"/>
                </a:lnTo>
                <a:lnTo>
                  <a:pt x="3092450" y="977899"/>
                </a:lnTo>
                <a:close/>
              </a:path>
              <a:path w="3803650" h="1327150">
                <a:moveTo>
                  <a:pt x="2470150" y="996949"/>
                </a:moveTo>
                <a:lnTo>
                  <a:pt x="2470150" y="990599"/>
                </a:lnTo>
                <a:lnTo>
                  <a:pt x="2457450" y="977899"/>
                </a:lnTo>
                <a:lnTo>
                  <a:pt x="2457450" y="996949"/>
                </a:lnTo>
                <a:lnTo>
                  <a:pt x="2470150" y="996949"/>
                </a:lnTo>
                <a:close/>
              </a:path>
              <a:path w="3803650" h="1327150">
                <a:moveTo>
                  <a:pt x="3098800" y="996949"/>
                </a:moveTo>
                <a:lnTo>
                  <a:pt x="3092450" y="977899"/>
                </a:lnTo>
                <a:lnTo>
                  <a:pt x="3022226" y="996949"/>
                </a:lnTo>
                <a:lnTo>
                  <a:pt x="3098800" y="996949"/>
                </a:lnTo>
                <a:close/>
              </a:path>
              <a:path w="3803650" h="1327150">
                <a:moveTo>
                  <a:pt x="3175000" y="977899"/>
                </a:moveTo>
                <a:lnTo>
                  <a:pt x="3092450" y="977899"/>
                </a:lnTo>
                <a:lnTo>
                  <a:pt x="3098800" y="996949"/>
                </a:lnTo>
                <a:lnTo>
                  <a:pt x="3098800" y="998750"/>
                </a:lnTo>
                <a:lnTo>
                  <a:pt x="3175000" y="977899"/>
                </a:lnTo>
                <a:close/>
              </a:path>
              <a:path w="3803650" h="1327150">
                <a:moveTo>
                  <a:pt x="3790950" y="25399"/>
                </a:moveTo>
                <a:lnTo>
                  <a:pt x="3778250" y="12699"/>
                </a:lnTo>
                <a:lnTo>
                  <a:pt x="3778250" y="25399"/>
                </a:lnTo>
                <a:lnTo>
                  <a:pt x="3790950" y="25399"/>
                </a:lnTo>
                <a:close/>
              </a:path>
              <a:path w="3803650" h="1327150">
                <a:moveTo>
                  <a:pt x="3790950" y="844549"/>
                </a:moveTo>
                <a:lnTo>
                  <a:pt x="3790950" y="25399"/>
                </a:lnTo>
                <a:lnTo>
                  <a:pt x="3778250" y="25399"/>
                </a:lnTo>
                <a:lnTo>
                  <a:pt x="3778250" y="844549"/>
                </a:lnTo>
                <a:lnTo>
                  <a:pt x="3790950" y="844549"/>
                </a:lnTo>
                <a:close/>
              </a:path>
              <a:path w="3803650" h="1327150">
                <a:moveTo>
                  <a:pt x="3790950" y="869949"/>
                </a:moveTo>
                <a:lnTo>
                  <a:pt x="3790950" y="844549"/>
                </a:lnTo>
                <a:lnTo>
                  <a:pt x="3778250" y="857249"/>
                </a:lnTo>
                <a:lnTo>
                  <a:pt x="3778250" y="869949"/>
                </a:lnTo>
                <a:lnTo>
                  <a:pt x="3790950" y="8699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531738" y="3819499"/>
            <a:ext cx="3185160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9525" algn="ctr">
              <a:lnSpc>
                <a:spcPct val="101200"/>
              </a:lnSpc>
            </a:pP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M</a:t>
            </a:r>
            <a:r>
              <a:rPr sz="1750" b="1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39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4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22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10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2008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mm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bil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9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 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terzi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54459" y="5181600"/>
            <a:ext cx="4451350" cy="2184400"/>
          </a:xfrm>
          <a:custGeom>
            <a:avLst/>
            <a:gdLst/>
            <a:ahLst/>
            <a:cxnLst/>
            <a:rect l="l" t="t" r="r" b="b"/>
            <a:pathLst>
              <a:path w="4451350" h="2184400">
                <a:moveTo>
                  <a:pt x="0" y="0"/>
                </a:moveTo>
                <a:lnTo>
                  <a:pt x="0" y="2184400"/>
                </a:lnTo>
                <a:lnTo>
                  <a:pt x="4451350" y="2184400"/>
                </a:lnTo>
                <a:lnTo>
                  <a:pt x="44513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35409" y="5162550"/>
            <a:ext cx="4483100" cy="2216150"/>
          </a:xfrm>
          <a:custGeom>
            <a:avLst/>
            <a:gdLst/>
            <a:ahLst/>
            <a:cxnLst/>
            <a:rect l="l" t="t" r="r" b="b"/>
            <a:pathLst>
              <a:path w="4483100" h="2216150">
                <a:moveTo>
                  <a:pt x="4483100" y="2209799"/>
                </a:moveTo>
                <a:lnTo>
                  <a:pt x="4483100" y="6349"/>
                </a:lnTo>
                <a:lnTo>
                  <a:pt x="4476750" y="0"/>
                </a:lnTo>
                <a:lnTo>
                  <a:pt x="16933" y="62"/>
                </a:lnTo>
                <a:lnTo>
                  <a:pt x="4233" y="5322"/>
                </a:lnTo>
                <a:lnTo>
                  <a:pt x="0" y="19050"/>
                </a:lnTo>
                <a:lnTo>
                  <a:pt x="0" y="2209800"/>
                </a:lnTo>
                <a:lnTo>
                  <a:pt x="6350" y="2216150"/>
                </a:lnTo>
                <a:lnTo>
                  <a:pt x="19050" y="221615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4451350" y="31749"/>
                </a:lnTo>
                <a:lnTo>
                  <a:pt x="4451350" y="19049"/>
                </a:lnTo>
                <a:lnTo>
                  <a:pt x="4470400" y="31749"/>
                </a:lnTo>
                <a:lnTo>
                  <a:pt x="4470400" y="2216149"/>
                </a:lnTo>
                <a:lnTo>
                  <a:pt x="4476750" y="2216149"/>
                </a:lnTo>
                <a:lnTo>
                  <a:pt x="4483100" y="2209799"/>
                </a:lnTo>
                <a:close/>
              </a:path>
              <a:path w="4483100" h="221615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4483100" h="2216150">
                <a:moveTo>
                  <a:pt x="31750" y="21844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2184400"/>
                </a:lnTo>
                <a:lnTo>
                  <a:pt x="31750" y="2184400"/>
                </a:lnTo>
                <a:close/>
              </a:path>
              <a:path w="4483100" h="2216150">
                <a:moveTo>
                  <a:pt x="4470400" y="2184399"/>
                </a:moveTo>
                <a:lnTo>
                  <a:pt x="19050" y="2184400"/>
                </a:lnTo>
                <a:lnTo>
                  <a:pt x="31750" y="2203450"/>
                </a:lnTo>
                <a:lnTo>
                  <a:pt x="31750" y="2216150"/>
                </a:lnTo>
                <a:lnTo>
                  <a:pt x="4451350" y="2216149"/>
                </a:lnTo>
                <a:lnTo>
                  <a:pt x="4451350" y="2203449"/>
                </a:lnTo>
                <a:lnTo>
                  <a:pt x="4470400" y="2184399"/>
                </a:lnTo>
                <a:close/>
              </a:path>
              <a:path w="4483100" h="2216150">
                <a:moveTo>
                  <a:pt x="31750" y="2216150"/>
                </a:moveTo>
                <a:lnTo>
                  <a:pt x="31750" y="2203450"/>
                </a:lnTo>
                <a:lnTo>
                  <a:pt x="19050" y="2184400"/>
                </a:lnTo>
                <a:lnTo>
                  <a:pt x="19050" y="2216150"/>
                </a:lnTo>
                <a:lnTo>
                  <a:pt x="31750" y="2216150"/>
                </a:lnTo>
                <a:close/>
              </a:path>
              <a:path w="4483100" h="2216150">
                <a:moveTo>
                  <a:pt x="4470400" y="31749"/>
                </a:moveTo>
                <a:lnTo>
                  <a:pt x="4451350" y="19049"/>
                </a:lnTo>
                <a:lnTo>
                  <a:pt x="4451350" y="31749"/>
                </a:lnTo>
                <a:lnTo>
                  <a:pt x="4470400" y="31749"/>
                </a:lnTo>
                <a:close/>
              </a:path>
              <a:path w="4483100" h="2216150">
                <a:moveTo>
                  <a:pt x="4470400" y="2184399"/>
                </a:moveTo>
                <a:lnTo>
                  <a:pt x="4470400" y="31749"/>
                </a:lnTo>
                <a:lnTo>
                  <a:pt x="4451350" y="31749"/>
                </a:lnTo>
                <a:lnTo>
                  <a:pt x="4451350" y="2184399"/>
                </a:lnTo>
                <a:lnTo>
                  <a:pt x="4470400" y="2184399"/>
                </a:lnTo>
                <a:close/>
              </a:path>
              <a:path w="4483100" h="2216150">
                <a:moveTo>
                  <a:pt x="4470400" y="2216149"/>
                </a:moveTo>
                <a:lnTo>
                  <a:pt x="4470400" y="2184399"/>
                </a:lnTo>
                <a:lnTo>
                  <a:pt x="4451350" y="2203449"/>
                </a:lnTo>
                <a:lnTo>
                  <a:pt x="4451350" y="2216149"/>
                </a:lnTo>
                <a:lnTo>
                  <a:pt x="4470400" y="221614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98955" y="5201122"/>
            <a:ext cx="4368800" cy="215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5715" algn="ctr">
              <a:lnSpc>
                <a:spcPct val="99800"/>
              </a:lnSpc>
            </a:pPr>
            <a:r>
              <a:rPr sz="1550" spc="10" dirty="0">
                <a:latin typeface="Palatino Linotype"/>
                <a:cs typeface="Palatino Linotype"/>
              </a:rPr>
              <a:t>N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0" dirty="0">
                <a:latin typeface="Palatino Linotype"/>
                <a:cs typeface="Palatino Linotype"/>
              </a:rPr>
              <a:t>ll</a:t>
            </a:r>
            <a:r>
              <a:rPr sz="1550" spc="5" dirty="0">
                <a:latin typeface="Palatino Linotype"/>
                <a:cs typeface="Palatino Linotype"/>
              </a:rPr>
              <a:t>’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25" dirty="0">
                <a:latin typeface="Palatino Linotype"/>
                <a:cs typeface="Palatino Linotype"/>
              </a:rPr>
              <a:t>az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-35" dirty="0">
                <a:latin typeface="Palatino Linotype"/>
                <a:cs typeface="Palatino Linotype"/>
              </a:rPr>
              <a:t>mm</a:t>
            </a:r>
            <a:r>
              <a:rPr sz="1550" spc="-60" dirty="0">
                <a:latin typeface="Palatino Linotype"/>
                <a:cs typeface="Palatino Linotype"/>
              </a:rPr>
              <a:t>ob</a:t>
            </a:r>
            <a:r>
              <a:rPr sz="1550" spc="-5" dirty="0">
                <a:latin typeface="Palatino Linotype"/>
                <a:cs typeface="Palatino Linotype"/>
              </a:rPr>
              <a:t>il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16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n 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25" dirty="0">
                <a:latin typeface="Palatino Linotype"/>
                <a:cs typeface="Palatino Linotype"/>
              </a:rPr>
              <a:t>z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10" dirty="0">
                <a:latin typeface="Palatino Linotype"/>
                <a:cs typeface="Palatino Linotype"/>
              </a:rPr>
              <a:t>llo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ss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14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l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45" dirty="0">
                <a:latin typeface="Palatino Linotype"/>
                <a:cs typeface="Palatino Linotype"/>
              </a:rPr>
              <a:t>u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14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a </a:t>
            </a:r>
            <a:r>
              <a:rPr sz="1550" spc="-15" dirty="0">
                <a:latin typeface="Palatino Linotype"/>
                <a:cs typeface="Palatino Linotype"/>
              </a:rPr>
              <a:t>f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90" dirty="0">
                <a:latin typeface="Palatino Linotype"/>
                <a:cs typeface="Palatino Linotype"/>
              </a:rPr>
              <a:t>v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l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,</a:t>
            </a:r>
            <a:r>
              <a:rPr sz="1550" spc="-25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l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dd</a:t>
            </a:r>
            <a:r>
              <a:rPr sz="1550" b="1" spc="-20" dirty="0">
                <a:latin typeface="Palatino Linotype"/>
                <a:cs typeface="Palatino Linotype"/>
              </a:rPr>
              <a:t>it</a:t>
            </a:r>
            <a:r>
              <a:rPr sz="1550" b="1" dirty="0">
                <a:latin typeface="Palatino Linotype"/>
                <a:cs typeface="Palatino Linotype"/>
              </a:rPr>
              <a:t>o</a:t>
            </a:r>
            <a:r>
              <a:rPr sz="1550" b="1" spc="50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f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nd</a:t>
            </a:r>
            <a:r>
              <a:rPr sz="1550" b="1" spc="-30" dirty="0">
                <a:latin typeface="Palatino Linotype"/>
                <a:cs typeface="Palatino Linotype"/>
              </a:rPr>
              <a:t>i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o</a:t>
            </a:r>
            <a:r>
              <a:rPr sz="1550" b="1" spc="-50" dirty="0">
                <a:latin typeface="Palatino Linotype"/>
                <a:cs typeface="Palatino Linotype"/>
              </a:rPr>
              <a:t> 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va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h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10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da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5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sufru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tt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e </a:t>
            </a:r>
            <a:r>
              <a:rPr sz="1550" spc="-15" dirty="0">
                <a:latin typeface="Palatino Linotype"/>
                <a:cs typeface="Palatino Linotype"/>
              </a:rPr>
              <a:t>n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dirty="0">
                <a:latin typeface="Palatino Linotype"/>
                <a:cs typeface="Palatino Linotype"/>
              </a:rPr>
              <a:t>l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/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.</a:t>
            </a:r>
            <a:r>
              <a:rPr sz="1550" spc="125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Ciò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b="1" spc="15" dirty="0">
                <a:latin typeface="Palatino Linotype"/>
                <a:cs typeface="Palatino Linotype"/>
              </a:rPr>
              <a:t>a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dirty="0">
                <a:latin typeface="Palatino Linotype"/>
                <a:cs typeface="Palatino Linotype"/>
              </a:rPr>
              <a:t>c</a:t>
            </a:r>
            <a:r>
              <a:rPr sz="1550" b="1" spc="-10" dirty="0">
                <a:latin typeface="Palatino Linotype"/>
                <a:cs typeface="Palatino Linotype"/>
              </a:rPr>
              <a:t>h</a:t>
            </a:r>
            <a:r>
              <a:rPr sz="1550" b="1" dirty="0">
                <a:latin typeface="Palatino Linotype"/>
                <a:cs typeface="Palatino Linotype"/>
              </a:rPr>
              <a:t>e s</a:t>
            </a:r>
            <a:r>
              <a:rPr sz="1550" b="1" spc="-10" dirty="0">
                <a:latin typeface="Palatino Linotype"/>
                <a:cs typeface="Palatino Linotype"/>
              </a:rPr>
              <a:t>e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spc="-30" dirty="0">
                <a:latin typeface="Palatino Linotype"/>
                <a:cs typeface="Palatino Linotype"/>
              </a:rPr>
              <a:t>l</a:t>
            </a:r>
            <a:r>
              <a:rPr sz="1550" b="1" spc="5" dirty="0">
                <a:latin typeface="Palatino Linotype"/>
                <a:cs typeface="Palatino Linotype"/>
              </a:rPr>
              <a:t>’</a:t>
            </a:r>
            <a:r>
              <a:rPr sz="1550" b="1" spc="-10" dirty="0">
                <a:latin typeface="Palatino Linotype"/>
                <a:cs typeface="Palatino Linotype"/>
              </a:rPr>
              <a:t>u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10" dirty="0">
                <a:latin typeface="Palatino Linotype"/>
                <a:cs typeface="Palatino Linotype"/>
              </a:rPr>
              <a:t>u</a:t>
            </a:r>
            <a:r>
              <a:rPr sz="1550" b="1" spc="-5" dirty="0">
                <a:latin typeface="Palatino Linotype"/>
                <a:cs typeface="Palatino Linotype"/>
              </a:rPr>
              <a:t>fr</a:t>
            </a:r>
            <a:r>
              <a:rPr sz="1550" b="1" spc="-10" dirty="0">
                <a:latin typeface="Palatino Linotype"/>
                <a:cs typeface="Palatino Linotype"/>
              </a:rPr>
              <a:t>u</a:t>
            </a:r>
            <a:r>
              <a:rPr sz="1550" b="1" spc="-30" dirty="0">
                <a:latin typeface="Palatino Linotype"/>
                <a:cs typeface="Palatino Linotype"/>
              </a:rPr>
              <a:t>tt</a:t>
            </a:r>
            <a:r>
              <a:rPr sz="1550" b="1" spc="-10" dirty="0">
                <a:latin typeface="Palatino Linotype"/>
                <a:cs typeface="Palatino Linotype"/>
              </a:rPr>
              <a:t>u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o</a:t>
            </a:r>
            <a:r>
              <a:rPr sz="1550" b="1" spc="-5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10" dirty="0">
                <a:latin typeface="Palatino Linotype"/>
                <a:cs typeface="Palatino Linotype"/>
              </a:rPr>
              <a:t>u</a:t>
            </a:r>
            <a:r>
              <a:rPr sz="1550" b="1" dirty="0">
                <a:latin typeface="Palatino Linotype"/>
                <a:cs typeface="Palatino Linotype"/>
              </a:rPr>
              <a:t>cc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ss</a:t>
            </a:r>
            <a:r>
              <a:rPr sz="1550" b="1" spc="-30" dirty="0">
                <a:latin typeface="Palatino Linotype"/>
                <a:cs typeface="Palatino Linotype"/>
              </a:rPr>
              <a:t>i</a:t>
            </a:r>
            <a:r>
              <a:rPr sz="1550" b="1" spc="-25" dirty="0">
                <a:latin typeface="Palatino Linotype"/>
                <a:cs typeface="Palatino Linotype"/>
              </a:rPr>
              <a:t>v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20" dirty="0">
                <a:latin typeface="Palatino Linotype"/>
                <a:cs typeface="Palatino Linotype"/>
              </a:rPr>
              <a:t>m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20" dirty="0">
                <a:latin typeface="Palatino Linotype"/>
                <a:cs typeface="Palatino Linotype"/>
              </a:rPr>
              <a:t>ti</a:t>
            </a:r>
            <a:r>
              <a:rPr sz="1550" b="1" spc="-10" dirty="0">
                <a:latin typeface="Palatino Linotype"/>
                <a:cs typeface="Palatino Linotype"/>
              </a:rPr>
              <a:t>pu</a:t>
            </a:r>
            <a:r>
              <a:rPr sz="1550" b="1" spc="-30" dirty="0">
                <a:latin typeface="Palatino Linotype"/>
                <a:cs typeface="Palatino Linotype"/>
              </a:rPr>
              <a:t>l</a:t>
            </a:r>
            <a:r>
              <a:rPr sz="1550" b="1" spc="20" dirty="0">
                <a:latin typeface="Palatino Linotype"/>
                <a:cs typeface="Palatino Linotype"/>
              </a:rPr>
              <a:t>a</a:t>
            </a:r>
            <a:r>
              <a:rPr sz="1550" dirty="0">
                <a:latin typeface="Palatino Linotype"/>
                <a:cs typeface="Palatino Linotype"/>
              </a:rPr>
              <a:t>,</a:t>
            </a:r>
            <a:r>
              <a:rPr sz="1550" spc="-25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r </a:t>
            </a:r>
            <a:r>
              <a:rPr sz="1550" spc="-10" dirty="0">
                <a:latin typeface="Palatino Linotype"/>
                <a:cs typeface="Palatino Linotype"/>
              </a:rPr>
              <a:t>l</a:t>
            </a:r>
            <a:r>
              <a:rPr sz="1550" spc="5" dirty="0">
                <a:latin typeface="Palatino Linotype"/>
                <a:cs typeface="Palatino Linotype"/>
              </a:rPr>
              <a:t>’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-35" dirty="0">
                <a:latin typeface="Palatino Linotype"/>
                <a:cs typeface="Palatino Linotype"/>
              </a:rPr>
              <a:t>mm</a:t>
            </a:r>
            <a:r>
              <a:rPr sz="1550" spc="-60" dirty="0">
                <a:latin typeface="Palatino Linotype"/>
                <a:cs typeface="Palatino Linotype"/>
              </a:rPr>
              <a:t>ob</a:t>
            </a:r>
            <a:r>
              <a:rPr sz="1550" spc="-5" dirty="0">
                <a:latin typeface="Palatino Linotype"/>
                <a:cs typeface="Palatino Linotype"/>
              </a:rPr>
              <a:t>il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gg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45" dirty="0">
                <a:latin typeface="Palatino Linotype"/>
                <a:cs typeface="Palatino Linotype"/>
              </a:rPr>
              <a:t>u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,</a:t>
            </a:r>
            <a:r>
              <a:rPr sz="1550" spc="125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c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tt</a:t>
            </a:r>
            <a:r>
              <a:rPr sz="1550" b="1" dirty="0">
                <a:latin typeface="Palatino Linotype"/>
                <a:cs typeface="Palatino Linotype"/>
              </a:rPr>
              <a:t>o</a:t>
            </a:r>
            <a:r>
              <a:rPr sz="1550" b="1" spc="-50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di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spc="10" dirty="0">
                <a:latin typeface="Palatino Linotype"/>
                <a:cs typeface="Palatino Linotype"/>
              </a:rPr>
              <a:t>c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20" dirty="0">
                <a:latin typeface="Palatino Linotype"/>
                <a:cs typeface="Palatino Linotype"/>
              </a:rPr>
              <a:t>m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dirty="0">
                <a:latin typeface="Palatino Linotype"/>
                <a:cs typeface="Palatino Linotype"/>
              </a:rPr>
              <a:t>o</a:t>
            </a:r>
            <a:r>
              <a:rPr sz="1550" b="1" spc="-100" dirty="0">
                <a:latin typeface="Palatino Linotype"/>
                <a:cs typeface="Palatino Linotype"/>
              </a:rPr>
              <a:t> </a:t>
            </a:r>
            <a:r>
              <a:rPr sz="1550" b="1" spc="10" dirty="0">
                <a:latin typeface="Palatino Linotype"/>
                <a:cs typeface="Palatino Linotype"/>
              </a:rPr>
              <a:t>c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35" dirty="0">
                <a:latin typeface="Palatino Linotype"/>
                <a:cs typeface="Palatino Linotype"/>
              </a:rPr>
              <a:t> 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l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nudo</a:t>
            </a:r>
            <a:r>
              <a:rPr sz="1550" b="1" spc="-5" dirty="0">
                <a:latin typeface="Palatino Linotype"/>
                <a:cs typeface="Palatino Linotype"/>
              </a:rPr>
              <a:t> pr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o 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-20" dirty="0">
                <a:latin typeface="Palatino Linotype"/>
                <a:cs typeface="Palatino Linotype"/>
              </a:rPr>
              <a:t>q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15" dirty="0">
                <a:latin typeface="Palatino Linotype"/>
                <a:cs typeface="Palatino Linotype"/>
              </a:rPr>
              <a:t>’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ce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45" dirty="0">
                <a:latin typeface="Palatino Linotype"/>
                <a:cs typeface="Palatino Linotype"/>
              </a:rPr>
              <a:t>u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85" dirty="0">
                <a:latin typeface="Palatino Linotype"/>
                <a:cs typeface="Palatino Linotype"/>
              </a:rPr>
              <a:t> </a:t>
            </a:r>
            <a:r>
              <a:rPr sz="1550" spc="-90" dirty="0">
                <a:latin typeface="Palatino Linotype"/>
                <a:cs typeface="Palatino Linotype"/>
              </a:rPr>
              <a:t>v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25" dirty="0">
                <a:latin typeface="Palatino Linotype"/>
                <a:cs typeface="Palatino Linotype"/>
              </a:rPr>
              <a:t>az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l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b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383159" y="4794250"/>
            <a:ext cx="2387600" cy="3238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24309" y="3803650"/>
            <a:ext cx="4305300" cy="1314450"/>
          </a:xfrm>
          <a:custGeom>
            <a:avLst/>
            <a:gdLst/>
            <a:ahLst/>
            <a:cxnLst/>
            <a:rect l="l" t="t" r="r" b="b"/>
            <a:pathLst>
              <a:path w="4305300" h="1314450">
                <a:moveTo>
                  <a:pt x="4305300" y="12699"/>
                </a:moveTo>
                <a:lnTo>
                  <a:pt x="4305300" y="0"/>
                </a:lnTo>
                <a:lnTo>
                  <a:pt x="0" y="0"/>
                </a:lnTo>
                <a:lnTo>
                  <a:pt x="21246" y="12699"/>
                </a:lnTo>
                <a:lnTo>
                  <a:pt x="4305300" y="12699"/>
                </a:lnTo>
                <a:close/>
              </a:path>
              <a:path w="4305300" h="1314450">
                <a:moveTo>
                  <a:pt x="1434171" y="857249"/>
                </a:moveTo>
                <a:lnTo>
                  <a:pt x="21246" y="12699"/>
                </a:lnTo>
                <a:lnTo>
                  <a:pt x="12700" y="12699"/>
                </a:lnTo>
                <a:lnTo>
                  <a:pt x="12700" y="857250"/>
                </a:lnTo>
                <a:lnTo>
                  <a:pt x="1434171" y="857249"/>
                </a:lnTo>
                <a:close/>
              </a:path>
              <a:path w="4305300" h="1314450">
                <a:moveTo>
                  <a:pt x="2181630" y="1304029"/>
                </a:moveTo>
                <a:lnTo>
                  <a:pt x="1593850" y="952695"/>
                </a:lnTo>
                <a:lnTo>
                  <a:pt x="1593850" y="990599"/>
                </a:lnTo>
                <a:lnTo>
                  <a:pt x="977900" y="990599"/>
                </a:lnTo>
                <a:lnTo>
                  <a:pt x="1003300" y="996949"/>
                </a:lnTo>
                <a:lnTo>
                  <a:pt x="2146300" y="1308099"/>
                </a:lnTo>
                <a:lnTo>
                  <a:pt x="2165350" y="1314449"/>
                </a:lnTo>
                <a:lnTo>
                  <a:pt x="2165350" y="1308099"/>
                </a:lnTo>
                <a:lnTo>
                  <a:pt x="2181630" y="1304029"/>
                </a:lnTo>
                <a:close/>
              </a:path>
              <a:path w="4305300" h="1314450">
                <a:moveTo>
                  <a:pt x="1593850" y="952695"/>
                </a:moveTo>
                <a:lnTo>
                  <a:pt x="1593850" y="857249"/>
                </a:lnTo>
                <a:lnTo>
                  <a:pt x="1434171" y="857249"/>
                </a:lnTo>
                <a:lnTo>
                  <a:pt x="1593850" y="952695"/>
                </a:lnTo>
                <a:close/>
              </a:path>
              <a:path w="4305300" h="1314450">
                <a:moveTo>
                  <a:pt x="2199062" y="1314449"/>
                </a:moveTo>
                <a:lnTo>
                  <a:pt x="2181630" y="1304029"/>
                </a:lnTo>
                <a:lnTo>
                  <a:pt x="2165350" y="1308099"/>
                </a:lnTo>
                <a:lnTo>
                  <a:pt x="2165350" y="1314449"/>
                </a:lnTo>
                <a:lnTo>
                  <a:pt x="2199062" y="1314449"/>
                </a:lnTo>
                <a:close/>
              </a:path>
              <a:path w="4305300" h="1314450">
                <a:moveTo>
                  <a:pt x="3429000" y="977899"/>
                </a:moveTo>
                <a:lnTo>
                  <a:pt x="3346450" y="977899"/>
                </a:lnTo>
                <a:lnTo>
                  <a:pt x="3346450" y="996949"/>
                </a:lnTo>
                <a:lnTo>
                  <a:pt x="3308350" y="996950"/>
                </a:lnTo>
                <a:lnTo>
                  <a:pt x="2190750" y="1301749"/>
                </a:lnTo>
                <a:lnTo>
                  <a:pt x="2181630" y="1304029"/>
                </a:lnTo>
                <a:lnTo>
                  <a:pt x="2199062" y="1314449"/>
                </a:lnTo>
                <a:lnTo>
                  <a:pt x="3429000" y="977899"/>
                </a:lnTo>
                <a:close/>
              </a:path>
              <a:path w="4305300" h="1314450">
                <a:moveTo>
                  <a:pt x="2724150" y="857249"/>
                </a:moveTo>
                <a:lnTo>
                  <a:pt x="2711450" y="857249"/>
                </a:lnTo>
                <a:lnTo>
                  <a:pt x="2711450" y="869949"/>
                </a:lnTo>
                <a:lnTo>
                  <a:pt x="2724150" y="857249"/>
                </a:lnTo>
                <a:close/>
              </a:path>
              <a:path w="4305300" h="1314450">
                <a:moveTo>
                  <a:pt x="4305300" y="869949"/>
                </a:moveTo>
                <a:lnTo>
                  <a:pt x="4305300" y="12700"/>
                </a:lnTo>
                <a:lnTo>
                  <a:pt x="4292600" y="12700"/>
                </a:lnTo>
                <a:lnTo>
                  <a:pt x="4292600" y="857249"/>
                </a:lnTo>
                <a:lnTo>
                  <a:pt x="2724150" y="857249"/>
                </a:lnTo>
                <a:lnTo>
                  <a:pt x="2711450" y="869949"/>
                </a:lnTo>
                <a:lnTo>
                  <a:pt x="4305300" y="869949"/>
                </a:lnTo>
                <a:close/>
              </a:path>
              <a:path w="4305300" h="1314450">
                <a:moveTo>
                  <a:pt x="2724150" y="977899"/>
                </a:moveTo>
                <a:lnTo>
                  <a:pt x="2724150" y="869949"/>
                </a:lnTo>
                <a:lnTo>
                  <a:pt x="2711450" y="869949"/>
                </a:lnTo>
                <a:lnTo>
                  <a:pt x="2711450" y="977899"/>
                </a:lnTo>
                <a:lnTo>
                  <a:pt x="2724150" y="977899"/>
                </a:lnTo>
                <a:close/>
              </a:path>
              <a:path w="4305300" h="1314450">
                <a:moveTo>
                  <a:pt x="2724150" y="990599"/>
                </a:moveTo>
                <a:lnTo>
                  <a:pt x="2711450" y="977900"/>
                </a:lnTo>
                <a:lnTo>
                  <a:pt x="2711450" y="990599"/>
                </a:lnTo>
                <a:lnTo>
                  <a:pt x="2724150" y="990599"/>
                </a:lnTo>
                <a:close/>
              </a:path>
              <a:path w="4305300" h="1314450">
                <a:moveTo>
                  <a:pt x="3346450" y="977899"/>
                </a:moveTo>
                <a:lnTo>
                  <a:pt x="2724150" y="977899"/>
                </a:lnTo>
                <a:lnTo>
                  <a:pt x="2724150" y="990599"/>
                </a:lnTo>
                <a:lnTo>
                  <a:pt x="3299634" y="990599"/>
                </a:lnTo>
                <a:lnTo>
                  <a:pt x="3346450" y="977899"/>
                </a:lnTo>
                <a:close/>
              </a:path>
              <a:path w="4305300" h="1314450">
                <a:moveTo>
                  <a:pt x="3327400" y="990599"/>
                </a:moveTo>
                <a:lnTo>
                  <a:pt x="3299634" y="990599"/>
                </a:lnTo>
                <a:lnTo>
                  <a:pt x="3308350" y="996949"/>
                </a:lnTo>
                <a:lnTo>
                  <a:pt x="3327400" y="99059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83159" y="4794250"/>
            <a:ext cx="2387600" cy="323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18159" y="4660900"/>
            <a:ext cx="1117600" cy="1333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37009" y="3816350"/>
            <a:ext cx="4279900" cy="8445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24309" y="3803650"/>
            <a:ext cx="4305300" cy="1327150"/>
          </a:xfrm>
          <a:custGeom>
            <a:avLst/>
            <a:gdLst/>
            <a:ahLst/>
            <a:cxnLst/>
            <a:rect l="l" t="t" r="r" b="b"/>
            <a:pathLst>
              <a:path w="4305300" h="1327150">
                <a:moveTo>
                  <a:pt x="4305300" y="869949"/>
                </a:moveTo>
                <a:lnTo>
                  <a:pt x="4305300" y="0"/>
                </a:lnTo>
                <a:lnTo>
                  <a:pt x="0" y="0"/>
                </a:lnTo>
                <a:lnTo>
                  <a:pt x="0" y="869950"/>
                </a:lnTo>
                <a:lnTo>
                  <a:pt x="12699" y="869950"/>
                </a:lnTo>
                <a:lnTo>
                  <a:pt x="12700" y="25400"/>
                </a:lnTo>
                <a:lnTo>
                  <a:pt x="25400" y="12699"/>
                </a:lnTo>
                <a:lnTo>
                  <a:pt x="25400" y="25399"/>
                </a:lnTo>
                <a:lnTo>
                  <a:pt x="4286250" y="25399"/>
                </a:lnTo>
                <a:lnTo>
                  <a:pt x="4286250" y="12699"/>
                </a:lnTo>
                <a:lnTo>
                  <a:pt x="4292600" y="25399"/>
                </a:lnTo>
                <a:lnTo>
                  <a:pt x="4292600" y="869949"/>
                </a:lnTo>
                <a:lnTo>
                  <a:pt x="4305300" y="869949"/>
                </a:lnTo>
                <a:close/>
              </a:path>
              <a:path w="4305300" h="1327150">
                <a:moveTo>
                  <a:pt x="25400" y="25399"/>
                </a:moveTo>
                <a:lnTo>
                  <a:pt x="25400" y="12699"/>
                </a:lnTo>
                <a:lnTo>
                  <a:pt x="12700" y="25400"/>
                </a:lnTo>
                <a:lnTo>
                  <a:pt x="25400" y="25399"/>
                </a:lnTo>
                <a:close/>
              </a:path>
              <a:path w="4305300" h="1327150">
                <a:moveTo>
                  <a:pt x="25400" y="844550"/>
                </a:moveTo>
                <a:lnTo>
                  <a:pt x="25400" y="25399"/>
                </a:lnTo>
                <a:lnTo>
                  <a:pt x="12700" y="25400"/>
                </a:lnTo>
                <a:lnTo>
                  <a:pt x="12700" y="844550"/>
                </a:lnTo>
                <a:lnTo>
                  <a:pt x="25400" y="844550"/>
                </a:lnTo>
                <a:close/>
              </a:path>
              <a:path w="4305300" h="1327150">
                <a:moveTo>
                  <a:pt x="1606550" y="996949"/>
                </a:moveTo>
                <a:lnTo>
                  <a:pt x="1606550" y="844549"/>
                </a:lnTo>
                <a:lnTo>
                  <a:pt x="12700" y="844550"/>
                </a:lnTo>
                <a:lnTo>
                  <a:pt x="25400" y="857250"/>
                </a:lnTo>
                <a:lnTo>
                  <a:pt x="25399" y="869950"/>
                </a:lnTo>
                <a:lnTo>
                  <a:pt x="1587500" y="869949"/>
                </a:lnTo>
                <a:lnTo>
                  <a:pt x="1587500" y="857249"/>
                </a:lnTo>
                <a:lnTo>
                  <a:pt x="1593850" y="869949"/>
                </a:lnTo>
                <a:lnTo>
                  <a:pt x="1593850" y="996949"/>
                </a:lnTo>
                <a:lnTo>
                  <a:pt x="1606550" y="996949"/>
                </a:lnTo>
                <a:close/>
              </a:path>
              <a:path w="4305300" h="1327150">
                <a:moveTo>
                  <a:pt x="25399" y="869950"/>
                </a:moveTo>
                <a:lnTo>
                  <a:pt x="25400" y="857250"/>
                </a:lnTo>
                <a:lnTo>
                  <a:pt x="12700" y="844550"/>
                </a:lnTo>
                <a:lnTo>
                  <a:pt x="12699" y="869950"/>
                </a:lnTo>
                <a:lnTo>
                  <a:pt x="25399" y="869950"/>
                </a:lnTo>
                <a:close/>
              </a:path>
              <a:path w="4305300" h="1327150">
                <a:moveTo>
                  <a:pt x="2155816" y="1300890"/>
                </a:moveTo>
                <a:lnTo>
                  <a:pt x="1029447" y="996950"/>
                </a:lnTo>
                <a:lnTo>
                  <a:pt x="958850" y="996950"/>
                </a:lnTo>
                <a:lnTo>
                  <a:pt x="958850" y="977900"/>
                </a:lnTo>
                <a:lnTo>
                  <a:pt x="882650" y="977900"/>
                </a:lnTo>
                <a:lnTo>
                  <a:pt x="958850" y="998855"/>
                </a:lnTo>
                <a:lnTo>
                  <a:pt x="958850" y="996950"/>
                </a:lnTo>
                <a:lnTo>
                  <a:pt x="1029447" y="996950"/>
                </a:lnTo>
                <a:lnTo>
                  <a:pt x="1029447" y="1018269"/>
                </a:lnTo>
                <a:lnTo>
                  <a:pt x="2152650" y="1327149"/>
                </a:lnTo>
                <a:lnTo>
                  <a:pt x="2152650" y="1301749"/>
                </a:lnTo>
                <a:lnTo>
                  <a:pt x="2155816" y="1300890"/>
                </a:lnTo>
                <a:close/>
              </a:path>
              <a:path w="4305300" h="1327150">
                <a:moveTo>
                  <a:pt x="1593850" y="977899"/>
                </a:moveTo>
                <a:lnTo>
                  <a:pt x="958850" y="977900"/>
                </a:lnTo>
                <a:lnTo>
                  <a:pt x="1029447" y="996950"/>
                </a:lnTo>
                <a:lnTo>
                  <a:pt x="1587500" y="996949"/>
                </a:lnTo>
                <a:lnTo>
                  <a:pt x="1587500" y="990599"/>
                </a:lnTo>
                <a:lnTo>
                  <a:pt x="1593850" y="977899"/>
                </a:lnTo>
                <a:close/>
              </a:path>
              <a:path w="4305300" h="1327150">
                <a:moveTo>
                  <a:pt x="1593850" y="869949"/>
                </a:moveTo>
                <a:lnTo>
                  <a:pt x="1587500" y="857249"/>
                </a:lnTo>
                <a:lnTo>
                  <a:pt x="1587500" y="869949"/>
                </a:lnTo>
                <a:lnTo>
                  <a:pt x="1593850" y="869949"/>
                </a:lnTo>
                <a:close/>
              </a:path>
              <a:path w="4305300" h="1327150">
                <a:moveTo>
                  <a:pt x="1593850" y="977899"/>
                </a:moveTo>
                <a:lnTo>
                  <a:pt x="1593850" y="869949"/>
                </a:lnTo>
                <a:lnTo>
                  <a:pt x="1587500" y="869949"/>
                </a:lnTo>
                <a:lnTo>
                  <a:pt x="1587500" y="977899"/>
                </a:lnTo>
                <a:lnTo>
                  <a:pt x="1593850" y="977899"/>
                </a:lnTo>
                <a:close/>
              </a:path>
              <a:path w="4305300" h="1327150">
                <a:moveTo>
                  <a:pt x="1593850" y="996949"/>
                </a:moveTo>
                <a:lnTo>
                  <a:pt x="1593850" y="977899"/>
                </a:lnTo>
                <a:lnTo>
                  <a:pt x="1587500" y="990599"/>
                </a:lnTo>
                <a:lnTo>
                  <a:pt x="1587500" y="996949"/>
                </a:lnTo>
                <a:lnTo>
                  <a:pt x="1593850" y="996949"/>
                </a:lnTo>
                <a:close/>
              </a:path>
              <a:path w="4305300" h="1327150">
                <a:moveTo>
                  <a:pt x="2159000" y="1301749"/>
                </a:moveTo>
                <a:lnTo>
                  <a:pt x="2155816" y="1300890"/>
                </a:lnTo>
                <a:lnTo>
                  <a:pt x="2152650" y="1301749"/>
                </a:lnTo>
                <a:lnTo>
                  <a:pt x="2159000" y="1301749"/>
                </a:lnTo>
                <a:close/>
              </a:path>
              <a:path w="4305300" h="1327150">
                <a:moveTo>
                  <a:pt x="2159000" y="1325412"/>
                </a:moveTo>
                <a:lnTo>
                  <a:pt x="2159000" y="1301749"/>
                </a:lnTo>
                <a:lnTo>
                  <a:pt x="2152650" y="1301749"/>
                </a:lnTo>
                <a:lnTo>
                  <a:pt x="2152650" y="1327149"/>
                </a:lnTo>
                <a:lnTo>
                  <a:pt x="2159000" y="1325412"/>
                </a:lnTo>
                <a:close/>
              </a:path>
              <a:path w="4305300" h="1327150">
                <a:moveTo>
                  <a:pt x="3346450" y="1000488"/>
                </a:moveTo>
                <a:lnTo>
                  <a:pt x="3346450" y="996949"/>
                </a:lnTo>
                <a:lnTo>
                  <a:pt x="3276226" y="996949"/>
                </a:lnTo>
                <a:lnTo>
                  <a:pt x="2155816" y="1300890"/>
                </a:lnTo>
                <a:lnTo>
                  <a:pt x="2159000" y="1301749"/>
                </a:lnTo>
                <a:lnTo>
                  <a:pt x="2159000" y="1325412"/>
                </a:lnTo>
                <a:lnTo>
                  <a:pt x="3346450" y="1000488"/>
                </a:lnTo>
                <a:close/>
              </a:path>
              <a:path w="4305300" h="1327150">
                <a:moveTo>
                  <a:pt x="4292600" y="844549"/>
                </a:moveTo>
                <a:lnTo>
                  <a:pt x="2698750" y="844549"/>
                </a:lnTo>
                <a:lnTo>
                  <a:pt x="2698750" y="996949"/>
                </a:lnTo>
                <a:lnTo>
                  <a:pt x="2711450" y="996949"/>
                </a:lnTo>
                <a:lnTo>
                  <a:pt x="2711450" y="869949"/>
                </a:lnTo>
                <a:lnTo>
                  <a:pt x="2724150" y="857249"/>
                </a:lnTo>
                <a:lnTo>
                  <a:pt x="2724150" y="869949"/>
                </a:lnTo>
                <a:lnTo>
                  <a:pt x="4286250" y="869949"/>
                </a:lnTo>
                <a:lnTo>
                  <a:pt x="4286250" y="857249"/>
                </a:lnTo>
                <a:lnTo>
                  <a:pt x="4292600" y="844549"/>
                </a:lnTo>
                <a:close/>
              </a:path>
              <a:path w="4305300" h="1327150">
                <a:moveTo>
                  <a:pt x="2724150" y="869949"/>
                </a:moveTo>
                <a:lnTo>
                  <a:pt x="2724150" y="857249"/>
                </a:lnTo>
                <a:lnTo>
                  <a:pt x="2711450" y="869949"/>
                </a:lnTo>
                <a:lnTo>
                  <a:pt x="2724150" y="869949"/>
                </a:lnTo>
                <a:close/>
              </a:path>
              <a:path w="4305300" h="1327150">
                <a:moveTo>
                  <a:pt x="2724150" y="977899"/>
                </a:moveTo>
                <a:lnTo>
                  <a:pt x="2724150" y="869949"/>
                </a:lnTo>
                <a:lnTo>
                  <a:pt x="2711450" y="869949"/>
                </a:lnTo>
                <a:lnTo>
                  <a:pt x="2711450" y="977899"/>
                </a:lnTo>
                <a:lnTo>
                  <a:pt x="2724150" y="977899"/>
                </a:lnTo>
                <a:close/>
              </a:path>
              <a:path w="4305300" h="1327150">
                <a:moveTo>
                  <a:pt x="3346450" y="977899"/>
                </a:moveTo>
                <a:lnTo>
                  <a:pt x="2711450" y="977899"/>
                </a:lnTo>
                <a:lnTo>
                  <a:pt x="2724150" y="990599"/>
                </a:lnTo>
                <a:lnTo>
                  <a:pt x="2724150" y="996949"/>
                </a:lnTo>
                <a:lnTo>
                  <a:pt x="3276226" y="996949"/>
                </a:lnTo>
                <a:lnTo>
                  <a:pt x="3346450" y="977899"/>
                </a:lnTo>
                <a:close/>
              </a:path>
              <a:path w="4305300" h="1327150">
                <a:moveTo>
                  <a:pt x="2724150" y="996949"/>
                </a:moveTo>
                <a:lnTo>
                  <a:pt x="2724150" y="990599"/>
                </a:lnTo>
                <a:lnTo>
                  <a:pt x="2711450" y="977899"/>
                </a:lnTo>
                <a:lnTo>
                  <a:pt x="2711450" y="996949"/>
                </a:lnTo>
                <a:lnTo>
                  <a:pt x="2724150" y="996949"/>
                </a:lnTo>
                <a:close/>
              </a:path>
              <a:path w="4305300" h="1327150">
                <a:moveTo>
                  <a:pt x="3429000" y="977899"/>
                </a:moveTo>
                <a:lnTo>
                  <a:pt x="3346450" y="977899"/>
                </a:lnTo>
                <a:lnTo>
                  <a:pt x="3276226" y="996949"/>
                </a:lnTo>
                <a:lnTo>
                  <a:pt x="3346450" y="996949"/>
                </a:lnTo>
                <a:lnTo>
                  <a:pt x="3346450" y="1000488"/>
                </a:lnTo>
                <a:lnTo>
                  <a:pt x="3429000" y="977899"/>
                </a:lnTo>
                <a:close/>
              </a:path>
              <a:path w="4305300" h="1327150">
                <a:moveTo>
                  <a:pt x="4292600" y="25399"/>
                </a:moveTo>
                <a:lnTo>
                  <a:pt x="4286250" y="12699"/>
                </a:lnTo>
                <a:lnTo>
                  <a:pt x="4286250" y="25399"/>
                </a:lnTo>
                <a:lnTo>
                  <a:pt x="4292600" y="25399"/>
                </a:lnTo>
                <a:close/>
              </a:path>
              <a:path w="4305300" h="1327150">
                <a:moveTo>
                  <a:pt x="4292600" y="844549"/>
                </a:moveTo>
                <a:lnTo>
                  <a:pt x="4292600" y="25399"/>
                </a:lnTo>
                <a:lnTo>
                  <a:pt x="4286250" y="25399"/>
                </a:lnTo>
                <a:lnTo>
                  <a:pt x="4286250" y="844549"/>
                </a:lnTo>
                <a:lnTo>
                  <a:pt x="4292600" y="844549"/>
                </a:lnTo>
                <a:close/>
              </a:path>
              <a:path w="4305300" h="1327150">
                <a:moveTo>
                  <a:pt x="4292600" y="869949"/>
                </a:moveTo>
                <a:lnTo>
                  <a:pt x="4292600" y="844549"/>
                </a:lnTo>
                <a:lnTo>
                  <a:pt x="4286250" y="857249"/>
                </a:lnTo>
                <a:lnTo>
                  <a:pt x="4286250" y="869949"/>
                </a:lnTo>
                <a:lnTo>
                  <a:pt x="4292600" y="8699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532229" y="3819499"/>
            <a:ext cx="4097654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905" algn="ctr">
              <a:lnSpc>
                <a:spcPct val="101200"/>
              </a:lnSpc>
            </a:pP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M</a:t>
            </a:r>
            <a:r>
              <a:rPr sz="1750" b="1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381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i="1" spc="3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14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10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2008 </a:t>
            </a:r>
            <a:r>
              <a:rPr sz="1750" b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az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1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4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st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z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di u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fr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856604" y="7181850"/>
            <a:ext cx="1079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8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6259" y="2597150"/>
            <a:ext cx="7054850" cy="927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69909" y="2590800"/>
            <a:ext cx="7067550" cy="939800"/>
          </a:xfrm>
          <a:custGeom>
            <a:avLst/>
            <a:gdLst/>
            <a:ahLst/>
            <a:cxnLst/>
            <a:rect l="l" t="t" r="r" b="b"/>
            <a:pathLst>
              <a:path w="7067550" h="939800">
                <a:moveTo>
                  <a:pt x="12700" y="774700"/>
                </a:moveTo>
                <a:lnTo>
                  <a:pt x="12700" y="736600"/>
                </a:lnTo>
                <a:lnTo>
                  <a:pt x="0" y="736600"/>
                </a:lnTo>
                <a:lnTo>
                  <a:pt x="0" y="774700"/>
                </a:lnTo>
                <a:lnTo>
                  <a:pt x="12700" y="774700"/>
                </a:lnTo>
                <a:close/>
              </a:path>
              <a:path w="7067550" h="939800">
                <a:moveTo>
                  <a:pt x="19050" y="812800"/>
                </a:moveTo>
                <a:lnTo>
                  <a:pt x="19050" y="806450"/>
                </a:lnTo>
                <a:lnTo>
                  <a:pt x="12700" y="774700"/>
                </a:lnTo>
                <a:lnTo>
                  <a:pt x="0" y="781050"/>
                </a:lnTo>
                <a:lnTo>
                  <a:pt x="6350" y="806450"/>
                </a:lnTo>
                <a:lnTo>
                  <a:pt x="6350" y="819150"/>
                </a:lnTo>
                <a:lnTo>
                  <a:pt x="19050" y="812800"/>
                </a:lnTo>
                <a:close/>
              </a:path>
              <a:path w="7067550" h="939800">
                <a:moveTo>
                  <a:pt x="12700" y="704850"/>
                </a:moveTo>
                <a:lnTo>
                  <a:pt x="12700" y="660400"/>
                </a:lnTo>
                <a:lnTo>
                  <a:pt x="0" y="660400"/>
                </a:lnTo>
                <a:lnTo>
                  <a:pt x="0" y="704850"/>
                </a:lnTo>
                <a:lnTo>
                  <a:pt x="12700" y="704850"/>
                </a:lnTo>
                <a:close/>
              </a:path>
              <a:path w="7067550" h="939800">
                <a:moveTo>
                  <a:pt x="12700" y="628650"/>
                </a:moveTo>
                <a:lnTo>
                  <a:pt x="12700" y="590550"/>
                </a:lnTo>
                <a:lnTo>
                  <a:pt x="0" y="590550"/>
                </a:lnTo>
                <a:lnTo>
                  <a:pt x="0" y="628650"/>
                </a:lnTo>
                <a:lnTo>
                  <a:pt x="12700" y="628650"/>
                </a:lnTo>
                <a:close/>
              </a:path>
              <a:path w="7067550" h="939800">
                <a:moveTo>
                  <a:pt x="12700" y="558800"/>
                </a:moveTo>
                <a:lnTo>
                  <a:pt x="12700" y="514350"/>
                </a:lnTo>
                <a:lnTo>
                  <a:pt x="0" y="514350"/>
                </a:lnTo>
                <a:lnTo>
                  <a:pt x="0" y="558800"/>
                </a:lnTo>
                <a:lnTo>
                  <a:pt x="12700" y="558800"/>
                </a:lnTo>
                <a:close/>
              </a:path>
              <a:path w="7067550" h="939800">
                <a:moveTo>
                  <a:pt x="12700" y="482600"/>
                </a:moveTo>
                <a:lnTo>
                  <a:pt x="12700" y="444500"/>
                </a:lnTo>
                <a:lnTo>
                  <a:pt x="0" y="444500"/>
                </a:lnTo>
                <a:lnTo>
                  <a:pt x="0" y="482600"/>
                </a:lnTo>
                <a:lnTo>
                  <a:pt x="12700" y="482600"/>
                </a:lnTo>
                <a:close/>
              </a:path>
              <a:path w="7067550" h="939800">
                <a:moveTo>
                  <a:pt x="12700" y="412750"/>
                </a:moveTo>
                <a:lnTo>
                  <a:pt x="12700" y="368300"/>
                </a:lnTo>
                <a:lnTo>
                  <a:pt x="0" y="368300"/>
                </a:lnTo>
                <a:lnTo>
                  <a:pt x="0" y="412750"/>
                </a:lnTo>
                <a:lnTo>
                  <a:pt x="12700" y="412750"/>
                </a:lnTo>
                <a:close/>
              </a:path>
              <a:path w="7067550" h="939800">
                <a:moveTo>
                  <a:pt x="12700" y="336550"/>
                </a:moveTo>
                <a:lnTo>
                  <a:pt x="12700" y="292100"/>
                </a:lnTo>
                <a:lnTo>
                  <a:pt x="0" y="292100"/>
                </a:lnTo>
                <a:lnTo>
                  <a:pt x="0" y="336550"/>
                </a:lnTo>
                <a:lnTo>
                  <a:pt x="12700" y="336550"/>
                </a:lnTo>
                <a:close/>
              </a:path>
              <a:path w="7067550" h="939800">
                <a:moveTo>
                  <a:pt x="12700" y="260350"/>
                </a:moveTo>
                <a:lnTo>
                  <a:pt x="12700" y="222250"/>
                </a:lnTo>
                <a:lnTo>
                  <a:pt x="0" y="222250"/>
                </a:lnTo>
                <a:lnTo>
                  <a:pt x="0" y="260350"/>
                </a:lnTo>
                <a:lnTo>
                  <a:pt x="12700" y="260350"/>
                </a:lnTo>
                <a:close/>
              </a:path>
              <a:path w="7067550" h="939800">
                <a:moveTo>
                  <a:pt x="12700" y="190500"/>
                </a:moveTo>
                <a:lnTo>
                  <a:pt x="12700" y="146050"/>
                </a:lnTo>
                <a:lnTo>
                  <a:pt x="6350" y="146050"/>
                </a:lnTo>
                <a:lnTo>
                  <a:pt x="0" y="165100"/>
                </a:lnTo>
                <a:lnTo>
                  <a:pt x="0" y="190500"/>
                </a:lnTo>
                <a:lnTo>
                  <a:pt x="12700" y="190500"/>
                </a:lnTo>
                <a:close/>
              </a:path>
              <a:path w="7067550" h="939800">
                <a:moveTo>
                  <a:pt x="38100" y="82550"/>
                </a:moveTo>
                <a:lnTo>
                  <a:pt x="25400" y="76200"/>
                </a:lnTo>
                <a:lnTo>
                  <a:pt x="12700" y="101600"/>
                </a:lnTo>
                <a:lnTo>
                  <a:pt x="12700" y="114300"/>
                </a:lnTo>
                <a:lnTo>
                  <a:pt x="19050" y="120650"/>
                </a:lnTo>
                <a:lnTo>
                  <a:pt x="25400" y="101600"/>
                </a:lnTo>
                <a:lnTo>
                  <a:pt x="38100" y="82550"/>
                </a:lnTo>
                <a:close/>
              </a:path>
              <a:path w="7067550" h="939800">
                <a:moveTo>
                  <a:pt x="88900" y="31750"/>
                </a:moveTo>
                <a:lnTo>
                  <a:pt x="82550" y="25400"/>
                </a:lnTo>
                <a:lnTo>
                  <a:pt x="76200" y="31750"/>
                </a:lnTo>
                <a:lnTo>
                  <a:pt x="69850" y="31750"/>
                </a:lnTo>
                <a:lnTo>
                  <a:pt x="50800" y="50800"/>
                </a:lnTo>
                <a:lnTo>
                  <a:pt x="57150" y="57150"/>
                </a:lnTo>
                <a:lnTo>
                  <a:pt x="76200" y="38100"/>
                </a:lnTo>
                <a:lnTo>
                  <a:pt x="88900" y="31750"/>
                </a:lnTo>
                <a:close/>
              </a:path>
              <a:path w="7067550" h="939800">
                <a:moveTo>
                  <a:pt x="152400" y="12700"/>
                </a:moveTo>
                <a:lnTo>
                  <a:pt x="152400" y="6350"/>
                </a:lnTo>
                <a:lnTo>
                  <a:pt x="127000" y="6350"/>
                </a:lnTo>
                <a:lnTo>
                  <a:pt x="114300" y="12700"/>
                </a:lnTo>
                <a:lnTo>
                  <a:pt x="114300" y="19050"/>
                </a:lnTo>
                <a:lnTo>
                  <a:pt x="133350" y="19050"/>
                </a:lnTo>
                <a:lnTo>
                  <a:pt x="152400" y="12700"/>
                </a:lnTo>
                <a:close/>
              </a:path>
              <a:path w="7067550" h="939800">
                <a:moveTo>
                  <a:pt x="228600" y="12700"/>
                </a:moveTo>
                <a:lnTo>
                  <a:pt x="228600" y="0"/>
                </a:lnTo>
                <a:lnTo>
                  <a:pt x="184150" y="0"/>
                </a:lnTo>
                <a:lnTo>
                  <a:pt x="184150" y="12700"/>
                </a:lnTo>
                <a:lnTo>
                  <a:pt x="228600" y="12700"/>
                </a:lnTo>
                <a:close/>
              </a:path>
              <a:path w="7067550" h="939800">
                <a:moveTo>
                  <a:pt x="298450" y="12700"/>
                </a:moveTo>
                <a:lnTo>
                  <a:pt x="298450" y="0"/>
                </a:lnTo>
                <a:lnTo>
                  <a:pt x="260350" y="0"/>
                </a:lnTo>
                <a:lnTo>
                  <a:pt x="260350" y="12700"/>
                </a:lnTo>
                <a:lnTo>
                  <a:pt x="298450" y="12700"/>
                </a:lnTo>
                <a:close/>
              </a:path>
              <a:path w="7067550" h="939800">
                <a:moveTo>
                  <a:pt x="374650" y="12700"/>
                </a:moveTo>
                <a:lnTo>
                  <a:pt x="374650" y="0"/>
                </a:lnTo>
                <a:lnTo>
                  <a:pt x="330200" y="0"/>
                </a:lnTo>
                <a:lnTo>
                  <a:pt x="330200" y="12700"/>
                </a:lnTo>
                <a:lnTo>
                  <a:pt x="374650" y="12700"/>
                </a:lnTo>
                <a:close/>
              </a:path>
              <a:path w="7067550" h="939800">
                <a:moveTo>
                  <a:pt x="450850" y="12700"/>
                </a:moveTo>
                <a:lnTo>
                  <a:pt x="450850" y="0"/>
                </a:lnTo>
                <a:lnTo>
                  <a:pt x="406400" y="0"/>
                </a:lnTo>
                <a:lnTo>
                  <a:pt x="406400" y="12700"/>
                </a:lnTo>
                <a:lnTo>
                  <a:pt x="450850" y="12700"/>
                </a:lnTo>
                <a:close/>
              </a:path>
              <a:path w="7067550" h="939800">
                <a:moveTo>
                  <a:pt x="520700" y="12700"/>
                </a:moveTo>
                <a:lnTo>
                  <a:pt x="520700" y="0"/>
                </a:lnTo>
                <a:lnTo>
                  <a:pt x="482600" y="0"/>
                </a:lnTo>
                <a:lnTo>
                  <a:pt x="482600" y="12700"/>
                </a:lnTo>
                <a:lnTo>
                  <a:pt x="520700" y="12700"/>
                </a:lnTo>
                <a:close/>
              </a:path>
              <a:path w="7067550" h="939800">
                <a:moveTo>
                  <a:pt x="596900" y="12700"/>
                </a:moveTo>
                <a:lnTo>
                  <a:pt x="596900" y="0"/>
                </a:lnTo>
                <a:lnTo>
                  <a:pt x="552450" y="0"/>
                </a:lnTo>
                <a:lnTo>
                  <a:pt x="552450" y="12700"/>
                </a:lnTo>
                <a:lnTo>
                  <a:pt x="596900" y="12700"/>
                </a:lnTo>
                <a:close/>
              </a:path>
              <a:path w="7067550" h="939800">
                <a:moveTo>
                  <a:pt x="666750" y="12700"/>
                </a:moveTo>
                <a:lnTo>
                  <a:pt x="666750" y="0"/>
                </a:lnTo>
                <a:lnTo>
                  <a:pt x="628650" y="0"/>
                </a:lnTo>
                <a:lnTo>
                  <a:pt x="628650" y="12700"/>
                </a:lnTo>
                <a:lnTo>
                  <a:pt x="666750" y="12700"/>
                </a:lnTo>
                <a:close/>
              </a:path>
              <a:path w="7067550" h="939800">
                <a:moveTo>
                  <a:pt x="742950" y="12700"/>
                </a:moveTo>
                <a:lnTo>
                  <a:pt x="742950" y="0"/>
                </a:lnTo>
                <a:lnTo>
                  <a:pt x="698500" y="0"/>
                </a:lnTo>
                <a:lnTo>
                  <a:pt x="698500" y="12700"/>
                </a:lnTo>
                <a:lnTo>
                  <a:pt x="742950" y="12700"/>
                </a:lnTo>
                <a:close/>
              </a:path>
              <a:path w="7067550" h="939800">
                <a:moveTo>
                  <a:pt x="812800" y="12700"/>
                </a:moveTo>
                <a:lnTo>
                  <a:pt x="812800" y="0"/>
                </a:lnTo>
                <a:lnTo>
                  <a:pt x="774700" y="0"/>
                </a:lnTo>
                <a:lnTo>
                  <a:pt x="774700" y="12700"/>
                </a:lnTo>
                <a:lnTo>
                  <a:pt x="812800" y="12700"/>
                </a:lnTo>
                <a:close/>
              </a:path>
              <a:path w="7067550" h="939800">
                <a:moveTo>
                  <a:pt x="889000" y="12700"/>
                </a:moveTo>
                <a:lnTo>
                  <a:pt x="889000" y="0"/>
                </a:lnTo>
                <a:lnTo>
                  <a:pt x="844550" y="0"/>
                </a:lnTo>
                <a:lnTo>
                  <a:pt x="844550" y="12700"/>
                </a:lnTo>
                <a:lnTo>
                  <a:pt x="889000" y="12700"/>
                </a:lnTo>
                <a:close/>
              </a:path>
              <a:path w="7067550" h="939800">
                <a:moveTo>
                  <a:pt x="965200" y="12700"/>
                </a:moveTo>
                <a:lnTo>
                  <a:pt x="965200" y="0"/>
                </a:lnTo>
                <a:lnTo>
                  <a:pt x="920750" y="0"/>
                </a:lnTo>
                <a:lnTo>
                  <a:pt x="920750" y="12700"/>
                </a:lnTo>
                <a:lnTo>
                  <a:pt x="965200" y="12700"/>
                </a:lnTo>
                <a:close/>
              </a:path>
              <a:path w="7067550" h="939800">
                <a:moveTo>
                  <a:pt x="1035050" y="12700"/>
                </a:moveTo>
                <a:lnTo>
                  <a:pt x="1035050" y="0"/>
                </a:lnTo>
                <a:lnTo>
                  <a:pt x="996950" y="0"/>
                </a:lnTo>
                <a:lnTo>
                  <a:pt x="996950" y="12700"/>
                </a:lnTo>
                <a:lnTo>
                  <a:pt x="1035050" y="12700"/>
                </a:lnTo>
                <a:close/>
              </a:path>
              <a:path w="7067550" h="939800">
                <a:moveTo>
                  <a:pt x="1111250" y="12700"/>
                </a:moveTo>
                <a:lnTo>
                  <a:pt x="1111250" y="0"/>
                </a:lnTo>
                <a:lnTo>
                  <a:pt x="1066800" y="0"/>
                </a:lnTo>
                <a:lnTo>
                  <a:pt x="1066800" y="12700"/>
                </a:lnTo>
                <a:lnTo>
                  <a:pt x="1111250" y="12700"/>
                </a:lnTo>
                <a:close/>
              </a:path>
              <a:path w="7067550" h="939800">
                <a:moveTo>
                  <a:pt x="1181100" y="12700"/>
                </a:moveTo>
                <a:lnTo>
                  <a:pt x="1181100" y="0"/>
                </a:lnTo>
                <a:lnTo>
                  <a:pt x="1143000" y="0"/>
                </a:lnTo>
                <a:lnTo>
                  <a:pt x="1143000" y="12700"/>
                </a:lnTo>
                <a:lnTo>
                  <a:pt x="1181100" y="12700"/>
                </a:lnTo>
                <a:close/>
              </a:path>
              <a:path w="7067550" h="939800">
                <a:moveTo>
                  <a:pt x="1257300" y="12700"/>
                </a:moveTo>
                <a:lnTo>
                  <a:pt x="1257300" y="0"/>
                </a:lnTo>
                <a:lnTo>
                  <a:pt x="1212850" y="0"/>
                </a:lnTo>
                <a:lnTo>
                  <a:pt x="1212850" y="12700"/>
                </a:lnTo>
                <a:lnTo>
                  <a:pt x="1257300" y="12700"/>
                </a:lnTo>
                <a:close/>
              </a:path>
              <a:path w="7067550" h="939800">
                <a:moveTo>
                  <a:pt x="1327150" y="12700"/>
                </a:moveTo>
                <a:lnTo>
                  <a:pt x="1327150" y="0"/>
                </a:lnTo>
                <a:lnTo>
                  <a:pt x="1289050" y="0"/>
                </a:lnTo>
                <a:lnTo>
                  <a:pt x="1289050" y="12700"/>
                </a:lnTo>
                <a:lnTo>
                  <a:pt x="1327150" y="12700"/>
                </a:lnTo>
                <a:close/>
              </a:path>
              <a:path w="7067550" h="939800">
                <a:moveTo>
                  <a:pt x="1403350" y="12700"/>
                </a:moveTo>
                <a:lnTo>
                  <a:pt x="1403350" y="0"/>
                </a:lnTo>
                <a:lnTo>
                  <a:pt x="1358900" y="0"/>
                </a:lnTo>
                <a:lnTo>
                  <a:pt x="1358900" y="12700"/>
                </a:lnTo>
                <a:lnTo>
                  <a:pt x="1403350" y="12700"/>
                </a:lnTo>
                <a:close/>
              </a:path>
              <a:path w="7067550" h="939800">
                <a:moveTo>
                  <a:pt x="1479550" y="12700"/>
                </a:moveTo>
                <a:lnTo>
                  <a:pt x="1479550" y="0"/>
                </a:lnTo>
                <a:lnTo>
                  <a:pt x="1435100" y="0"/>
                </a:lnTo>
                <a:lnTo>
                  <a:pt x="1435100" y="12700"/>
                </a:lnTo>
                <a:lnTo>
                  <a:pt x="1479550" y="12700"/>
                </a:lnTo>
                <a:close/>
              </a:path>
              <a:path w="7067550" h="939800">
                <a:moveTo>
                  <a:pt x="1549400" y="12700"/>
                </a:moveTo>
                <a:lnTo>
                  <a:pt x="1549400" y="0"/>
                </a:lnTo>
                <a:lnTo>
                  <a:pt x="1511300" y="0"/>
                </a:lnTo>
                <a:lnTo>
                  <a:pt x="1511300" y="12700"/>
                </a:lnTo>
                <a:lnTo>
                  <a:pt x="1549400" y="12700"/>
                </a:lnTo>
                <a:close/>
              </a:path>
              <a:path w="7067550" h="939800">
                <a:moveTo>
                  <a:pt x="1625600" y="12700"/>
                </a:moveTo>
                <a:lnTo>
                  <a:pt x="1625600" y="0"/>
                </a:lnTo>
                <a:lnTo>
                  <a:pt x="1581150" y="0"/>
                </a:lnTo>
                <a:lnTo>
                  <a:pt x="1581150" y="12700"/>
                </a:lnTo>
                <a:lnTo>
                  <a:pt x="1625600" y="12700"/>
                </a:lnTo>
                <a:close/>
              </a:path>
              <a:path w="7067550" h="939800">
                <a:moveTo>
                  <a:pt x="1695450" y="12700"/>
                </a:moveTo>
                <a:lnTo>
                  <a:pt x="1695450" y="0"/>
                </a:lnTo>
                <a:lnTo>
                  <a:pt x="1657350" y="0"/>
                </a:lnTo>
                <a:lnTo>
                  <a:pt x="1657350" y="12700"/>
                </a:lnTo>
                <a:lnTo>
                  <a:pt x="1695450" y="12700"/>
                </a:lnTo>
                <a:close/>
              </a:path>
              <a:path w="7067550" h="939800">
                <a:moveTo>
                  <a:pt x="1771650" y="12700"/>
                </a:moveTo>
                <a:lnTo>
                  <a:pt x="1771650" y="0"/>
                </a:lnTo>
                <a:lnTo>
                  <a:pt x="1727200" y="0"/>
                </a:lnTo>
                <a:lnTo>
                  <a:pt x="1727200" y="12700"/>
                </a:lnTo>
                <a:lnTo>
                  <a:pt x="1771650" y="12700"/>
                </a:lnTo>
                <a:close/>
              </a:path>
              <a:path w="7067550" h="939800">
                <a:moveTo>
                  <a:pt x="1841500" y="12700"/>
                </a:moveTo>
                <a:lnTo>
                  <a:pt x="1841500" y="0"/>
                </a:lnTo>
                <a:lnTo>
                  <a:pt x="1803400" y="0"/>
                </a:lnTo>
                <a:lnTo>
                  <a:pt x="1803400" y="12700"/>
                </a:lnTo>
                <a:lnTo>
                  <a:pt x="1841500" y="12700"/>
                </a:lnTo>
                <a:close/>
              </a:path>
              <a:path w="7067550" h="939800">
                <a:moveTo>
                  <a:pt x="1917700" y="12700"/>
                </a:moveTo>
                <a:lnTo>
                  <a:pt x="1917700" y="0"/>
                </a:lnTo>
                <a:lnTo>
                  <a:pt x="1873250" y="0"/>
                </a:lnTo>
                <a:lnTo>
                  <a:pt x="1873250" y="12700"/>
                </a:lnTo>
                <a:lnTo>
                  <a:pt x="1917700" y="12700"/>
                </a:lnTo>
                <a:close/>
              </a:path>
              <a:path w="7067550" h="939800">
                <a:moveTo>
                  <a:pt x="1993900" y="12700"/>
                </a:moveTo>
                <a:lnTo>
                  <a:pt x="1993900" y="0"/>
                </a:lnTo>
                <a:lnTo>
                  <a:pt x="1949450" y="0"/>
                </a:lnTo>
                <a:lnTo>
                  <a:pt x="1949450" y="12700"/>
                </a:lnTo>
                <a:lnTo>
                  <a:pt x="1993900" y="12700"/>
                </a:lnTo>
                <a:close/>
              </a:path>
              <a:path w="7067550" h="939800">
                <a:moveTo>
                  <a:pt x="2063750" y="12700"/>
                </a:moveTo>
                <a:lnTo>
                  <a:pt x="2063750" y="0"/>
                </a:lnTo>
                <a:lnTo>
                  <a:pt x="2025650" y="0"/>
                </a:lnTo>
                <a:lnTo>
                  <a:pt x="2025650" y="12700"/>
                </a:lnTo>
                <a:lnTo>
                  <a:pt x="2063750" y="12700"/>
                </a:lnTo>
                <a:close/>
              </a:path>
              <a:path w="7067550" h="939800">
                <a:moveTo>
                  <a:pt x="2139950" y="12700"/>
                </a:moveTo>
                <a:lnTo>
                  <a:pt x="2139950" y="0"/>
                </a:lnTo>
                <a:lnTo>
                  <a:pt x="2095500" y="0"/>
                </a:lnTo>
                <a:lnTo>
                  <a:pt x="2095500" y="12700"/>
                </a:lnTo>
                <a:lnTo>
                  <a:pt x="2139950" y="12700"/>
                </a:lnTo>
                <a:close/>
              </a:path>
              <a:path w="7067550" h="939800">
                <a:moveTo>
                  <a:pt x="2209800" y="12700"/>
                </a:moveTo>
                <a:lnTo>
                  <a:pt x="2209800" y="0"/>
                </a:lnTo>
                <a:lnTo>
                  <a:pt x="2171700" y="0"/>
                </a:lnTo>
                <a:lnTo>
                  <a:pt x="2171700" y="12700"/>
                </a:lnTo>
                <a:lnTo>
                  <a:pt x="2209800" y="12700"/>
                </a:lnTo>
                <a:close/>
              </a:path>
              <a:path w="7067550" h="939800">
                <a:moveTo>
                  <a:pt x="2286000" y="12700"/>
                </a:moveTo>
                <a:lnTo>
                  <a:pt x="2286000" y="0"/>
                </a:lnTo>
                <a:lnTo>
                  <a:pt x="2241550" y="0"/>
                </a:lnTo>
                <a:lnTo>
                  <a:pt x="2241550" y="12700"/>
                </a:lnTo>
                <a:lnTo>
                  <a:pt x="2286000" y="12700"/>
                </a:lnTo>
                <a:close/>
              </a:path>
              <a:path w="7067550" h="939800">
                <a:moveTo>
                  <a:pt x="2355850" y="12700"/>
                </a:moveTo>
                <a:lnTo>
                  <a:pt x="2355850" y="0"/>
                </a:lnTo>
                <a:lnTo>
                  <a:pt x="2317750" y="0"/>
                </a:lnTo>
                <a:lnTo>
                  <a:pt x="2317750" y="12700"/>
                </a:lnTo>
                <a:lnTo>
                  <a:pt x="2355850" y="12700"/>
                </a:lnTo>
                <a:close/>
              </a:path>
              <a:path w="7067550" h="939800">
                <a:moveTo>
                  <a:pt x="2432050" y="12700"/>
                </a:moveTo>
                <a:lnTo>
                  <a:pt x="2432050" y="0"/>
                </a:lnTo>
                <a:lnTo>
                  <a:pt x="2387600" y="0"/>
                </a:lnTo>
                <a:lnTo>
                  <a:pt x="2387600" y="12700"/>
                </a:lnTo>
                <a:lnTo>
                  <a:pt x="2432050" y="12700"/>
                </a:lnTo>
                <a:close/>
              </a:path>
              <a:path w="7067550" h="939800">
                <a:moveTo>
                  <a:pt x="2508250" y="12700"/>
                </a:moveTo>
                <a:lnTo>
                  <a:pt x="2508250" y="0"/>
                </a:lnTo>
                <a:lnTo>
                  <a:pt x="2463800" y="0"/>
                </a:lnTo>
                <a:lnTo>
                  <a:pt x="2463800" y="12700"/>
                </a:lnTo>
                <a:lnTo>
                  <a:pt x="2508250" y="12700"/>
                </a:lnTo>
                <a:close/>
              </a:path>
              <a:path w="7067550" h="939800">
                <a:moveTo>
                  <a:pt x="2578100" y="12700"/>
                </a:moveTo>
                <a:lnTo>
                  <a:pt x="2578100" y="0"/>
                </a:lnTo>
                <a:lnTo>
                  <a:pt x="2540000" y="0"/>
                </a:lnTo>
                <a:lnTo>
                  <a:pt x="2540000" y="12700"/>
                </a:lnTo>
                <a:lnTo>
                  <a:pt x="2578100" y="12700"/>
                </a:lnTo>
                <a:close/>
              </a:path>
              <a:path w="7067550" h="939800">
                <a:moveTo>
                  <a:pt x="2654300" y="12700"/>
                </a:moveTo>
                <a:lnTo>
                  <a:pt x="2654300" y="0"/>
                </a:lnTo>
                <a:lnTo>
                  <a:pt x="2609850" y="0"/>
                </a:lnTo>
                <a:lnTo>
                  <a:pt x="2609850" y="12700"/>
                </a:lnTo>
                <a:lnTo>
                  <a:pt x="2654300" y="12700"/>
                </a:lnTo>
                <a:close/>
              </a:path>
              <a:path w="7067550" h="939800">
                <a:moveTo>
                  <a:pt x="2724150" y="12700"/>
                </a:moveTo>
                <a:lnTo>
                  <a:pt x="2724150" y="0"/>
                </a:lnTo>
                <a:lnTo>
                  <a:pt x="2686050" y="0"/>
                </a:lnTo>
                <a:lnTo>
                  <a:pt x="2686050" y="12700"/>
                </a:lnTo>
                <a:lnTo>
                  <a:pt x="2724150" y="12700"/>
                </a:lnTo>
                <a:close/>
              </a:path>
              <a:path w="7067550" h="939800">
                <a:moveTo>
                  <a:pt x="2800350" y="12700"/>
                </a:moveTo>
                <a:lnTo>
                  <a:pt x="2800350" y="0"/>
                </a:lnTo>
                <a:lnTo>
                  <a:pt x="2755900" y="0"/>
                </a:lnTo>
                <a:lnTo>
                  <a:pt x="2755900" y="12700"/>
                </a:lnTo>
                <a:lnTo>
                  <a:pt x="2800350" y="12700"/>
                </a:lnTo>
                <a:close/>
              </a:path>
              <a:path w="7067550" h="939800">
                <a:moveTo>
                  <a:pt x="2870200" y="12700"/>
                </a:moveTo>
                <a:lnTo>
                  <a:pt x="2870200" y="0"/>
                </a:lnTo>
                <a:lnTo>
                  <a:pt x="2832100" y="0"/>
                </a:lnTo>
                <a:lnTo>
                  <a:pt x="2832100" y="12700"/>
                </a:lnTo>
                <a:lnTo>
                  <a:pt x="2870200" y="12700"/>
                </a:lnTo>
                <a:close/>
              </a:path>
              <a:path w="7067550" h="939800">
                <a:moveTo>
                  <a:pt x="2946400" y="12700"/>
                </a:moveTo>
                <a:lnTo>
                  <a:pt x="2946400" y="0"/>
                </a:lnTo>
                <a:lnTo>
                  <a:pt x="2901950" y="0"/>
                </a:lnTo>
                <a:lnTo>
                  <a:pt x="2901950" y="12700"/>
                </a:lnTo>
                <a:lnTo>
                  <a:pt x="2946400" y="12700"/>
                </a:lnTo>
                <a:close/>
              </a:path>
              <a:path w="7067550" h="939800">
                <a:moveTo>
                  <a:pt x="3022600" y="12700"/>
                </a:moveTo>
                <a:lnTo>
                  <a:pt x="3022600" y="0"/>
                </a:lnTo>
                <a:lnTo>
                  <a:pt x="2978150" y="0"/>
                </a:lnTo>
                <a:lnTo>
                  <a:pt x="2978150" y="12700"/>
                </a:lnTo>
                <a:lnTo>
                  <a:pt x="3022600" y="12700"/>
                </a:lnTo>
                <a:close/>
              </a:path>
              <a:path w="7067550" h="939800">
                <a:moveTo>
                  <a:pt x="3092450" y="12700"/>
                </a:moveTo>
                <a:lnTo>
                  <a:pt x="3092450" y="0"/>
                </a:lnTo>
                <a:lnTo>
                  <a:pt x="3054350" y="0"/>
                </a:lnTo>
                <a:lnTo>
                  <a:pt x="3054350" y="12700"/>
                </a:lnTo>
                <a:lnTo>
                  <a:pt x="3092450" y="12700"/>
                </a:lnTo>
                <a:close/>
              </a:path>
              <a:path w="7067550" h="939800">
                <a:moveTo>
                  <a:pt x="3168650" y="12700"/>
                </a:moveTo>
                <a:lnTo>
                  <a:pt x="3168650" y="0"/>
                </a:lnTo>
                <a:lnTo>
                  <a:pt x="3124200" y="0"/>
                </a:lnTo>
                <a:lnTo>
                  <a:pt x="3124200" y="12700"/>
                </a:lnTo>
                <a:lnTo>
                  <a:pt x="3168650" y="12700"/>
                </a:lnTo>
                <a:close/>
              </a:path>
              <a:path w="7067550" h="939800">
                <a:moveTo>
                  <a:pt x="3238500" y="12700"/>
                </a:moveTo>
                <a:lnTo>
                  <a:pt x="3238500" y="0"/>
                </a:lnTo>
                <a:lnTo>
                  <a:pt x="3200400" y="0"/>
                </a:lnTo>
                <a:lnTo>
                  <a:pt x="3200400" y="12700"/>
                </a:lnTo>
                <a:lnTo>
                  <a:pt x="3238500" y="12700"/>
                </a:lnTo>
                <a:close/>
              </a:path>
              <a:path w="7067550" h="939800">
                <a:moveTo>
                  <a:pt x="3314700" y="12700"/>
                </a:moveTo>
                <a:lnTo>
                  <a:pt x="3314700" y="0"/>
                </a:lnTo>
                <a:lnTo>
                  <a:pt x="3270250" y="0"/>
                </a:lnTo>
                <a:lnTo>
                  <a:pt x="3270250" y="12700"/>
                </a:lnTo>
                <a:lnTo>
                  <a:pt x="3314700" y="12700"/>
                </a:lnTo>
                <a:close/>
              </a:path>
              <a:path w="7067550" h="939800">
                <a:moveTo>
                  <a:pt x="3384550" y="12700"/>
                </a:moveTo>
                <a:lnTo>
                  <a:pt x="3384550" y="0"/>
                </a:lnTo>
                <a:lnTo>
                  <a:pt x="3346450" y="0"/>
                </a:lnTo>
                <a:lnTo>
                  <a:pt x="3346450" y="12700"/>
                </a:lnTo>
                <a:lnTo>
                  <a:pt x="3384550" y="12700"/>
                </a:lnTo>
                <a:close/>
              </a:path>
              <a:path w="7067550" h="939800">
                <a:moveTo>
                  <a:pt x="3460750" y="12700"/>
                </a:moveTo>
                <a:lnTo>
                  <a:pt x="3460750" y="0"/>
                </a:lnTo>
                <a:lnTo>
                  <a:pt x="3416300" y="0"/>
                </a:lnTo>
                <a:lnTo>
                  <a:pt x="3416300" y="12700"/>
                </a:lnTo>
                <a:lnTo>
                  <a:pt x="3460750" y="12700"/>
                </a:lnTo>
                <a:close/>
              </a:path>
              <a:path w="7067550" h="939800">
                <a:moveTo>
                  <a:pt x="3536950" y="12700"/>
                </a:moveTo>
                <a:lnTo>
                  <a:pt x="3536950" y="0"/>
                </a:lnTo>
                <a:lnTo>
                  <a:pt x="3492500" y="0"/>
                </a:lnTo>
                <a:lnTo>
                  <a:pt x="3492500" y="12700"/>
                </a:lnTo>
                <a:lnTo>
                  <a:pt x="3536950" y="12700"/>
                </a:lnTo>
                <a:close/>
              </a:path>
              <a:path w="7067550" h="939800">
                <a:moveTo>
                  <a:pt x="3606800" y="12700"/>
                </a:moveTo>
                <a:lnTo>
                  <a:pt x="3606800" y="0"/>
                </a:lnTo>
                <a:lnTo>
                  <a:pt x="3568700" y="0"/>
                </a:lnTo>
                <a:lnTo>
                  <a:pt x="3568700" y="12700"/>
                </a:lnTo>
                <a:lnTo>
                  <a:pt x="3606800" y="12700"/>
                </a:lnTo>
                <a:close/>
              </a:path>
              <a:path w="7067550" h="939800">
                <a:moveTo>
                  <a:pt x="3683000" y="12700"/>
                </a:moveTo>
                <a:lnTo>
                  <a:pt x="3683000" y="0"/>
                </a:lnTo>
                <a:lnTo>
                  <a:pt x="3638550" y="0"/>
                </a:lnTo>
                <a:lnTo>
                  <a:pt x="3638550" y="12700"/>
                </a:lnTo>
                <a:lnTo>
                  <a:pt x="3683000" y="12700"/>
                </a:lnTo>
                <a:close/>
              </a:path>
              <a:path w="7067550" h="939800">
                <a:moveTo>
                  <a:pt x="3752850" y="12700"/>
                </a:moveTo>
                <a:lnTo>
                  <a:pt x="3752850" y="0"/>
                </a:lnTo>
                <a:lnTo>
                  <a:pt x="3714750" y="0"/>
                </a:lnTo>
                <a:lnTo>
                  <a:pt x="3714750" y="12700"/>
                </a:lnTo>
                <a:lnTo>
                  <a:pt x="3752850" y="12700"/>
                </a:lnTo>
                <a:close/>
              </a:path>
              <a:path w="7067550" h="939800">
                <a:moveTo>
                  <a:pt x="3829050" y="12700"/>
                </a:moveTo>
                <a:lnTo>
                  <a:pt x="3829050" y="0"/>
                </a:lnTo>
                <a:lnTo>
                  <a:pt x="3784600" y="0"/>
                </a:lnTo>
                <a:lnTo>
                  <a:pt x="3784600" y="12700"/>
                </a:lnTo>
                <a:lnTo>
                  <a:pt x="3829050" y="12700"/>
                </a:lnTo>
                <a:close/>
              </a:path>
              <a:path w="7067550" h="939800">
                <a:moveTo>
                  <a:pt x="3898900" y="12700"/>
                </a:moveTo>
                <a:lnTo>
                  <a:pt x="3898900" y="0"/>
                </a:lnTo>
                <a:lnTo>
                  <a:pt x="3860800" y="0"/>
                </a:lnTo>
                <a:lnTo>
                  <a:pt x="3860800" y="12700"/>
                </a:lnTo>
                <a:lnTo>
                  <a:pt x="3898900" y="12700"/>
                </a:lnTo>
                <a:close/>
              </a:path>
              <a:path w="7067550" h="939800">
                <a:moveTo>
                  <a:pt x="3975100" y="12700"/>
                </a:moveTo>
                <a:lnTo>
                  <a:pt x="3975100" y="0"/>
                </a:lnTo>
                <a:lnTo>
                  <a:pt x="3930650" y="0"/>
                </a:lnTo>
                <a:lnTo>
                  <a:pt x="3930650" y="12700"/>
                </a:lnTo>
                <a:lnTo>
                  <a:pt x="3975100" y="12700"/>
                </a:lnTo>
                <a:close/>
              </a:path>
              <a:path w="7067550" h="939800">
                <a:moveTo>
                  <a:pt x="4051300" y="12700"/>
                </a:moveTo>
                <a:lnTo>
                  <a:pt x="4051300" y="0"/>
                </a:lnTo>
                <a:lnTo>
                  <a:pt x="4006850" y="0"/>
                </a:lnTo>
                <a:lnTo>
                  <a:pt x="4006850" y="12700"/>
                </a:lnTo>
                <a:lnTo>
                  <a:pt x="4051300" y="12700"/>
                </a:lnTo>
                <a:close/>
              </a:path>
              <a:path w="7067550" h="939800">
                <a:moveTo>
                  <a:pt x="4121150" y="12700"/>
                </a:moveTo>
                <a:lnTo>
                  <a:pt x="4121150" y="0"/>
                </a:lnTo>
                <a:lnTo>
                  <a:pt x="4076700" y="0"/>
                </a:lnTo>
                <a:lnTo>
                  <a:pt x="4076700" y="12700"/>
                </a:lnTo>
                <a:lnTo>
                  <a:pt x="4121150" y="12700"/>
                </a:lnTo>
                <a:close/>
              </a:path>
              <a:path w="7067550" h="939800">
                <a:moveTo>
                  <a:pt x="4197350" y="12700"/>
                </a:moveTo>
                <a:lnTo>
                  <a:pt x="4197350" y="0"/>
                </a:lnTo>
                <a:lnTo>
                  <a:pt x="4152900" y="0"/>
                </a:lnTo>
                <a:lnTo>
                  <a:pt x="4152900" y="12700"/>
                </a:lnTo>
                <a:lnTo>
                  <a:pt x="4197350" y="12700"/>
                </a:lnTo>
                <a:close/>
              </a:path>
              <a:path w="7067550" h="939800">
                <a:moveTo>
                  <a:pt x="4267200" y="12700"/>
                </a:moveTo>
                <a:lnTo>
                  <a:pt x="4267200" y="0"/>
                </a:lnTo>
                <a:lnTo>
                  <a:pt x="4229100" y="0"/>
                </a:lnTo>
                <a:lnTo>
                  <a:pt x="4229100" y="12700"/>
                </a:lnTo>
                <a:lnTo>
                  <a:pt x="4267200" y="12700"/>
                </a:lnTo>
                <a:close/>
              </a:path>
              <a:path w="7067550" h="939800">
                <a:moveTo>
                  <a:pt x="4343400" y="12700"/>
                </a:moveTo>
                <a:lnTo>
                  <a:pt x="4343400" y="0"/>
                </a:lnTo>
                <a:lnTo>
                  <a:pt x="4298950" y="0"/>
                </a:lnTo>
                <a:lnTo>
                  <a:pt x="4298950" y="12700"/>
                </a:lnTo>
                <a:lnTo>
                  <a:pt x="4343400" y="12700"/>
                </a:lnTo>
                <a:close/>
              </a:path>
              <a:path w="7067550" h="939800">
                <a:moveTo>
                  <a:pt x="4413250" y="12700"/>
                </a:moveTo>
                <a:lnTo>
                  <a:pt x="4413250" y="0"/>
                </a:lnTo>
                <a:lnTo>
                  <a:pt x="4375150" y="0"/>
                </a:lnTo>
                <a:lnTo>
                  <a:pt x="4375150" y="12700"/>
                </a:lnTo>
                <a:lnTo>
                  <a:pt x="4413250" y="12700"/>
                </a:lnTo>
                <a:close/>
              </a:path>
              <a:path w="7067550" h="939800">
                <a:moveTo>
                  <a:pt x="4489450" y="12700"/>
                </a:moveTo>
                <a:lnTo>
                  <a:pt x="4489450" y="0"/>
                </a:lnTo>
                <a:lnTo>
                  <a:pt x="4445000" y="0"/>
                </a:lnTo>
                <a:lnTo>
                  <a:pt x="4445000" y="12700"/>
                </a:lnTo>
                <a:lnTo>
                  <a:pt x="4489450" y="12700"/>
                </a:lnTo>
                <a:close/>
              </a:path>
              <a:path w="7067550" h="939800">
                <a:moveTo>
                  <a:pt x="4565650" y="12700"/>
                </a:moveTo>
                <a:lnTo>
                  <a:pt x="4565650" y="0"/>
                </a:lnTo>
                <a:lnTo>
                  <a:pt x="4521200" y="0"/>
                </a:lnTo>
                <a:lnTo>
                  <a:pt x="4521200" y="12700"/>
                </a:lnTo>
                <a:lnTo>
                  <a:pt x="4565650" y="12700"/>
                </a:lnTo>
                <a:close/>
              </a:path>
              <a:path w="7067550" h="939800">
                <a:moveTo>
                  <a:pt x="4635500" y="12700"/>
                </a:moveTo>
                <a:lnTo>
                  <a:pt x="4635500" y="0"/>
                </a:lnTo>
                <a:lnTo>
                  <a:pt x="4591050" y="0"/>
                </a:lnTo>
                <a:lnTo>
                  <a:pt x="4591050" y="12700"/>
                </a:lnTo>
                <a:lnTo>
                  <a:pt x="4635500" y="12700"/>
                </a:lnTo>
                <a:close/>
              </a:path>
              <a:path w="7067550" h="939800">
                <a:moveTo>
                  <a:pt x="4711700" y="12700"/>
                </a:moveTo>
                <a:lnTo>
                  <a:pt x="4711700" y="0"/>
                </a:lnTo>
                <a:lnTo>
                  <a:pt x="4667250" y="0"/>
                </a:lnTo>
                <a:lnTo>
                  <a:pt x="4667250" y="12700"/>
                </a:lnTo>
                <a:lnTo>
                  <a:pt x="4711700" y="12700"/>
                </a:lnTo>
                <a:close/>
              </a:path>
              <a:path w="7067550" h="939800">
                <a:moveTo>
                  <a:pt x="4781550" y="12700"/>
                </a:moveTo>
                <a:lnTo>
                  <a:pt x="4781550" y="0"/>
                </a:lnTo>
                <a:lnTo>
                  <a:pt x="4743450" y="0"/>
                </a:lnTo>
                <a:lnTo>
                  <a:pt x="4743450" y="12700"/>
                </a:lnTo>
                <a:lnTo>
                  <a:pt x="4781550" y="12700"/>
                </a:lnTo>
                <a:close/>
              </a:path>
              <a:path w="7067550" h="939800">
                <a:moveTo>
                  <a:pt x="4857750" y="12700"/>
                </a:moveTo>
                <a:lnTo>
                  <a:pt x="4857750" y="0"/>
                </a:lnTo>
                <a:lnTo>
                  <a:pt x="4813300" y="0"/>
                </a:lnTo>
                <a:lnTo>
                  <a:pt x="4813300" y="12700"/>
                </a:lnTo>
                <a:lnTo>
                  <a:pt x="4857750" y="12700"/>
                </a:lnTo>
                <a:close/>
              </a:path>
              <a:path w="7067550" h="939800">
                <a:moveTo>
                  <a:pt x="4927600" y="12700"/>
                </a:moveTo>
                <a:lnTo>
                  <a:pt x="4927600" y="0"/>
                </a:lnTo>
                <a:lnTo>
                  <a:pt x="4889500" y="0"/>
                </a:lnTo>
                <a:lnTo>
                  <a:pt x="4889500" y="12700"/>
                </a:lnTo>
                <a:lnTo>
                  <a:pt x="4927600" y="12700"/>
                </a:lnTo>
                <a:close/>
              </a:path>
              <a:path w="7067550" h="939800">
                <a:moveTo>
                  <a:pt x="5003800" y="12700"/>
                </a:moveTo>
                <a:lnTo>
                  <a:pt x="5003800" y="0"/>
                </a:lnTo>
                <a:lnTo>
                  <a:pt x="4959350" y="0"/>
                </a:lnTo>
                <a:lnTo>
                  <a:pt x="4959350" y="12700"/>
                </a:lnTo>
                <a:lnTo>
                  <a:pt x="5003800" y="12700"/>
                </a:lnTo>
                <a:close/>
              </a:path>
              <a:path w="7067550" h="939800">
                <a:moveTo>
                  <a:pt x="5080000" y="12700"/>
                </a:moveTo>
                <a:lnTo>
                  <a:pt x="5080000" y="0"/>
                </a:lnTo>
                <a:lnTo>
                  <a:pt x="5035550" y="0"/>
                </a:lnTo>
                <a:lnTo>
                  <a:pt x="5035550" y="12700"/>
                </a:lnTo>
                <a:lnTo>
                  <a:pt x="5080000" y="12700"/>
                </a:lnTo>
                <a:close/>
              </a:path>
              <a:path w="7067550" h="939800">
                <a:moveTo>
                  <a:pt x="5149850" y="12700"/>
                </a:moveTo>
                <a:lnTo>
                  <a:pt x="5149850" y="0"/>
                </a:lnTo>
                <a:lnTo>
                  <a:pt x="5105400" y="0"/>
                </a:lnTo>
                <a:lnTo>
                  <a:pt x="5105400" y="12700"/>
                </a:lnTo>
                <a:lnTo>
                  <a:pt x="5149850" y="12700"/>
                </a:lnTo>
                <a:close/>
              </a:path>
              <a:path w="7067550" h="939800">
                <a:moveTo>
                  <a:pt x="5226050" y="12700"/>
                </a:moveTo>
                <a:lnTo>
                  <a:pt x="5226050" y="0"/>
                </a:lnTo>
                <a:lnTo>
                  <a:pt x="5181600" y="0"/>
                </a:lnTo>
                <a:lnTo>
                  <a:pt x="5181600" y="12700"/>
                </a:lnTo>
                <a:lnTo>
                  <a:pt x="5226050" y="12700"/>
                </a:lnTo>
                <a:close/>
              </a:path>
              <a:path w="7067550" h="939800">
                <a:moveTo>
                  <a:pt x="5295900" y="12700"/>
                </a:moveTo>
                <a:lnTo>
                  <a:pt x="5295900" y="0"/>
                </a:lnTo>
                <a:lnTo>
                  <a:pt x="5257800" y="0"/>
                </a:lnTo>
                <a:lnTo>
                  <a:pt x="5257800" y="12700"/>
                </a:lnTo>
                <a:lnTo>
                  <a:pt x="5295900" y="12700"/>
                </a:lnTo>
                <a:close/>
              </a:path>
              <a:path w="7067550" h="939800">
                <a:moveTo>
                  <a:pt x="5372100" y="12700"/>
                </a:moveTo>
                <a:lnTo>
                  <a:pt x="5372100" y="0"/>
                </a:lnTo>
                <a:lnTo>
                  <a:pt x="5327650" y="0"/>
                </a:lnTo>
                <a:lnTo>
                  <a:pt x="5327650" y="12700"/>
                </a:lnTo>
                <a:lnTo>
                  <a:pt x="5372100" y="12700"/>
                </a:lnTo>
                <a:close/>
              </a:path>
              <a:path w="7067550" h="939800">
                <a:moveTo>
                  <a:pt x="5441950" y="12700"/>
                </a:moveTo>
                <a:lnTo>
                  <a:pt x="5441950" y="0"/>
                </a:lnTo>
                <a:lnTo>
                  <a:pt x="5403850" y="0"/>
                </a:lnTo>
                <a:lnTo>
                  <a:pt x="5403850" y="12700"/>
                </a:lnTo>
                <a:lnTo>
                  <a:pt x="5441950" y="12700"/>
                </a:lnTo>
                <a:close/>
              </a:path>
              <a:path w="7067550" h="939800">
                <a:moveTo>
                  <a:pt x="5518150" y="12700"/>
                </a:moveTo>
                <a:lnTo>
                  <a:pt x="5518150" y="0"/>
                </a:lnTo>
                <a:lnTo>
                  <a:pt x="5473700" y="0"/>
                </a:lnTo>
                <a:lnTo>
                  <a:pt x="5473700" y="12700"/>
                </a:lnTo>
                <a:lnTo>
                  <a:pt x="5518150" y="12700"/>
                </a:lnTo>
                <a:close/>
              </a:path>
              <a:path w="7067550" h="939800">
                <a:moveTo>
                  <a:pt x="5588000" y="12700"/>
                </a:moveTo>
                <a:lnTo>
                  <a:pt x="5588000" y="0"/>
                </a:lnTo>
                <a:lnTo>
                  <a:pt x="5549900" y="0"/>
                </a:lnTo>
                <a:lnTo>
                  <a:pt x="5549900" y="12700"/>
                </a:lnTo>
                <a:lnTo>
                  <a:pt x="5588000" y="12700"/>
                </a:lnTo>
                <a:close/>
              </a:path>
              <a:path w="7067550" h="939800">
                <a:moveTo>
                  <a:pt x="5664200" y="12700"/>
                </a:moveTo>
                <a:lnTo>
                  <a:pt x="5664200" y="0"/>
                </a:lnTo>
                <a:lnTo>
                  <a:pt x="5619750" y="0"/>
                </a:lnTo>
                <a:lnTo>
                  <a:pt x="5619750" y="12700"/>
                </a:lnTo>
                <a:lnTo>
                  <a:pt x="5664200" y="12700"/>
                </a:lnTo>
                <a:close/>
              </a:path>
              <a:path w="7067550" h="939800">
                <a:moveTo>
                  <a:pt x="5740400" y="12700"/>
                </a:moveTo>
                <a:lnTo>
                  <a:pt x="5740400" y="0"/>
                </a:lnTo>
                <a:lnTo>
                  <a:pt x="5695950" y="0"/>
                </a:lnTo>
                <a:lnTo>
                  <a:pt x="5695950" y="12700"/>
                </a:lnTo>
                <a:lnTo>
                  <a:pt x="5740400" y="12700"/>
                </a:lnTo>
                <a:close/>
              </a:path>
              <a:path w="7067550" h="939800">
                <a:moveTo>
                  <a:pt x="5810250" y="12700"/>
                </a:moveTo>
                <a:lnTo>
                  <a:pt x="5810250" y="0"/>
                </a:lnTo>
                <a:lnTo>
                  <a:pt x="5772150" y="0"/>
                </a:lnTo>
                <a:lnTo>
                  <a:pt x="5772150" y="12700"/>
                </a:lnTo>
                <a:lnTo>
                  <a:pt x="5810250" y="12700"/>
                </a:lnTo>
                <a:close/>
              </a:path>
              <a:path w="7067550" h="939800">
                <a:moveTo>
                  <a:pt x="5886450" y="12700"/>
                </a:moveTo>
                <a:lnTo>
                  <a:pt x="5886450" y="0"/>
                </a:lnTo>
                <a:lnTo>
                  <a:pt x="5842000" y="0"/>
                </a:lnTo>
                <a:lnTo>
                  <a:pt x="5842000" y="12700"/>
                </a:lnTo>
                <a:lnTo>
                  <a:pt x="5886450" y="12700"/>
                </a:lnTo>
                <a:close/>
              </a:path>
              <a:path w="7067550" h="939800">
                <a:moveTo>
                  <a:pt x="5956300" y="12700"/>
                </a:moveTo>
                <a:lnTo>
                  <a:pt x="5956300" y="0"/>
                </a:lnTo>
                <a:lnTo>
                  <a:pt x="5918200" y="0"/>
                </a:lnTo>
                <a:lnTo>
                  <a:pt x="5918200" y="12700"/>
                </a:lnTo>
                <a:lnTo>
                  <a:pt x="5956300" y="12700"/>
                </a:lnTo>
                <a:close/>
              </a:path>
              <a:path w="7067550" h="939800">
                <a:moveTo>
                  <a:pt x="6032500" y="12700"/>
                </a:moveTo>
                <a:lnTo>
                  <a:pt x="6032500" y="0"/>
                </a:lnTo>
                <a:lnTo>
                  <a:pt x="5988050" y="0"/>
                </a:lnTo>
                <a:lnTo>
                  <a:pt x="5988050" y="12700"/>
                </a:lnTo>
                <a:lnTo>
                  <a:pt x="6032500" y="12700"/>
                </a:lnTo>
                <a:close/>
              </a:path>
              <a:path w="7067550" h="939800">
                <a:moveTo>
                  <a:pt x="6102350" y="12700"/>
                </a:moveTo>
                <a:lnTo>
                  <a:pt x="6102350" y="0"/>
                </a:lnTo>
                <a:lnTo>
                  <a:pt x="6064250" y="0"/>
                </a:lnTo>
                <a:lnTo>
                  <a:pt x="6064250" y="12700"/>
                </a:lnTo>
                <a:lnTo>
                  <a:pt x="6102350" y="12700"/>
                </a:lnTo>
                <a:close/>
              </a:path>
              <a:path w="7067550" h="939800">
                <a:moveTo>
                  <a:pt x="6178550" y="12700"/>
                </a:moveTo>
                <a:lnTo>
                  <a:pt x="6178550" y="0"/>
                </a:lnTo>
                <a:lnTo>
                  <a:pt x="6134100" y="0"/>
                </a:lnTo>
                <a:lnTo>
                  <a:pt x="6134100" y="12700"/>
                </a:lnTo>
                <a:lnTo>
                  <a:pt x="6178550" y="12700"/>
                </a:lnTo>
                <a:close/>
              </a:path>
              <a:path w="7067550" h="939800">
                <a:moveTo>
                  <a:pt x="6254750" y="12700"/>
                </a:moveTo>
                <a:lnTo>
                  <a:pt x="6254750" y="0"/>
                </a:lnTo>
                <a:lnTo>
                  <a:pt x="6210300" y="0"/>
                </a:lnTo>
                <a:lnTo>
                  <a:pt x="6210300" y="12700"/>
                </a:lnTo>
                <a:lnTo>
                  <a:pt x="6254750" y="12700"/>
                </a:lnTo>
                <a:close/>
              </a:path>
              <a:path w="7067550" h="939800">
                <a:moveTo>
                  <a:pt x="6324600" y="12700"/>
                </a:moveTo>
                <a:lnTo>
                  <a:pt x="6324600" y="0"/>
                </a:lnTo>
                <a:lnTo>
                  <a:pt x="6286500" y="0"/>
                </a:lnTo>
                <a:lnTo>
                  <a:pt x="6286500" y="12700"/>
                </a:lnTo>
                <a:lnTo>
                  <a:pt x="6324600" y="12700"/>
                </a:lnTo>
                <a:close/>
              </a:path>
              <a:path w="7067550" h="939800">
                <a:moveTo>
                  <a:pt x="6400800" y="12700"/>
                </a:moveTo>
                <a:lnTo>
                  <a:pt x="6400800" y="0"/>
                </a:lnTo>
                <a:lnTo>
                  <a:pt x="6356350" y="0"/>
                </a:lnTo>
                <a:lnTo>
                  <a:pt x="6356350" y="12700"/>
                </a:lnTo>
                <a:lnTo>
                  <a:pt x="6400800" y="12700"/>
                </a:lnTo>
                <a:close/>
              </a:path>
              <a:path w="7067550" h="939800">
                <a:moveTo>
                  <a:pt x="6470650" y="12700"/>
                </a:moveTo>
                <a:lnTo>
                  <a:pt x="6470650" y="0"/>
                </a:lnTo>
                <a:lnTo>
                  <a:pt x="6432550" y="0"/>
                </a:lnTo>
                <a:lnTo>
                  <a:pt x="6432550" y="12700"/>
                </a:lnTo>
                <a:lnTo>
                  <a:pt x="6470650" y="12700"/>
                </a:lnTo>
                <a:close/>
              </a:path>
              <a:path w="7067550" h="939800">
                <a:moveTo>
                  <a:pt x="6546850" y="12700"/>
                </a:moveTo>
                <a:lnTo>
                  <a:pt x="6546850" y="0"/>
                </a:lnTo>
                <a:lnTo>
                  <a:pt x="6502400" y="0"/>
                </a:lnTo>
                <a:lnTo>
                  <a:pt x="6502400" y="12700"/>
                </a:lnTo>
                <a:lnTo>
                  <a:pt x="6546850" y="12700"/>
                </a:lnTo>
                <a:close/>
              </a:path>
              <a:path w="7067550" h="939800">
                <a:moveTo>
                  <a:pt x="6616700" y="12700"/>
                </a:moveTo>
                <a:lnTo>
                  <a:pt x="6616700" y="0"/>
                </a:lnTo>
                <a:lnTo>
                  <a:pt x="6578600" y="0"/>
                </a:lnTo>
                <a:lnTo>
                  <a:pt x="6578600" y="12700"/>
                </a:lnTo>
                <a:lnTo>
                  <a:pt x="6616700" y="12700"/>
                </a:lnTo>
                <a:close/>
              </a:path>
              <a:path w="7067550" h="939800">
                <a:moveTo>
                  <a:pt x="6692900" y="12700"/>
                </a:moveTo>
                <a:lnTo>
                  <a:pt x="6692900" y="0"/>
                </a:lnTo>
                <a:lnTo>
                  <a:pt x="6648450" y="0"/>
                </a:lnTo>
                <a:lnTo>
                  <a:pt x="6648450" y="12700"/>
                </a:lnTo>
                <a:lnTo>
                  <a:pt x="6692900" y="12700"/>
                </a:lnTo>
                <a:close/>
              </a:path>
              <a:path w="7067550" h="939800">
                <a:moveTo>
                  <a:pt x="6769100" y="12700"/>
                </a:moveTo>
                <a:lnTo>
                  <a:pt x="6769100" y="0"/>
                </a:lnTo>
                <a:lnTo>
                  <a:pt x="6724650" y="0"/>
                </a:lnTo>
                <a:lnTo>
                  <a:pt x="6724650" y="12700"/>
                </a:lnTo>
                <a:lnTo>
                  <a:pt x="6769100" y="12700"/>
                </a:lnTo>
                <a:close/>
              </a:path>
              <a:path w="7067550" h="939800">
                <a:moveTo>
                  <a:pt x="6838950" y="12700"/>
                </a:moveTo>
                <a:lnTo>
                  <a:pt x="6838950" y="0"/>
                </a:lnTo>
                <a:lnTo>
                  <a:pt x="6800850" y="0"/>
                </a:lnTo>
                <a:lnTo>
                  <a:pt x="6800850" y="12700"/>
                </a:lnTo>
                <a:lnTo>
                  <a:pt x="6838950" y="12700"/>
                </a:lnTo>
                <a:close/>
              </a:path>
              <a:path w="7067550" h="939800">
                <a:moveTo>
                  <a:pt x="6915150" y="12700"/>
                </a:moveTo>
                <a:lnTo>
                  <a:pt x="6915150" y="6350"/>
                </a:lnTo>
                <a:lnTo>
                  <a:pt x="6908800" y="0"/>
                </a:lnTo>
                <a:lnTo>
                  <a:pt x="6870700" y="0"/>
                </a:lnTo>
                <a:lnTo>
                  <a:pt x="6870700" y="12700"/>
                </a:lnTo>
                <a:lnTo>
                  <a:pt x="6915150" y="12700"/>
                </a:lnTo>
                <a:close/>
              </a:path>
              <a:path w="7067550" h="939800">
                <a:moveTo>
                  <a:pt x="6985000" y="25400"/>
                </a:moveTo>
                <a:lnTo>
                  <a:pt x="6965950" y="12700"/>
                </a:lnTo>
                <a:lnTo>
                  <a:pt x="6946900" y="6350"/>
                </a:lnTo>
                <a:lnTo>
                  <a:pt x="6940550" y="19050"/>
                </a:lnTo>
                <a:lnTo>
                  <a:pt x="6965950" y="25400"/>
                </a:lnTo>
                <a:lnTo>
                  <a:pt x="6978650" y="31750"/>
                </a:lnTo>
                <a:lnTo>
                  <a:pt x="6985000" y="25400"/>
                </a:lnTo>
                <a:close/>
              </a:path>
              <a:path w="7067550" h="939800">
                <a:moveTo>
                  <a:pt x="7042150" y="76200"/>
                </a:moveTo>
                <a:lnTo>
                  <a:pt x="7035800" y="76200"/>
                </a:lnTo>
                <a:lnTo>
                  <a:pt x="7035800" y="69850"/>
                </a:lnTo>
                <a:lnTo>
                  <a:pt x="7010400" y="44450"/>
                </a:lnTo>
                <a:lnTo>
                  <a:pt x="7004050" y="50800"/>
                </a:lnTo>
                <a:lnTo>
                  <a:pt x="7029450" y="76200"/>
                </a:lnTo>
                <a:lnTo>
                  <a:pt x="7029450" y="82550"/>
                </a:lnTo>
                <a:lnTo>
                  <a:pt x="7042150" y="76200"/>
                </a:lnTo>
                <a:close/>
              </a:path>
              <a:path w="7067550" h="939800">
                <a:moveTo>
                  <a:pt x="7061200" y="146050"/>
                </a:moveTo>
                <a:lnTo>
                  <a:pt x="7061200" y="127000"/>
                </a:lnTo>
                <a:lnTo>
                  <a:pt x="7054850" y="107950"/>
                </a:lnTo>
                <a:lnTo>
                  <a:pt x="7042150" y="107950"/>
                </a:lnTo>
                <a:lnTo>
                  <a:pt x="7054850" y="133350"/>
                </a:lnTo>
                <a:lnTo>
                  <a:pt x="7054850" y="146050"/>
                </a:lnTo>
                <a:lnTo>
                  <a:pt x="7061200" y="146050"/>
                </a:lnTo>
                <a:close/>
              </a:path>
              <a:path w="7067550" h="939800">
                <a:moveTo>
                  <a:pt x="7067550" y="222250"/>
                </a:moveTo>
                <a:lnTo>
                  <a:pt x="7067550" y="177800"/>
                </a:lnTo>
                <a:lnTo>
                  <a:pt x="7054850" y="177800"/>
                </a:lnTo>
                <a:lnTo>
                  <a:pt x="7054850" y="222250"/>
                </a:lnTo>
                <a:lnTo>
                  <a:pt x="7067550" y="222250"/>
                </a:lnTo>
                <a:close/>
              </a:path>
              <a:path w="7067550" h="939800">
                <a:moveTo>
                  <a:pt x="7067550" y="292100"/>
                </a:moveTo>
                <a:lnTo>
                  <a:pt x="7067550" y="254000"/>
                </a:lnTo>
                <a:lnTo>
                  <a:pt x="7054850" y="254000"/>
                </a:lnTo>
                <a:lnTo>
                  <a:pt x="7054850" y="292100"/>
                </a:lnTo>
                <a:lnTo>
                  <a:pt x="7067550" y="292100"/>
                </a:lnTo>
                <a:close/>
              </a:path>
              <a:path w="7067550" h="939800">
                <a:moveTo>
                  <a:pt x="7067550" y="368300"/>
                </a:moveTo>
                <a:lnTo>
                  <a:pt x="7067550" y="323850"/>
                </a:lnTo>
                <a:lnTo>
                  <a:pt x="7054850" y="323850"/>
                </a:lnTo>
                <a:lnTo>
                  <a:pt x="7054850" y="368300"/>
                </a:lnTo>
                <a:lnTo>
                  <a:pt x="7067550" y="368300"/>
                </a:lnTo>
                <a:close/>
              </a:path>
              <a:path w="7067550" h="939800">
                <a:moveTo>
                  <a:pt x="7067550" y="444500"/>
                </a:moveTo>
                <a:lnTo>
                  <a:pt x="7067550" y="400050"/>
                </a:lnTo>
                <a:lnTo>
                  <a:pt x="7054850" y="400050"/>
                </a:lnTo>
                <a:lnTo>
                  <a:pt x="7054850" y="444500"/>
                </a:lnTo>
                <a:lnTo>
                  <a:pt x="7067550" y="444500"/>
                </a:lnTo>
                <a:close/>
              </a:path>
              <a:path w="7067550" h="939800">
                <a:moveTo>
                  <a:pt x="7067550" y="514350"/>
                </a:moveTo>
                <a:lnTo>
                  <a:pt x="7067550" y="476250"/>
                </a:lnTo>
                <a:lnTo>
                  <a:pt x="7054850" y="476250"/>
                </a:lnTo>
                <a:lnTo>
                  <a:pt x="7054850" y="514350"/>
                </a:lnTo>
                <a:lnTo>
                  <a:pt x="7067550" y="514350"/>
                </a:lnTo>
                <a:close/>
              </a:path>
              <a:path w="7067550" h="939800">
                <a:moveTo>
                  <a:pt x="7067550" y="590550"/>
                </a:moveTo>
                <a:lnTo>
                  <a:pt x="7067550" y="546100"/>
                </a:lnTo>
                <a:lnTo>
                  <a:pt x="7054850" y="546100"/>
                </a:lnTo>
                <a:lnTo>
                  <a:pt x="7054850" y="590550"/>
                </a:lnTo>
                <a:lnTo>
                  <a:pt x="7067550" y="590550"/>
                </a:lnTo>
                <a:close/>
              </a:path>
              <a:path w="7067550" h="939800">
                <a:moveTo>
                  <a:pt x="7067550" y="660400"/>
                </a:moveTo>
                <a:lnTo>
                  <a:pt x="7067550" y="622300"/>
                </a:lnTo>
                <a:lnTo>
                  <a:pt x="7054850" y="622300"/>
                </a:lnTo>
                <a:lnTo>
                  <a:pt x="7054850" y="660400"/>
                </a:lnTo>
                <a:lnTo>
                  <a:pt x="7067550" y="660400"/>
                </a:lnTo>
                <a:close/>
              </a:path>
              <a:path w="7067550" h="939800">
                <a:moveTo>
                  <a:pt x="7067550" y="736600"/>
                </a:moveTo>
                <a:lnTo>
                  <a:pt x="7067550" y="692150"/>
                </a:lnTo>
                <a:lnTo>
                  <a:pt x="7054850" y="692150"/>
                </a:lnTo>
                <a:lnTo>
                  <a:pt x="7054850" y="736600"/>
                </a:lnTo>
                <a:lnTo>
                  <a:pt x="7067550" y="736600"/>
                </a:lnTo>
                <a:close/>
              </a:path>
              <a:path w="7067550" h="939800">
                <a:moveTo>
                  <a:pt x="7067550" y="774700"/>
                </a:moveTo>
                <a:lnTo>
                  <a:pt x="7067550" y="768350"/>
                </a:lnTo>
                <a:lnTo>
                  <a:pt x="7054850" y="768350"/>
                </a:lnTo>
                <a:lnTo>
                  <a:pt x="7054850" y="774700"/>
                </a:lnTo>
                <a:lnTo>
                  <a:pt x="7067550" y="774700"/>
                </a:lnTo>
                <a:close/>
              </a:path>
              <a:path w="7067550" h="939800">
                <a:moveTo>
                  <a:pt x="7067550" y="781050"/>
                </a:moveTo>
                <a:lnTo>
                  <a:pt x="7054850" y="774700"/>
                </a:lnTo>
                <a:lnTo>
                  <a:pt x="7054850" y="806450"/>
                </a:lnTo>
                <a:lnTo>
                  <a:pt x="7061200" y="812800"/>
                </a:lnTo>
                <a:lnTo>
                  <a:pt x="7061200" y="806450"/>
                </a:lnTo>
                <a:lnTo>
                  <a:pt x="7067550" y="781050"/>
                </a:lnTo>
                <a:close/>
              </a:path>
              <a:path w="7067550" h="939800">
                <a:moveTo>
                  <a:pt x="7054850" y="844550"/>
                </a:moveTo>
                <a:lnTo>
                  <a:pt x="7042150" y="838200"/>
                </a:lnTo>
                <a:lnTo>
                  <a:pt x="7029450" y="863600"/>
                </a:lnTo>
                <a:lnTo>
                  <a:pt x="7023100" y="869950"/>
                </a:lnTo>
                <a:lnTo>
                  <a:pt x="7029450" y="876300"/>
                </a:lnTo>
                <a:lnTo>
                  <a:pt x="7035800" y="869950"/>
                </a:lnTo>
                <a:lnTo>
                  <a:pt x="7035800" y="863600"/>
                </a:lnTo>
                <a:lnTo>
                  <a:pt x="7054850" y="844550"/>
                </a:lnTo>
                <a:close/>
              </a:path>
              <a:path w="7067550" h="939800">
                <a:moveTo>
                  <a:pt x="7004050" y="901700"/>
                </a:moveTo>
                <a:lnTo>
                  <a:pt x="6997700" y="895350"/>
                </a:lnTo>
                <a:lnTo>
                  <a:pt x="6991350" y="901700"/>
                </a:lnTo>
                <a:lnTo>
                  <a:pt x="6965950" y="914400"/>
                </a:lnTo>
                <a:lnTo>
                  <a:pt x="6972300" y="920750"/>
                </a:lnTo>
                <a:lnTo>
                  <a:pt x="6997700" y="908050"/>
                </a:lnTo>
                <a:lnTo>
                  <a:pt x="7004050" y="901700"/>
                </a:lnTo>
                <a:close/>
              </a:path>
              <a:path w="7067550" h="939800">
                <a:moveTo>
                  <a:pt x="6940550" y="933450"/>
                </a:moveTo>
                <a:lnTo>
                  <a:pt x="6934200" y="920750"/>
                </a:lnTo>
                <a:lnTo>
                  <a:pt x="6908800" y="927100"/>
                </a:lnTo>
                <a:lnTo>
                  <a:pt x="6896100" y="927100"/>
                </a:lnTo>
                <a:lnTo>
                  <a:pt x="6896100" y="939800"/>
                </a:lnTo>
                <a:lnTo>
                  <a:pt x="6908800" y="939800"/>
                </a:lnTo>
                <a:lnTo>
                  <a:pt x="6940550" y="933450"/>
                </a:lnTo>
                <a:close/>
              </a:path>
              <a:path w="7067550" h="939800">
                <a:moveTo>
                  <a:pt x="6864350" y="939800"/>
                </a:moveTo>
                <a:lnTo>
                  <a:pt x="6864350" y="927100"/>
                </a:lnTo>
                <a:lnTo>
                  <a:pt x="6819900" y="927100"/>
                </a:lnTo>
                <a:lnTo>
                  <a:pt x="6819900" y="939800"/>
                </a:lnTo>
                <a:lnTo>
                  <a:pt x="6864350" y="939800"/>
                </a:lnTo>
                <a:close/>
              </a:path>
              <a:path w="7067550" h="939800">
                <a:moveTo>
                  <a:pt x="6788150" y="939800"/>
                </a:moveTo>
                <a:lnTo>
                  <a:pt x="6788150" y="927100"/>
                </a:lnTo>
                <a:lnTo>
                  <a:pt x="6750050" y="927100"/>
                </a:lnTo>
                <a:lnTo>
                  <a:pt x="6750050" y="939800"/>
                </a:lnTo>
                <a:lnTo>
                  <a:pt x="6788150" y="939800"/>
                </a:lnTo>
                <a:close/>
              </a:path>
              <a:path w="7067550" h="939800">
                <a:moveTo>
                  <a:pt x="6718300" y="939800"/>
                </a:moveTo>
                <a:lnTo>
                  <a:pt x="6718300" y="927100"/>
                </a:lnTo>
                <a:lnTo>
                  <a:pt x="6673850" y="927100"/>
                </a:lnTo>
                <a:lnTo>
                  <a:pt x="6673850" y="939800"/>
                </a:lnTo>
                <a:lnTo>
                  <a:pt x="6718300" y="939800"/>
                </a:lnTo>
                <a:close/>
              </a:path>
              <a:path w="7067550" h="939800">
                <a:moveTo>
                  <a:pt x="6642100" y="939800"/>
                </a:moveTo>
                <a:lnTo>
                  <a:pt x="6642100" y="927100"/>
                </a:lnTo>
                <a:lnTo>
                  <a:pt x="6604000" y="927100"/>
                </a:lnTo>
                <a:lnTo>
                  <a:pt x="6604000" y="939800"/>
                </a:lnTo>
                <a:lnTo>
                  <a:pt x="6642100" y="939800"/>
                </a:lnTo>
                <a:close/>
              </a:path>
              <a:path w="7067550" h="939800">
                <a:moveTo>
                  <a:pt x="6572250" y="939800"/>
                </a:moveTo>
                <a:lnTo>
                  <a:pt x="6572250" y="927100"/>
                </a:lnTo>
                <a:lnTo>
                  <a:pt x="6527800" y="927100"/>
                </a:lnTo>
                <a:lnTo>
                  <a:pt x="6527800" y="939800"/>
                </a:lnTo>
                <a:lnTo>
                  <a:pt x="6572250" y="939800"/>
                </a:lnTo>
                <a:close/>
              </a:path>
              <a:path w="7067550" h="939800">
                <a:moveTo>
                  <a:pt x="6496050" y="939800"/>
                </a:moveTo>
                <a:lnTo>
                  <a:pt x="6496050" y="927100"/>
                </a:lnTo>
                <a:lnTo>
                  <a:pt x="6457950" y="927100"/>
                </a:lnTo>
                <a:lnTo>
                  <a:pt x="6457950" y="939800"/>
                </a:lnTo>
                <a:lnTo>
                  <a:pt x="6496050" y="939800"/>
                </a:lnTo>
                <a:close/>
              </a:path>
              <a:path w="7067550" h="939800">
                <a:moveTo>
                  <a:pt x="6426200" y="939800"/>
                </a:moveTo>
                <a:lnTo>
                  <a:pt x="6426200" y="927100"/>
                </a:lnTo>
                <a:lnTo>
                  <a:pt x="6381750" y="927100"/>
                </a:lnTo>
                <a:lnTo>
                  <a:pt x="6381750" y="939800"/>
                </a:lnTo>
                <a:lnTo>
                  <a:pt x="6426200" y="939800"/>
                </a:lnTo>
                <a:close/>
              </a:path>
              <a:path w="7067550" h="939800">
                <a:moveTo>
                  <a:pt x="6350000" y="939800"/>
                </a:moveTo>
                <a:lnTo>
                  <a:pt x="6350000" y="927100"/>
                </a:lnTo>
                <a:lnTo>
                  <a:pt x="6305550" y="927100"/>
                </a:lnTo>
                <a:lnTo>
                  <a:pt x="6305550" y="939800"/>
                </a:lnTo>
                <a:lnTo>
                  <a:pt x="6350000" y="939800"/>
                </a:lnTo>
                <a:close/>
              </a:path>
              <a:path w="7067550" h="939800">
                <a:moveTo>
                  <a:pt x="6273800" y="939800"/>
                </a:moveTo>
                <a:lnTo>
                  <a:pt x="6273800" y="927100"/>
                </a:lnTo>
                <a:lnTo>
                  <a:pt x="6235700" y="927100"/>
                </a:lnTo>
                <a:lnTo>
                  <a:pt x="6235700" y="939800"/>
                </a:lnTo>
                <a:lnTo>
                  <a:pt x="6273800" y="939800"/>
                </a:lnTo>
                <a:close/>
              </a:path>
              <a:path w="7067550" h="939800">
                <a:moveTo>
                  <a:pt x="6203950" y="939800"/>
                </a:moveTo>
                <a:lnTo>
                  <a:pt x="6203950" y="927100"/>
                </a:lnTo>
                <a:lnTo>
                  <a:pt x="6159500" y="927100"/>
                </a:lnTo>
                <a:lnTo>
                  <a:pt x="6159500" y="939800"/>
                </a:lnTo>
                <a:lnTo>
                  <a:pt x="6203950" y="939800"/>
                </a:lnTo>
                <a:close/>
              </a:path>
              <a:path w="7067550" h="939800">
                <a:moveTo>
                  <a:pt x="6127750" y="939800"/>
                </a:moveTo>
                <a:lnTo>
                  <a:pt x="6127750" y="927100"/>
                </a:lnTo>
                <a:lnTo>
                  <a:pt x="6089650" y="927100"/>
                </a:lnTo>
                <a:lnTo>
                  <a:pt x="6089650" y="939800"/>
                </a:lnTo>
                <a:lnTo>
                  <a:pt x="6127750" y="939800"/>
                </a:lnTo>
                <a:close/>
              </a:path>
              <a:path w="7067550" h="939800">
                <a:moveTo>
                  <a:pt x="6057900" y="939800"/>
                </a:moveTo>
                <a:lnTo>
                  <a:pt x="6057900" y="927100"/>
                </a:lnTo>
                <a:lnTo>
                  <a:pt x="6013450" y="927100"/>
                </a:lnTo>
                <a:lnTo>
                  <a:pt x="6013450" y="939800"/>
                </a:lnTo>
                <a:lnTo>
                  <a:pt x="6057900" y="939800"/>
                </a:lnTo>
                <a:close/>
              </a:path>
              <a:path w="7067550" h="939800">
                <a:moveTo>
                  <a:pt x="5981700" y="939800"/>
                </a:moveTo>
                <a:lnTo>
                  <a:pt x="5981700" y="927100"/>
                </a:lnTo>
                <a:lnTo>
                  <a:pt x="5943600" y="927100"/>
                </a:lnTo>
                <a:lnTo>
                  <a:pt x="5943600" y="939800"/>
                </a:lnTo>
                <a:lnTo>
                  <a:pt x="5981700" y="939800"/>
                </a:lnTo>
                <a:close/>
              </a:path>
              <a:path w="7067550" h="939800">
                <a:moveTo>
                  <a:pt x="5911850" y="939800"/>
                </a:moveTo>
                <a:lnTo>
                  <a:pt x="5911850" y="927100"/>
                </a:lnTo>
                <a:lnTo>
                  <a:pt x="5867400" y="927100"/>
                </a:lnTo>
                <a:lnTo>
                  <a:pt x="5867400" y="939800"/>
                </a:lnTo>
                <a:lnTo>
                  <a:pt x="5911850" y="939800"/>
                </a:lnTo>
                <a:close/>
              </a:path>
              <a:path w="7067550" h="939800">
                <a:moveTo>
                  <a:pt x="5835650" y="939800"/>
                </a:moveTo>
                <a:lnTo>
                  <a:pt x="5835650" y="927100"/>
                </a:lnTo>
                <a:lnTo>
                  <a:pt x="5791200" y="927100"/>
                </a:lnTo>
                <a:lnTo>
                  <a:pt x="5791200" y="939800"/>
                </a:lnTo>
                <a:lnTo>
                  <a:pt x="5835650" y="939800"/>
                </a:lnTo>
                <a:close/>
              </a:path>
              <a:path w="7067550" h="939800">
                <a:moveTo>
                  <a:pt x="5759450" y="939800"/>
                </a:moveTo>
                <a:lnTo>
                  <a:pt x="5759450" y="927100"/>
                </a:lnTo>
                <a:lnTo>
                  <a:pt x="5721350" y="927100"/>
                </a:lnTo>
                <a:lnTo>
                  <a:pt x="5721350" y="939800"/>
                </a:lnTo>
                <a:lnTo>
                  <a:pt x="5759450" y="939800"/>
                </a:lnTo>
                <a:close/>
              </a:path>
              <a:path w="7067550" h="939800">
                <a:moveTo>
                  <a:pt x="5689600" y="939800"/>
                </a:moveTo>
                <a:lnTo>
                  <a:pt x="5689600" y="927100"/>
                </a:lnTo>
                <a:lnTo>
                  <a:pt x="5645150" y="927100"/>
                </a:lnTo>
                <a:lnTo>
                  <a:pt x="5645150" y="939800"/>
                </a:lnTo>
                <a:lnTo>
                  <a:pt x="5689600" y="939800"/>
                </a:lnTo>
                <a:close/>
              </a:path>
              <a:path w="7067550" h="939800">
                <a:moveTo>
                  <a:pt x="5613400" y="939800"/>
                </a:moveTo>
                <a:lnTo>
                  <a:pt x="5613400" y="927100"/>
                </a:lnTo>
                <a:lnTo>
                  <a:pt x="5575300" y="927100"/>
                </a:lnTo>
                <a:lnTo>
                  <a:pt x="5575300" y="939800"/>
                </a:lnTo>
                <a:lnTo>
                  <a:pt x="5613400" y="939800"/>
                </a:lnTo>
                <a:close/>
              </a:path>
              <a:path w="7067550" h="939800">
                <a:moveTo>
                  <a:pt x="5543550" y="939800"/>
                </a:moveTo>
                <a:lnTo>
                  <a:pt x="5543550" y="927100"/>
                </a:lnTo>
                <a:lnTo>
                  <a:pt x="5499100" y="927100"/>
                </a:lnTo>
                <a:lnTo>
                  <a:pt x="5499100" y="939800"/>
                </a:lnTo>
                <a:lnTo>
                  <a:pt x="5543550" y="939800"/>
                </a:lnTo>
                <a:close/>
              </a:path>
              <a:path w="7067550" h="939800">
                <a:moveTo>
                  <a:pt x="5467350" y="939800"/>
                </a:moveTo>
                <a:lnTo>
                  <a:pt x="5467350" y="927100"/>
                </a:lnTo>
                <a:lnTo>
                  <a:pt x="5429250" y="927100"/>
                </a:lnTo>
                <a:lnTo>
                  <a:pt x="5429250" y="939800"/>
                </a:lnTo>
                <a:lnTo>
                  <a:pt x="5467350" y="939800"/>
                </a:lnTo>
                <a:close/>
              </a:path>
              <a:path w="7067550" h="939800">
                <a:moveTo>
                  <a:pt x="5397500" y="939800"/>
                </a:moveTo>
                <a:lnTo>
                  <a:pt x="5397500" y="927100"/>
                </a:lnTo>
                <a:lnTo>
                  <a:pt x="5353050" y="927100"/>
                </a:lnTo>
                <a:lnTo>
                  <a:pt x="5353050" y="939800"/>
                </a:lnTo>
                <a:lnTo>
                  <a:pt x="5397500" y="939800"/>
                </a:lnTo>
                <a:close/>
              </a:path>
              <a:path w="7067550" h="939800">
                <a:moveTo>
                  <a:pt x="5321300" y="939800"/>
                </a:moveTo>
                <a:lnTo>
                  <a:pt x="5321300" y="927100"/>
                </a:lnTo>
                <a:lnTo>
                  <a:pt x="5276850" y="927100"/>
                </a:lnTo>
                <a:lnTo>
                  <a:pt x="5276850" y="939800"/>
                </a:lnTo>
                <a:lnTo>
                  <a:pt x="5321300" y="939800"/>
                </a:lnTo>
                <a:close/>
              </a:path>
              <a:path w="7067550" h="939800">
                <a:moveTo>
                  <a:pt x="5245100" y="939800"/>
                </a:moveTo>
                <a:lnTo>
                  <a:pt x="5245100" y="927100"/>
                </a:lnTo>
                <a:lnTo>
                  <a:pt x="5207000" y="927100"/>
                </a:lnTo>
                <a:lnTo>
                  <a:pt x="5207000" y="939800"/>
                </a:lnTo>
                <a:lnTo>
                  <a:pt x="5245100" y="939800"/>
                </a:lnTo>
                <a:close/>
              </a:path>
              <a:path w="7067550" h="939800">
                <a:moveTo>
                  <a:pt x="5175250" y="939800"/>
                </a:moveTo>
                <a:lnTo>
                  <a:pt x="5175250" y="927100"/>
                </a:lnTo>
                <a:lnTo>
                  <a:pt x="5130800" y="927100"/>
                </a:lnTo>
                <a:lnTo>
                  <a:pt x="5130800" y="939800"/>
                </a:lnTo>
                <a:lnTo>
                  <a:pt x="5175250" y="939800"/>
                </a:lnTo>
                <a:close/>
              </a:path>
              <a:path w="7067550" h="939800">
                <a:moveTo>
                  <a:pt x="5099050" y="939800"/>
                </a:moveTo>
                <a:lnTo>
                  <a:pt x="5099050" y="927100"/>
                </a:lnTo>
                <a:lnTo>
                  <a:pt x="5060950" y="927100"/>
                </a:lnTo>
                <a:lnTo>
                  <a:pt x="5060950" y="939800"/>
                </a:lnTo>
                <a:lnTo>
                  <a:pt x="5099050" y="939800"/>
                </a:lnTo>
                <a:close/>
              </a:path>
              <a:path w="7067550" h="939800">
                <a:moveTo>
                  <a:pt x="5029200" y="939800"/>
                </a:moveTo>
                <a:lnTo>
                  <a:pt x="5029200" y="927100"/>
                </a:lnTo>
                <a:lnTo>
                  <a:pt x="4984750" y="927100"/>
                </a:lnTo>
                <a:lnTo>
                  <a:pt x="4984750" y="939800"/>
                </a:lnTo>
                <a:lnTo>
                  <a:pt x="5029200" y="939800"/>
                </a:lnTo>
                <a:close/>
              </a:path>
              <a:path w="7067550" h="939800">
                <a:moveTo>
                  <a:pt x="4953000" y="939800"/>
                </a:moveTo>
                <a:lnTo>
                  <a:pt x="4953000" y="927100"/>
                </a:lnTo>
                <a:lnTo>
                  <a:pt x="4914900" y="927100"/>
                </a:lnTo>
                <a:lnTo>
                  <a:pt x="4914900" y="939800"/>
                </a:lnTo>
                <a:lnTo>
                  <a:pt x="4953000" y="939800"/>
                </a:lnTo>
                <a:close/>
              </a:path>
              <a:path w="7067550" h="939800">
                <a:moveTo>
                  <a:pt x="4883150" y="939800"/>
                </a:moveTo>
                <a:lnTo>
                  <a:pt x="4883150" y="927100"/>
                </a:lnTo>
                <a:lnTo>
                  <a:pt x="4838700" y="927100"/>
                </a:lnTo>
                <a:lnTo>
                  <a:pt x="4838700" y="939800"/>
                </a:lnTo>
                <a:lnTo>
                  <a:pt x="4883150" y="939800"/>
                </a:lnTo>
                <a:close/>
              </a:path>
              <a:path w="7067550" h="939800">
                <a:moveTo>
                  <a:pt x="4806950" y="939800"/>
                </a:moveTo>
                <a:lnTo>
                  <a:pt x="4806950" y="927100"/>
                </a:lnTo>
                <a:lnTo>
                  <a:pt x="4762500" y="927100"/>
                </a:lnTo>
                <a:lnTo>
                  <a:pt x="4762500" y="939800"/>
                </a:lnTo>
                <a:lnTo>
                  <a:pt x="4806950" y="939800"/>
                </a:lnTo>
                <a:close/>
              </a:path>
              <a:path w="7067550" h="939800">
                <a:moveTo>
                  <a:pt x="4730750" y="939800"/>
                </a:moveTo>
                <a:lnTo>
                  <a:pt x="4730750" y="927100"/>
                </a:lnTo>
                <a:lnTo>
                  <a:pt x="4692650" y="927100"/>
                </a:lnTo>
                <a:lnTo>
                  <a:pt x="4692650" y="939800"/>
                </a:lnTo>
                <a:lnTo>
                  <a:pt x="4730750" y="939800"/>
                </a:lnTo>
                <a:close/>
              </a:path>
              <a:path w="7067550" h="939800">
                <a:moveTo>
                  <a:pt x="4660900" y="939800"/>
                </a:moveTo>
                <a:lnTo>
                  <a:pt x="4660900" y="927100"/>
                </a:lnTo>
                <a:lnTo>
                  <a:pt x="4616450" y="927100"/>
                </a:lnTo>
                <a:lnTo>
                  <a:pt x="4616450" y="939800"/>
                </a:lnTo>
                <a:lnTo>
                  <a:pt x="4660900" y="939800"/>
                </a:lnTo>
                <a:close/>
              </a:path>
              <a:path w="7067550" h="939800">
                <a:moveTo>
                  <a:pt x="4584700" y="939800"/>
                </a:moveTo>
                <a:lnTo>
                  <a:pt x="4584700" y="927100"/>
                </a:lnTo>
                <a:lnTo>
                  <a:pt x="4546600" y="927100"/>
                </a:lnTo>
                <a:lnTo>
                  <a:pt x="4546600" y="939800"/>
                </a:lnTo>
                <a:lnTo>
                  <a:pt x="4584700" y="939800"/>
                </a:lnTo>
                <a:close/>
              </a:path>
              <a:path w="7067550" h="939800">
                <a:moveTo>
                  <a:pt x="4514850" y="939800"/>
                </a:moveTo>
                <a:lnTo>
                  <a:pt x="4514850" y="927100"/>
                </a:lnTo>
                <a:lnTo>
                  <a:pt x="4470400" y="927100"/>
                </a:lnTo>
                <a:lnTo>
                  <a:pt x="4470400" y="939800"/>
                </a:lnTo>
                <a:lnTo>
                  <a:pt x="4514850" y="939800"/>
                </a:lnTo>
                <a:close/>
              </a:path>
              <a:path w="7067550" h="939800">
                <a:moveTo>
                  <a:pt x="4438650" y="939800"/>
                </a:moveTo>
                <a:lnTo>
                  <a:pt x="4438650" y="927100"/>
                </a:lnTo>
                <a:lnTo>
                  <a:pt x="4400550" y="927100"/>
                </a:lnTo>
                <a:lnTo>
                  <a:pt x="4400550" y="939800"/>
                </a:lnTo>
                <a:lnTo>
                  <a:pt x="4438650" y="939800"/>
                </a:lnTo>
                <a:close/>
              </a:path>
              <a:path w="7067550" h="939800">
                <a:moveTo>
                  <a:pt x="4368800" y="939800"/>
                </a:moveTo>
                <a:lnTo>
                  <a:pt x="4368800" y="927100"/>
                </a:lnTo>
                <a:lnTo>
                  <a:pt x="4324350" y="927100"/>
                </a:lnTo>
                <a:lnTo>
                  <a:pt x="4324350" y="939800"/>
                </a:lnTo>
                <a:lnTo>
                  <a:pt x="4368800" y="939800"/>
                </a:lnTo>
                <a:close/>
              </a:path>
              <a:path w="7067550" h="939800">
                <a:moveTo>
                  <a:pt x="4292600" y="939800"/>
                </a:moveTo>
                <a:lnTo>
                  <a:pt x="4292600" y="927100"/>
                </a:lnTo>
                <a:lnTo>
                  <a:pt x="4248150" y="927100"/>
                </a:lnTo>
                <a:lnTo>
                  <a:pt x="4248150" y="939800"/>
                </a:lnTo>
                <a:lnTo>
                  <a:pt x="4292600" y="939800"/>
                </a:lnTo>
                <a:close/>
              </a:path>
              <a:path w="7067550" h="939800">
                <a:moveTo>
                  <a:pt x="4216400" y="939800"/>
                </a:moveTo>
                <a:lnTo>
                  <a:pt x="4216400" y="927100"/>
                </a:lnTo>
                <a:lnTo>
                  <a:pt x="4178300" y="927100"/>
                </a:lnTo>
                <a:lnTo>
                  <a:pt x="4178300" y="939800"/>
                </a:lnTo>
                <a:lnTo>
                  <a:pt x="4216400" y="939800"/>
                </a:lnTo>
                <a:close/>
              </a:path>
              <a:path w="7067550" h="939800">
                <a:moveTo>
                  <a:pt x="4146550" y="939800"/>
                </a:moveTo>
                <a:lnTo>
                  <a:pt x="4146550" y="927100"/>
                </a:lnTo>
                <a:lnTo>
                  <a:pt x="4102100" y="927100"/>
                </a:lnTo>
                <a:lnTo>
                  <a:pt x="4102100" y="939800"/>
                </a:lnTo>
                <a:lnTo>
                  <a:pt x="4146550" y="939800"/>
                </a:lnTo>
                <a:close/>
              </a:path>
              <a:path w="7067550" h="939800">
                <a:moveTo>
                  <a:pt x="4070350" y="939800"/>
                </a:moveTo>
                <a:lnTo>
                  <a:pt x="4070350" y="927100"/>
                </a:lnTo>
                <a:lnTo>
                  <a:pt x="4032250" y="927100"/>
                </a:lnTo>
                <a:lnTo>
                  <a:pt x="4032250" y="939800"/>
                </a:lnTo>
                <a:lnTo>
                  <a:pt x="4070350" y="939800"/>
                </a:lnTo>
                <a:close/>
              </a:path>
              <a:path w="7067550" h="939800">
                <a:moveTo>
                  <a:pt x="4000500" y="939800"/>
                </a:moveTo>
                <a:lnTo>
                  <a:pt x="4000500" y="927100"/>
                </a:lnTo>
                <a:lnTo>
                  <a:pt x="3956050" y="927100"/>
                </a:lnTo>
                <a:lnTo>
                  <a:pt x="3956050" y="939800"/>
                </a:lnTo>
                <a:lnTo>
                  <a:pt x="4000500" y="939800"/>
                </a:lnTo>
                <a:close/>
              </a:path>
              <a:path w="7067550" h="939800">
                <a:moveTo>
                  <a:pt x="3924300" y="939800"/>
                </a:moveTo>
                <a:lnTo>
                  <a:pt x="3924300" y="927100"/>
                </a:lnTo>
                <a:lnTo>
                  <a:pt x="3886200" y="927100"/>
                </a:lnTo>
                <a:lnTo>
                  <a:pt x="3886200" y="939800"/>
                </a:lnTo>
                <a:lnTo>
                  <a:pt x="3924300" y="939800"/>
                </a:lnTo>
                <a:close/>
              </a:path>
              <a:path w="7067550" h="939800">
                <a:moveTo>
                  <a:pt x="3854450" y="939800"/>
                </a:moveTo>
                <a:lnTo>
                  <a:pt x="3854450" y="927100"/>
                </a:lnTo>
                <a:lnTo>
                  <a:pt x="3810000" y="927100"/>
                </a:lnTo>
                <a:lnTo>
                  <a:pt x="3810000" y="939800"/>
                </a:lnTo>
                <a:lnTo>
                  <a:pt x="3854450" y="939800"/>
                </a:lnTo>
                <a:close/>
              </a:path>
              <a:path w="7067550" h="939800">
                <a:moveTo>
                  <a:pt x="3778250" y="939800"/>
                </a:moveTo>
                <a:lnTo>
                  <a:pt x="3778250" y="927100"/>
                </a:lnTo>
                <a:lnTo>
                  <a:pt x="3733800" y="927100"/>
                </a:lnTo>
                <a:lnTo>
                  <a:pt x="3733800" y="939800"/>
                </a:lnTo>
                <a:lnTo>
                  <a:pt x="3778250" y="939800"/>
                </a:lnTo>
                <a:close/>
              </a:path>
              <a:path w="7067550" h="939800">
                <a:moveTo>
                  <a:pt x="3702050" y="939800"/>
                </a:moveTo>
                <a:lnTo>
                  <a:pt x="3702050" y="927100"/>
                </a:lnTo>
                <a:lnTo>
                  <a:pt x="3663950" y="927100"/>
                </a:lnTo>
                <a:lnTo>
                  <a:pt x="3663950" y="939800"/>
                </a:lnTo>
                <a:lnTo>
                  <a:pt x="3702050" y="939800"/>
                </a:lnTo>
                <a:close/>
              </a:path>
              <a:path w="7067550" h="939800">
                <a:moveTo>
                  <a:pt x="3632200" y="939800"/>
                </a:moveTo>
                <a:lnTo>
                  <a:pt x="3632200" y="927100"/>
                </a:lnTo>
                <a:lnTo>
                  <a:pt x="3587750" y="927100"/>
                </a:lnTo>
                <a:lnTo>
                  <a:pt x="3587750" y="939800"/>
                </a:lnTo>
                <a:lnTo>
                  <a:pt x="3632200" y="939800"/>
                </a:lnTo>
                <a:close/>
              </a:path>
              <a:path w="7067550" h="939800">
                <a:moveTo>
                  <a:pt x="3556000" y="939800"/>
                </a:moveTo>
                <a:lnTo>
                  <a:pt x="3556000" y="927100"/>
                </a:lnTo>
                <a:lnTo>
                  <a:pt x="3517900" y="927100"/>
                </a:lnTo>
                <a:lnTo>
                  <a:pt x="3517900" y="939800"/>
                </a:lnTo>
                <a:lnTo>
                  <a:pt x="3556000" y="939800"/>
                </a:lnTo>
                <a:close/>
              </a:path>
              <a:path w="7067550" h="939800">
                <a:moveTo>
                  <a:pt x="3486150" y="939800"/>
                </a:moveTo>
                <a:lnTo>
                  <a:pt x="3486150" y="927100"/>
                </a:lnTo>
                <a:lnTo>
                  <a:pt x="3441700" y="927100"/>
                </a:lnTo>
                <a:lnTo>
                  <a:pt x="3441700" y="939800"/>
                </a:lnTo>
                <a:lnTo>
                  <a:pt x="3486150" y="939800"/>
                </a:lnTo>
                <a:close/>
              </a:path>
              <a:path w="7067550" h="939800">
                <a:moveTo>
                  <a:pt x="3409950" y="939800"/>
                </a:moveTo>
                <a:lnTo>
                  <a:pt x="3409950" y="927100"/>
                </a:lnTo>
                <a:lnTo>
                  <a:pt x="3371850" y="927100"/>
                </a:lnTo>
                <a:lnTo>
                  <a:pt x="3371850" y="939800"/>
                </a:lnTo>
                <a:lnTo>
                  <a:pt x="3409950" y="939800"/>
                </a:lnTo>
                <a:close/>
              </a:path>
              <a:path w="7067550" h="939800">
                <a:moveTo>
                  <a:pt x="3340100" y="939800"/>
                </a:moveTo>
                <a:lnTo>
                  <a:pt x="3340100" y="927100"/>
                </a:lnTo>
                <a:lnTo>
                  <a:pt x="3295650" y="927100"/>
                </a:lnTo>
                <a:lnTo>
                  <a:pt x="3295650" y="939800"/>
                </a:lnTo>
                <a:lnTo>
                  <a:pt x="3340100" y="939800"/>
                </a:lnTo>
                <a:close/>
              </a:path>
              <a:path w="7067550" h="939800">
                <a:moveTo>
                  <a:pt x="3263900" y="939800"/>
                </a:moveTo>
                <a:lnTo>
                  <a:pt x="3263900" y="927100"/>
                </a:lnTo>
                <a:lnTo>
                  <a:pt x="3219450" y="927100"/>
                </a:lnTo>
                <a:lnTo>
                  <a:pt x="3219450" y="939800"/>
                </a:lnTo>
                <a:lnTo>
                  <a:pt x="3263900" y="939800"/>
                </a:lnTo>
                <a:close/>
              </a:path>
              <a:path w="7067550" h="939800">
                <a:moveTo>
                  <a:pt x="3194050" y="939800"/>
                </a:moveTo>
                <a:lnTo>
                  <a:pt x="3194050" y="927100"/>
                </a:lnTo>
                <a:lnTo>
                  <a:pt x="3149600" y="927100"/>
                </a:lnTo>
                <a:lnTo>
                  <a:pt x="3149600" y="939800"/>
                </a:lnTo>
                <a:lnTo>
                  <a:pt x="3194050" y="939800"/>
                </a:lnTo>
                <a:close/>
              </a:path>
              <a:path w="7067550" h="939800">
                <a:moveTo>
                  <a:pt x="3117850" y="939800"/>
                </a:moveTo>
                <a:lnTo>
                  <a:pt x="3117850" y="927100"/>
                </a:lnTo>
                <a:lnTo>
                  <a:pt x="3073400" y="927100"/>
                </a:lnTo>
                <a:lnTo>
                  <a:pt x="3073400" y="939800"/>
                </a:lnTo>
                <a:lnTo>
                  <a:pt x="3117850" y="939800"/>
                </a:lnTo>
                <a:close/>
              </a:path>
              <a:path w="7067550" h="939800">
                <a:moveTo>
                  <a:pt x="3041650" y="939800"/>
                </a:moveTo>
                <a:lnTo>
                  <a:pt x="3041650" y="927100"/>
                </a:lnTo>
                <a:lnTo>
                  <a:pt x="3003550" y="927100"/>
                </a:lnTo>
                <a:lnTo>
                  <a:pt x="3003550" y="939800"/>
                </a:lnTo>
                <a:lnTo>
                  <a:pt x="3041650" y="939800"/>
                </a:lnTo>
                <a:close/>
              </a:path>
              <a:path w="7067550" h="939800">
                <a:moveTo>
                  <a:pt x="2971800" y="939800"/>
                </a:moveTo>
                <a:lnTo>
                  <a:pt x="2971800" y="927100"/>
                </a:lnTo>
                <a:lnTo>
                  <a:pt x="2927350" y="927100"/>
                </a:lnTo>
                <a:lnTo>
                  <a:pt x="2927350" y="939800"/>
                </a:lnTo>
                <a:lnTo>
                  <a:pt x="2971800" y="939800"/>
                </a:lnTo>
                <a:close/>
              </a:path>
              <a:path w="7067550" h="939800">
                <a:moveTo>
                  <a:pt x="2895600" y="939800"/>
                </a:moveTo>
                <a:lnTo>
                  <a:pt x="2895600" y="927100"/>
                </a:lnTo>
                <a:lnTo>
                  <a:pt x="2857500" y="927100"/>
                </a:lnTo>
                <a:lnTo>
                  <a:pt x="2857500" y="939800"/>
                </a:lnTo>
                <a:lnTo>
                  <a:pt x="2895600" y="939800"/>
                </a:lnTo>
                <a:close/>
              </a:path>
              <a:path w="7067550" h="939800">
                <a:moveTo>
                  <a:pt x="2825750" y="939800"/>
                </a:moveTo>
                <a:lnTo>
                  <a:pt x="2825750" y="927100"/>
                </a:lnTo>
                <a:lnTo>
                  <a:pt x="2781300" y="927100"/>
                </a:lnTo>
                <a:lnTo>
                  <a:pt x="2781300" y="939800"/>
                </a:lnTo>
                <a:lnTo>
                  <a:pt x="2825750" y="939800"/>
                </a:lnTo>
                <a:close/>
              </a:path>
              <a:path w="7067550" h="939800">
                <a:moveTo>
                  <a:pt x="2749550" y="939800"/>
                </a:moveTo>
                <a:lnTo>
                  <a:pt x="2749550" y="927100"/>
                </a:lnTo>
                <a:lnTo>
                  <a:pt x="2705100" y="927100"/>
                </a:lnTo>
                <a:lnTo>
                  <a:pt x="2705100" y="939800"/>
                </a:lnTo>
                <a:lnTo>
                  <a:pt x="2749550" y="939800"/>
                </a:lnTo>
                <a:close/>
              </a:path>
              <a:path w="7067550" h="939800">
                <a:moveTo>
                  <a:pt x="2679700" y="939800"/>
                </a:moveTo>
                <a:lnTo>
                  <a:pt x="2679700" y="927100"/>
                </a:lnTo>
                <a:lnTo>
                  <a:pt x="2635250" y="927100"/>
                </a:lnTo>
                <a:lnTo>
                  <a:pt x="2635250" y="939800"/>
                </a:lnTo>
                <a:lnTo>
                  <a:pt x="2679700" y="939800"/>
                </a:lnTo>
                <a:close/>
              </a:path>
              <a:path w="7067550" h="939800">
                <a:moveTo>
                  <a:pt x="2603500" y="939800"/>
                </a:moveTo>
                <a:lnTo>
                  <a:pt x="2603500" y="927100"/>
                </a:lnTo>
                <a:lnTo>
                  <a:pt x="2559050" y="927100"/>
                </a:lnTo>
                <a:lnTo>
                  <a:pt x="2559050" y="939800"/>
                </a:lnTo>
                <a:lnTo>
                  <a:pt x="2603500" y="939800"/>
                </a:lnTo>
                <a:close/>
              </a:path>
              <a:path w="7067550" h="939800">
                <a:moveTo>
                  <a:pt x="2527300" y="939800"/>
                </a:moveTo>
                <a:lnTo>
                  <a:pt x="2527300" y="927100"/>
                </a:lnTo>
                <a:lnTo>
                  <a:pt x="2489200" y="927100"/>
                </a:lnTo>
                <a:lnTo>
                  <a:pt x="2489200" y="939800"/>
                </a:lnTo>
                <a:lnTo>
                  <a:pt x="2527300" y="939800"/>
                </a:lnTo>
                <a:close/>
              </a:path>
              <a:path w="7067550" h="939800">
                <a:moveTo>
                  <a:pt x="2457450" y="939800"/>
                </a:moveTo>
                <a:lnTo>
                  <a:pt x="2457450" y="927100"/>
                </a:lnTo>
                <a:lnTo>
                  <a:pt x="2413000" y="927100"/>
                </a:lnTo>
                <a:lnTo>
                  <a:pt x="2413000" y="939800"/>
                </a:lnTo>
                <a:lnTo>
                  <a:pt x="2457450" y="939800"/>
                </a:lnTo>
                <a:close/>
              </a:path>
              <a:path w="7067550" h="939800">
                <a:moveTo>
                  <a:pt x="2381250" y="939800"/>
                </a:moveTo>
                <a:lnTo>
                  <a:pt x="2381250" y="927100"/>
                </a:lnTo>
                <a:lnTo>
                  <a:pt x="2343150" y="927100"/>
                </a:lnTo>
                <a:lnTo>
                  <a:pt x="2343150" y="939800"/>
                </a:lnTo>
                <a:lnTo>
                  <a:pt x="2381250" y="939800"/>
                </a:lnTo>
                <a:close/>
              </a:path>
              <a:path w="7067550" h="939800">
                <a:moveTo>
                  <a:pt x="2311400" y="939800"/>
                </a:moveTo>
                <a:lnTo>
                  <a:pt x="2311400" y="927100"/>
                </a:lnTo>
                <a:lnTo>
                  <a:pt x="2266950" y="927100"/>
                </a:lnTo>
                <a:lnTo>
                  <a:pt x="2266950" y="939800"/>
                </a:lnTo>
                <a:lnTo>
                  <a:pt x="2311400" y="939800"/>
                </a:lnTo>
                <a:close/>
              </a:path>
              <a:path w="7067550" h="939800">
                <a:moveTo>
                  <a:pt x="2235200" y="939800"/>
                </a:moveTo>
                <a:lnTo>
                  <a:pt x="2235200" y="927100"/>
                </a:lnTo>
                <a:lnTo>
                  <a:pt x="2190750" y="927100"/>
                </a:lnTo>
                <a:lnTo>
                  <a:pt x="2190750" y="939800"/>
                </a:lnTo>
                <a:lnTo>
                  <a:pt x="2235200" y="939800"/>
                </a:lnTo>
                <a:close/>
              </a:path>
              <a:path w="7067550" h="939800">
                <a:moveTo>
                  <a:pt x="2165350" y="939800"/>
                </a:moveTo>
                <a:lnTo>
                  <a:pt x="2165350" y="927100"/>
                </a:lnTo>
                <a:lnTo>
                  <a:pt x="2120900" y="927100"/>
                </a:lnTo>
                <a:lnTo>
                  <a:pt x="2120900" y="939800"/>
                </a:lnTo>
                <a:lnTo>
                  <a:pt x="2165350" y="939800"/>
                </a:lnTo>
                <a:close/>
              </a:path>
              <a:path w="7067550" h="939800">
                <a:moveTo>
                  <a:pt x="2089150" y="939800"/>
                </a:moveTo>
                <a:lnTo>
                  <a:pt x="2089150" y="927100"/>
                </a:lnTo>
                <a:lnTo>
                  <a:pt x="2044700" y="927100"/>
                </a:lnTo>
                <a:lnTo>
                  <a:pt x="2044700" y="939800"/>
                </a:lnTo>
                <a:lnTo>
                  <a:pt x="2089150" y="939800"/>
                </a:lnTo>
                <a:close/>
              </a:path>
              <a:path w="7067550" h="939800">
                <a:moveTo>
                  <a:pt x="2012950" y="939800"/>
                </a:moveTo>
                <a:lnTo>
                  <a:pt x="2012950" y="927100"/>
                </a:lnTo>
                <a:lnTo>
                  <a:pt x="1974850" y="927100"/>
                </a:lnTo>
                <a:lnTo>
                  <a:pt x="1974850" y="939800"/>
                </a:lnTo>
                <a:lnTo>
                  <a:pt x="2012950" y="939800"/>
                </a:lnTo>
                <a:close/>
              </a:path>
              <a:path w="7067550" h="939800">
                <a:moveTo>
                  <a:pt x="1943100" y="939800"/>
                </a:moveTo>
                <a:lnTo>
                  <a:pt x="1943100" y="927100"/>
                </a:lnTo>
                <a:lnTo>
                  <a:pt x="1898650" y="927100"/>
                </a:lnTo>
                <a:lnTo>
                  <a:pt x="1898650" y="939800"/>
                </a:lnTo>
                <a:lnTo>
                  <a:pt x="1943100" y="939800"/>
                </a:lnTo>
                <a:close/>
              </a:path>
              <a:path w="7067550" h="939800">
                <a:moveTo>
                  <a:pt x="1866900" y="939800"/>
                </a:moveTo>
                <a:lnTo>
                  <a:pt x="1866900" y="927100"/>
                </a:lnTo>
                <a:lnTo>
                  <a:pt x="1828800" y="927100"/>
                </a:lnTo>
                <a:lnTo>
                  <a:pt x="1828800" y="939800"/>
                </a:lnTo>
                <a:lnTo>
                  <a:pt x="1866900" y="939800"/>
                </a:lnTo>
                <a:close/>
              </a:path>
              <a:path w="7067550" h="939800">
                <a:moveTo>
                  <a:pt x="1797050" y="939800"/>
                </a:moveTo>
                <a:lnTo>
                  <a:pt x="1797050" y="927100"/>
                </a:lnTo>
                <a:lnTo>
                  <a:pt x="1752600" y="927100"/>
                </a:lnTo>
                <a:lnTo>
                  <a:pt x="1752600" y="939800"/>
                </a:lnTo>
                <a:lnTo>
                  <a:pt x="1797050" y="939800"/>
                </a:lnTo>
                <a:close/>
              </a:path>
              <a:path w="7067550" h="939800">
                <a:moveTo>
                  <a:pt x="1720850" y="939800"/>
                </a:moveTo>
                <a:lnTo>
                  <a:pt x="1720850" y="927100"/>
                </a:lnTo>
                <a:lnTo>
                  <a:pt x="1682750" y="927100"/>
                </a:lnTo>
                <a:lnTo>
                  <a:pt x="1682750" y="939800"/>
                </a:lnTo>
                <a:lnTo>
                  <a:pt x="1720850" y="939800"/>
                </a:lnTo>
                <a:close/>
              </a:path>
              <a:path w="7067550" h="939800">
                <a:moveTo>
                  <a:pt x="1651000" y="939800"/>
                </a:moveTo>
                <a:lnTo>
                  <a:pt x="1651000" y="927100"/>
                </a:lnTo>
                <a:lnTo>
                  <a:pt x="1606550" y="927100"/>
                </a:lnTo>
                <a:lnTo>
                  <a:pt x="1606550" y="939800"/>
                </a:lnTo>
                <a:lnTo>
                  <a:pt x="1651000" y="939800"/>
                </a:lnTo>
                <a:close/>
              </a:path>
              <a:path w="7067550" h="939800">
                <a:moveTo>
                  <a:pt x="1574800" y="939800"/>
                </a:moveTo>
                <a:lnTo>
                  <a:pt x="1574800" y="927100"/>
                </a:lnTo>
                <a:lnTo>
                  <a:pt x="1530350" y="927100"/>
                </a:lnTo>
                <a:lnTo>
                  <a:pt x="1530350" y="939800"/>
                </a:lnTo>
                <a:lnTo>
                  <a:pt x="1574800" y="939800"/>
                </a:lnTo>
                <a:close/>
              </a:path>
              <a:path w="7067550" h="939800">
                <a:moveTo>
                  <a:pt x="1498600" y="939800"/>
                </a:moveTo>
                <a:lnTo>
                  <a:pt x="1498600" y="927100"/>
                </a:lnTo>
                <a:lnTo>
                  <a:pt x="1460500" y="927100"/>
                </a:lnTo>
                <a:lnTo>
                  <a:pt x="1460500" y="939800"/>
                </a:lnTo>
                <a:lnTo>
                  <a:pt x="1498600" y="939800"/>
                </a:lnTo>
                <a:close/>
              </a:path>
              <a:path w="7067550" h="939800">
                <a:moveTo>
                  <a:pt x="1428750" y="939800"/>
                </a:moveTo>
                <a:lnTo>
                  <a:pt x="1428750" y="927100"/>
                </a:lnTo>
                <a:lnTo>
                  <a:pt x="1384300" y="927100"/>
                </a:lnTo>
                <a:lnTo>
                  <a:pt x="1384300" y="939800"/>
                </a:lnTo>
                <a:lnTo>
                  <a:pt x="1428750" y="939800"/>
                </a:lnTo>
                <a:close/>
              </a:path>
              <a:path w="7067550" h="939800">
                <a:moveTo>
                  <a:pt x="1352550" y="939800"/>
                </a:moveTo>
                <a:lnTo>
                  <a:pt x="1352550" y="927100"/>
                </a:lnTo>
                <a:lnTo>
                  <a:pt x="1314450" y="927100"/>
                </a:lnTo>
                <a:lnTo>
                  <a:pt x="1314450" y="939800"/>
                </a:lnTo>
                <a:lnTo>
                  <a:pt x="1352550" y="939800"/>
                </a:lnTo>
                <a:close/>
              </a:path>
              <a:path w="7067550" h="939800">
                <a:moveTo>
                  <a:pt x="1282700" y="939800"/>
                </a:moveTo>
                <a:lnTo>
                  <a:pt x="1282700" y="927100"/>
                </a:lnTo>
                <a:lnTo>
                  <a:pt x="1238250" y="927100"/>
                </a:lnTo>
                <a:lnTo>
                  <a:pt x="1238250" y="939800"/>
                </a:lnTo>
                <a:lnTo>
                  <a:pt x="1282700" y="939800"/>
                </a:lnTo>
                <a:close/>
              </a:path>
              <a:path w="7067550" h="939800">
                <a:moveTo>
                  <a:pt x="1206500" y="939800"/>
                </a:moveTo>
                <a:lnTo>
                  <a:pt x="1206500" y="927100"/>
                </a:lnTo>
                <a:lnTo>
                  <a:pt x="1168400" y="927100"/>
                </a:lnTo>
                <a:lnTo>
                  <a:pt x="1168400" y="939800"/>
                </a:lnTo>
                <a:lnTo>
                  <a:pt x="1206500" y="939800"/>
                </a:lnTo>
                <a:close/>
              </a:path>
              <a:path w="7067550" h="939800">
                <a:moveTo>
                  <a:pt x="1136650" y="939800"/>
                </a:moveTo>
                <a:lnTo>
                  <a:pt x="1136650" y="927100"/>
                </a:lnTo>
                <a:lnTo>
                  <a:pt x="1092200" y="927100"/>
                </a:lnTo>
                <a:lnTo>
                  <a:pt x="1092200" y="939800"/>
                </a:lnTo>
                <a:lnTo>
                  <a:pt x="1136650" y="939800"/>
                </a:lnTo>
                <a:close/>
              </a:path>
              <a:path w="7067550" h="939800">
                <a:moveTo>
                  <a:pt x="1060450" y="939800"/>
                </a:moveTo>
                <a:lnTo>
                  <a:pt x="1060450" y="927100"/>
                </a:lnTo>
                <a:lnTo>
                  <a:pt x="1016000" y="927100"/>
                </a:lnTo>
                <a:lnTo>
                  <a:pt x="1016000" y="939800"/>
                </a:lnTo>
                <a:lnTo>
                  <a:pt x="1060450" y="939800"/>
                </a:lnTo>
                <a:close/>
              </a:path>
              <a:path w="7067550" h="939800">
                <a:moveTo>
                  <a:pt x="984250" y="939800"/>
                </a:moveTo>
                <a:lnTo>
                  <a:pt x="984250" y="927100"/>
                </a:lnTo>
                <a:lnTo>
                  <a:pt x="946150" y="927100"/>
                </a:lnTo>
                <a:lnTo>
                  <a:pt x="946150" y="939800"/>
                </a:lnTo>
                <a:lnTo>
                  <a:pt x="984250" y="939800"/>
                </a:lnTo>
                <a:close/>
              </a:path>
              <a:path w="7067550" h="939800">
                <a:moveTo>
                  <a:pt x="914400" y="939800"/>
                </a:moveTo>
                <a:lnTo>
                  <a:pt x="914400" y="927100"/>
                </a:lnTo>
                <a:lnTo>
                  <a:pt x="869950" y="927100"/>
                </a:lnTo>
                <a:lnTo>
                  <a:pt x="869950" y="939800"/>
                </a:lnTo>
                <a:lnTo>
                  <a:pt x="914400" y="939800"/>
                </a:lnTo>
                <a:close/>
              </a:path>
              <a:path w="7067550" h="939800">
                <a:moveTo>
                  <a:pt x="838200" y="939800"/>
                </a:moveTo>
                <a:lnTo>
                  <a:pt x="838200" y="927100"/>
                </a:lnTo>
                <a:lnTo>
                  <a:pt x="800100" y="927100"/>
                </a:lnTo>
                <a:lnTo>
                  <a:pt x="800100" y="939800"/>
                </a:lnTo>
                <a:lnTo>
                  <a:pt x="838200" y="939800"/>
                </a:lnTo>
                <a:close/>
              </a:path>
              <a:path w="7067550" h="939800">
                <a:moveTo>
                  <a:pt x="768350" y="939800"/>
                </a:moveTo>
                <a:lnTo>
                  <a:pt x="768350" y="927100"/>
                </a:lnTo>
                <a:lnTo>
                  <a:pt x="723900" y="927100"/>
                </a:lnTo>
                <a:lnTo>
                  <a:pt x="723900" y="939800"/>
                </a:lnTo>
                <a:lnTo>
                  <a:pt x="768350" y="939800"/>
                </a:lnTo>
                <a:close/>
              </a:path>
              <a:path w="7067550" h="939800">
                <a:moveTo>
                  <a:pt x="692150" y="939800"/>
                </a:moveTo>
                <a:lnTo>
                  <a:pt x="692150" y="927100"/>
                </a:lnTo>
                <a:lnTo>
                  <a:pt x="654050" y="927100"/>
                </a:lnTo>
                <a:lnTo>
                  <a:pt x="654050" y="939800"/>
                </a:lnTo>
                <a:lnTo>
                  <a:pt x="692150" y="939800"/>
                </a:lnTo>
                <a:close/>
              </a:path>
              <a:path w="7067550" h="939800">
                <a:moveTo>
                  <a:pt x="622300" y="939800"/>
                </a:moveTo>
                <a:lnTo>
                  <a:pt x="622300" y="927100"/>
                </a:lnTo>
                <a:lnTo>
                  <a:pt x="577850" y="927100"/>
                </a:lnTo>
                <a:lnTo>
                  <a:pt x="577850" y="939800"/>
                </a:lnTo>
                <a:lnTo>
                  <a:pt x="622300" y="939800"/>
                </a:lnTo>
                <a:close/>
              </a:path>
              <a:path w="7067550" h="939800">
                <a:moveTo>
                  <a:pt x="546100" y="939800"/>
                </a:moveTo>
                <a:lnTo>
                  <a:pt x="546100" y="927100"/>
                </a:lnTo>
                <a:lnTo>
                  <a:pt x="501650" y="927100"/>
                </a:lnTo>
                <a:lnTo>
                  <a:pt x="501650" y="939800"/>
                </a:lnTo>
                <a:lnTo>
                  <a:pt x="546100" y="939800"/>
                </a:lnTo>
                <a:close/>
              </a:path>
              <a:path w="7067550" h="939800">
                <a:moveTo>
                  <a:pt x="469900" y="939800"/>
                </a:moveTo>
                <a:lnTo>
                  <a:pt x="469900" y="927100"/>
                </a:lnTo>
                <a:lnTo>
                  <a:pt x="431800" y="927100"/>
                </a:lnTo>
                <a:lnTo>
                  <a:pt x="431800" y="939800"/>
                </a:lnTo>
                <a:lnTo>
                  <a:pt x="469900" y="939800"/>
                </a:lnTo>
                <a:close/>
              </a:path>
              <a:path w="7067550" h="939800">
                <a:moveTo>
                  <a:pt x="400050" y="939800"/>
                </a:moveTo>
                <a:lnTo>
                  <a:pt x="400050" y="927100"/>
                </a:lnTo>
                <a:lnTo>
                  <a:pt x="355600" y="927100"/>
                </a:lnTo>
                <a:lnTo>
                  <a:pt x="355600" y="939800"/>
                </a:lnTo>
                <a:lnTo>
                  <a:pt x="400050" y="939800"/>
                </a:lnTo>
                <a:close/>
              </a:path>
              <a:path w="7067550" h="939800">
                <a:moveTo>
                  <a:pt x="323850" y="939800"/>
                </a:moveTo>
                <a:lnTo>
                  <a:pt x="323850" y="927100"/>
                </a:lnTo>
                <a:lnTo>
                  <a:pt x="285750" y="927100"/>
                </a:lnTo>
                <a:lnTo>
                  <a:pt x="285750" y="939800"/>
                </a:lnTo>
                <a:lnTo>
                  <a:pt x="323850" y="939800"/>
                </a:lnTo>
                <a:close/>
              </a:path>
              <a:path w="7067550" h="939800">
                <a:moveTo>
                  <a:pt x="254000" y="939800"/>
                </a:moveTo>
                <a:lnTo>
                  <a:pt x="254000" y="927100"/>
                </a:lnTo>
                <a:lnTo>
                  <a:pt x="209550" y="927100"/>
                </a:lnTo>
                <a:lnTo>
                  <a:pt x="209550" y="939800"/>
                </a:lnTo>
                <a:lnTo>
                  <a:pt x="254000" y="939800"/>
                </a:lnTo>
                <a:close/>
              </a:path>
              <a:path w="7067550" h="939800">
                <a:moveTo>
                  <a:pt x="177800" y="939800"/>
                </a:moveTo>
                <a:lnTo>
                  <a:pt x="177800" y="927100"/>
                </a:lnTo>
                <a:lnTo>
                  <a:pt x="139700" y="927100"/>
                </a:lnTo>
                <a:lnTo>
                  <a:pt x="133350" y="933450"/>
                </a:lnTo>
                <a:lnTo>
                  <a:pt x="158750" y="939800"/>
                </a:lnTo>
                <a:lnTo>
                  <a:pt x="177800" y="939800"/>
                </a:lnTo>
                <a:close/>
              </a:path>
              <a:path w="7067550" h="939800">
                <a:moveTo>
                  <a:pt x="107950" y="927100"/>
                </a:moveTo>
                <a:lnTo>
                  <a:pt x="107950" y="914400"/>
                </a:lnTo>
                <a:lnTo>
                  <a:pt x="101600" y="914400"/>
                </a:lnTo>
                <a:lnTo>
                  <a:pt x="76200" y="901700"/>
                </a:lnTo>
                <a:lnTo>
                  <a:pt x="76200" y="895350"/>
                </a:lnTo>
                <a:lnTo>
                  <a:pt x="69850" y="908050"/>
                </a:lnTo>
                <a:lnTo>
                  <a:pt x="76200" y="908050"/>
                </a:lnTo>
                <a:lnTo>
                  <a:pt x="101600" y="927100"/>
                </a:lnTo>
                <a:lnTo>
                  <a:pt x="107950" y="927100"/>
                </a:lnTo>
                <a:close/>
              </a:path>
              <a:path w="7067550" h="939800">
                <a:moveTo>
                  <a:pt x="50800" y="876300"/>
                </a:moveTo>
                <a:lnTo>
                  <a:pt x="38100" y="863600"/>
                </a:lnTo>
                <a:lnTo>
                  <a:pt x="25400" y="844550"/>
                </a:lnTo>
                <a:lnTo>
                  <a:pt x="19050" y="844550"/>
                </a:lnTo>
                <a:lnTo>
                  <a:pt x="31750" y="863600"/>
                </a:lnTo>
                <a:lnTo>
                  <a:pt x="31750" y="869950"/>
                </a:lnTo>
                <a:lnTo>
                  <a:pt x="44450" y="882650"/>
                </a:lnTo>
                <a:lnTo>
                  <a:pt x="50800" y="8763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141354" y="2638399"/>
            <a:ext cx="6738620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1200"/>
              </a:lnSpc>
            </a:pP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RB</a:t>
            </a:r>
            <a:r>
              <a:rPr sz="1750" b="1" spc="5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esser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0" dirty="0">
                <a:latin typeface="Palatino Linotype"/>
                <a:cs typeface="Palatino Linotype"/>
              </a:rPr>
              <a:t>h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nt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b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204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60" dirty="0">
                <a:latin typeface="Palatino Linotype"/>
                <a:cs typeface="Palatino Linotype"/>
              </a:rPr>
              <a:t>o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6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7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rea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god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(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rt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26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20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1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-175" dirty="0">
                <a:latin typeface="Palatino Linotype"/>
                <a:cs typeface="Palatino Linotype"/>
              </a:rPr>
              <a:t>T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i="1" dirty="0">
                <a:latin typeface="Palatino Linotype"/>
                <a:cs typeface="Palatino Linotype"/>
              </a:rPr>
              <a:t>)</a:t>
            </a:r>
            <a:r>
              <a:rPr sz="1750" i="1" spc="3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5" dirty="0">
                <a:latin typeface="Palatino Linotype"/>
                <a:cs typeface="Palatino Linotype"/>
              </a:rPr>
              <a:t>u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bb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4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St</a:t>
            </a:r>
            <a:r>
              <a:rPr sz="1750" spc="20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li: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28709" y="1111250"/>
            <a:ext cx="5930900" cy="13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6009" y="1250950"/>
            <a:ext cx="5962650" cy="704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16154" y="1333500"/>
            <a:ext cx="3579495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Palatino Linotype"/>
                <a:cs typeface="Palatino Linotype"/>
              </a:rPr>
              <a:t>Di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itti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eali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g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10" dirty="0">
                <a:latin typeface="Palatino Linotype"/>
                <a:cs typeface="Palatino Linotype"/>
              </a:rPr>
              <a:t>t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44909" y="2108200"/>
            <a:ext cx="717550" cy="336550"/>
          </a:xfrm>
          <a:custGeom>
            <a:avLst/>
            <a:gdLst/>
            <a:ahLst/>
            <a:cxnLst/>
            <a:rect l="l" t="t" r="r" b="b"/>
            <a:pathLst>
              <a:path w="717550" h="336550">
                <a:moveTo>
                  <a:pt x="196850" y="165099"/>
                </a:moveTo>
                <a:lnTo>
                  <a:pt x="196850" y="102684"/>
                </a:lnTo>
                <a:lnTo>
                  <a:pt x="0" y="165100"/>
                </a:lnTo>
                <a:lnTo>
                  <a:pt x="196850" y="165099"/>
                </a:lnTo>
                <a:close/>
              </a:path>
              <a:path w="717550" h="336550">
                <a:moveTo>
                  <a:pt x="203200" y="100670"/>
                </a:moveTo>
                <a:lnTo>
                  <a:pt x="203200" y="0"/>
                </a:lnTo>
                <a:lnTo>
                  <a:pt x="196850" y="0"/>
                </a:lnTo>
                <a:lnTo>
                  <a:pt x="196850" y="102684"/>
                </a:lnTo>
                <a:lnTo>
                  <a:pt x="203200" y="100670"/>
                </a:lnTo>
                <a:close/>
              </a:path>
              <a:path w="717550" h="336550">
                <a:moveTo>
                  <a:pt x="203200" y="165099"/>
                </a:moveTo>
                <a:lnTo>
                  <a:pt x="196850" y="165099"/>
                </a:lnTo>
                <a:lnTo>
                  <a:pt x="196850" y="171449"/>
                </a:lnTo>
                <a:lnTo>
                  <a:pt x="203200" y="165099"/>
                </a:lnTo>
                <a:close/>
              </a:path>
              <a:path w="717550" h="336550">
                <a:moveTo>
                  <a:pt x="520700" y="0"/>
                </a:moveTo>
                <a:lnTo>
                  <a:pt x="203200" y="0"/>
                </a:lnTo>
                <a:lnTo>
                  <a:pt x="203200" y="100670"/>
                </a:lnTo>
                <a:lnTo>
                  <a:pt x="520700" y="0"/>
                </a:lnTo>
                <a:close/>
              </a:path>
              <a:path w="717550" h="336550">
                <a:moveTo>
                  <a:pt x="691696" y="177799"/>
                </a:moveTo>
                <a:lnTo>
                  <a:pt x="673100" y="177799"/>
                </a:lnTo>
                <a:lnTo>
                  <a:pt x="368300" y="330200"/>
                </a:lnTo>
                <a:lnTo>
                  <a:pt x="368300" y="336550"/>
                </a:lnTo>
                <a:lnTo>
                  <a:pt x="368526" y="336549"/>
                </a:lnTo>
                <a:lnTo>
                  <a:pt x="691696" y="177799"/>
                </a:lnTo>
                <a:close/>
              </a:path>
              <a:path w="717550" h="336550">
                <a:moveTo>
                  <a:pt x="520700" y="165099"/>
                </a:moveTo>
                <a:lnTo>
                  <a:pt x="520700" y="0"/>
                </a:lnTo>
                <a:lnTo>
                  <a:pt x="514350" y="2013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36550">
                <a:moveTo>
                  <a:pt x="520700" y="171449"/>
                </a:moveTo>
                <a:lnTo>
                  <a:pt x="514350" y="165100"/>
                </a:lnTo>
                <a:lnTo>
                  <a:pt x="514350" y="171449"/>
                </a:lnTo>
                <a:lnTo>
                  <a:pt x="520700" y="171449"/>
                </a:lnTo>
                <a:close/>
              </a:path>
              <a:path w="717550" h="336550">
                <a:moveTo>
                  <a:pt x="692150" y="165099"/>
                </a:moveTo>
                <a:lnTo>
                  <a:pt x="520700" y="165099"/>
                </a:lnTo>
                <a:lnTo>
                  <a:pt x="520700" y="171449"/>
                </a:lnTo>
                <a:lnTo>
                  <a:pt x="679685" y="171449"/>
                </a:lnTo>
                <a:lnTo>
                  <a:pt x="692150" y="165099"/>
                </a:lnTo>
                <a:close/>
              </a:path>
              <a:path w="717550" h="336550">
                <a:moveTo>
                  <a:pt x="692150" y="177799"/>
                </a:moveTo>
                <a:lnTo>
                  <a:pt x="692150" y="177577"/>
                </a:lnTo>
                <a:lnTo>
                  <a:pt x="691696" y="177799"/>
                </a:lnTo>
                <a:lnTo>
                  <a:pt x="692150" y="177799"/>
                </a:lnTo>
                <a:close/>
              </a:path>
              <a:path w="717550" h="336550">
                <a:moveTo>
                  <a:pt x="717550" y="165099"/>
                </a:moveTo>
                <a:lnTo>
                  <a:pt x="692150" y="165099"/>
                </a:lnTo>
                <a:lnTo>
                  <a:pt x="692150" y="177577"/>
                </a:lnTo>
                <a:lnTo>
                  <a:pt x="717550" y="16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0309" y="2108200"/>
            <a:ext cx="666750" cy="336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44909" y="210820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50329" y="177800"/>
                </a:moveTo>
                <a:lnTo>
                  <a:pt x="25400" y="165100"/>
                </a:lnTo>
                <a:lnTo>
                  <a:pt x="0" y="165100"/>
                </a:lnTo>
                <a:lnTo>
                  <a:pt x="25400" y="177800"/>
                </a:lnTo>
                <a:lnTo>
                  <a:pt x="50329" y="177800"/>
                </a:lnTo>
                <a:close/>
              </a:path>
              <a:path w="717550" h="342900">
                <a:moveTo>
                  <a:pt x="203200" y="165099"/>
                </a:moveTo>
                <a:lnTo>
                  <a:pt x="25400" y="165100"/>
                </a:lnTo>
                <a:lnTo>
                  <a:pt x="50329" y="177800"/>
                </a:lnTo>
                <a:lnTo>
                  <a:pt x="196850" y="177799"/>
                </a:lnTo>
                <a:lnTo>
                  <a:pt x="196850" y="171449"/>
                </a:lnTo>
                <a:lnTo>
                  <a:pt x="203200" y="165099"/>
                </a:lnTo>
                <a:close/>
              </a:path>
              <a:path w="717550" h="342900">
                <a:moveTo>
                  <a:pt x="358775" y="334932"/>
                </a:moveTo>
                <a:lnTo>
                  <a:pt x="50329" y="177800"/>
                </a:lnTo>
                <a:lnTo>
                  <a:pt x="25400" y="177800"/>
                </a:lnTo>
                <a:lnTo>
                  <a:pt x="355600" y="342900"/>
                </a:lnTo>
                <a:lnTo>
                  <a:pt x="355600" y="336550"/>
                </a:lnTo>
                <a:lnTo>
                  <a:pt x="358775" y="334932"/>
                </a:lnTo>
                <a:close/>
              </a:path>
              <a:path w="717550" h="342900">
                <a:moveTo>
                  <a:pt x="520700" y="165099"/>
                </a:moveTo>
                <a:lnTo>
                  <a:pt x="520700" y="0"/>
                </a:lnTo>
                <a:lnTo>
                  <a:pt x="196850" y="0"/>
                </a:lnTo>
                <a:lnTo>
                  <a:pt x="196850" y="165099"/>
                </a:lnTo>
                <a:lnTo>
                  <a:pt x="203200" y="165099"/>
                </a:lnTo>
                <a:lnTo>
                  <a:pt x="203200" y="6349"/>
                </a:lnTo>
                <a:lnTo>
                  <a:pt x="514350" y="6349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42900">
                <a:moveTo>
                  <a:pt x="203200" y="177799"/>
                </a:moveTo>
                <a:lnTo>
                  <a:pt x="203200" y="165099"/>
                </a:lnTo>
                <a:lnTo>
                  <a:pt x="196850" y="171449"/>
                </a:lnTo>
                <a:lnTo>
                  <a:pt x="196850" y="177799"/>
                </a:lnTo>
                <a:lnTo>
                  <a:pt x="203200" y="177799"/>
                </a:lnTo>
                <a:close/>
              </a:path>
              <a:path w="717550" h="342900">
                <a:moveTo>
                  <a:pt x="361950" y="336550"/>
                </a:moveTo>
                <a:lnTo>
                  <a:pt x="358775" y="33493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2900">
                <a:moveTo>
                  <a:pt x="361950" y="339780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42900"/>
                </a:lnTo>
                <a:lnTo>
                  <a:pt x="361950" y="339780"/>
                </a:lnTo>
                <a:close/>
              </a:path>
              <a:path w="717550" h="342900">
                <a:moveTo>
                  <a:pt x="691696" y="177799"/>
                </a:moveTo>
                <a:lnTo>
                  <a:pt x="667220" y="177799"/>
                </a:lnTo>
                <a:lnTo>
                  <a:pt x="358775" y="334932"/>
                </a:lnTo>
                <a:lnTo>
                  <a:pt x="361950" y="336550"/>
                </a:lnTo>
                <a:lnTo>
                  <a:pt x="361950" y="339780"/>
                </a:lnTo>
                <a:lnTo>
                  <a:pt x="691696" y="177799"/>
                </a:lnTo>
                <a:close/>
              </a:path>
              <a:path w="717550" h="342900">
                <a:moveTo>
                  <a:pt x="692150" y="165099"/>
                </a:moveTo>
                <a:lnTo>
                  <a:pt x="514350" y="165099"/>
                </a:lnTo>
                <a:lnTo>
                  <a:pt x="520700" y="171449"/>
                </a:lnTo>
                <a:lnTo>
                  <a:pt x="520700" y="177799"/>
                </a:lnTo>
                <a:lnTo>
                  <a:pt x="667220" y="177799"/>
                </a:lnTo>
                <a:lnTo>
                  <a:pt x="692150" y="165099"/>
                </a:lnTo>
                <a:close/>
              </a:path>
              <a:path w="717550" h="342900">
                <a:moveTo>
                  <a:pt x="520700" y="177799"/>
                </a:moveTo>
                <a:lnTo>
                  <a:pt x="520700" y="171449"/>
                </a:lnTo>
                <a:lnTo>
                  <a:pt x="514350" y="165099"/>
                </a:lnTo>
                <a:lnTo>
                  <a:pt x="514350" y="177799"/>
                </a:lnTo>
                <a:lnTo>
                  <a:pt x="520700" y="177799"/>
                </a:lnTo>
                <a:close/>
              </a:path>
              <a:path w="717550" h="342900">
                <a:moveTo>
                  <a:pt x="717550" y="165099"/>
                </a:moveTo>
                <a:lnTo>
                  <a:pt x="692150" y="165099"/>
                </a:lnTo>
                <a:lnTo>
                  <a:pt x="667220" y="177799"/>
                </a:lnTo>
                <a:lnTo>
                  <a:pt x="691696" y="177799"/>
                </a:lnTo>
                <a:lnTo>
                  <a:pt x="717550" y="165099"/>
                </a:lnTo>
                <a:close/>
              </a:path>
              <a:path w="717550" h="342900">
                <a:moveTo>
                  <a:pt x="692150" y="177799"/>
                </a:moveTo>
                <a:lnTo>
                  <a:pt x="692150" y="177577"/>
                </a:lnTo>
                <a:lnTo>
                  <a:pt x="691696" y="177799"/>
                </a:lnTo>
                <a:lnTo>
                  <a:pt x="69215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39709" y="3943350"/>
            <a:ext cx="1625600" cy="857250"/>
          </a:xfrm>
          <a:custGeom>
            <a:avLst/>
            <a:gdLst/>
            <a:ahLst/>
            <a:cxnLst/>
            <a:rect l="l" t="t" r="r" b="b"/>
            <a:pathLst>
              <a:path w="1625600" h="857250">
                <a:moveTo>
                  <a:pt x="0" y="0"/>
                </a:moveTo>
                <a:lnTo>
                  <a:pt x="0" y="857250"/>
                </a:lnTo>
                <a:lnTo>
                  <a:pt x="1625599" y="857250"/>
                </a:lnTo>
                <a:lnTo>
                  <a:pt x="1625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27009" y="3924300"/>
            <a:ext cx="1651000" cy="889000"/>
          </a:xfrm>
          <a:custGeom>
            <a:avLst/>
            <a:gdLst/>
            <a:ahLst/>
            <a:cxnLst/>
            <a:rect l="l" t="t" r="r" b="b"/>
            <a:pathLst>
              <a:path w="1651000" h="889000">
                <a:moveTo>
                  <a:pt x="1651000" y="882649"/>
                </a:moveTo>
                <a:lnTo>
                  <a:pt x="1651000" y="6349"/>
                </a:lnTo>
                <a:lnTo>
                  <a:pt x="16446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882650"/>
                </a:lnTo>
                <a:lnTo>
                  <a:pt x="6350" y="889000"/>
                </a:lnTo>
                <a:lnTo>
                  <a:pt x="12700" y="88900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619250" y="31749"/>
                </a:lnTo>
                <a:lnTo>
                  <a:pt x="1619250" y="19049"/>
                </a:lnTo>
                <a:lnTo>
                  <a:pt x="1638300" y="31749"/>
                </a:lnTo>
                <a:lnTo>
                  <a:pt x="1638300" y="888999"/>
                </a:lnTo>
                <a:lnTo>
                  <a:pt x="1644650" y="888999"/>
                </a:lnTo>
                <a:lnTo>
                  <a:pt x="1651000" y="882649"/>
                </a:lnTo>
                <a:close/>
              </a:path>
              <a:path w="1651000" h="88900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651000" h="889000">
                <a:moveTo>
                  <a:pt x="31750" y="8572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857250"/>
                </a:lnTo>
                <a:lnTo>
                  <a:pt x="31750" y="857250"/>
                </a:lnTo>
                <a:close/>
              </a:path>
              <a:path w="1651000" h="889000">
                <a:moveTo>
                  <a:pt x="1638300" y="857249"/>
                </a:moveTo>
                <a:lnTo>
                  <a:pt x="12700" y="857250"/>
                </a:lnTo>
                <a:lnTo>
                  <a:pt x="31750" y="876300"/>
                </a:lnTo>
                <a:lnTo>
                  <a:pt x="31749" y="889000"/>
                </a:lnTo>
                <a:lnTo>
                  <a:pt x="1619250" y="888999"/>
                </a:lnTo>
                <a:lnTo>
                  <a:pt x="1619250" y="876299"/>
                </a:lnTo>
                <a:lnTo>
                  <a:pt x="1638300" y="857249"/>
                </a:lnTo>
                <a:close/>
              </a:path>
              <a:path w="1651000" h="889000">
                <a:moveTo>
                  <a:pt x="31749" y="889000"/>
                </a:moveTo>
                <a:lnTo>
                  <a:pt x="31750" y="876300"/>
                </a:lnTo>
                <a:lnTo>
                  <a:pt x="12700" y="857250"/>
                </a:lnTo>
                <a:lnTo>
                  <a:pt x="12700" y="889000"/>
                </a:lnTo>
                <a:lnTo>
                  <a:pt x="31749" y="889000"/>
                </a:lnTo>
                <a:close/>
              </a:path>
              <a:path w="1651000" h="889000">
                <a:moveTo>
                  <a:pt x="1638300" y="31749"/>
                </a:moveTo>
                <a:lnTo>
                  <a:pt x="1619250" y="19049"/>
                </a:lnTo>
                <a:lnTo>
                  <a:pt x="1619250" y="31749"/>
                </a:lnTo>
                <a:lnTo>
                  <a:pt x="1638300" y="31749"/>
                </a:lnTo>
                <a:close/>
              </a:path>
              <a:path w="1651000" h="889000">
                <a:moveTo>
                  <a:pt x="1638300" y="857249"/>
                </a:moveTo>
                <a:lnTo>
                  <a:pt x="1638300" y="31749"/>
                </a:lnTo>
                <a:lnTo>
                  <a:pt x="1619250" y="31749"/>
                </a:lnTo>
                <a:lnTo>
                  <a:pt x="1619250" y="857249"/>
                </a:lnTo>
                <a:lnTo>
                  <a:pt x="1638300" y="857249"/>
                </a:lnTo>
                <a:close/>
              </a:path>
              <a:path w="1651000" h="889000">
                <a:moveTo>
                  <a:pt x="1638300" y="888999"/>
                </a:moveTo>
                <a:lnTo>
                  <a:pt x="1638300" y="857249"/>
                </a:lnTo>
                <a:lnTo>
                  <a:pt x="1619250" y="876299"/>
                </a:lnTo>
                <a:lnTo>
                  <a:pt x="1619250" y="888999"/>
                </a:lnTo>
                <a:lnTo>
                  <a:pt x="1638300" y="88899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938170" y="4083050"/>
            <a:ext cx="102616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50165">
              <a:lnSpc>
                <a:spcPct val="100000"/>
              </a:lnSpc>
            </a:pP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di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up</a:t>
            </a:r>
            <a:r>
              <a:rPr sz="1750" b="1" spc="15" dirty="0">
                <a:latin typeface="Palatino Linotype"/>
                <a:cs typeface="Palatino Linotype"/>
              </a:rPr>
              <a:t>erf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583559" y="5353050"/>
            <a:ext cx="76200" cy="1746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39109" y="7061200"/>
            <a:ext cx="76200" cy="8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45159" y="7105650"/>
            <a:ext cx="2438400" cy="120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84809" y="5194300"/>
            <a:ext cx="2781300" cy="2032000"/>
          </a:xfrm>
          <a:custGeom>
            <a:avLst/>
            <a:gdLst/>
            <a:ahLst/>
            <a:cxnLst/>
            <a:rect l="l" t="t" r="r" b="b"/>
            <a:pathLst>
              <a:path w="2781300" h="2032000">
                <a:moveTo>
                  <a:pt x="41263" y="188398"/>
                </a:moveTo>
                <a:lnTo>
                  <a:pt x="25399" y="209550"/>
                </a:lnTo>
                <a:lnTo>
                  <a:pt x="19049" y="241300"/>
                </a:lnTo>
                <a:lnTo>
                  <a:pt x="6349" y="273051"/>
                </a:lnTo>
                <a:lnTo>
                  <a:pt x="0" y="311150"/>
                </a:lnTo>
                <a:lnTo>
                  <a:pt x="0" y="342900"/>
                </a:lnTo>
                <a:lnTo>
                  <a:pt x="6349" y="827601"/>
                </a:lnTo>
                <a:lnTo>
                  <a:pt x="6349" y="298448"/>
                </a:lnTo>
                <a:lnTo>
                  <a:pt x="12699" y="266699"/>
                </a:lnTo>
                <a:lnTo>
                  <a:pt x="20900" y="235161"/>
                </a:lnTo>
                <a:lnTo>
                  <a:pt x="25110" y="223044"/>
                </a:lnTo>
                <a:lnTo>
                  <a:pt x="29957" y="211158"/>
                </a:lnTo>
                <a:lnTo>
                  <a:pt x="35395" y="199529"/>
                </a:lnTo>
                <a:lnTo>
                  <a:pt x="41263" y="188398"/>
                </a:lnTo>
                <a:close/>
              </a:path>
              <a:path w="2781300" h="2032000">
                <a:moveTo>
                  <a:pt x="18716" y="1771650"/>
                </a:moveTo>
                <a:lnTo>
                  <a:pt x="6349" y="827601"/>
                </a:lnTo>
                <a:lnTo>
                  <a:pt x="6349" y="1739900"/>
                </a:lnTo>
                <a:lnTo>
                  <a:pt x="12699" y="1739900"/>
                </a:lnTo>
                <a:lnTo>
                  <a:pt x="12699" y="1771650"/>
                </a:lnTo>
                <a:lnTo>
                  <a:pt x="18716" y="1771650"/>
                </a:lnTo>
                <a:close/>
              </a:path>
              <a:path w="2781300" h="2032000">
                <a:moveTo>
                  <a:pt x="19049" y="1797049"/>
                </a:moveTo>
                <a:lnTo>
                  <a:pt x="19049" y="1771650"/>
                </a:lnTo>
                <a:lnTo>
                  <a:pt x="18716" y="1771650"/>
                </a:lnTo>
                <a:lnTo>
                  <a:pt x="19049" y="1797049"/>
                </a:lnTo>
                <a:close/>
              </a:path>
              <a:path w="2781300" h="2032000">
                <a:moveTo>
                  <a:pt x="126998" y="82550"/>
                </a:moveTo>
                <a:lnTo>
                  <a:pt x="101599" y="101600"/>
                </a:lnTo>
                <a:lnTo>
                  <a:pt x="76199" y="127000"/>
                </a:lnTo>
                <a:lnTo>
                  <a:pt x="57149" y="152400"/>
                </a:lnTo>
                <a:lnTo>
                  <a:pt x="45960" y="180372"/>
                </a:lnTo>
                <a:lnTo>
                  <a:pt x="47862" y="177132"/>
                </a:lnTo>
                <a:lnTo>
                  <a:pt x="54799" y="166412"/>
                </a:lnTo>
                <a:lnTo>
                  <a:pt x="62144" y="156043"/>
                </a:lnTo>
                <a:lnTo>
                  <a:pt x="69849" y="146049"/>
                </a:lnTo>
                <a:lnTo>
                  <a:pt x="76199" y="133349"/>
                </a:lnTo>
                <a:lnTo>
                  <a:pt x="126998" y="82550"/>
                </a:lnTo>
                <a:close/>
              </a:path>
              <a:path w="2781300" h="2032000">
                <a:moveTo>
                  <a:pt x="152398" y="63500"/>
                </a:moveTo>
                <a:lnTo>
                  <a:pt x="139700" y="73024"/>
                </a:lnTo>
                <a:lnTo>
                  <a:pt x="146049" y="69849"/>
                </a:lnTo>
                <a:lnTo>
                  <a:pt x="152398" y="63500"/>
                </a:lnTo>
                <a:close/>
              </a:path>
              <a:path w="2781300" h="2032000">
                <a:moveTo>
                  <a:pt x="209548" y="31750"/>
                </a:moveTo>
                <a:lnTo>
                  <a:pt x="177799" y="44450"/>
                </a:lnTo>
                <a:lnTo>
                  <a:pt x="152400" y="63499"/>
                </a:lnTo>
                <a:lnTo>
                  <a:pt x="165099" y="57149"/>
                </a:lnTo>
                <a:lnTo>
                  <a:pt x="171449" y="50799"/>
                </a:lnTo>
                <a:lnTo>
                  <a:pt x="209548" y="31750"/>
                </a:lnTo>
                <a:close/>
              </a:path>
              <a:path w="2781300" h="2032000">
                <a:moveTo>
                  <a:pt x="25399" y="1797649"/>
                </a:moveTo>
                <a:lnTo>
                  <a:pt x="25399" y="1797050"/>
                </a:lnTo>
                <a:lnTo>
                  <a:pt x="19050" y="1797050"/>
                </a:lnTo>
                <a:lnTo>
                  <a:pt x="25399" y="1797649"/>
                </a:lnTo>
                <a:close/>
              </a:path>
              <a:path w="2781300" h="2032000">
                <a:moveTo>
                  <a:pt x="2508249" y="2032000"/>
                </a:moveTo>
                <a:lnTo>
                  <a:pt x="25399" y="1797649"/>
                </a:lnTo>
                <a:lnTo>
                  <a:pt x="25399" y="1816100"/>
                </a:lnTo>
                <a:lnTo>
                  <a:pt x="31749" y="1816100"/>
                </a:lnTo>
                <a:lnTo>
                  <a:pt x="31749" y="1828800"/>
                </a:lnTo>
                <a:lnTo>
                  <a:pt x="38099" y="1828800"/>
                </a:lnTo>
                <a:lnTo>
                  <a:pt x="38099" y="1841500"/>
                </a:lnTo>
                <a:lnTo>
                  <a:pt x="44449" y="1841500"/>
                </a:lnTo>
                <a:lnTo>
                  <a:pt x="44449" y="1854200"/>
                </a:lnTo>
                <a:lnTo>
                  <a:pt x="50799" y="1854200"/>
                </a:lnTo>
                <a:lnTo>
                  <a:pt x="50799" y="1866900"/>
                </a:lnTo>
                <a:lnTo>
                  <a:pt x="57149" y="1866900"/>
                </a:lnTo>
                <a:lnTo>
                  <a:pt x="57149" y="1879600"/>
                </a:lnTo>
                <a:lnTo>
                  <a:pt x="63499" y="1879600"/>
                </a:lnTo>
                <a:lnTo>
                  <a:pt x="76199" y="1892300"/>
                </a:lnTo>
                <a:lnTo>
                  <a:pt x="76199" y="1905000"/>
                </a:lnTo>
                <a:lnTo>
                  <a:pt x="82549" y="1905000"/>
                </a:lnTo>
                <a:lnTo>
                  <a:pt x="133349" y="1955800"/>
                </a:lnTo>
                <a:lnTo>
                  <a:pt x="146049" y="1962150"/>
                </a:lnTo>
                <a:lnTo>
                  <a:pt x="158749" y="1974850"/>
                </a:lnTo>
                <a:lnTo>
                  <a:pt x="222249" y="2006600"/>
                </a:lnTo>
                <a:lnTo>
                  <a:pt x="266699" y="2019300"/>
                </a:lnTo>
                <a:lnTo>
                  <a:pt x="2438400" y="2031888"/>
                </a:lnTo>
                <a:lnTo>
                  <a:pt x="2508249" y="2032000"/>
                </a:lnTo>
                <a:close/>
              </a:path>
              <a:path w="2781300" h="2032000">
                <a:moveTo>
                  <a:pt x="304799" y="6350"/>
                </a:moveTo>
                <a:lnTo>
                  <a:pt x="273050" y="6350"/>
                </a:lnTo>
                <a:lnTo>
                  <a:pt x="209551" y="31749"/>
                </a:lnTo>
                <a:lnTo>
                  <a:pt x="266699" y="12699"/>
                </a:lnTo>
                <a:lnTo>
                  <a:pt x="304799" y="6350"/>
                </a:lnTo>
                <a:close/>
              </a:path>
              <a:path w="2781300" h="2032000">
                <a:moveTo>
                  <a:pt x="2470149" y="6349"/>
                </a:moveTo>
                <a:lnTo>
                  <a:pt x="2438400" y="0"/>
                </a:lnTo>
                <a:lnTo>
                  <a:pt x="342900" y="0"/>
                </a:lnTo>
                <a:lnTo>
                  <a:pt x="311150" y="6350"/>
                </a:lnTo>
                <a:lnTo>
                  <a:pt x="2470149" y="6349"/>
                </a:lnTo>
                <a:close/>
              </a:path>
              <a:path w="2781300" h="2032000">
                <a:moveTo>
                  <a:pt x="2781300" y="1695450"/>
                </a:moveTo>
                <a:lnTo>
                  <a:pt x="2781300" y="342899"/>
                </a:lnTo>
                <a:lnTo>
                  <a:pt x="2774949" y="311148"/>
                </a:lnTo>
                <a:lnTo>
                  <a:pt x="2768599" y="273048"/>
                </a:lnTo>
                <a:lnTo>
                  <a:pt x="2749549" y="209549"/>
                </a:lnTo>
                <a:lnTo>
                  <a:pt x="2717799" y="152399"/>
                </a:lnTo>
                <a:lnTo>
                  <a:pt x="2679700" y="101599"/>
                </a:lnTo>
                <a:lnTo>
                  <a:pt x="2628899" y="63499"/>
                </a:lnTo>
                <a:lnTo>
                  <a:pt x="2571749" y="31749"/>
                </a:lnTo>
                <a:lnTo>
                  <a:pt x="2501900" y="6349"/>
                </a:lnTo>
                <a:lnTo>
                  <a:pt x="2476499" y="6349"/>
                </a:lnTo>
                <a:lnTo>
                  <a:pt x="2508249" y="12700"/>
                </a:lnTo>
                <a:lnTo>
                  <a:pt x="2533649" y="19049"/>
                </a:lnTo>
                <a:lnTo>
                  <a:pt x="2571750" y="31750"/>
                </a:lnTo>
                <a:lnTo>
                  <a:pt x="2597150" y="44450"/>
                </a:lnTo>
                <a:lnTo>
                  <a:pt x="2603499" y="50799"/>
                </a:lnTo>
                <a:lnTo>
                  <a:pt x="2628900" y="63500"/>
                </a:lnTo>
                <a:lnTo>
                  <a:pt x="2641599" y="76199"/>
                </a:lnTo>
                <a:lnTo>
                  <a:pt x="2654300" y="82550"/>
                </a:lnTo>
                <a:lnTo>
                  <a:pt x="2698749" y="126999"/>
                </a:lnTo>
                <a:lnTo>
                  <a:pt x="2698749" y="139699"/>
                </a:lnTo>
                <a:lnTo>
                  <a:pt x="2705099" y="139699"/>
                </a:lnTo>
                <a:lnTo>
                  <a:pt x="2717799" y="152399"/>
                </a:lnTo>
                <a:lnTo>
                  <a:pt x="2717799" y="165099"/>
                </a:lnTo>
                <a:lnTo>
                  <a:pt x="2724149" y="165099"/>
                </a:lnTo>
                <a:lnTo>
                  <a:pt x="2724149" y="175682"/>
                </a:lnTo>
                <a:lnTo>
                  <a:pt x="2725737" y="177799"/>
                </a:lnTo>
                <a:lnTo>
                  <a:pt x="2730499" y="177799"/>
                </a:lnTo>
                <a:lnTo>
                  <a:pt x="2736849" y="184149"/>
                </a:lnTo>
                <a:lnTo>
                  <a:pt x="2736849" y="196849"/>
                </a:lnTo>
                <a:lnTo>
                  <a:pt x="2743199" y="196849"/>
                </a:lnTo>
                <a:lnTo>
                  <a:pt x="2743199" y="209549"/>
                </a:lnTo>
                <a:lnTo>
                  <a:pt x="2749549" y="209549"/>
                </a:lnTo>
                <a:lnTo>
                  <a:pt x="2749549" y="228599"/>
                </a:lnTo>
                <a:lnTo>
                  <a:pt x="2755899" y="228599"/>
                </a:lnTo>
                <a:lnTo>
                  <a:pt x="2755899" y="247649"/>
                </a:lnTo>
                <a:lnTo>
                  <a:pt x="2762249" y="247649"/>
                </a:lnTo>
                <a:lnTo>
                  <a:pt x="2762249" y="273049"/>
                </a:lnTo>
                <a:lnTo>
                  <a:pt x="2768599" y="273049"/>
                </a:lnTo>
                <a:lnTo>
                  <a:pt x="2768599" y="311149"/>
                </a:lnTo>
                <a:lnTo>
                  <a:pt x="2774949" y="311149"/>
                </a:lnTo>
                <a:lnTo>
                  <a:pt x="2774949" y="1727201"/>
                </a:lnTo>
                <a:lnTo>
                  <a:pt x="2781300" y="1695450"/>
                </a:lnTo>
                <a:close/>
              </a:path>
              <a:path w="2781300" h="2032000">
                <a:moveTo>
                  <a:pt x="2774949" y="1727201"/>
                </a:moveTo>
                <a:lnTo>
                  <a:pt x="2774949" y="311149"/>
                </a:lnTo>
                <a:lnTo>
                  <a:pt x="2768599" y="1727200"/>
                </a:lnTo>
                <a:lnTo>
                  <a:pt x="2762249" y="1765300"/>
                </a:lnTo>
                <a:lnTo>
                  <a:pt x="2755899" y="1790700"/>
                </a:lnTo>
                <a:lnTo>
                  <a:pt x="2743199" y="1828800"/>
                </a:lnTo>
                <a:lnTo>
                  <a:pt x="2724149" y="1866900"/>
                </a:lnTo>
                <a:lnTo>
                  <a:pt x="2717799" y="1873250"/>
                </a:lnTo>
                <a:lnTo>
                  <a:pt x="2711449" y="1885950"/>
                </a:lnTo>
                <a:lnTo>
                  <a:pt x="2698749" y="1898650"/>
                </a:lnTo>
                <a:lnTo>
                  <a:pt x="2692399" y="1911350"/>
                </a:lnTo>
                <a:lnTo>
                  <a:pt x="2647949" y="1955800"/>
                </a:lnTo>
                <a:lnTo>
                  <a:pt x="2630377" y="1966250"/>
                </a:lnTo>
                <a:lnTo>
                  <a:pt x="2620198" y="1973822"/>
                </a:lnTo>
                <a:lnTo>
                  <a:pt x="2609515" y="1980656"/>
                </a:lnTo>
                <a:lnTo>
                  <a:pt x="2598421" y="1986872"/>
                </a:lnTo>
                <a:lnTo>
                  <a:pt x="2597310" y="1987429"/>
                </a:lnTo>
                <a:lnTo>
                  <a:pt x="2597149" y="1987550"/>
                </a:lnTo>
                <a:lnTo>
                  <a:pt x="2596755" y="1987707"/>
                </a:lnTo>
                <a:lnTo>
                  <a:pt x="2587008" y="1992593"/>
                </a:lnTo>
                <a:lnTo>
                  <a:pt x="2575367" y="1997939"/>
                </a:lnTo>
                <a:lnTo>
                  <a:pt x="2563591" y="2003033"/>
                </a:lnTo>
                <a:lnTo>
                  <a:pt x="2539999" y="2012950"/>
                </a:lnTo>
                <a:lnTo>
                  <a:pt x="2514599" y="2019300"/>
                </a:lnTo>
                <a:lnTo>
                  <a:pt x="2476499" y="2025650"/>
                </a:lnTo>
                <a:lnTo>
                  <a:pt x="2476499" y="2029003"/>
                </a:lnTo>
                <a:lnTo>
                  <a:pt x="2508249" y="2032000"/>
                </a:lnTo>
                <a:lnTo>
                  <a:pt x="2571750" y="2006600"/>
                </a:lnTo>
                <a:lnTo>
                  <a:pt x="2597149" y="1993900"/>
                </a:lnTo>
                <a:lnTo>
                  <a:pt x="2628900" y="1981200"/>
                </a:lnTo>
                <a:lnTo>
                  <a:pt x="2654300" y="1955800"/>
                </a:lnTo>
                <a:lnTo>
                  <a:pt x="2679700" y="1936750"/>
                </a:lnTo>
                <a:lnTo>
                  <a:pt x="2717800" y="1885950"/>
                </a:lnTo>
                <a:lnTo>
                  <a:pt x="2736850" y="1854200"/>
                </a:lnTo>
                <a:lnTo>
                  <a:pt x="2749550" y="1828800"/>
                </a:lnTo>
                <a:lnTo>
                  <a:pt x="2762250" y="1797050"/>
                </a:lnTo>
                <a:lnTo>
                  <a:pt x="2768600" y="1765300"/>
                </a:lnTo>
                <a:lnTo>
                  <a:pt x="2774949" y="1727201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91159" y="5200650"/>
            <a:ext cx="2768600" cy="2025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84809" y="5194300"/>
            <a:ext cx="2781300" cy="2038350"/>
          </a:xfrm>
          <a:custGeom>
            <a:avLst/>
            <a:gdLst/>
            <a:ahLst/>
            <a:cxnLst/>
            <a:rect l="l" t="t" r="r" b="b"/>
            <a:pathLst>
              <a:path w="2781300" h="2038350">
                <a:moveTo>
                  <a:pt x="2781300" y="1695450"/>
                </a:moveTo>
                <a:lnTo>
                  <a:pt x="2781300" y="342899"/>
                </a:lnTo>
                <a:lnTo>
                  <a:pt x="2774950" y="311149"/>
                </a:lnTo>
                <a:lnTo>
                  <a:pt x="2768600" y="273049"/>
                </a:lnTo>
                <a:lnTo>
                  <a:pt x="2749550" y="209549"/>
                </a:lnTo>
                <a:lnTo>
                  <a:pt x="2717800" y="152399"/>
                </a:lnTo>
                <a:lnTo>
                  <a:pt x="2679700" y="101599"/>
                </a:lnTo>
                <a:lnTo>
                  <a:pt x="2628900" y="63499"/>
                </a:lnTo>
                <a:lnTo>
                  <a:pt x="2571750" y="31749"/>
                </a:lnTo>
                <a:lnTo>
                  <a:pt x="2501900" y="6349"/>
                </a:lnTo>
                <a:lnTo>
                  <a:pt x="2470150" y="6349"/>
                </a:lnTo>
                <a:lnTo>
                  <a:pt x="2438400" y="0"/>
                </a:lnTo>
                <a:lnTo>
                  <a:pt x="342900" y="0"/>
                </a:lnTo>
                <a:lnTo>
                  <a:pt x="311150" y="6350"/>
                </a:lnTo>
                <a:lnTo>
                  <a:pt x="273050" y="6350"/>
                </a:lnTo>
                <a:lnTo>
                  <a:pt x="177799" y="44450"/>
                </a:lnTo>
                <a:lnTo>
                  <a:pt x="101599" y="101600"/>
                </a:lnTo>
                <a:lnTo>
                  <a:pt x="57149" y="152400"/>
                </a:lnTo>
                <a:lnTo>
                  <a:pt x="44449" y="184150"/>
                </a:lnTo>
                <a:lnTo>
                  <a:pt x="25399" y="209550"/>
                </a:lnTo>
                <a:lnTo>
                  <a:pt x="19049" y="241300"/>
                </a:lnTo>
                <a:lnTo>
                  <a:pt x="6349" y="273050"/>
                </a:lnTo>
                <a:lnTo>
                  <a:pt x="0" y="311150"/>
                </a:lnTo>
                <a:lnTo>
                  <a:pt x="0" y="1727200"/>
                </a:lnTo>
                <a:lnTo>
                  <a:pt x="6350" y="1765300"/>
                </a:lnTo>
                <a:lnTo>
                  <a:pt x="12700" y="1781175"/>
                </a:lnTo>
                <a:lnTo>
                  <a:pt x="12699" y="311150"/>
                </a:lnTo>
                <a:lnTo>
                  <a:pt x="25399" y="247650"/>
                </a:lnTo>
                <a:lnTo>
                  <a:pt x="50799" y="184150"/>
                </a:lnTo>
                <a:lnTo>
                  <a:pt x="107949" y="107950"/>
                </a:lnTo>
                <a:lnTo>
                  <a:pt x="195542" y="45895"/>
                </a:lnTo>
                <a:lnTo>
                  <a:pt x="231040" y="31965"/>
                </a:lnTo>
                <a:lnTo>
                  <a:pt x="267509" y="20783"/>
                </a:lnTo>
                <a:lnTo>
                  <a:pt x="317447" y="12757"/>
                </a:lnTo>
                <a:lnTo>
                  <a:pt x="330136" y="12352"/>
                </a:lnTo>
                <a:lnTo>
                  <a:pt x="342900" y="12700"/>
                </a:lnTo>
                <a:lnTo>
                  <a:pt x="2470150" y="12699"/>
                </a:lnTo>
                <a:lnTo>
                  <a:pt x="2533650" y="25399"/>
                </a:lnTo>
                <a:lnTo>
                  <a:pt x="2597150" y="50799"/>
                </a:lnTo>
                <a:lnTo>
                  <a:pt x="2673350" y="107949"/>
                </a:lnTo>
                <a:lnTo>
                  <a:pt x="2730500" y="184149"/>
                </a:lnTo>
                <a:lnTo>
                  <a:pt x="2755900" y="247649"/>
                </a:lnTo>
                <a:lnTo>
                  <a:pt x="2768600" y="311149"/>
                </a:lnTo>
                <a:lnTo>
                  <a:pt x="2768600" y="1765300"/>
                </a:lnTo>
                <a:lnTo>
                  <a:pt x="2774950" y="1727200"/>
                </a:lnTo>
                <a:lnTo>
                  <a:pt x="2781300" y="1695450"/>
                </a:lnTo>
                <a:close/>
              </a:path>
              <a:path w="2781300" h="2038350">
                <a:moveTo>
                  <a:pt x="2768600" y="1765300"/>
                </a:moveTo>
                <a:lnTo>
                  <a:pt x="2768600" y="1727200"/>
                </a:lnTo>
                <a:lnTo>
                  <a:pt x="2755900" y="1790700"/>
                </a:lnTo>
                <a:lnTo>
                  <a:pt x="2730500" y="1854200"/>
                </a:lnTo>
                <a:lnTo>
                  <a:pt x="2673350" y="1930400"/>
                </a:lnTo>
                <a:lnTo>
                  <a:pt x="2597150" y="1987550"/>
                </a:lnTo>
                <a:lnTo>
                  <a:pt x="2533650" y="2012950"/>
                </a:lnTo>
                <a:lnTo>
                  <a:pt x="2470150" y="2025650"/>
                </a:lnTo>
                <a:lnTo>
                  <a:pt x="311150" y="2025650"/>
                </a:lnTo>
                <a:lnTo>
                  <a:pt x="279400" y="2019300"/>
                </a:lnTo>
                <a:lnTo>
                  <a:pt x="241300" y="2012950"/>
                </a:lnTo>
                <a:lnTo>
                  <a:pt x="215900" y="2000250"/>
                </a:lnTo>
                <a:lnTo>
                  <a:pt x="184150" y="1987550"/>
                </a:lnTo>
                <a:lnTo>
                  <a:pt x="107950" y="1930400"/>
                </a:lnTo>
                <a:lnTo>
                  <a:pt x="50800" y="1854200"/>
                </a:lnTo>
                <a:lnTo>
                  <a:pt x="25400" y="1790700"/>
                </a:lnTo>
                <a:lnTo>
                  <a:pt x="12700" y="1727200"/>
                </a:lnTo>
                <a:lnTo>
                  <a:pt x="12700" y="1781175"/>
                </a:lnTo>
                <a:lnTo>
                  <a:pt x="19050" y="1797050"/>
                </a:lnTo>
                <a:lnTo>
                  <a:pt x="25400" y="1828800"/>
                </a:lnTo>
                <a:lnTo>
                  <a:pt x="44450" y="1860550"/>
                </a:lnTo>
                <a:lnTo>
                  <a:pt x="57150" y="1885950"/>
                </a:lnTo>
                <a:lnTo>
                  <a:pt x="76200" y="1911350"/>
                </a:lnTo>
                <a:lnTo>
                  <a:pt x="101600" y="1936750"/>
                </a:lnTo>
                <a:lnTo>
                  <a:pt x="127000" y="1955800"/>
                </a:lnTo>
                <a:lnTo>
                  <a:pt x="152400" y="1981200"/>
                </a:lnTo>
                <a:lnTo>
                  <a:pt x="177800" y="1993900"/>
                </a:lnTo>
                <a:lnTo>
                  <a:pt x="273050" y="2032000"/>
                </a:lnTo>
                <a:lnTo>
                  <a:pt x="311150" y="2032000"/>
                </a:lnTo>
                <a:lnTo>
                  <a:pt x="342900" y="2038350"/>
                </a:lnTo>
                <a:lnTo>
                  <a:pt x="2438400" y="2038350"/>
                </a:lnTo>
                <a:lnTo>
                  <a:pt x="2470150" y="2032000"/>
                </a:lnTo>
                <a:lnTo>
                  <a:pt x="2508250" y="2032000"/>
                </a:lnTo>
                <a:lnTo>
                  <a:pt x="2571750" y="2006600"/>
                </a:lnTo>
                <a:lnTo>
                  <a:pt x="2597150" y="1993900"/>
                </a:lnTo>
                <a:lnTo>
                  <a:pt x="2628900" y="1981200"/>
                </a:lnTo>
                <a:lnTo>
                  <a:pt x="2654300" y="1955800"/>
                </a:lnTo>
                <a:lnTo>
                  <a:pt x="2679700" y="1936750"/>
                </a:lnTo>
                <a:lnTo>
                  <a:pt x="2717800" y="1885950"/>
                </a:lnTo>
                <a:lnTo>
                  <a:pt x="2736850" y="1854200"/>
                </a:lnTo>
                <a:lnTo>
                  <a:pt x="2749550" y="1828800"/>
                </a:lnTo>
                <a:lnTo>
                  <a:pt x="2762250" y="1797050"/>
                </a:lnTo>
                <a:lnTo>
                  <a:pt x="2768600" y="17653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138804" y="5255666"/>
            <a:ext cx="2261870" cy="1912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800"/>
              </a:lnSpc>
            </a:pPr>
            <a:r>
              <a:rPr sz="1750" spc="10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10" dirty="0">
                <a:latin typeface="Palatino Linotype"/>
                <a:cs typeface="Palatino Linotype"/>
              </a:rPr>
              <a:t>re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-6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nt</a:t>
            </a:r>
            <a:r>
              <a:rPr sz="1750" spc="-6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 </a:t>
            </a:r>
            <a:r>
              <a:rPr sz="1750" spc="-21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se </a:t>
            </a:r>
            <a:r>
              <a:rPr sz="1750" b="1" spc="20" dirty="0">
                <a:latin typeface="Palatino Linotype"/>
                <a:cs typeface="Palatino Linotype"/>
              </a:rPr>
              <a:t>effet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e </a:t>
            </a:r>
            <a:r>
              <a:rPr sz="1750" b="1" spc="5" dirty="0">
                <a:latin typeface="Palatino Linotype"/>
                <a:cs typeface="Palatino Linotype"/>
              </a:rPr>
              <a:t>eserc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0" dirty="0">
                <a:latin typeface="Palatino Linotype"/>
                <a:cs typeface="Palatino Linotype"/>
              </a:rPr>
              <a:t>tat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dirty="0">
                <a:latin typeface="Palatino Linotype"/>
                <a:cs typeface="Palatino Linotype"/>
              </a:rPr>
              <a:t>.</a:t>
            </a:r>
            <a:endParaRPr sz="1750">
              <a:latin typeface="Palatino Linotype"/>
              <a:cs typeface="Palatino Linotype"/>
            </a:endParaRPr>
          </a:p>
          <a:p>
            <a:pPr marL="76200" marR="66040" indent="18415" algn="ctr">
              <a:lnSpc>
                <a:spcPct val="100000"/>
              </a:lnSpc>
              <a:spcBef>
                <a:spcPts val="50"/>
              </a:spcBef>
            </a:pPr>
            <a:r>
              <a:rPr sz="1750" b="1" spc="-8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ug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up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rst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9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in</a:t>
            </a:r>
            <a:r>
              <a:rPr sz="1750" b="1" spc="-9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750" b="1" spc="1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54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0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C</a:t>
            </a:r>
            <a:r>
              <a:rPr sz="17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C.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80815" y="3524250"/>
            <a:ext cx="3138805" cy="419100"/>
          </a:xfrm>
          <a:custGeom>
            <a:avLst/>
            <a:gdLst/>
            <a:ahLst/>
            <a:cxnLst/>
            <a:rect l="l" t="t" r="r" b="b"/>
            <a:pathLst>
              <a:path w="3138804" h="419100">
                <a:moveTo>
                  <a:pt x="71034" y="358423"/>
                </a:moveTo>
                <a:lnTo>
                  <a:pt x="26821" y="283707"/>
                </a:lnTo>
                <a:lnTo>
                  <a:pt x="18602" y="277540"/>
                </a:lnTo>
                <a:lnTo>
                  <a:pt x="7106" y="280489"/>
                </a:lnTo>
                <a:lnTo>
                  <a:pt x="0" y="289469"/>
                </a:lnTo>
                <a:lnTo>
                  <a:pt x="1843" y="298450"/>
                </a:lnTo>
                <a:lnTo>
                  <a:pt x="53312" y="387350"/>
                </a:lnTo>
                <a:lnTo>
                  <a:pt x="58993" y="387350"/>
                </a:lnTo>
                <a:lnTo>
                  <a:pt x="58993" y="381000"/>
                </a:lnTo>
                <a:lnTo>
                  <a:pt x="71034" y="358423"/>
                </a:lnTo>
                <a:close/>
              </a:path>
              <a:path w="3138804" h="419100">
                <a:moveTo>
                  <a:pt x="3119693" y="190500"/>
                </a:moveTo>
                <a:lnTo>
                  <a:pt x="52643" y="190500"/>
                </a:lnTo>
                <a:lnTo>
                  <a:pt x="52643" y="327345"/>
                </a:lnTo>
                <a:lnTo>
                  <a:pt x="71034" y="358423"/>
                </a:lnTo>
                <a:lnTo>
                  <a:pt x="71693" y="357187"/>
                </a:lnTo>
                <a:lnTo>
                  <a:pt x="71693" y="222250"/>
                </a:lnTo>
                <a:lnTo>
                  <a:pt x="84393" y="209550"/>
                </a:lnTo>
                <a:lnTo>
                  <a:pt x="84393" y="222250"/>
                </a:lnTo>
                <a:lnTo>
                  <a:pt x="3106993" y="222250"/>
                </a:lnTo>
                <a:lnTo>
                  <a:pt x="3106993" y="209550"/>
                </a:lnTo>
                <a:lnTo>
                  <a:pt x="3119693" y="190500"/>
                </a:lnTo>
                <a:close/>
              </a:path>
              <a:path w="3138804" h="419100">
                <a:moveTo>
                  <a:pt x="53312" y="387350"/>
                </a:moveTo>
                <a:lnTo>
                  <a:pt x="52643" y="386195"/>
                </a:lnTo>
                <a:lnTo>
                  <a:pt x="52643" y="387350"/>
                </a:lnTo>
                <a:lnTo>
                  <a:pt x="53312" y="387350"/>
                </a:lnTo>
                <a:close/>
              </a:path>
              <a:path w="3138804" h="419100">
                <a:moveTo>
                  <a:pt x="84393" y="397163"/>
                </a:moveTo>
                <a:lnTo>
                  <a:pt x="84393" y="387350"/>
                </a:lnTo>
                <a:lnTo>
                  <a:pt x="53312" y="387350"/>
                </a:lnTo>
                <a:lnTo>
                  <a:pt x="71693" y="419100"/>
                </a:lnTo>
                <a:lnTo>
                  <a:pt x="84393" y="397163"/>
                </a:lnTo>
                <a:close/>
              </a:path>
              <a:path w="3138804" h="419100">
                <a:moveTo>
                  <a:pt x="84393" y="381000"/>
                </a:moveTo>
                <a:lnTo>
                  <a:pt x="71034" y="358423"/>
                </a:lnTo>
                <a:lnTo>
                  <a:pt x="58993" y="381000"/>
                </a:lnTo>
                <a:lnTo>
                  <a:pt x="84393" y="381000"/>
                </a:lnTo>
                <a:close/>
              </a:path>
              <a:path w="3138804" h="419100">
                <a:moveTo>
                  <a:pt x="84393" y="387350"/>
                </a:moveTo>
                <a:lnTo>
                  <a:pt x="84393" y="381000"/>
                </a:lnTo>
                <a:lnTo>
                  <a:pt x="58993" y="381000"/>
                </a:lnTo>
                <a:lnTo>
                  <a:pt x="58993" y="387350"/>
                </a:lnTo>
                <a:lnTo>
                  <a:pt x="84393" y="387350"/>
                </a:lnTo>
                <a:close/>
              </a:path>
              <a:path w="3138804" h="419100">
                <a:moveTo>
                  <a:pt x="141543" y="298450"/>
                </a:moveTo>
                <a:lnTo>
                  <a:pt x="141543" y="285750"/>
                </a:lnTo>
                <a:lnTo>
                  <a:pt x="130723" y="277012"/>
                </a:lnTo>
                <a:lnTo>
                  <a:pt x="119649" y="278942"/>
                </a:lnTo>
                <a:lnTo>
                  <a:pt x="109793" y="285750"/>
                </a:lnTo>
                <a:lnTo>
                  <a:pt x="71034" y="358423"/>
                </a:lnTo>
                <a:lnTo>
                  <a:pt x="84393" y="381000"/>
                </a:lnTo>
                <a:lnTo>
                  <a:pt x="84393" y="397163"/>
                </a:lnTo>
                <a:lnTo>
                  <a:pt x="141543" y="298450"/>
                </a:lnTo>
                <a:close/>
              </a:path>
              <a:path w="3138804" h="419100">
                <a:moveTo>
                  <a:pt x="84393" y="222250"/>
                </a:moveTo>
                <a:lnTo>
                  <a:pt x="84393" y="209550"/>
                </a:lnTo>
                <a:lnTo>
                  <a:pt x="71693" y="222250"/>
                </a:lnTo>
                <a:lnTo>
                  <a:pt x="84393" y="222250"/>
                </a:lnTo>
                <a:close/>
              </a:path>
              <a:path w="3138804" h="419100">
                <a:moveTo>
                  <a:pt x="84393" y="333375"/>
                </a:moveTo>
                <a:lnTo>
                  <a:pt x="84393" y="222250"/>
                </a:lnTo>
                <a:lnTo>
                  <a:pt x="71693" y="222250"/>
                </a:lnTo>
                <a:lnTo>
                  <a:pt x="71693" y="357187"/>
                </a:lnTo>
                <a:lnTo>
                  <a:pt x="84393" y="333375"/>
                </a:lnTo>
                <a:close/>
              </a:path>
              <a:path w="3138804" h="419100">
                <a:moveTo>
                  <a:pt x="3138743" y="222250"/>
                </a:moveTo>
                <a:lnTo>
                  <a:pt x="3138743" y="0"/>
                </a:lnTo>
                <a:lnTo>
                  <a:pt x="3106993" y="0"/>
                </a:lnTo>
                <a:lnTo>
                  <a:pt x="3106993" y="190500"/>
                </a:lnTo>
                <a:lnTo>
                  <a:pt x="3119693" y="190500"/>
                </a:lnTo>
                <a:lnTo>
                  <a:pt x="3119693" y="222250"/>
                </a:lnTo>
                <a:lnTo>
                  <a:pt x="3138743" y="222250"/>
                </a:lnTo>
                <a:close/>
              </a:path>
              <a:path w="3138804" h="419100">
                <a:moveTo>
                  <a:pt x="3119693" y="222250"/>
                </a:moveTo>
                <a:lnTo>
                  <a:pt x="3119693" y="190500"/>
                </a:lnTo>
                <a:lnTo>
                  <a:pt x="3106993" y="209550"/>
                </a:lnTo>
                <a:lnTo>
                  <a:pt x="3106993" y="222250"/>
                </a:lnTo>
                <a:lnTo>
                  <a:pt x="3119693" y="2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38909" y="4984750"/>
            <a:ext cx="25400" cy="12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40509" y="4978400"/>
            <a:ext cx="590550" cy="114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16659" y="4933950"/>
            <a:ext cx="1117600" cy="158750"/>
          </a:xfrm>
          <a:custGeom>
            <a:avLst/>
            <a:gdLst/>
            <a:ahLst/>
            <a:cxnLst/>
            <a:rect l="l" t="t" r="r" b="b"/>
            <a:pathLst>
              <a:path w="1117600" h="158750">
                <a:moveTo>
                  <a:pt x="107950" y="0"/>
                </a:moveTo>
                <a:lnTo>
                  <a:pt x="0" y="0"/>
                </a:lnTo>
                <a:lnTo>
                  <a:pt x="101599" y="26872"/>
                </a:lnTo>
                <a:lnTo>
                  <a:pt x="101599" y="12699"/>
                </a:lnTo>
                <a:lnTo>
                  <a:pt x="105410" y="12699"/>
                </a:lnTo>
                <a:lnTo>
                  <a:pt x="107950" y="0"/>
                </a:lnTo>
                <a:close/>
              </a:path>
              <a:path w="1117600" h="158750">
                <a:moveTo>
                  <a:pt x="417387" y="110398"/>
                </a:moveTo>
                <a:lnTo>
                  <a:pt x="185476" y="38278"/>
                </a:lnTo>
                <a:lnTo>
                  <a:pt x="120649" y="19049"/>
                </a:lnTo>
                <a:lnTo>
                  <a:pt x="101599" y="12699"/>
                </a:lnTo>
                <a:lnTo>
                  <a:pt x="101599" y="26872"/>
                </a:lnTo>
                <a:lnTo>
                  <a:pt x="417387" y="110398"/>
                </a:lnTo>
                <a:close/>
              </a:path>
              <a:path w="1117600" h="158750">
                <a:moveTo>
                  <a:pt x="149513" y="12699"/>
                </a:moveTo>
                <a:lnTo>
                  <a:pt x="107950" y="0"/>
                </a:lnTo>
                <a:lnTo>
                  <a:pt x="105410" y="12699"/>
                </a:lnTo>
                <a:lnTo>
                  <a:pt x="149513" y="12699"/>
                </a:lnTo>
                <a:close/>
              </a:path>
              <a:path w="1117600" h="158750">
                <a:moveTo>
                  <a:pt x="1009650" y="0"/>
                </a:moveTo>
                <a:lnTo>
                  <a:pt x="107950" y="0"/>
                </a:lnTo>
                <a:lnTo>
                  <a:pt x="149513" y="12699"/>
                </a:lnTo>
                <a:lnTo>
                  <a:pt x="968086" y="12699"/>
                </a:lnTo>
                <a:lnTo>
                  <a:pt x="1009650" y="0"/>
                </a:lnTo>
                <a:close/>
              </a:path>
              <a:path w="1117600" h="158750">
                <a:moveTo>
                  <a:pt x="570031" y="150772"/>
                </a:moveTo>
                <a:lnTo>
                  <a:pt x="417387" y="110398"/>
                </a:lnTo>
                <a:lnTo>
                  <a:pt x="552449" y="152399"/>
                </a:lnTo>
                <a:lnTo>
                  <a:pt x="565149" y="158749"/>
                </a:lnTo>
                <a:lnTo>
                  <a:pt x="565149" y="152399"/>
                </a:lnTo>
                <a:lnTo>
                  <a:pt x="570031" y="150772"/>
                </a:lnTo>
                <a:close/>
              </a:path>
              <a:path w="1117600" h="158750">
                <a:moveTo>
                  <a:pt x="1009650" y="33121"/>
                </a:moveTo>
                <a:lnTo>
                  <a:pt x="1009650" y="31749"/>
                </a:lnTo>
                <a:lnTo>
                  <a:pt x="952499" y="31749"/>
                </a:lnTo>
                <a:lnTo>
                  <a:pt x="933449" y="38099"/>
                </a:lnTo>
                <a:lnTo>
                  <a:pt x="883747" y="52712"/>
                </a:lnTo>
                <a:lnTo>
                  <a:pt x="652946" y="125087"/>
                </a:lnTo>
                <a:lnTo>
                  <a:pt x="603249" y="139699"/>
                </a:lnTo>
                <a:lnTo>
                  <a:pt x="570031" y="150772"/>
                </a:lnTo>
                <a:lnTo>
                  <a:pt x="600192" y="158749"/>
                </a:lnTo>
                <a:lnTo>
                  <a:pt x="1009650" y="33121"/>
                </a:lnTo>
                <a:close/>
              </a:path>
              <a:path w="1117600" h="158750">
                <a:moveTo>
                  <a:pt x="1009650" y="31749"/>
                </a:moveTo>
                <a:lnTo>
                  <a:pt x="1009649" y="12699"/>
                </a:lnTo>
                <a:lnTo>
                  <a:pt x="952499" y="31749"/>
                </a:lnTo>
                <a:lnTo>
                  <a:pt x="1009650" y="31749"/>
                </a:lnTo>
                <a:close/>
              </a:path>
              <a:path w="1117600" h="158750">
                <a:moveTo>
                  <a:pt x="1117600" y="0"/>
                </a:moveTo>
                <a:lnTo>
                  <a:pt x="1009649" y="0"/>
                </a:lnTo>
                <a:lnTo>
                  <a:pt x="968086" y="12699"/>
                </a:lnTo>
                <a:lnTo>
                  <a:pt x="1076207" y="12699"/>
                </a:lnTo>
                <a:lnTo>
                  <a:pt x="1117600" y="0"/>
                </a:lnTo>
                <a:close/>
              </a:path>
              <a:path w="1117600" h="158750">
                <a:moveTo>
                  <a:pt x="1076207" y="12699"/>
                </a:moveTo>
                <a:lnTo>
                  <a:pt x="1009649" y="12699"/>
                </a:lnTo>
                <a:lnTo>
                  <a:pt x="1009650" y="33121"/>
                </a:lnTo>
                <a:lnTo>
                  <a:pt x="1076207" y="1269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18259" y="4946650"/>
            <a:ext cx="908050" cy="1460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16659" y="493395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107950" y="0"/>
                </a:moveTo>
                <a:lnTo>
                  <a:pt x="0" y="0"/>
                </a:lnTo>
                <a:lnTo>
                  <a:pt x="101708" y="31206"/>
                </a:lnTo>
                <a:lnTo>
                  <a:pt x="107950" y="0"/>
                </a:lnTo>
                <a:close/>
              </a:path>
              <a:path w="1117600" h="171450">
                <a:moveTo>
                  <a:pt x="103481" y="31749"/>
                </a:moveTo>
                <a:lnTo>
                  <a:pt x="101708" y="31206"/>
                </a:lnTo>
                <a:lnTo>
                  <a:pt x="101600" y="31749"/>
                </a:lnTo>
                <a:lnTo>
                  <a:pt x="103481" y="31749"/>
                </a:lnTo>
                <a:close/>
              </a:path>
              <a:path w="1117600" h="171450">
                <a:moveTo>
                  <a:pt x="211859" y="31749"/>
                </a:moveTo>
                <a:lnTo>
                  <a:pt x="107950" y="0"/>
                </a:lnTo>
                <a:lnTo>
                  <a:pt x="101708" y="31206"/>
                </a:lnTo>
                <a:lnTo>
                  <a:pt x="103481" y="31749"/>
                </a:lnTo>
                <a:lnTo>
                  <a:pt x="211859" y="31749"/>
                </a:lnTo>
                <a:close/>
              </a:path>
              <a:path w="1117600" h="171450">
                <a:moveTo>
                  <a:pt x="558800" y="137759"/>
                </a:moveTo>
                <a:lnTo>
                  <a:pt x="211859" y="31749"/>
                </a:lnTo>
                <a:lnTo>
                  <a:pt x="103481" y="31749"/>
                </a:lnTo>
                <a:lnTo>
                  <a:pt x="552450" y="169501"/>
                </a:lnTo>
                <a:lnTo>
                  <a:pt x="552450" y="139699"/>
                </a:lnTo>
                <a:lnTo>
                  <a:pt x="558800" y="137759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211859" y="31749"/>
                </a:lnTo>
                <a:lnTo>
                  <a:pt x="905740" y="31749"/>
                </a:lnTo>
                <a:lnTo>
                  <a:pt x="1009650" y="0"/>
                </a:lnTo>
                <a:close/>
              </a:path>
              <a:path w="1117600" h="171450">
                <a:moveTo>
                  <a:pt x="565150" y="139699"/>
                </a:moveTo>
                <a:lnTo>
                  <a:pt x="558800" y="137759"/>
                </a:lnTo>
                <a:lnTo>
                  <a:pt x="552450" y="139699"/>
                </a:lnTo>
                <a:lnTo>
                  <a:pt x="565150" y="139699"/>
                </a:lnTo>
                <a:close/>
              </a:path>
              <a:path w="1117600" h="171450">
                <a:moveTo>
                  <a:pt x="565150" y="169501"/>
                </a:moveTo>
                <a:lnTo>
                  <a:pt x="565150" y="139699"/>
                </a:lnTo>
                <a:lnTo>
                  <a:pt x="552450" y="139699"/>
                </a:lnTo>
                <a:lnTo>
                  <a:pt x="552450" y="169501"/>
                </a:lnTo>
                <a:lnTo>
                  <a:pt x="558800" y="171449"/>
                </a:lnTo>
                <a:lnTo>
                  <a:pt x="565150" y="169501"/>
                </a:lnTo>
                <a:close/>
              </a:path>
              <a:path w="1117600" h="171450">
                <a:moveTo>
                  <a:pt x="1009650" y="33121"/>
                </a:moveTo>
                <a:lnTo>
                  <a:pt x="1009650" y="31749"/>
                </a:lnTo>
                <a:lnTo>
                  <a:pt x="905740" y="31749"/>
                </a:lnTo>
                <a:lnTo>
                  <a:pt x="558800" y="137759"/>
                </a:lnTo>
                <a:lnTo>
                  <a:pt x="565150" y="139699"/>
                </a:lnTo>
                <a:lnTo>
                  <a:pt x="565150" y="169501"/>
                </a:lnTo>
                <a:lnTo>
                  <a:pt x="1009650" y="33121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905740" y="31749"/>
                </a:lnTo>
                <a:lnTo>
                  <a:pt x="1009650" y="31749"/>
                </a:lnTo>
                <a:lnTo>
                  <a:pt x="1009650" y="33121"/>
                </a:lnTo>
                <a:lnTo>
                  <a:pt x="11176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74859" y="3943350"/>
            <a:ext cx="1619250" cy="857250"/>
          </a:xfrm>
          <a:custGeom>
            <a:avLst/>
            <a:gdLst/>
            <a:ahLst/>
            <a:cxnLst/>
            <a:rect l="l" t="t" r="r" b="b"/>
            <a:pathLst>
              <a:path w="1619250" h="857250">
                <a:moveTo>
                  <a:pt x="0" y="0"/>
                </a:moveTo>
                <a:lnTo>
                  <a:pt x="0" y="857250"/>
                </a:lnTo>
                <a:lnTo>
                  <a:pt x="1619250" y="857250"/>
                </a:lnTo>
                <a:lnTo>
                  <a:pt x="1619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55809" y="3924300"/>
            <a:ext cx="1657350" cy="889000"/>
          </a:xfrm>
          <a:custGeom>
            <a:avLst/>
            <a:gdLst/>
            <a:ahLst/>
            <a:cxnLst/>
            <a:rect l="l" t="t" r="r" b="b"/>
            <a:pathLst>
              <a:path w="1657350" h="889000">
                <a:moveTo>
                  <a:pt x="1657350" y="882649"/>
                </a:moveTo>
                <a:lnTo>
                  <a:pt x="1657287" y="16933"/>
                </a:lnTo>
                <a:lnTo>
                  <a:pt x="1652027" y="4233"/>
                </a:lnTo>
                <a:lnTo>
                  <a:pt x="1638300" y="0"/>
                </a:lnTo>
                <a:lnTo>
                  <a:pt x="17901" y="62"/>
                </a:lnTo>
                <a:lnTo>
                  <a:pt x="6471" y="5322"/>
                </a:lnTo>
                <a:lnTo>
                  <a:pt x="0" y="19050"/>
                </a:lnTo>
                <a:lnTo>
                  <a:pt x="0" y="882650"/>
                </a:lnTo>
                <a:lnTo>
                  <a:pt x="12700" y="889000"/>
                </a:lnTo>
                <a:lnTo>
                  <a:pt x="19050" y="88900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625600" y="31749"/>
                </a:lnTo>
                <a:lnTo>
                  <a:pt x="1625600" y="19049"/>
                </a:lnTo>
                <a:lnTo>
                  <a:pt x="1638300" y="31749"/>
                </a:lnTo>
                <a:lnTo>
                  <a:pt x="1638300" y="888999"/>
                </a:lnTo>
                <a:lnTo>
                  <a:pt x="1651000" y="888999"/>
                </a:lnTo>
                <a:lnTo>
                  <a:pt x="1657350" y="882649"/>
                </a:lnTo>
                <a:close/>
              </a:path>
              <a:path w="1657350" h="88900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1657350" h="889000">
                <a:moveTo>
                  <a:pt x="31750" y="85725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857250"/>
                </a:lnTo>
                <a:lnTo>
                  <a:pt x="31750" y="857250"/>
                </a:lnTo>
                <a:close/>
              </a:path>
              <a:path w="1657350" h="889000">
                <a:moveTo>
                  <a:pt x="1638300" y="857249"/>
                </a:moveTo>
                <a:lnTo>
                  <a:pt x="19050" y="857250"/>
                </a:lnTo>
                <a:lnTo>
                  <a:pt x="31750" y="876300"/>
                </a:lnTo>
                <a:lnTo>
                  <a:pt x="31750" y="889000"/>
                </a:lnTo>
                <a:lnTo>
                  <a:pt x="1625600" y="888999"/>
                </a:lnTo>
                <a:lnTo>
                  <a:pt x="1625600" y="876299"/>
                </a:lnTo>
                <a:lnTo>
                  <a:pt x="1638300" y="857249"/>
                </a:lnTo>
                <a:close/>
              </a:path>
              <a:path w="1657350" h="889000">
                <a:moveTo>
                  <a:pt x="31750" y="889000"/>
                </a:moveTo>
                <a:lnTo>
                  <a:pt x="31750" y="876300"/>
                </a:lnTo>
                <a:lnTo>
                  <a:pt x="19050" y="857250"/>
                </a:lnTo>
                <a:lnTo>
                  <a:pt x="19050" y="889000"/>
                </a:lnTo>
                <a:lnTo>
                  <a:pt x="31750" y="889000"/>
                </a:lnTo>
                <a:close/>
              </a:path>
              <a:path w="1657350" h="889000">
                <a:moveTo>
                  <a:pt x="1638300" y="31749"/>
                </a:moveTo>
                <a:lnTo>
                  <a:pt x="1625600" y="19049"/>
                </a:lnTo>
                <a:lnTo>
                  <a:pt x="1625600" y="31749"/>
                </a:lnTo>
                <a:lnTo>
                  <a:pt x="1638300" y="31749"/>
                </a:lnTo>
                <a:close/>
              </a:path>
              <a:path w="1657350" h="889000">
                <a:moveTo>
                  <a:pt x="1638300" y="857249"/>
                </a:moveTo>
                <a:lnTo>
                  <a:pt x="1638300" y="31749"/>
                </a:lnTo>
                <a:lnTo>
                  <a:pt x="1625600" y="31749"/>
                </a:lnTo>
                <a:lnTo>
                  <a:pt x="1625600" y="857249"/>
                </a:lnTo>
                <a:lnTo>
                  <a:pt x="1638300" y="857249"/>
                </a:lnTo>
                <a:close/>
              </a:path>
              <a:path w="1657350" h="889000">
                <a:moveTo>
                  <a:pt x="1638300" y="888999"/>
                </a:moveTo>
                <a:lnTo>
                  <a:pt x="1638300" y="857249"/>
                </a:lnTo>
                <a:lnTo>
                  <a:pt x="1625600" y="876299"/>
                </a:lnTo>
                <a:lnTo>
                  <a:pt x="1625600" y="888999"/>
                </a:lnTo>
                <a:lnTo>
                  <a:pt x="1638300" y="88899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792351" y="4083050"/>
            <a:ext cx="98107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5400">
              <a:lnSpc>
                <a:spcPct val="100000"/>
              </a:lnSpc>
            </a:pP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di u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20" dirty="0">
                <a:latin typeface="Palatino Linotype"/>
                <a:cs typeface="Palatino Linotype"/>
              </a:rPr>
              <a:t>u</a:t>
            </a:r>
            <a:r>
              <a:rPr sz="1750" b="1" spc="15" dirty="0">
                <a:latin typeface="Palatino Linotype"/>
                <a:cs typeface="Palatino Linotype"/>
              </a:rPr>
              <a:t>fr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15" dirty="0">
                <a:latin typeface="Palatino Linotype"/>
                <a:cs typeface="Palatino Linotype"/>
              </a:rPr>
              <a:t>tt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335409" y="3943350"/>
            <a:ext cx="1619250" cy="857250"/>
          </a:xfrm>
          <a:custGeom>
            <a:avLst/>
            <a:gdLst/>
            <a:ahLst/>
            <a:cxnLst/>
            <a:rect l="l" t="t" r="r" b="b"/>
            <a:pathLst>
              <a:path w="1619250" h="857250">
                <a:moveTo>
                  <a:pt x="0" y="0"/>
                </a:moveTo>
                <a:lnTo>
                  <a:pt x="0" y="857250"/>
                </a:lnTo>
                <a:lnTo>
                  <a:pt x="1619250" y="857250"/>
                </a:lnTo>
                <a:lnTo>
                  <a:pt x="1619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22709" y="3924300"/>
            <a:ext cx="1651000" cy="889000"/>
          </a:xfrm>
          <a:custGeom>
            <a:avLst/>
            <a:gdLst/>
            <a:ahLst/>
            <a:cxnLst/>
            <a:rect l="l" t="t" r="r" b="b"/>
            <a:pathLst>
              <a:path w="1651000" h="889000">
                <a:moveTo>
                  <a:pt x="1651000" y="882649"/>
                </a:moveTo>
                <a:lnTo>
                  <a:pt x="1650937" y="16933"/>
                </a:lnTo>
                <a:lnTo>
                  <a:pt x="1645677" y="4233"/>
                </a:lnTo>
                <a:lnTo>
                  <a:pt x="16319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882650"/>
                </a:lnTo>
                <a:lnTo>
                  <a:pt x="6350" y="889000"/>
                </a:lnTo>
                <a:lnTo>
                  <a:pt x="12700" y="88900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619250" y="31749"/>
                </a:lnTo>
                <a:lnTo>
                  <a:pt x="1619250" y="19049"/>
                </a:lnTo>
                <a:lnTo>
                  <a:pt x="1631950" y="31749"/>
                </a:lnTo>
                <a:lnTo>
                  <a:pt x="1631950" y="888999"/>
                </a:lnTo>
                <a:lnTo>
                  <a:pt x="1644650" y="888999"/>
                </a:lnTo>
                <a:lnTo>
                  <a:pt x="1651000" y="882649"/>
                </a:lnTo>
                <a:close/>
              </a:path>
              <a:path w="1651000" h="88900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651000" h="889000">
                <a:moveTo>
                  <a:pt x="31750" y="8572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857250"/>
                </a:lnTo>
                <a:lnTo>
                  <a:pt x="31750" y="857250"/>
                </a:lnTo>
                <a:close/>
              </a:path>
              <a:path w="1651000" h="889000">
                <a:moveTo>
                  <a:pt x="1631950" y="857249"/>
                </a:moveTo>
                <a:lnTo>
                  <a:pt x="12700" y="857250"/>
                </a:lnTo>
                <a:lnTo>
                  <a:pt x="31750" y="876300"/>
                </a:lnTo>
                <a:lnTo>
                  <a:pt x="31749" y="889000"/>
                </a:lnTo>
                <a:lnTo>
                  <a:pt x="1619250" y="888999"/>
                </a:lnTo>
                <a:lnTo>
                  <a:pt x="1619250" y="876299"/>
                </a:lnTo>
                <a:lnTo>
                  <a:pt x="1631950" y="857249"/>
                </a:lnTo>
                <a:close/>
              </a:path>
              <a:path w="1651000" h="889000">
                <a:moveTo>
                  <a:pt x="31749" y="889000"/>
                </a:moveTo>
                <a:lnTo>
                  <a:pt x="31750" y="876300"/>
                </a:lnTo>
                <a:lnTo>
                  <a:pt x="12700" y="857250"/>
                </a:lnTo>
                <a:lnTo>
                  <a:pt x="12700" y="889000"/>
                </a:lnTo>
                <a:lnTo>
                  <a:pt x="31749" y="889000"/>
                </a:lnTo>
                <a:close/>
              </a:path>
              <a:path w="1651000" h="889000">
                <a:moveTo>
                  <a:pt x="1631950" y="31749"/>
                </a:moveTo>
                <a:lnTo>
                  <a:pt x="1619250" y="19049"/>
                </a:lnTo>
                <a:lnTo>
                  <a:pt x="1619250" y="31749"/>
                </a:lnTo>
                <a:lnTo>
                  <a:pt x="1631950" y="31749"/>
                </a:lnTo>
                <a:close/>
              </a:path>
              <a:path w="1651000" h="889000">
                <a:moveTo>
                  <a:pt x="1631950" y="857249"/>
                </a:moveTo>
                <a:lnTo>
                  <a:pt x="1631950" y="31749"/>
                </a:lnTo>
                <a:lnTo>
                  <a:pt x="1619250" y="31749"/>
                </a:lnTo>
                <a:lnTo>
                  <a:pt x="1619250" y="857249"/>
                </a:lnTo>
                <a:lnTo>
                  <a:pt x="1631950" y="857249"/>
                </a:lnTo>
                <a:close/>
              </a:path>
              <a:path w="1651000" h="889000">
                <a:moveTo>
                  <a:pt x="1631950" y="888999"/>
                </a:moveTo>
                <a:lnTo>
                  <a:pt x="1631950" y="857249"/>
                </a:lnTo>
                <a:lnTo>
                  <a:pt x="1619250" y="876299"/>
                </a:lnTo>
                <a:lnTo>
                  <a:pt x="1619250" y="888999"/>
                </a:lnTo>
                <a:lnTo>
                  <a:pt x="1631950" y="88899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475104" y="4222750"/>
            <a:ext cx="134937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183259" y="3943350"/>
            <a:ext cx="2184400" cy="857250"/>
          </a:xfrm>
          <a:custGeom>
            <a:avLst/>
            <a:gdLst/>
            <a:ahLst/>
            <a:cxnLst/>
            <a:rect l="l" t="t" r="r" b="b"/>
            <a:pathLst>
              <a:path w="2184400" h="857250">
                <a:moveTo>
                  <a:pt x="0" y="0"/>
                </a:moveTo>
                <a:lnTo>
                  <a:pt x="0" y="857250"/>
                </a:lnTo>
                <a:lnTo>
                  <a:pt x="2184400" y="857250"/>
                </a:lnTo>
                <a:lnTo>
                  <a:pt x="218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64209" y="3924300"/>
            <a:ext cx="2216150" cy="889000"/>
          </a:xfrm>
          <a:custGeom>
            <a:avLst/>
            <a:gdLst/>
            <a:ahLst/>
            <a:cxnLst/>
            <a:rect l="l" t="t" r="r" b="b"/>
            <a:pathLst>
              <a:path w="2216150" h="889000">
                <a:moveTo>
                  <a:pt x="2216150" y="882649"/>
                </a:moveTo>
                <a:lnTo>
                  <a:pt x="2216150" y="6349"/>
                </a:lnTo>
                <a:lnTo>
                  <a:pt x="2209800" y="0"/>
                </a:lnTo>
                <a:lnTo>
                  <a:pt x="17901" y="62"/>
                </a:lnTo>
                <a:lnTo>
                  <a:pt x="6471" y="5322"/>
                </a:lnTo>
                <a:lnTo>
                  <a:pt x="0" y="19050"/>
                </a:lnTo>
                <a:lnTo>
                  <a:pt x="0" y="882650"/>
                </a:lnTo>
                <a:lnTo>
                  <a:pt x="12700" y="889000"/>
                </a:lnTo>
                <a:lnTo>
                  <a:pt x="19050" y="88900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2184400" y="31749"/>
                </a:lnTo>
                <a:lnTo>
                  <a:pt x="2184400" y="19049"/>
                </a:lnTo>
                <a:lnTo>
                  <a:pt x="2203450" y="31749"/>
                </a:lnTo>
                <a:lnTo>
                  <a:pt x="2203450" y="888999"/>
                </a:lnTo>
                <a:lnTo>
                  <a:pt x="2209800" y="888999"/>
                </a:lnTo>
                <a:lnTo>
                  <a:pt x="2216150" y="882649"/>
                </a:lnTo>
                <a:close/>
              </a:path>
              <a:path w="2216150" h="88900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2216150" h="889000">
                <a:moveTo>
                  <a:pt x="31750" y="85725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857250"/>
                </a:lnTo>
                <a:lnTo>
                  <a:pt x="31750" y="857250"/>
                </a:lnTo>
                <a:close/>
              </a:path>
              <a:path w="2216150" h="889000">
                <a:moveTo>
                  <a:pt x="2203450" y="857249"/>
                </a:moveTo>
                <a:lnTo>
                  <a:pt x="19050" y="857250"/>
                </a:lnTo>
                <a:lnTo>
                  <a:pt x="31750" y="876300"/>
                </a:lnTo>
                <a:lnTo>
                  <a:pt x="31749" y="889000"/>
                </a:lnTo>
                <a:lnTo>
                  <a:pt x="2184400" y="888999"/>
                </a:lnTo>
                <a:lnTo>
                  <a:pt x="2184400" y="876299"/>
                </a:lnTo>
                <a:lnTo>
                  <a:pt x="2203450" y="857249"/>
                </a:lnTo>
                <a:close/>
              </a:path>
              <a:path w="2216150" h="889000">
                <a:moveTo>
                  <a:pt x="31749" y="889000"/>
                </a:moveTo>
                <a:lnTo>
                  <a:pt x="31750" y="876300"/>
                </a:lnTo>
                <a:lnTo>
                  <a:pt x="19050" y="857250"/>
                </a:lnTo>
                <a:lnTo>
                  <a:pt x="19050" y="889000"/>
                </a:lnTo>
                <a:lnTo>
                  <a:pt x="31749" y="889000"/>
                </a:lnTo>
                <a:close/>
              </a:path>
              <a:path w="2216150" h="889000">
                <a:moveTo>
                  <a:pt x="2203450" y="31749"/>
                </a:moveTo>
                <a:lnTo>
                  <a:pt x="2184400" y="19049"/>
                </a:lnTo>
                <a:lnTo>
                  <a:pt x="2184400" y="31749"/>
                </a:lnTo>
                <a:lnTo>
                  <a:pt x="2203450" y="31749"/>
                </a:lnTo>
                <a:close/>
              </a:path>
              <a:path w="2216150" h="889000">
                <a:moveTo>
                  <a:pt x="2203450" y="857249"/>
                </a:moveTo>
                <a:lnTo>
                  <a:pt x="2203450" y="31749"/>
                </a:lnTo>
                <a:lnTo>
                  <a:pt x="2184400" y="31749"/>
                </a:lnTo>
                <a:lnTo>
                  <a:pt x="2184400" y="857249"/>
                </a:lnTo>
                <a:lnTo>
                  <a:pt x="2203450" y="857249"/>
                </a:lnTo>
                <a:close/>
              </a:path>
              <a:path w="2216150" h="889000">
                <a:moveTo>
                  <a:pt x="2203450" y="888999"/>
                </a:moveTo>
                <a:lnTo>
                  <a:pt x="2203450" y="857249"/>
                </a:lnTo>
                <a:lnTo>
                  <a:pt x="2184400" y="876299"/>
                </a:lnTo>
                <a:lnTo>
                  <a:pt x="2184400" y="888999"/>
                </a:lnTo>
                <a:lnTo>
                  <a:pt x="2203450" y="88899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297580" y="3949700"/>
            <a:ext cx="1936750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marR="440690" indent="10795" algn="ctr">
              <a:lnSpc>
                <a:spcPct val="100000"/>
              </a:lnSpc>
            </a:pP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di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b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5" dirty="0">
                <a:latin typeface="Palatino Linotype"/>
                <a:cs typeface="Palatino Linotype"/>
              </a:rPr>
              <a:t>az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d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20" dirty="0">
                <a:latin typeface="Palatino Linotype"/>
                <a:cs typeface="Palatino Linotype"/>
              </a:rPr>
              <a:t>r</a:t>
            </a:r>
            <a:r>
              <a:rPr sz="1750" i="1" dirty="0">
                <a:latin typeface="Palatino Linotype"/>
                <a:cs typeface="Palatino Linotype"/>
              </a:rPr>
              <a:t>a</a:t>
            </a:r>
            <a:r>
              <a:rPr sz="1750" i="1" spc="-65" dirty="0"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0" dirty="0">
                <a:latin typeface="Palatino Linotype"/>
                <a:cs typeface="Palatino Linotype"/>
              </a:rPr>
              <a:t>it</a:t>
            </a:r>
            <a:r>
              <a:rPr sz="1750" i="1" spc="-35" dirty="0">
                <a:latin typeface="Palatino Linotype"/>
                <a:cs typeface="Palatino Linotype"/>
              </a:rPr>
              <a:t>u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le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081409" y="5264150"/>
            <a:ext cx="88900" cy="165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60759" y="6489700"/>
            <a:ext cx="209550" cy="2222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98659" y="5194300"/>
            <a:ext cx="1771650" cy="1517650"/>
          </a:xfrm>
          <a:custGeom>
            <a:avLst/>
            <a:gdLst/>
            <a:ahLst/>
            <a:cxnLst/>
            <a:rect l="l" t="t" r="r" b="b"/>
            <a:pathLst>
              <a:path w="1771650" h="1517650">
                <a:moveTo>
                  <a:pt x="1557923" y="8054"/>
                </a:moveTo>
                <a:lnTo>
                  <a:pt x="1549400" y="6349"/>
                </a:lnTo>
                <a:lnTo>
                  <a:pt x="1543050" y="6350"/>
                </a:lnTo>
                <a:lnTo>
                  <a:pt x="1517650" y="0"/>
                </a:lnTo>
                <a:lnTo>
                  <a:pt x="260350" y="0"/>
                </a:lnTo>
                <a:lnTo>
                  <a:pt x="228600" y="6350"/>
                </a:lnTo>
                <a:lnTo>
                  <a:pt x="203199" y="6350"/>
                </a:lnTo>
                <a:lnTo>
                  <a:pt x="184149" y="12700"/>
                </a:lnTo>
                <a:lnTo>
                  <a:pt x="158749" y="25400"/>
                </a:lnTo>
                <a:lnTo>
                  <a:pt x="114299" y="44450"/>
                </a:lnTo>
                <a:lnTo>
                  <a:pt x="76199" y="76200"/>
                </a:lnTo>
                <a:lnTo>
                  <a:pt x="44449" y="114300"/>
                </a:lnTo>
                <a:lnTo>
                  <a:pt x="19049" y="158750"/>
                </a:lnTo>
                <a:lnTo>
                  <a:pt x="0" y="234950"/>
                </a:lnTo>
                <a:lnTo>
                  <a:pt x="0" y="260350"/>
                </a:lnTo>
                <a:lnTo>
                  <a:pt x="1557923" y="8054"/>
                </a:lnTo>
                <a:close/>
              </a:path>
              <a:path w="1771650" h="1517650">
                <a:moveTo>
                  <a:pt x="1568450" y="6349"/>
                </a:moveTo>
                <a:lnTo>
                  <a:pt x="1549400" y="6349"/>
                </a:lnTo>
                <a:lnTo>
                  <a:pt x="1557923" y="8054"/>
                </a:lnTo>
                <a:lnTo>
                  <a:pt x="1568450" y="6349"/>
                </a:lnTo>
                <a:close/>
              </a:path>
              <a:path w="1771650" h="1517650">
                <a:moveTo>
                  <a:pt x="1619249" y="25399"/>
                </a:moveTo>
                <a:lnTo>
                  <a:pt x="1593850" y="12699"/>
                </a:lnTo>
                <a:lnTo>
                  <a:pt x="1568450" y="6349"/>
                </a:lnTo>
                <a:lnTo>
                  <a:pt x="1557923" y="8054"/>
                </a:lnTo>
                <a:lnTo>
                  <a:pt x="1581150" y="12699"/>
                </a:lnTo>
                <a:lnTo>
                  <a:pt x="1619249" y="25399"/>
                </a:lnTo>
                <a:close/>
              </a:path>
              <a:path w="1771650" h="1517650">
                <a:moveTo>
                  <a:pt x="1771650" y="1320799"/>
                </a:moveTo>
                <a:lnTo>
                  <a:pt x="1771650" y="234966"/>
                </a:lnTo>
                <a:lnTo>
                  <a:pt x="1765300" y="1295400"/>
                </a:lnTo>
                <a:lnTo>
                  <a:pt x="1758950" y="1327149"/>
                </a:lnTo>
                <a:lnTo>
                  <a:pt x="1746250" y="1365249"/>
                </a:lnTo>
                <a:lnTo>
                  <a:pt x="1727199" y="1403350"/>
                </a:lnTo>
                <a:lnTo>
                  <a:pt x="1714500" y="1416049"/>
                </a:lnTo>
                <a:lnTo>
                  <a:pt x="1708150" y="1428749"/>
                </a:lnTo>
                <a:lnTo>
                  <a:pt x="1676400" y="1460499"/>
                </a:lnTo>
                <a:lnTo>
                  <a:pt x="1666874" y="1465262"/>
                </a:lnTo>
                <a:lnTo>
                  <a:pt x="1657350" y="1473199"/>
                </a:lnTo>
                <a:lnTo>
                  <a:pt x="1606550" y="1498599"/>
                </a:lnTo>
                <a:lnTo>
                  <a:pt x="1568450" y="1511299"/>
                </a:lnTo>
                <a:lnTo>
                  <a:pt x="1562100" y="1511299"/>
                </a:lnTo>
                <a:lnTo>
                  <a:pt x="1562100" y="1517649"/>
                </a:lnTo>
                <a:lnTo>
                  <a:pt x="1568450" y="1517649"/>
                </a:lnTo>
                <a:lnTo>
                  <a:pt x="1619250" y="1504949"/>
                </a:lnTo>
                <a:lnTo>
                  <a:pt x="1663700" y="1479549"/>
                </a:lnTo>
                <a:lnTo>
                  <a:pt x="1701800" y="1447799"/>
                </a:lnTo>
                <a:lnTo>
                  <a:pt x="1727199" y="1409700"/>
                </a:lnTo>
                <a:lnTo>
                  <a:pt x="1733550" y="1409699"/>
                </a:lnTo>
                <a:lnTo>
                  <a:pt x="1752600" y="1365249"/>
                </a:lnTo>
                <a:lnTo>
                  <a:pt x="1765300" y="1339849"/>
                </a:lnTo>
                <a:lnTo>
                  <a:pt x="1771650" y="1320799"/>
                </a:lnTo>
                <a:close/>
              </a:path>
              <a:path w="1771650" h="1517650">
                <a:moveTo>
                  <a:pt x="1727199" y="114299"/>
                </a:moveTo>
                <a:lnTo>
                  <a:pt x="1701800" y="76199"/>
                </a:lnTo>
                <a:lnTo>
                  <a:pt x="1663700" y="44449"/>
                </a:lnTo>
                <a:lnTo>
                  <a:pt x="1619250" y="25400"/>
                </a:lnTo>
                <a:lnTo>
                  <a:pt x="1644650" y="38099"/>
                </a:lnTo>
                <a:lnTo>
                  <a:pt x="1651000" y="44449"/>
                </a:lnTo>
                <a:lnTo>
                  <a:pt x="1663700" y="50799"/>
                </a:lnTo>
                <a:lnTo>
                  <a:pt x="1682750" y="69849"/>
                </a:lnTo>
                <a:lnTo>
                  <a:pt x="1695450" y="76199"/>
                </a:lnTo>
                <a:lnTo>
                  <a:pt x="1701800" y="82549"/>
                </a:lnTo>
                <a:lnTo>
                  <a:pt x="1701800" y="95249"/>
                </a:lnTo>
                <a:lnTo>
                  <a:pt x="1708150" y="95249"/>
                </a:lnTo>
                <a:lnTo>
                  <a:pt x="1727199" y="114299"/>
                </a:lnTo>
                <a:close/>
              </a:path>
              <a:path w="1771650" h="1517650">
                <a:moveTo>
                  <a:pt x="1752600" y="158749"/>
                </a:moveTo>
                <a:lnTo>
                  <a:pt x="1733550" y="114300"/>
                </a:lnTo>
                <a:lnTo>
                  <a:pt x="1727200" y="114299"/>
                </a:lnTo>
                <a:lnTo>
                  <a:pt x="1727200" y="126999"/>
                </a:lnTo>
                <a:lnTo>
                  <a:pt x="1733550" y="126999"/>
                </a:lnTo>
                <a:lnTo>
                  <a:pt x="1733550" y="139699"/>
                </a:lnTo>
                <a:lnTo>
                  <a:pt x="1739900" y="139699"/>
                </a:lnTo>
                <a:lnTo>
                  <a:pt x="1746250" y="146049"/>
                </a:lnTo>
                <a:lnTo>
                  <a:pt x="1746250" y="158749"/>
                </a:lnTo>
                <a:lnTo>
                  <a:pt x="1752600" y="158749"/>
                </a:lnTo>
                <a:close/>
              </a:path>
              <a:path w="1771650" h="1517650">
                <a:moveTo>
                  <a:pt x="1771650" y="234949"/>
                </a:moveTo>
                <a:lnTo>
                  <a:pt x="1771650" y="209549"/>
                </a:lnTo>
                <a:lnTo>
                  <a:pt x="1765300" y="184149"/>
                </a:lnTo>
                <a:lnTo>
                  <a:pt x="1752600" y="158750"/>
                </a:lnTo>
                <a:lnTo>
                  <a:pt x="1752600" y="177799"/>
                </a:lnTo>
                <a:lnTo>
                  <a:pt x="1758950" y="177799"/>
                </a:lnTo>
                <a:lnTo>
                  <a:pt x="1758950" y="196849"/>
                </a:lnTo>
                <a:lnTo>
                  <a:pt x="1765300" y="196849"/>
                </a:lnTo>
                <a:lnTo>
                  <a:pt x="1765300" y="234949"/>
                </a:lnTo>
                <a:lnTo>
                  <a:pt x="1771650" y="2349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05009" y="5200650"/>
            <a:ext cx="1765300" cy="1511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98659" y="5194300"/>
            <a:ext cx="1771650" cy="1524000"/>
          </a:xfrm>
          <a:custGeom>
            <a:avLst/>
            <a:gdLst/>
            <a:ahLst/>
            <a:cxnLst/>
            <a:rect l="l" t="t" r="r" b="b"/>
            <a:pathLst>
              <a:path w="1771650" h="1524000">
                <a:moveTo>
                  <a:pt x="1771650" y="1320799"/>
                </a:moveTo>
                <a:lnTo>
                  <a:pt x="1771650" y="209549"/>
                </a:lnTo>
                <a:lnTo>
                  <a:pt x="1765300" y="184149"/>
                </a:lnTo>
                <a:lnTo>
                  <a:pt x="1752600" y="158749"/>
                </a:lnTo>
                <a:lnTo>
                  <a:pt x="1733550" y="114299"/>
                </a:lnTo>
                <a:lnTo>
                  <a:pt x="1727200" y="114299"/>
                </a:lnTo>
                <a:lnTo>
                  <a:pt x="1701800" y="76199"/>
                </a:lnTo>
                <a:lnTo>
                  <a:pt x="1663700" y="44449"/>
                </a:lnTo>
                <a:lnTo>
                  <a:pt x="1619250" y="25399"/>
                </a:lnTo>
                <a:lnTo>
                  <a:pt x="1593850" y="12699"/>
                </a:lnTo>
                <a:lnTo>
                  <a:pt x="1568450" y="6349"/>
                </a:lnTo>
                <a:lnTo>
                  <a:pt x="1543050" y="6349"/>
                </a:lnTo>
                <a:lnTo>
                  <a:pt x="1517650" y="0"/>
                </a:lnTo>
                <a:lnTo>
                  <a:pt x="260350" y="0"/>
                </a:lnTo>
                <a:lnTo>
                  <a:pt x="228600" y="6350"/>
                </a:lnTo>
                <a:lnTo>
                  <a:pt x="203199" y="6350"/>
                </a:lnTo>
                <a:lnTo>
                  <a:pt x="184149" y="12700"/>
                </a:lnTo>
                <a:lnTo>
                  <a:pt x="158749" y="25400"/>
                </a:lnTo>
                <a:lnTo>
                  <a:pt x="114299" y="44450"/>
                </a:lnTo>
                <a:lnTo>
                  <a:pt x="76199" y="76200"/>
                </a:lnTo>
                <a:lnTo>
                  <a:pt x="44449" y="114300"/>
                </a:lnTo>
                <a:lnTo>
                  <a:pt x="19049" y="158750"/>
                </a:lnTo>
                <a:lnTo>
                  <a:pt x="0" y="234950"/>
                </a:lnTo>
                <a:lnTo>
                  <a:pt x="0" y="1295400"/>
                </a:lnTo>
                <a:lnTo>
                  <a:pt x="12700" y="1346200"/>
                </a:lnTo>
                <a:lnTo>
                  <a:pt x="12699" y="234950"/>
                </a:lnTo>
                <a:lnTo>
                  <a:pt x="25399" y="184150"/>
                </a:lnTo>
                <a:lnTo>
                  <a:pt x="50799" y="120650"/>
                </a:lnTo>
                <a:lnTo>
                  <a:pt x="82549" y="82550"/>
                </a:lnTo>
                <a:lnTo>
                  <a:pt x="120649" y="57150"/>
                </a:lnTo>
                <a:lnTo>
                  <a:pt x="165099" y="31750"/>
                </a:lnTo>
                <a:lnTo>
                  <a:pt x="234950" y="12700"/>
                </a:lnTo>
                <a:lnTo>
                  <a:pt x="1543050" y="12699"/>
                </a:lnTo>
                <a:lnTo>
                  <a:pt x="1593850" y="25399"/>
                </a:lnTo>
                <a:lnTo>
                  <a:pt x="1612900" y="31749"/>
                </a:lnTo>
                <a:lnTo>
                  <a:pt x="1657350" y="57149"/>
                </a:lnTo>
                <a:lnTo>
                  <a:pt x="1695450" y="82549"/>
                </a:lnTo>
                <a:lnTo>
                  <a:pt x="1695450" y="90169"/>
                </a:lnTo>
                <a:lnTo>
                  <a:pt x="1720850" y="120649"/>
                </a:lnTo>
                <a:lnTo>
                  <a:pt x="1746250" y="165099"/>
                </a:lnTo>
                <a:lnTo>
                  <a:pt x="1752600" y="184149"/>
                </a:lnTo>
                <a:lnTo>
                  <a:pt x="1765300" y="234949"/>
                </a:lnTo>
                <a:lnTo>
                  <a:pt x="1765300" y="1339849"/>
                </a:lnTo>
                <a:lnTo>
                  <a:pt x="1771650" y="1320799"/>
                </a:lnTo>
                <a:close/>
              </a:path>
              <a:path w="1771650" h="1524000">
                <a:moveTo>
                  <a:pt x="1695450" y="1453091"/>
                </a:moveTo>
                <a:lnTo>
                  <a:pt x="1695450" y="1441449"/>
                </a:lnTo>
                <a:lnTo>
                  <a:pt x="1657350" y="1473199"/>
                </a:lnTo>
                <a:lnTo>
                  <a:pt x="1612900" y="1492249"/>
                </a:lnTo>
                <a:lnTo>
                  <a:pt x="1587500" y="1504949"/>
                </a:lnTo>
                <a:lnTo>
                  <a:pt x="1568450" y="1511299"/>
                </a:lnTo>
                <a:lnTo>
                  <a:pt x="209550" y="1511300"/>
                </a:lnTo>
                <a:lnTo>
                  <a:pt x="184150" y="1504950"/>
                </a:lnTo>
                <a:lnTo>
                  <a:pt x="165100" y="1492250"/>
                </a:lnTo>
                <a:lnTo>
                  <a:pt x="120650" y="1473200"/>
                </a:lnTo>
                <a:lnTo>
                  <a:pt x="82550" y="1441450"/>
                </a:lnTo>
                <a:lnTo>
                  <a:pt x="50800" y="1403350"/>
                </a:lnTo>
                <a:lnTo>
                  <a:pt x="31750" y="1365250"/>
                </a:lnTo>
                <a:lnTo>
                  <a:pt x="12700" y="1289050"/>
                </a:lnTo>
                <a:lnTo>
                  <a:pt x="12700" y="1346200"/>
                </a:lnTo>
                <a:lnTo>
                  <a:pt x="44450" y="1409700"/>
                </a:lnTo>
                <a:lnTo>
                  <a:pt x="76200" y="1447800"/>
                </a:lnTo>
                <a:lnTo>
                  <a:pt x="114300" y="1479550"/>
                </a:lnTo>
                <a:lnTo>
                  <a:pt x="158750" y="1504950"/>
                </a:lnTo>
                <a:lnTo>
                  <a:pt x="234950" y="1524000"/>
                </a:lnTo>
                <a:lnTo>
                  <a:pt x="1543050" y="1523999"/>
                </a:lnTo>
                <a:lnTo>
                  <a:pt x="1619250" y="1504949"/>
                </a:lnTo>
                <a:lnTo>
                  <a:pt x="1663700" y="1479549"/>
                </a:lnTo>
                <a:lnTo>
                  <a:pt x="1695450" y="1453091"/>
                </a:lnTo>
                <a:close/>
              </a:path>
              <a:path w="1771650" h="1524000">
                <a:moveTo>
                  <a:pt x="1695450" y="90169"/>
                </a:moveTo>
                <a:lnTo>
                  <a:pt x="1695450" y="82549"/>
                </a:lnTo>
                <a:lnTo>
                  <a:pt x="1689100" y="82549"/>
                </a:lnTo>
                <a:lnTo>
                  <a:pt x="1695450" y="90169"/>
                </a:lnTo>
                <a:close/>
              </a:path>
              <a:path w="1771650" h="1524000">
                <a:moveTo>
                  <a:pt x="1765300" y="1339849"/>
                </a:moveTo>
                <a:lnTo>
                  <a:pt x="1765300" y="1295399"/>
                </a:lnTo>
                <a:lnTo>
                  <a:pt x="1758950" y="1314449"/>
                </a:lnTo>
                <a:lnTo>
                  <a:pt x="1746250" y="1365249"/>
                </a:lnTo>
                <a:lnTo>
                  <a:pt x="1720850" y="1403349"/>
                </a:lnTo>
                <a:lnTo>
                  <a:pt x="1689100" y="1441449"/>
                </a:lnTo>
                <a:lnTo>
                  <a:pt x="1695450" y="1441449"/>
                </a:lnTo>
                <a:lnTo>
                  <a:pt x="1695450" y="1453091"/>
                </a:lnTo>
                <a:lnTo>
                  <a:pt x="1701800" y="1447799"/>
                </a:lnTo>
                <a:lnTo>
                  <a:pt x="1727200" y="1409699"/>
                </a:lnTo>
                <a:lnTo>
                  <a:pt x="1733550" y="1409699"/>
                </a:lnTo>
                <a:lnTo>
                  <a:pt x="1752600" y="1365249"/>
                </a:lnTo>
                <a:lnTo>
                  <a:pt x="1765300" y="13398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576461" y="5267299"/>
            <a:ext cx="1433195" cy="1379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8415" algn="ctr">
              <a:lnSpc>
                <a:spcPct val="101200"/>
              </a:lnSpc>
            </a:pPr>
            <a:r>
              <a:rPr sz="1750" b="1" spc="-35" dirty="0">
                <a:latin typeface="Palatino Linotype"/>
                <a:cs typeface="Palatino Linotype"/>
              </a:rPr>
              <a:t>nu</a:t>
            </a:r>
            <a:r>
              <a:rPr sz="1750" b="1" spc="-85" dirty="0">
                <a:latin typeface="Palatino Linotype"/>
                <a:cs typeface="Palatino Linotype"/>
              </a:rPr>
              <a:t>ll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5" dirty="0">
                <a:latin typeface="Palatino Linotype"/>
                <a:cs typeface="Palatino Linotype"/>
              </a:rPr>
              <a:t>essere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h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dirty="0">
                <a:latin typeface="Palatino Linotype"/>
                <a:cs typeface="Palatino Linotype"/>
              </a:rPr>
              <a:t>l </a:t>
            </a:r>
            <a:r>
              <a:rPr sz="1750" b="1" spc="-35" dirty="0">
                <a:latin typeface="Palatino Linotype"/>
                <a:cs typeface="Palatino Linotype"/>
              </a:rPr>
              <a:t>nudo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0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0" dirty="0">
                <a:latin typeface="Palatino Linotype"/>
                <a:cs typeface="Palatino Linotype"/>
              </a:rPr>
              <a:t>etar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970159" y="4991100"/>
            <a:ext cx="6350" cy="63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71759" y="4978400"/>
            <a:ext cx="571500" cy="1143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28859" y="4933950"/>
            <a:ext cx="1117600" cy="158750"/>
          </a:xfrm>
          <a:custGeom>
            <a:avLst/>
            <a:gdLst/>
            <a:ahLst/>
            <a:cxnLst/>
            <a:rect l="l" t="t" r="r" b="b"/>
            <a:pathLst>
              <a:path w="1117600" h="158750">
                <a:moveTo>
                  <a:pt x="107950" y="0"/>
                </a:moveTo>
                <a:lnTo>
                  <a:pt x="0" y="0"/>
                </a:lnTo>
                <a:lnTo>
                  <a:pt x="101600" y="26873"/>
                </a:lnTo>
                <a:lnTo>
                  <a:pt x="101600" y="12699"/>
                </a:lnTo>
                <a:lnTo>
                  <a:pt x="105409" y="12699"/>
                </a:lnTo>
                <a:lnTo>
                  <a:pt x="107950" y="0"/>
                </a:lnTo>
                <a:close/>
              </a:path>
              <a:path w="1117600" h="158750">
                <a:moveTo>
                  <a:pt x="410818" y="108660"/>
                </a:moveTo>
                <a:lnTo>
                  <a:pt x="120650" y="19049"/>
                </a:lnTo>
                <a:lnTo>
                  <a:pt x="101600" y="12699"/>
                </a:lnTo>
                <a:lnTo>
                  <a:pt x="101600" y="26873"/>
                </a:lnTo>
                <a:lnTo>
                  <a:pt x="410818" y="108660"/>
                </a:lnTo>
                <a:close/>
              </a:path>
              <a:path w="1117600" h="158750">
                <a:moveTo>
                  <a:pt x="149513" y="12699"/>
                </a:moveTo>
                <a:lnTo>
                  <a:pt x="107950" y="0"/>
                </a:lnTo>
                <a:lnTo>
                  <a:pt x="105410" y="12699"/>
                </a:lnTo>
                <a:lnTo>
                  <a:pt x="149513" y="12699"/>
                </a:lnTo>
                <a:close/>
              </a:path>
              <a:path w="1117600" h="158750">
                <a:moveTo>
                  <a:pt x="1009650" y="0"/>
                </a:moveTo>
                <a:lnTo>
                  <a:pt x="107950" y="0"/>
                </a:lnTo>
                <a:lnTo>
                  <a:pt x="149513" y="12699"/>
                </a:lnTo>
                <a:lnTo>
                  <a:pt x="968086" y="12699"/>
                </a:lnTo>
                <a:lnTo>
                  <a:pt x="1009650" y="0"/>
                </a:lnTo>
                <a:close/>
              </a:path>
              <a:path w="1117600" h="158750">
                <a:moveTo>
                  <a:pt x="570032" y="150772"/>
                </a:moveTo>
                <a:lnTo>
                  <a:pt x="410818" y="108660"/>
                </a:lnTo>
                <a:lnTo>
                  <a:pt x="552450" y="152399"/>
                </a:lnTo>
                <a:lnTo>
                  <a:pt x="565150" y="158749"/>
                </a:lnTo>
                <a:lnTo>
                  <a:pt x="565150" y="152399"/>
                </a:lnTo>
                <a:lnTo>
                  <a:pt x="570032" y="150772"/>
                </a:lnTo>
                <a:close/>
              </a:path>
              <a:path w="1117600" h="158750">
                <a:moveTo>
                  <a:pt x="1009650" y="33121"/>
                </a:moveTo>
                <a:lnTo>
                  <a:pt x="1009650" y="31749"/>
                </a:lnTo>
                <a:lnTo>
                  <a:pt x="952500" y="31749"/>
                </a:lnTo>
                <a:lnTo>
                  <a:pt x="933450" y="38099"/>
                </a:lnTo>
                <a:lnTo>
                  <a:pt x="886636" y="51863"/>
                </a:lnTo>
                <a:lnTo>
                  <a:pt x="684676" y="114863"/>
                </a:lnTo>
                <a:lnTo>
                  <a:pt x="622300" y="133349"/>
                </a:lnTo>
                <a:lnTo>
                  <a:pt x="570032" y="150772"/>
                </a:lnTo>
                <a:lnTo>
                  <a:pt x="600192" y="158749"/>
                </a:lnTo>
                <a:lnTo>
                  <a:pt x="1009650" y="33121"/>
                </a:lnTo>
                <a:close/>
              </a:path>
              <a:path w="1117600" h="158750">
                <a:moveTo>
                  <a:pt x="1076207" y="12699"/>
                </a:moveTo>
                <a:lnTo>
                  <a:pt x="1009650" y="12700"/>
                </a:lnTo>
                <a:lnTo>
                  <a:pt x="952500" y="31749"/>
                </a:lnTo>
                <a:lnTo>
                  <a:pt x="1009650" y="31749"/>
                </a:lnTo>
                <a:lnTo>
                  <a:pt x="1009650" y="33121"/>
                </a:lnTo>
                <a:lnTo>
                  <a:pt x="1076207" y="12699"/>
                </a:lnTo>
                <a:close/>
              </a:path>
              <a:path w="1117600" h="158750">
                <a:moveTo>
                  <a:pt x="1117600" y="0"/>
                </a:moveTo>
                <a:lnTo>
                  <a:pt x="1009650" y="0"/>
                </a:lnTo>
                <a:lnTo>
                  <a:pt x="968086" y="12699"/>
                </a:lnTo>
                <a:lnTo>
                  <a:pt x="1076207" y="12699"/>
                </a:lnTo>
                <a:lnTo>
                  <a:pt x="11176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30459" y="4946650"/>
            <a:ext cx="908050" cy="1460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28859" y="493395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107950" y="0"/>
                </a:moveTo>
                <a:lnTo>
                  <a:pt x="0" y="0"/>
                </a:lnTo>
                <a:lnTo>
                  <a:pt x="101708" y="31206"/>
                </a:lnTo>
                <a:lnTo>
                  <a:pt x="107950" y="0"/>
                </a:lnTo>
                <a:close/>
              </a:path>
              <a:path w="1117600" h="171450">
                <a:moveTo>
                  <a:pt x="103481" y="31749"/>
                </a:moveTo>
                <a:lnTo>
                  <a:pt x="101708" y="31206"/>
                </a:lnTo>
                <a:lnTo>
                  <a:pt x="101600" y="31749"/>
                </a:lnTo>
                <a:lnTo>
                  <a:pt x="103481" y="31749"/>
                </a:lnTo>
                <a:close/>
              </a:path>
              <a:path w="1117600" h="171450">
                <a:moveTo>
                  <a:pt x="211859" y="31749"/>
                </a:moveTo>
                <a:lnTo>
                  <a:pt x="107950" y="0"/>
                </a:lnTo>
                <a:lnTo>
                  <a:pt x="101708" y="31206"/>
                </a:lnTo>
                <a:lnTo>
                  <a:pt x="103481" y="31749"/>
                </a:lnTo>
                <a:lnTo>
                  <a:pt x="211859" y="31749"/>
                </a:lnTo>
                <a:close/>
              </a:path>
              <a:path w="1117600" h="171450">
                <a:moveTo>
                  <a:pt x="558800" y="137759"/>
                </a:moveTo>
                <a:lnTo>
                  <a:pt x="211859" y="31749"/>
                </a:lnTo>
                <a:lnTo>
                  <a:pt x="103481" y="31749"/>
                </a:lnTo>
                <a:lnTo>
                  <a:pt x="552450" y="169501"/>
                </a:lnTo>
                <a:lnTo>
                  <a:pt x="552450" y="139699"/>
                </a:lnTo>
                <a:lnTo>
                  <a:pt x="558800" y="137759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211859" y="31749"/>
                </a:lnTo>
                <a:lnTo>
                  <a:pt x="905740" y="31749"/>
                </a:lnTo>
                <a:lnTo>
                  <a:pt x="1009650" y="0"/>
                </a:lnTo>
                <a:close/>
              </a:path>
              <a:path w="1117600" h="171450">
                <a:moveTo>
                  <a:pt x="565150" y="139699"/>
                </a:moveTo>
                <a:lnTo>
                  <a:pt x="558800" y="137759"/>
                </a:lnTo>
                <a:lnTo>
                  <a:pt x="552450" y="139699"/>
                </a:lnTo>
                <a:lnTo>
                  <a:pt x="565150" y="139699"/>
                </a:lnTo>
                <a:close/>
              </a:path>
              <a:path w="1117600" h="171450">
                <a:moveTo>
                  <a:pt x="565150" y="169501"/>
                </a:moveTo>
                <a:lnTo>
                  <a:pt x="565150" y="139699"/>
                </a:lnTo>
                <a:lnTo>
                  <a:pt x="552450" y="139699"/>
                </a:lnTo>
                <a:lnTo>
                  <a:pt x="552450" y="169501"/>
                </a:lnTo>
                <a:lnTo>
                  <a:pt x="558800" y="171449"/>
                </a:lnTo>
                <a:lnTo>
                  <a:pt x="565150" y="169501"/>
                </a:lnTo>
                <a:close/>
              </a:path>
              <a:path w="1117600" h="171450">
                <a:moveTo>
                  <a:pt x="1009650" y="33121"/>
                </a:moveTo>
                <a:lnTo>
                  <a:pt x="1009650" y="31749"/>
                </a:lnTo>
                <a:lnTo>
                  <a:pt x="905740" y="31749"/>
                </a:lnTo>
                <a:lnTo>
                  <a:pt x="558800" y="137759"/>
                </a:lnTo>
                <a:lnTo>
                  <a:pt x="565150" y="139699"/>
                </a:lnTo>
                <a:lnTo>
                  <a:pt x="565150" y="169501"/>
                </a:lnTo>
                <a:lnTo>
                  <a:pt x="1009650" y="33121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905740" y="31749"/>
                </a:lnTo>
                <a:lnTo>
                  <a:pt x="1009650" y="31749"/>
                </a:lnTo>
                <a:lnTo>
                  <a:pt x="1009650" y="33121"/>
                </a:lnTo>
                <a:lnTo>
                  <a:pt x="11176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87809" y="3524250"/>
            <a:ext cx="2857500" cy="419100"/>
          </a:xfrm>
          <a:custGeom>
            <a:avLst/>
            <a:gdLst/>
            <a:ahLst/>
            <a:cxnLst/>
            <a:rect l="l" t="t" r="r" b="b"/>
            <a:pathLst>
              <a:path w="2857500" h="419100">
                <a:moveTo>
                  <a:pt x="31750" y="190500"/>
                </a:moveTo>
                <a:lnTo>
                  <a:pt x="31750" y="0"/>
                </a:lnTo>
                <a:lnTo>
                  <a:pt x="0" y="0"/>
                </a:lnTo>
                <a:lnTo>
                  <a:pt x="0" y="222250"/>
                </a:lnTo>
                <a:lnTo>
                  <a:pt x="12700" y="222250"/>
                </a:lnTo>
                <a:lnTo>
                  <a:pt x="12700" y="190500"/>
                </a:lnTo>
                <a:lnTo>
                  <a:pt x="31750" y="190500"/>
                </a:lnTo>
                <a:close/>
              </a:path>
              <a:path w="2857500" h="419100">
                <a:moveTo>
                  <a:pt x="2800350" y="333374"/>
                </a:moveTo>
                <a:lnTo>
                  <a:pt x="2800350" y="190499"/>
                </a:lnTo>
                <a:lnTo>
                  <a:pt x="12700" y="190500"/>
                </a:lnTo>
                <a:lnTo>
                  <a:pt x="31750" y="209550"/>
                </a:lnTo>
                <a:lnTo>
                  <a:pt x="31750" y="222250"/>
                </a:lnTo>
                <a:lnTo>
                  <a:pt x="2768600" y="222249"/>
                </a:lnTo>
                <a:lnTo>
                  <a:pt x="2768600" y="209549"/>
                </a:lnTo>
                <a:lnTo>
                  <a:pt x="2787650" y="222249"/>
                </a:lnTo>
                <a:lnTo>
                  <a:pt x="2787650" y="357187"/>
                </a:lnTo>
                <a:lnTo>
                  <a:pt x="2800350" y="333374"/>
                </a:lnTo>
                <a:close/>
              </a:path>
              <a:path w="2857500" h="419100">
                <a:moveTo>
                  <a:pt x="31750" y="222250"/>
                </a:moveTo>
                <a:lnTo>
                  <a:pt x="31750" y="209550"/>
                </a:lnTo>
                <a:lnTo>
                  <a:pt x="12700" y="190500"/>
                </a:lnTo>
                <a:lnTo>
                  <a:pt x="12700" y="222250"/>
                </a:lnTo>
                <a:lnTo>
                  <a:pt x="31750" y="222250"/>
                </a:lnTo>
                <a:close/>
              </a:path>
              <a:path w="2857500" h="419100">
                <a:moveTo>
                  <a:pt x="2786990" y="358423"/>
                </a:moveTo>
                <a:lnTo>
                  <a:pt x="2742777" y="283707"/>
                </a:lnTo>
                <a:lnTo>
                  <a:pt x="2734558" y="277540"/>
                </a:lnTo>
                <a:lnTo>
                  <a:pt x="2723062" y="280489"/>
                </a:lnTo>
                <a:lnTo>
                  <a:pt x="2715956" y="289469"/>
                </a:lnTo>
                <a:lnTo>
                  <a:pt x="2717800" y="298449"/>
                </a:lnTo>
                <a:lnTo>
                  <a:pt x="2769268" y="387349"/>
                </a:lnTo>
                <a:lnTo>
                  <a:pt x="2774950" y="387349"/>
                </a:lnTo>
                <a:lnTo>
                  <a:pt x="2774950" y="380999"/>
                </a:lnTo>
                <a:lnTo>
                  <a:pt x="2786990" y="358423"/>
                </a:lnTo>
                <a:close/>
              </a:path>
              <a:path w="2857500" h="419100">
                <a:moveTo>
                  <a:pt x="2787650" y="222249"/>
                </a:moveTo>
                <a:lnTo>
                  <a:pt x="2768600" y="209549"/>
                </a:lnTo>
                <a:lnTo>
                  <a:pt x="2768600" y="222249"/>
                </a:lnTo>
                <a:lnTo>
                  <a:pt x="2787650" y="222249"/>
                </a:lnTo>
                <a:close/>
              </a:path>
              <a:path w="2857500" h="419100">
                <a:moveTo>
                  <a:pt x="2787650" y="357187"/>
                </a:moveTo>
                <a:lnTo>
                  <a:pt x="2787650" y="222249"/>
                </a:lnTo>
                <a:lnTo>
                  <a:pt x="2768600" y="222249"/>
                </a:lnTo>
                <a:lnTo>
                  <a:pt x="2768600" y="327345"/>
                </a:lnTo>
                <a:lnTo>
                  <a:pt x="2786990" y="358423"/>
                </a:lnTo>
                <a:lnTo>
                  <a:pt x="2787650" y="357187"/>
                </a:lnTo>
                <a:close/>
              </a:path>
              <a:path w="2857500" h="419100">
                <a:moveTo>
                  <a:pt x="2769268" y="387349"/>
                </a:moveTo>
                <a:lnTo>
                  <a:pt x="2768600" y="386195"/>
                </a:lnTo>
                <a:lnTo>
                  <a:pt x="2768600" y="387349"/>
                </a:lnTo>
                <a:lnTo>
                  <a:pt x="2769268" y="387349"/>
                </a:lnTo>
                <a:close/>
              </a:path>
              <a:path w="2857500" h="419100">
                <a:moveTo>
                  <a:pt x="2800350" y="397163"/>
                </a:moveTo>
                <a:lnTo>
                  <a:pt x="2800350" y="387349"/>
                </a:lnTo>
                <a:lnTo>
                  <a:pt x="2769268" y="387349"/>
                </a:lnTo>
                <a:lnTo>
                  <a:pt x="2787650" y="419099"/>
                </a:lnTo>
                <a:lnTo>
                  <a:pt x="2800350" y="397163"/>
                </a:lnTo>
                <a:close/>
              </a:path>
              <a:path w="2857500" h="419100">
                <a:moveTo>
                  <a:pt x="2800350" y="380999"/>
                </a:moveTo>
                <a:lnTo>
                  <a:pt x="2786990" y="358423"/>
                </a:lnTo>
                <a:lnTo>
                  <a:pt x="2774950" y="380999"/>
                </a:lnTo>
                <a:lnTo>
                  <a:pt x="2800350" y="380999"/>
                </a:lnTo>
                <a:close/>
              </a:path>
              <a:path w="2857500" h="419100">
                <a:moveTo>
                  <a:pt x="2800350" y="387349"/>
                </a:moveTo>
                <a:lnTo>
                  <a:pt x="2800350" y="380999"/>
                </a:lnTo>
                <a:lnTo>
                  <a:pt x="2774950" y="380999"/>
                </a:lnTo>
                <a:lnTo>
                  <a:pt x="2774950" y="387349"/>
                </a:lnTo>
                <a:lnTo>
                  <a:pt x="2800350" y="387349"/>
                </a:lnTo>
                <a:close/>
              </a:path>
              <a:path w="2857500" h="419100">
                <a:moveTo>
                  <a:pt x="2857500" y="298449"/>
                </a:moveTo>
                <a:lnTo>
                  <a:pt x="2857500" y="285749"/>
                </a:lnTo>
                <a:lnTo>
                  <a:pt x="2846679" y="277012"/>
                </a:lnTo>
                <a:lnTo>
                  <a:pt x="2835605" y="278942"/>
                </a:lnTo>
                <a:lnTo>
                  <a:pt x="2825750" y="285749"/>
                </a:lnTo>
                <a:lnTo>
                  <a:pt x="2786990" y="358423"/>
                </a:lnTo>
                <a:lnTo>
                  <a:pt x="2800350" y="380999"/>
                </a:lnTo>
                <a:lnTo>
                  <a:pt x="2800350" y="397163"/>
                </a:lnTo>
                <a:lnTo>
                  <a:pt x="2857500" y="298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15965" y="3524250"/>
            <a:ext cx="1303655" cy="419100"/>
          </a:xfrm>
          <a:custGeom>
            <a:avLst/>
            <a:gdLst/>
            <a:ahLst/>
            <a:cxnLst/>
            <a:rect l="l" t="t" r="r" b="b"/>
            <a:pathLst>
              <a:path w="1303654" h="419100">
                <a:moveTo>
                  <a:pt x="71034" y="358423"/>
                </a:moveTo>
                <a:lnTo>
                  <a:pt x="26821" y="283707"/>
                </a:lnTo>
                <a:lnTo>
                  <a:pt x="18602" y="277540"/>
                </a:lnTo>
                <a:lnTo>
                  <a:pt x="7106" y="280489"/>
                </a:lnTo>
                <a:lnTo>
                  <a:pt x="0" y="289469"/>
                </a:lnTo>
                <a:lnTo>
                  <a:pt x="1843" y="298450"/>
                </a:lnTo>
                <a:lnTo>
                  <a:pt x="53312" y="387350"/>
                </a:lnTo>
                <a:lnTo>
                  <a:pt x="58993" y="387350"/>
                </a:lnTo>
                <a:lnTo>
                  <a:pt x="58993" y="381000"/>
                </a:lnTo>
                <a:lnTo>
                  <a:pt x="71034" y="358423"/>
                </a:lnTo>
                <a:close/>
              </a:path>
              <a:path w="1303654" h="419100">
                <a:moveTo>
                  <a:pt x="1284543" y="190500"/>
                </a:moveTo>
                <a:lnTo>
                  <a:pt x="52643" y="190500"/>
                </a:lnTo>
                <a:lnTo>
                  <a:pt x="52643" y="327345"/>
                </a:lnTo>
                <a:lnTo>
                  <a:pt x="71034" y="358423"/>
                </a:lnTo>
                <a:lnTo>
                  <a:pt x="71693" y="357187"/>
                </a:lnTo>
                <a:lnTo>
                  <a:pt x="71693" y="222250"/>
                </a:lnTo>
                <a:lnTo>
                  <a:pt x="84393" y="209550"/>
                </a:lnTo>
                <a:lnTo>
                  <a:pt x="84393" y="222250"/>
                </a:lnTo>
                <a:lnTo>
                  <a:pt x="1271843" y="222250"/>
                </a:lnTo>
                <a:lnTo>
                  <a:pt x="1271843" y="209550"/>
                </a:lnTo>
                <a:lnTo>
                  <a:pt x="1284543" y="190500"/>
                </a:lnTo>
                <a:close/>
              </a:path>
              <a:path w="1303654" h="419100">
                <a:moveTo>
                  <a:pt x="53312" y="387350"/>
                </a:moveTo>
                <a:lnTo>
                  <a:pt x="52643" y="386195"/>
                </a:lnTo>
                <a:lnTo>
                  <a:pt x="52643" y="387350"/>
                </a:lnTo>
                <a:lnTo>
                  <a:pt x="53312" y="387350"/>
                </a:lnTo>
                <a:close/>
              </a:path>
              <a:path w="1303654" h="419100">
                <a:moveTo>
                  <a:pt x="84393" y="397163"/>
                </a:moveTo>
                <a:lnTo>
                  <a:pt x="84393" y="387350"/>
                </a:lnTo>
                <a:lnTo>
                  <a:pt x="53312" y="387350"/>
                </a:lnTo>
                <a:lnTo>
                  <a:pt x="71693" y="419100"/>
                </a:lnTo>
                <a:lnTo>
                  <a:pt x="84393" y="397163"/>
                </a:lnTo>
                <a:close/>
              </a:path>
              <a:path w="1303654" h="419100">
                <a:moveTo>
                  <a:pt x="84393" y="381000"/>
                </a:moveTo>
                <a:lnTo>
                  <a:pt x="71034" y="358423"/>
                </a:lnTo>
                <a:lnTo>
                  <a:pt x="58993" y="381000"/>
                </a:lnTo>
                <a:lnTo>
                  <a:pt x="84393" y="381000"/>
                </a:lnTo>
                <a:close/>
              </a:path>
              <a:path w="1303654" h="419100">
                <a:moveTo>
                  <a:pt x="84393" y="387350"/>
                </a:moveTo>
                <a:lnTo>
                  <a:pt x="84393" y="381000"/>
                </a:lnTo>
                <a:lnTo>
                  <a:pt x="58993" y="381000"/>
                </a:lnTo>
                <a:lnTo>
                  <a:pt x="58993" y="387350"/>
                </a:lnTo>
                <a:lnTo>
                  <a:pt x="84393" y="387350"/>
                </a:lnTo>
                <a:close/>
              </a:path>
              <a:path w="1303654" h="419100">
                <a:moveTo>
                  <a:pt x="141543" y="298450"/>
                </a:moveTo>
                <a:lnTo>
                  <a:pt x="141543" y="285750"/>
                </a:lnTo>
                <a:lnTo>
                  <a:pt x="130723" y="277012"/>
                </a:lnTo>
                <a:lnTo>
                  <a:pt x="119649" y="278942"/>
                </a:lnTo>
                <a:lnTo>
                  <a:pt x="109793" y="285750"/>
                </a:lnTo>
                <a:lnTo>
                  <a:pt x="71034" y="358423"/>
                </a:lnTo>
                <a:lnTo>
                  <a:pt x="84393" y="381000"/>
                </a:lnTo>
                <a:lnTo>
                  <a:pt x="84393" y="397163"/>
                </a:lnTo>
                <a:lnTo>
                  <a:pt x="141543" y="298450"/>
                </a:lnTo>
                <a:close/>
              </a:path>
              <a:path w="1303654" h="419100">
                <a:moveTo>
                  <a:pt x="84393" y="222250"/>
                </a:moveTo>
                <a:lnTo>
                  <a:pt x="84393" y="209550"/>
                </a:lnTo>
                <a:lnTo>
                  <a:pt x="71693" y="222250"/>
                </a:lnTo>
                <a:lnTo>
                  <a:pt x="84393" y="222250"/>
                </a:lnTo>
                <a:close/>
              </a:path>
              <a:path w="1303654" h="419100">
                <a:moveTo>
                  <a:pt x="84393" y="333375"/>
                </a:moveTo>
                <a:lnTo>
                  <a:pt x="84393" y="222250"/>
                </a:lnTo>
                <a:lnTo>
                  <a:pt x="71693" y="222250"/>
                </a:lnTo>
                <a:lnTo>
                  <a:pt x="71693" y="357187"/>
                </a:lnTo>
                <a:lnTo>
                  <a:pt x="84393" y="333375"/>
                </a:lnTo>
                <a:close/>
              </a:path>
              <a:path w="1303654" h="419100">
                <a:moveTo>
                  <a:pt x="1303593" y="222250"/>
                </a:moveTo>
                <a:lnTo>
                  <a:pt x="1303593" y="0"/>
                </a:lnTo>
                <a:lnTo>
                  <a:pt x="1271843" y="0"/>
                </a:lnTo>
                <a:lnTo>
                  <a:pt x="1271843" y="190500"/>
                </a:lnTo>
                <a:lnTo>
                  <a:pt x="1284543" y="190500"/>
                </a:lnTo>
                <a:lnTo>
                  <a:pt x="1284543" y="222250"/>
                </a:lnTo>
                <a:lnTo>
                  <a:pt x="1303593" y="222250"/>
                </a:lnTo>
                <a:close/>
              </a:path>
              <a:path w="1303654" h="419100">
                <a:moveTo>
                  <a:pt x="1284543" y="222250"/>
                </a:moveTo>
                <a:lnTo>
                  <a:pt x="1284543" y="190500"/>
                </a:lnTo>
                <a:lnTo>
                  <a:pt x="1271843" y="209550"/>
                </a:lnTo>
                <a:lnTo>
                  <a:pt x="1271843" y="222250"/>
                </a:lnTo>
                <a:lnTo>
                  <a:pt x="1284543" y="222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87809" y="3524250"/>
            <a:ext cx="727710" cy="419100"/>
          </a:xfrm>
          <a:custGeom>
            <a:avLst/>
            <a:gdLst/>
            <a:ahLst/>
            <a:cxnLst/>
            <a:rect l="l" t="t" r="r" b="b"/>
            <a:pathLst>
              <a:path w="727710" h="419100">
                <a:moveTo>
                  <a:pt x="31750" y="190500"/>
                </a:moveTo>
                <a:lnTo>
                  <a:pt x="31750" y="0"/>
                </a:lnTo>
                <a:lnTo>
                  <a:pt x="0" y="0"/>
                </a:lnTo>
                <a:lnTo>
                  <a:pt x="0" y="222250"/>
                </a:lnTo>
                <a:lnTo>
                  <a:pt x="12700" y="222250"/>
                </a:lnTo>
                <a:lnTo>
                  <a:pt x="12700" y="190500"/>
                </a:lnTo>
                <a:lnTo>
                  <a:pt x="31750" y="190500"/>
                </a:lnTo>
                <a:close/>
              </a:path>
              <a:path w="727710" h="419100">
                <a:moveTo>
                  <a:pt x="673100" y="328083"/>
                </a:moveTo>
                <a:lnTo>
                  <a:pt x="673100" y="190499"/>
                </a:lnTo>
                <a:lnTo>
                  <a:pt x="12700" y="190500"/>
                </a:lnTo>
                <a:lnTo>
                  <a:pt x="31750" y="209550"/>
                </a:lnTo>
                <a:lnTo>
                  <a:pt x="31750" y="222250"/>
                </a:lnTo>
                <a:lnTo>
                  <a:pt x="641350" y="222249"/>
                </a:lnTo>
                <a:lnTo>
                  <a:pt x="641350" y="209549"/>
                </a:lnTo>
                <a:lnTo>
                  <a:pt x="660400" y="222249"/>
                </a:lnTo>
                <a:lnTo>
                  <a:pt x="660400" y="349249"/>
                </a:lnTo>
                <a:lnTo>
                  <a:pt x="673100" y="328083"/>
                </a:lnTo>
                <a:close/>
              </a:path>
              <a:path w="727710" h="419100">
                <a:moveTo>
                  <a:pt x="31750" y="222250"/>
                </a:moveTo>
                <a:lnTo>
                  <a:pt x="31750" y="209550"/>
                </a:lnTo>
                <a:lnTo>
                  <a:pt x="12700" y="190500"/>
                </a:lnTo>
                <a:lnTo>
                  <a:pt x="12700" y="222250"/>
                </a:lnTo>
                <a:lnTo>
                  <a:pt x="31750" y="222250"/>
                </a:lnTo>
                <a:close/>
              </a:path>
              <a:path w="727710" h="419100">
                <a:moveTo>
                  <a:pt x="657089" y="354767"/>
                </a:moveTo>
                <a:lnTo>
                  <a:pt x="613481" y="283316"/>
                </a:lnTo>
                <a:lnTo>
                  <a:pt x="604823" y="277475"/>
                </a:lnTo>
                <a:lnTo>
                  <a:pt x="594844" y="280489"/>
                </a:lnTo>
                <a:lnTo>
                  <a:pt x="586468" y="289469"/>
                </a:lnTo>
                <a:lnTo>
                  <a:pt x="590550" y="298449"/>
                </a:lnTo>
                <a:lnTo>
                  <a:pt x="641350" y="386195"/>
                </a:lnTo>
                <a:lnTo>
                  <a:pt x="641350" y="380999"/>
                </a:lnTo>
                <a:lnTo>
                  <a:pt x="657089" y="354767"/>
                </a:lnTo>
                <a:close/>
              </a:path>
              <a:path w="727710" h="419100">
                <a:moveTo>
                  <a:pt x="660400" y="222249"/>
                </a:moveTo>
                <a:lnTo>
                  <a:pt x="641350" y="209549"/>
                </a:lnTo>
                <a:lnTo>
                  <a:pt x="641350" y="222249"/>
                </a:lnTo>
                <a:lnTo>
                  <a:pt x="660400" y="222249"/>
                </a:lnTo>
                <a:close/>
              </a:path>
              <a:path w="727710" h="419100">
                <a:moveTo>
                  <a:pt x="660400" y="349249"/>
                </a:moveTo>
                <a:lnTo>
                  <a:pt x="660400" y="222249"/>
                </a:lnTo>
                <a:lnTo>
                  <a:pt x="641350" y="222249"/>
                </a:lnTo>
                <a:lnTo>
                  <a:pt x="641350" y="328977"/>
                </a:lnTo>
                <a:lnTo>
                  <a:pt x="657089" y="354767"/>
                </a:lnTo>
                <a:lnTo>
                  <a:pt x="660400" y="349249"/>
                </a:lnTo>
                <a:close/>
              </a:path>
              <a:path w="727710" h="419100">
                <a:moveTo>
                  <a:pt x="673100" y="380999"/>
                </a:moveTo>
                <a:lnTo>
                  <a:pt x="657089" y="354767"/>
                </a:lnTo>
                <a:lnTo>
                  <a:pt x="641350" y="380999"/>
                </a:lnTo>
                <a:lnTo>
                  <a:pt x="673100" y="380999"/>
                </a:lnTo>
                <a:close/>
              </a:path>
              <a:path w="727710" h="419100">
                <a:moveTo>
                  <a:pt x="673100" y="387349"/>
                </a:moveTo>
                <a:lnTo>
                  <a:pt x="673100" y="380999"/>
                </a:lnTo>
                <a:lnTo>
                  <a:pt x="641350" y="380999"/>
                </a:lnTo>
                <a:lnTo>
                  <a:pt x="641350" y="386195"/>
                </a:lnTo>
                <a:lnTo>
                  <a:pt x="642018" y="387349"/>
                </a:lnTo>
                <a:lnTo>
                  <a:pt x="673100" y="387349"/>
                </a:lnTo>
                <a:close/>
              </a:path>
              <a:path w="727710" h="419100">
                <a:moveTo>
                  <a:pt x="642018" y="387349"/>
                </a:moveTo>
                <a:lnTo>
                  <a:pt x="641350" y="386195"/>
                </a:lnTo>
                <a:lnTo>
                  <a:pt x="641350" y="387349"/>
                </a:lnTo>
                <a:lnTo>
                  <a:pt x="642018" y="387349"/>
                </a:lnTo>
                <a:close/>
              </a:path>
              <a:path w="727710" h="419100">
                <a:moveTo>
                  <a:pt x="673100" y="394970"/>
                </a:moveTo>
                <a:lnTo>
                  <a:pt x="673100" y="387349"/>
                </a:lnTo>
                <a:lnTo>
                  <a:pt x="642018" y="387349"/>
                </a:lnTo>
                <a:lnTo>
                  <a:pt x="660400" y="419100"/>
                </a:lnTo>
                <a:lnTo>
                  <a:pt x="673100" y="394970"/>
                </a:lnTo>
                <a:close/>
              </a:path>
              <a:path w="727710" h="419100">
                <a:moveTo>
                  <a:pt x="727355" y="287301"/>
                </a:moveTo>
                <a:lnTo>
                  <a:pt x="716991" y="277012"/>
                </a:lnTo>
                <a:lnTo>
                  <a:pt x="706526" y="278942"/>
                </a:lnTo>
                <a:lnTo>
                  <a:pt x="698500" y="285749"/>
                </a:lnTo>
                <a:lnTo>
                  <a:pt x="657089" y="354767"/>
                </a:lnTo>
                <a:lnTo>
                  <a:pt x="673100" y="380999"/>
                </a:lnTo>
                <a:lnTo>
                  <a:pt x="673100" y="394970"/>
                </a:lnTo>
                <a:lnTo>
                  <a:pt x="723900" y="298449"/>
                </a:lnTo>
                <a:lnTo>
                  <a:pt x="725980" y="296049"/>
                </a:lnTo>
                <a:lnTo>
                  <a:pt x="727355" y="2873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6609" y="7181850"/>
            <a:ext cx="671830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6700" algn="r">
              <a:lnSpc>
                <a:spcPct val="100000"/>
              </a:lnSpc>
            </a:pPr>
            <a:r>
              <a:rPr sz="1300" spc="-650" dirty="0">
                <a:latin typeface="Palatino Linotype"/>
                <a:cs typeface="Palatino Linotype"/>
              </a:rPr>
              <a:t>9</a:t>
            </a:r>
            <a:r>
              <a:rPr sz="1300" dirty="0">
                <a:latin typeface="Palatino Linotype"/>
                <a:cs typeface="Palatino Linotype"/>
              </a:rPr>
              <a:t>9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7" name="object 17"/>
          <p:cNvSpPr/>
          <p:nvPr/>
        </p:nvSpPr>
        <p:spPr>
          <a:xfrm>
            <a:off x="3722509" y="2571750"/>
            <a:ext cx="6502400" cy="146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00259" y="2432050"/>
            <a:ext cx="6731000" cy="1600200"/>
          </a:xfrm>
          <a:custGeom>
            <a:avLst/>
            <a:gdLst/>
            <a:ahLst/>
            <a:cxnLst/>
            <a:rect l="l" t="t" r="r" b="b"/>
            <a:pathLst>
              <a:path w="6731000" h="1600200">
                <a:moveTo>
                  <a:pt x="6508749" y="6350"/>
                </a:moveTo>
                <a:lnTo>
                  <a:pt x="6483350" y="0"/>
                </a:lnTo>
                <a:lnTo>
                  <a:pt x="241300" y="0"/>
                </a:lnTo>
                <a:lnTo>
                  <a:pt x="190499" y="12700"/>
                </a:lnTo>
                <a:lnTo>
                  <a:pt x="165099" y="25400"/>
                </a:lnTo>
                <a:lnTo>
                  <a:pt x="120649" y="44450"/>
                </a:lnTo>
                <a:lnTo>
                  <a:pt x="44449" y="120650"/>
                </a:lnTo>
                <a:lnTo>
                  <a:pt x="25399" y="165100"/>
                </a:lnTo>
                <a:lnTo>
                  <a:pt x="12699" y="190500"/>
                </a:lnTo>
                <a:lnTo>
                  <a:pt x="6349" y="215900"/>
                </a:lnTo>
                <a:lnTo>
                  <a:pt x="0" y="247650"/>
                </a:lnTo>
                <a:lnTo>
                  <a:pt x="0" y="273050"/>
                </a:lnTo>
                <a:lnTo>
                  <a:pt x="6350" y="274344"/>
                </a:lnTo>
                <a:lnTo>
                  <a:pt x="6350" y="234950"/>
                </a:lnTo>
                <a:lnTo>
                  <a:pt x="12700" y="203200"/>
                </a:lnTo>
                <a:lnTo>
                  <a:pt x="25400" y="165100"/>
                </a:lnTo>
                <a:lnTo>
                  <a:pt x="38100" y="139700"/>
                </a:lnTo>
                <a:lnTo>
                  <a:pt x="44450" y="133350"/>
                </a:lnTo>
                <a:lnTo>
                  <a:pt x="50800" y="120650"/>
                </a:lnTo>
                <a:lnTo>
                  <a:pt x="63500" y="107950"/>
                </a:lnTo>
                <a:lnTo>
                  <a:pt x="69850" y="95250"/>
                </a:lnTo>
                <a:lnTo>
                  <a:pt x="95250" y="69850"/>
                </a:lnTo>
                <a:lnTo>
                  <a:pt x="107950" y="63500"/>
                </a:lnTo>
                <a:lnTo>
                  <a:pt x="120650" y="50800"/>
                </a:lnTo>
                <a:lnTo>
                  <a:pt x="133350" y="44450"/>
                </a:lnTo>
                <a:lnTo>
                  <a:pt x="139700" y="38100"/>
                </a:lnTo>
                <a:lnTo>
                  <a:pt x="165100" y="25400"/>
                </a:lnTo>
                <a:lnTo>
                  <a:pt x="203200" y="12700"/>
                </a:lnTo>
                <a:lnTo>
                  <a:pt x="234950" y="6350"/>
                </a:lnTo>
                <a:lnTo>
                  <a:pt x="6508749" y="6350"/>
                </a:lnTo>
                <a:close/>
              </a:path>
              <a:path w="6731000" h="1600200">
                <a:moveTo>
                  <a:pt x="6502400" y="1600200"/>
                </a:moveTo>
                <a:lnTo>
                  <a:pt x="6502400" y="1598905"/>
                </a:lnTo>
                <a:lnTo>
                  <a:pt x="6350" y="274344"/>
                </a:lnTo>
                <a:lnTo>
                  <a:pt x="6350" y="1371600"/>
                </a:lnTo>
                <a:lnTo>
                  <a:pt x="12700" y="1371600"/>
                </a:lnTo>
                <a:lnTo>
                  <a:pt x="12700" y="1403350"/>
                </a:lnTo>
                <a:lnTo>
                  <a:pt x="19050" y="1403350"/>
                </a:lnTo>
                <a:lnTo>
                  <a:pt x="19050" y="1422400"/>
                </a:lnTo>
                <a:lnTo>
                  <a:pt x="25400" y="1422400"/>
                </a:lnTo>
                <a:lnTo>
                  <a:pt x="25400" y="1441450"/>
                </a:lnTo>
                <a:lnTo>
                  <a:pt x="31750" y="1441450"/>
                </a:lnTo>
                <a:lnTo>
                  <a:pt x="31750" y="1454150"/>
                </a:lnTo>
                <a:lnTo>
                  <a:pt x="38100" y="1454150"/>
                </a:lnTo>
                <a:lnTo>
                  <a:pt x="38100" y="1466850"/>
                </a:lnTo>
                <a:lnTo>
                  <a:pt x="44450" y="1466850"/>
                </a:lnTo>
                <a:lnTo>
                  <a:pt x="44450" y="1479550"/>
                </a:lnTo>
                <a:lnTo>
                  <a:pt x="50800" y="1479550"/>
                </a:lnTo>
                <a:lnTo>
                  <a:pt x="63500" y="1492250"/>
                </a:lnTo>
                <a:lnTo>
                  <a:pt x="63500" y="1504950"/>
                </a:lnTo>
                <a:lnTo>
                  <a:pt x="69850" y="1504950"/>
                </a:lnTo>
                <a:lnTo>
                  <a:pt x="101600" y="1536700"/>
                </a:lnTo>
                <a:lnTo>
                  <a:pt x="114300" y="1543050"/>
                </a:lnTo>
                <a:lnTo>
                  <a:pt x="127000" y="1555750"/>
                </a:lnTo>
                <a:lnTo>
                  <a:pt x="177800" y="1581150"/>
                </a:lnTo>
                <a:lnTo>
                  <a:pt x="196850" y="1587500"/>
                </a:lnTo>
                <a:lnTo>
                  <a:pt x="228600" y="1593850"/>
                </a:lnTo>
                <a:lnTo>
                  <a:pt x="6502400" y="1600200"/>
                </a:lnTo>
                <a:close/>
              </a:path>
              <a:path w="6731000" h="1600200">
                <a:moveTo>
                  <a:pt x="6546849" y="19049"/>
                </a:moveTo>
                <a:lnTo>
                  <a:pt x="6534150" y="12700"/>
                </a:lnTo>
                <a:lnTo>
                  <a:pt x="6508749" y="6350"/>
                </a:lnTo>
                <a:lnTo>
                  <a:pt x="6496050" y="6350"/>
                </a:lnTo>
                <a:lnTo>
                  <a:pt x="6527800" y="12700"/>
                </a:lnTo>
                <a:lnTo>
                  <a:pt x="6546849" y="19049"/>
                </a:lnTo>
                <a:close/>
              </a:path>
              <a:path w="6731000" h="1600200">
                <a:moveTo>
                  <a:pt x="6731000" y="1333500"/>
                </a:moveTo>
                <a:lnTo>
                  <a:pt x="6731000" y="273050"/>
                </a:lnTo>
                <a:lnTo>
                  <a:pt x="6724650" y="241300"/>
                </a:lnTo>
                <a:lnTo>
                  <a:pt x="6718300" y="1365250"/>
                </a:lnTo>
                <a:lnTo>
                  <a:pt x="6711950" y="1397000"/>
                </a:lnTo>
                <a:lnTo>
                  <a:pt x="6705600" y="1422400"/>
                </a:lnTo>
                <a:lnTo>
                  <a:pt x="6697645" y="1438308"/>
                </a:lnTo>
                <a:lnTo>
                  <a:pt x="6695702" y="1442944"/>
                </a:lnTo>
                <a:lnTo>
                  <a:pt x="6690784" y="1452952"/>
                </a:lnTo>
                <a:lnTo>
                  <a:pt x="6686952" y="1459694"/>
                </a:lnTo>
                <a:lnTo>
                  <a:pt x="6673850" y="1485900"/>
                </a:lnTo>
                <a:lnTo>
                  <a:pt x="6661150" y="1498600"/>
                </a:lnTo>
                <a:lnTo>
                  <a:pt x="6654800" y="1511300"/>
                </a:lnTo>
                <a:lnTo>
                  <a:pt x="6635750" y="1530350"/>
                </a:lnTo>
                <a:lnTo>
                  <a:pt x="6623050" y="1536700"/>
                </a:lnTo>
                <a:lnTo>
                  <a:pt x="6610350" y="1549400"/>
                </a:lnTo>
                <a:lnTo>
                  <a:pt x="6597650" y="1555750"/>
                </a:lnTo>
                <a:lnTo>
                  <a:pt x="6591300" y="1562100"/>
                </a:lnTo>
                <a:lnTo>
                  <a:pt x="6553200" y="1581150"/>
                </a:lnTo>
                <a:lnTo>
                  <a:pt x="6534150" y="1587500"/>
                </a:lnTo>
                <a:lnTo>
                  <a:pt x="6502400" y="1593850"/>
                </a:lnTo>
                <a:lnTo>
                  <a:pt x="6502400" y="1598905"/>
                </a:lnTo>
                <a:lnTo>
                  <a:pt x="6540500" y="1593850"/>
                </a:lnTo>
                <a:lnTo>
                  <a:pt x="6610350" y="1562099"/>
                </a:lnTo>
                <a:lnTo>
                  <a:pt x="6648450" y="1530350"/>
                </a:lnTo>
                <a:lnTo>
                  <a:pt x="6648450" y="1524000"/>
                </a:lnTo>
                <a:lnTo>
                  <a:pt x="6680200" y="1485899"/>
                </a:lnTo>
                <a:lnTo>
                  <a:pt x="6705600" y="1441449"/>
                </a:lnTo>
                <a:lnTo>
                  <a:pt x="6718300" y="1416049"/>
                </a:lnTo>
                <a:lnTo>
                  <a:pt x="6724650" y="1390650"/>
                </a:lnTo>
                <a:lnTo>
                  <a:pt x="6724650" y="1365249"/>
                </a:lnTo>
                <a:lnTo>
                  <a:pt x="6731000" y="1333500"/>
                </a:lnTo>
                <a:close/>
              </a:path>
              <a:path w="6731000" h="1600200">
                <a:moveTo>
                  <a:pt x="6642099" y="76199"/>
                </a:moveTo>
                <a:lnTo>
                  <a:pt x="6610350" y="44450"/>
                </a:lnTo>
                <a:lnTo>
                  <a:pt x="6569710" y="29210"/>
                </a:lnTo>
                <a:lnTo>
                  <a:pt x="6572250" y="31750"/>
                </a:lnTo>
                <a:lnTo>
                  <a:pt x="6610350" y="50800"/>
                </a:lnTo>
                <a:lnTo>
                  <a:pt x="6629400" y="69850"/>
                </a:lnTo>
                <a:lnTo>
                  <a:pt x="6642099" y="76199"/>
                </a:lnTo>
                <a:close/>
              </a:path>
              <a:path w="6731000" h="1600200">
                <a:moveTo>
                  <a:pt x="6680199" y="120649"/>
                </a:moveTo>
                <a:lnTo>
                  <a:pt x="6654800" y="90170"/>
                </a:lnTo>
                <a:lnTo>
                  <a:pt x="6654800" y="101600"/>
                </a:lnTo>
                <a:lnTo>
                  <a:pt x="6661150" y="101600"/>
                </a:lnTo>
                <a:lnTo>
                  <a:pt x="6680199" y="120649"/>
                </a:lnTo>
                <a:close/>
              </a:path>
              <a:path w="6731000" h="1600200">
                <a:moveTo>
                  <a:pt x="6724650" y="241300"/>
                </a:moveTo>
                <a:lnTo>
                  <a:pt x="6724650" y="215900"/>
                </a:lnTo>
                <a:lnTo>
                  <a:pt x="6718300" y="190500"/>
                </a:lnTo>
                <a:lnTo>
                  <a:pt x="6705600" y="165100"/>
                </a:lnTo>
                <a:lnTo>
                  <a:pt x="6680200" y="120650"/>
                </a:lnTo>
                <a:lnTo>
                  <a:pt x="6680200" y="133350"/>
                </a:lnTo>
                <a:lnTo>
                  <a:pt x="6686550" y="133350"/>
                </a:lnTo>
                <a:lnTo>
                  <a:pt x="6686550" y="146050"/>
                </a:lnTo>
                <a:lnTo>
                  <a:pt x="6692900" y="146050"/>
                </a:lnTo>
                <a:lnTo>
                  <a:pt x="6692900" y="158750"/>
                </a:lnTo>
                <a:lnTo>
                  <a:pt x="6699250" y="158750"/>
                </a:lnTo>
                <a:lnTo>
                  <a:pt x="6699250" y="171450"/>
                </a:lnTo>
                <a:lnTo>
                  <a:pt x="6705600" y="171450"/>
                </a:lnTo>
                <a:lnTo>
                  <a:pt x="6705600" y="184150"/>
                </a:lnTo>
                <a:lnTo>
                  <a:pt x="6711950" y="184150"/>
                </a:lnTo>
                <a:lnTo>
                  <a:pt x="6711950" y="209550"/>
                </a:lnTo>
                <a:lnTo>
                  <a:pt x="6718300" y="209550"/>
                </a:lnTo>
                <a:lnTo>
                  <a:pt x="6718300" y="241300"/>
                </a:lnTo>
                <a:lnTo>
                  <a:pt x="6724650" y="2413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06609" y="2438400"/>
            <a:ext cx="6718300" cy="1593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0259" y="2432050"/>
            <a:ext cx="6731000" cy="1606550"/>
          </a:xfrm>
          <a:custGeom>
            <a:avLst/>
            <a:gdLst/>
            <a:ahLst/>
            <a:cxnLst/>
            <a:rect l="l" t="t" r="r" b="b"/>
            <a:pathLst>
              <a:path w="6731000" h="1606550">
                <a:moveTo>
                  <a:pt x="6724650" y="1390650"/>
                </a:moveTo>
                <a:lnTo>
                  <a:pt x="6724650" y="215900"/>
                </a:lnTo>
                <a:lnTo>
                  <a:pt x="6718300" y="190500"/>
                </a:lnTo>
                <a:lnTo>
                  <a:pt x="6680200" y="120650"/>
                </a:lnTo>
                <a:lnTo>
                  <a:pt x="6648450" y="82550"/>
                </a:lnTo>
                <a:lnTo>
                  <a:pt x="6610350" y="44450"/>
                </a:lnTo>
                <a:lnTo>
                  <a:pt x="6559550" y="25400"/>
                </a:lnTo>
                <a:lnTo>
                  <a:pt x="6534150" y="12700"/>
                </a:lnTo>
                <a:lnTo>
                  <a:pt x="6483350" y="0"/>
                </a:lnTo>
                <a:lnTo>
                  <a:pt x="241300" y="0"/>
                </a:lnTo>
                <a:lnTo>
                  <a:pt x="190499" y="12700"/>
                </a:lnTo>
                <a:lnTo>
                  <a:pt x="165099" y="25400"/>
                </a:lnTo>
                <a:lnTo>
                  <a:pt x="120649" y="44450"/>
                </a:lnTo>
                <a:lnTo>
                  <a:pt x="44449" y="120650"/>
                </a:lnTo>
                <a:lnTo>
                  <a:pt x="25399" y="165100"/>
                </a:lnTo>
                <a:lnTo>
                  <a:pt x="12699" y="190500"/>
                </a:lnTo>
                <a:lnTo>
                  <a:pt x="6349" y="215900"/>
                </a:lnTo>
                <a:lnTo>
                  <a:pt x="0" y="247650"/>
                </a:lnTo>
                <a:lnTo>
                  <a:pt x="0" y="1365250"/>
                </a:lnTo>
                <a:lnTo>
                  <a:pt x="12700" y="1416050"/>
                </a:lnTo>
                <a:lnTo>
                  <a:pt x="12699" y="247650"/>
                </a:lnTo>
                <a:lnTo>
                  <a:pt x="25520" y="195885"/>
                </a:lnTo>
                <a:lnTo>
                  <a:pt x="41582" y="151013"/>
                </a:lnTo>
                <a:lnTo>
                  <a:pt x="64950" y="116184"/>
                </a:lnTo>
                <a:lnTo>
                  <a:pt x="94937" y="83432"/>
                </a:lnTo>
                <a:lnTo>
                  <a:pt x="128766" y="55533"/>
                </a:lnTo>
                <a:lnTo>
                  <a:pt x="163663" y="35263"/>
                </a:lnTo>
                <a:lnTo>
                  <a:pt x="196849" y="25400"/>
                </a:lnTo>
                <a:lnTo>
                  <a:pt x="247650" y="12700"/>
                </a:lnTo>
                <a:lnTo>
                  <a:pt x="6483350" y="12700"/>
                </a:lnTo>
                <a:lnTo>
                  <a:pt x="6559550" y="31750"/>
                </a:lnTo>
                <a:lnTo>
                  <a:pt x="6604000" y="57150"/>
                </a:lnTo>
                <a:lnTo>
                  <a:pt x="6642100" y="88900"/>
                </a:lnTo>
                <a:lnTo>
                  <a:pt x="6673850" y="127000"/>
                </a:lnTo>
                <a:lnTo>
                  <a:pt x="6699250" y="171450"/>
                </a:lnTo>
                <a:lnTo>
                  <a:pt x="6718300" y="247650"/>
                </a:lnTo>
                <a:lnTo>
                  <a:pt x="6718300" y="1416050"/>
                </a:lnTo>
                <a:lnTo>
                  <a:pt x="6724650" y="1390650"/>
                </a:lnTo>
                <a:close/>
              </a:path>
              <a:path w="6731000" h="1606550">
                <a:moveTo>
                  <a:pt x="6718300" y="1416050"/>
                </a:moveTo>
                <a:lnTo>
                  <a:pt x="6718300" y="247650"/>
                </a:lnTo>
                <a:lnTo>
                  <a:pt x="6715870" y="1372003"/>
                </a:lnTo>
                <a:lnTo>
                  <a:pt x="6713081" y="1385977"/>
                </a:lnTo>
                <a:lnTo>
                  <a:pt x="6699995" y="1432702"/>
                </a:lnTo>
                <a:lnTo>
                  <a:pt x="6678640" y="1472949"/>
                </a:lnTo>
                <a:lnTo>
                  <a:pt x="6653036" y="1505459"/>
                </a:lnTo>
                <a:lnTo>
                  <a:pt x="6604000" y="1549400"/>
                </a:lnTo>
                <a:lnTo>
                  <a:pt x="6559550" y="1574800"/>
                </a:lnTo>
                <a:lnTo>
                  <a:pt x="6534150" y="1587500"/>
                </a:lnTo>
                <a:lnTo>
                  <a:pt x="6508750" y="1587500"/>
                </a:lnTo>
                <a:lnTo>
                  <a:pt x="6483350" y="1593850"/>
                </a:lnTo>
                <a:lnTo>
                  <a:pt x="247650" y="1593850"/>
                </a:lnTo>
                <a:lnTo>
                  <a:pt x="171450" y="1574800"/>
                </a:lnTo>
                <a:lnTo>
                  <a:pt x="127000" y="1549400"/>
                </a:lnTo>
                <a:lnTo>
                  <a:pt x="88900" y="1517650"/>
                </a:lnTo>
                <a:lnTo>
                  <a:pt x="57150" y="1479550"/>
                </a:lnTo>
                <a:lnTo>
                  <a:pt x="31750" y="1435100"/>
                </a:lnTo>
                <a:lnTo>
                  <a:pt x="25400" y="1409700"/>
                </a:lnTo>
                <a:lnTo>
                  <a:pt x="19050" y="1390650"/>
                </a:lnTo>
                <a:lnTo>
                  <a:pt x="12700" y="1358900"/>
                </a:lnTo>
                <a:lnTo>
                  <a:pt x="12700" y="1416050"/>
                </a:lnTo>
                <a:lnTo>
                  <a:pt x="25400" y="1441450"/>
                </a:lnTo>
                <a:lnTo>
                  <a:pt x="44450" y="1485900"/>
                </a:lnTo>
                <a:lnTo>
                  <a:pt x="82550" y="1524000"/>
                </a:lnTo>
                <a:lnTo>
                  <a:pt x="82550" y="1530350"/>
                </a:lnTo>
                <a:lnTo>
                  <a:pt x="120650" y="1562100"/>
                </a:lnTo>
                <a:lnTo>
                  <a:pt x="165100" y="1587500"/>
                </a:lnTo>
                <a:lnTo>
                  <a:pt x="215900" y="1600200"/>
                </a:lnTo>
                <a:lnTo>
                  <a:pt x="247650" y="1606550"/>
                </a:lnTo>
                <a:lnTo>
                  <a:pt x="6483350" y="1606550"/>
                </a:lnTo>
                <a:lnTo>
                  <a:pt x="6508750" y="1600200"/>
                </a:lnTo>
                <a:lnTo>
                  <a:pt x="6540500" y="1593850"/>
                </a:lnTo>
                <a:lnTo>
                  <a:pt x="6565900" y="1587500"/>
                </a:lnTo>
                <a:lnTo>
                  <a:pt x="6610350" y="1562100"/>
                </a:lnTo>
                <a:lnTo>
                  <a:pt x="6648450" y="1530350"/>
                </a:lnTo>
                <a:lnTo>
                  <a:pt x="6648450" y="1524000"/>
                </a:lnTo>
                <a:lnTo>
                  <a:pt x="6680200" y="1485900"/>
                </a:lnTo>
                <a:lnTo>
                  <a:pt x="6705600" y="1441450"/>
                </a:lnTo>
                <a:lnTo>
                  <a:pt x="6718300" y="1416050"/>
                </a:lnTo>
                <a:close/>
              </a:path>
              <a:path w="6731000" h="1606550">
                <a:moveTo>
                  <a:pt x="6731000" y="1333500"/>
                </a:moveTo>
                <a:lnTo>
                  <a:pt x="6731000" y="273050"/>
                </a:lnTo>
                <a:lnTo>
                  <a:pt x="6724650" y="241300"/>
                </a:lnTo>
                <a:lnTo>
                  <a:pt x="6724650" y="1365250"/>
                </a:lnTo>
                <a:lnTo>
                  <a:pt x="6731000" y="13335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22334" y="2462542"/>
            <a:ext cx="6296025" cy="154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6510" algn="ctr">
              <a:lnSpc>
                <a:spcPct val="100499"/>
              </a:lnSpc>
            </a:pPr>
            <a:r>
              <a:rPr sz="1650" spc="-20" dirty="0">
                <a:latin typeface="Palatino Linotype"/>
                <a:cs typeface="Palatino Linotype"/>
              </a:rPr>
              <a:t>L</a:t>
            </a:r>
            <a:r>
              <a:rPr sz="1650" spc="-10" dirty="0">
                <a:latin typeface="Palatino Linotype"/>
                <a:cs typeface="Palatino Linotype"/>
              </a:rPr>
              <a:t>e</a:t>
            </a:r>
            <a:r>
              <a:rPr sz="1650" spc="-5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25" dirty="0">
                <a:latin typeface="Palatino Linotype"/>
                <a:cs typeface="Palatino Linotype"/>
              </a:rPr>
              <a:t>z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35" dirty="0">
                <a:latin typeface="Palatino Linotype"/>
                <a:cs typeface="Palatino Linotype"/>
              </a:rPr>
              <a:t>n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15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30" dirty="0">
                <a:latin typeface="Palatino Linotype"/>
                <a:cs typeface="Palatino Linotype"/>
              </a:rPr>
              <a:t>il</a:t>
            </a:r>
            <a:r>
              <a:rPr sz="1650" spc="25" dirty="0">
                <a:latin typeface="Palatino Linotype"/>
                <a:cs typeface="Palatino Linotype"/>
              </a:rPr>
              <a:t>a</a:t>
            </a:r>
            <a:r>
              <a:rPr sz="1650" spc="-30" dirty="0">
                <a:latin typeface="Palatino Linotype"/>
                <a:cs typeface="Palatino Linotype"/>
              </a:rPr>
              <a:t>z</a:t>
            </a:r>
            <a:r>
              <a:rPr sz="1650" spc="1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q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35" dirty="0">
                <a:latin typeface="Palatino Linotype"/>
                <a:cs typeface="Palatino Linotype"/>
              </a:rPr>
              <a:t>a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20" dirty="0">
                <a:latin typeface="Palatino Linotype"/>
                <a:cs typeface="Palatino Linotype"/>
              </a:rPr>
              <a:t>R</a:t>
            </a:r>
            <a:r>
              <a:rPr sz="1650" spc="-10" dirty="0">
                <a:latin typeface="Palatino Linotype"/>
                <a:cs typeface="Palatino Linotype"/>
              </a:rPr>
              <a:t>B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8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la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0" dirty="0">
                <a:latin typeface="Palatino Linotype"/>
                <a:cs typeface="Palatino Linotype"/>
              </a:rPr>
              <a:t>azi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25" dirty="0">
                <a:latin typeface="Palatino Linotype"/>
                <a:cs typeface="Palatino Linotype"/>
              </a:rPr>
              <a:t>h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45" dirty="0">
                <a:latin typeface="Palatino Linotype"/>
                <a:cs typeface="Palatino Linotype"/>
              </a:rPr>
              <a:t> </a:t>
            </a:r>
            <a:r>
              <a:rPr sz="1650" i="1" spc="15" dirty="0">
                <a:latin typeface="Palatino Linotype"/>
                <a:cs typeface="Palatino Linotype"/>
              </a:rPr>
              <a:t>“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-5" dirty="0">
                <a:latin typeface="Palatino Linotype"/>
                <a:cs typeface="Palatino Linotype"/>
              </a:rPr>
              <a:t>l</a:t>
            </a:r>
            <a:r>
              <a:rPr sz="1650" i="1" spc="-25" dirty="0">
                <a:latin typeface="Palatino Linotype"/>
                <a:cs typeface="Palatino Linotype"/>
              </a:rPr>
              <a:t> </a:t>
            </a:r>
            <a:r>
              <a:rPr sz="1650" i="1" spc="25" dirty="0">
                <a:latin typeface="Palatino Linotype"/>
                <a:cs typeface="Palatino Linotype"/>
              </a:rPr>
              <a:t>d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-10" dirty="0">
                <a:latin typeface="Palatino Linotype"/>
                <a:cs typeface="Palatino Linotype"/>
              </a:rPr>
              <a:t>r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-10" dirty="0">
                <a:latin typeface="Palatino Linotype"/>
                <a:cs typeface="Palatino Linotype"/>
              </a:rPr>
              <a:t>tto</a:t>
            </a:r>
            <a:r>
              <a:rPr sz="1650" i="1" dirty="0">
                <a:latin typeface="Palatino Linotype"/>
                <a:cs typeface="Palatino Linotype"/>
              </a:rPr>
              <a:t> </a:t>
            </a:r>
            <a:r>
              <a:rPr sz="1650" i="1" spc="15" dirty="0">
                <a:latin typeface="Palatino Linotype"/>
                <a:cs typeface="Palatino Linotype"/>
              </a:rPr>
              <a:t>d</a:t>
            </a:r>
            <a:r>
              <a:rPr sz="1650" i="1" spc="-5" dirty="0">
                <a:latin typeface="Palatino Linotype"/>
                <a:cs typeface="Palatino Linotype"/>
              </a:rPr>
              <a:t>i</a:t>
            </a:r>
            <a:r>
              <a:rPr sz="1650" i="1" spc="-25" dirty="0">
                <a:latin typeface="Palatino Linotype"/>
                <a:cs typeface="Palatino Linotype"/>
              </a:rPr>
              <a:t> </a:t>
            </a:r>
            <a:r>
              <a:rPr sz="1650" i="1" spc="0" dirty="0">
                <a:latin typeface="Palatino Linotype"/>
                <a:cs typeface="Palatino Linotype"/>
              </a:rPr>
              <a:t>a</a:t>
            </a:r>
            <a:r>
              <a:rPr sz="1650" i="1" spc="-25" dirty="0">
                <a:latin typeface="Palatino Linotype"/>
                <a:cs typeface="Palatino Linotype"/>
              </a:rPr>
              <a:t>b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dirty="0">
                <a:latin typeface="Palatino Linotype"/>
                <a:cs typeface="Palatino Linotype"/>
              </a:rPr>
              <a:t>t</a:t>
            </a:r>
            <a:r>
              <a:rPr sz="1650" i="1" spc="0" dirty="0">
                <a:latin typeface="Palatino Linotype"/>
                <a:cs typeface="Palatino Linotype"/>
              </a:rPr>
              <a:t>az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15" dirty="0">
                <a:latin typeface="Palatino Linotype"/>
                <a:cs typeface="Palatino Linotype"/>
              </a:rPr>
              <a:t>o</a:t>
            </a:r>
            <a:r>
              <a:rPr sz="1650" i="1" spc="-20" dirty="0">
                <a:latin typeface="Palatino Linotype"/>
                <a:cs typeface="Palatino Linotype"/>
              </a:rPr>
              <a:t>n</a:t>
            </a:r>
            <a:r>
              <a:rPr sz="1650" i="1" dirty="0">
                <a:latin typeface="Palatino Linotype"/>
                <a:cs typeface="Palatino Linotype"/>
              </a:rPr>
              <a:t>e</a:t>
            </a:r>
            <a:r>
              <a:rPr sz="1650" i="1" spc="-10" dirty="0">
                <a:latin typeface="Palatino Linotype"/>
                <a:cs typeface="Palatino Linotype"/>
              </a:rPr>
              <a:t> </a:t>
            </a:r>
            <a:r>
              <a:rPr sz="1650" i="1" dirty="0">
                <a:latin typeface="Palatino Linotype"/>
                <a:cs typeface="Palatino Linotype"/>
              </a:rPr>
              <a:t>s</a:t>
            </a:r>
            <a:r>
              <a:rPr sz="1650" i="1" spc="25" dirty="0">
                <a:latin typeface="Palatino Linotype"/>
                <a:cs typeface="Palatino Linotype"/>
              </a:rPr>
              <a:t>p</a:t>
            </a:r>
            <a:r>
              <a:rPr sz="1650" i="1" dirty="0">
                <a:latin typeface="Palatino Linotype"/>
                <a:cs typeface="Palatino Linotype"/>
              </a:rPr>
              <a:t>ett</a:t>
            </a:r>
            <a:r>
              <a:rPr sz="1650" i="1" spc="15" dirty="0">
                <a:latin typeface="Palatino Linotype"/>
                <a:cs typeface="Palatino Linotype"/>
              </a:rPr>
              <a:t>a</a:t>
            </a:r>
            <a:r>
              <a:rPr sz="1650" i="1" spc="-20" dirty="0">
                <a:latin typeface="Palatino Linotype"/>
                <a:cs typeface="Palatino Linotype"/>
              </a:rPr>
              <a:t>n</a:t>
            </a:r>
            <a:r>
              <a:rPr sz="1650" i="1" dirty="0">
                <a:latin typeface="Palatino Linotype"/>
                <a:cs typeface="Palatino Linotype"/>
              </a:rPr>
              <a:t>te</a:t>
            </a:r>
            <a:r>
              <a:rPr sz="1650" i="1" spc="-5" dirty="0">
                <a:latin typeface="Palatino Linotype"/>
                <a:cs typeface="Palatino Linotype"/>
              </a:rPr>
              <a:t> </a:t>
            </a:r>
            <a:r>
              <a:rPr sz="1650" i="1" spc="0" dirty="0">
                <a:latin typeface="Palatino Linotype"/>
                <a:cs typeface="Palatino Linotype"/>
              </a:rPr>
              <a:t>a</a:t>
            </a:r>
            <a:r>
              <a:rPr sz="1650" i="1" spc="-5" dirty="0">
                <a:latin typeface="Palatino Linotype"/>
                <a:cs typeface="Palatino Linotype"/>
              </a:rPr>
              <a:t>l</a:t>
            </a:r>
            <a:r>
              <a:rPr sz="1650" i="1" spc="-25" dirty="0">
                <a:latin typeface="Palatino Linotype"/>
                <a:cs typeface="Palatino Linotype"/>
              </a:rPr>
              <a:t> </a:t>
            </a:r>
            <a:r>
              <a:rPr sz="1650" i="1" spc="-30" dirty="0">
                <a:latin typeface="Palatino Linotype"/>
                <a:cs typeface="Palatino Linotype"/>
              </a:rPr>
              <a:t>c</a:t>
            </a:r>
            <a:r>
              <a:rPr sz="1650" i="1" spc="0" dirty="0">
                <a:latin typeface="Palatino Linotype"/>
                <a:cs typeface="Palatino Linotype"/>
              </a:rPr>
              <a:t>o</a:t>
            </a:r>
            <a:r>
              <a:rPr sz="1650" i="1" spc="-30" dirty="0">
                <a:latin typeface="Palatino Linotype"/>
                <a:cs typeface="Palatino Linotype"/>
              </a:rPr>
              <a:t>n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-20" dirty="0">
                <a:latin typeface="Palatino Linotype"/>
                <a:cs typeface="Palatino Linotype"/>
              </a:rPr>
              <a:t>u</a:t>
            </a:r>
            <a:r>
              <a:rPr sz="1650" i="1" spc="25" dirty="0">
                <a:latin typeface="Palatino Linotype"/>
                <a:cs typeface="Palatino Linotype"/>
              </a:rPr>
              <a:t>g</a:t>
            </a:r>
            <a:r>
              <a:rPr sz="1650" i="1" dirty="0">
                <a:latin typeface="Palatino Linotype"/>
                <a:cs typeface="Palatino Linotype"/>
              </a:rPr>
              <a:t>e</a:t>
            </a:r>
            <a:r>
              <a:rPr sz="1650" i="1" spc="45" dirty="0">
                <a:latin typeface="Palatino Linotype"/>
                <a:cs typeface="Palatino Linotype"/>
              </a:rPr>
              <a:t> </a:t>
            </a:r>
            <a:r>
              <a:rPr sz="1650" i="1" spc="5" dirty="0">
                <a:latin typeface="Palatino Linotype"/>
                <a:cs typeface="Palatino Linotype"/>
              </a:rPr>
              <a:t>se</a:t>
            </a:r>
            <a:r>
              <a:rPr sz="1650" i="1" spc="25" dirty="0">
                <a:latin typeface="Palatino Linotype"/>
                <a:cs typeface="Palatino Linotype"/>
              </a:rPr>
              <a:t>p</a:t>
            </a:r>
            <a:r>
              <a:rPr sz="1650" i="1" spc="15" dirty="0">
                <a:latin typeface="Palatino Linotype"/>
                <a:cs typeface="Palatino Linotype"/>
              </a:rPr>
              <a:t>a</a:t>
            </a:r>
            <a:r>
              <a:rPr sz="1650" i="1" spc="5" dirty="0">
                <a:latin typeface="Palatino Linotype"/>
                <a:cs typeface="Palatino Linotype"/>
              </a:rPr>
              <a:t>r</a:t>
            </a:r>
            <a:r>
              <a:rPr sz="1650" i="1" spc="0" dirty="0">
                <a:latin typeface="Palatino Linotype"/>
                <a:cs typeface="Palatino Linotype"/>
              </a:rPr>
              <a:t>a</a:t>
            </a:r>
            <a:r>
              <a:rPr sz="1650" i="1" spc="-10" dirty="0">
                <a:latin typeface="Palatino Linotype"/>
                <a:cs typeface="Palatino Linotype"/>
              </a:rPr>
              <a:t>to</a:t>
            </a:r>
            <a:r>
              <a:rPr sz="1650" i="1" spc="-5" dirty="0">
                <a:latin typeface="Palatino Linotype"/>
                <a:cs typeface="Palatino Linotype"/>
              </a:rPr>
              <a:t> </a:t>
            </a:r>
            <a:r>
              <a:rPr sz="1650" i="1" dirty="0">
                <a:latin typeface="Palatino Linotype"/>
                <a:cs typeface="Palatino Linotype"/>
              </a:rPr>
              <a:t>(</a:t>
            </a:r>
            <a:r>
              <a:rPr sz="1650" i="1" spc="-35" dirty="0">
                <a:latin typeface="Palatino Linotype"/>
                <a:cs typeface="Palatino Linotype"/>
              </a:rPr>
              <a:t>c</a:t>
            </a:r>
            <a:r>
              <a:rPr sz="1650" i="1" spc="0" dirty="0">
                <a:latin typeface="Palatino Linotype"/>
                <a:cs typeface="Palatino Linotype"/>
              </a:rPr>
              <a:t>o</a:t>
            </a:r>
            <a:r>
              <a:rPr sz="1650" i="1" spc="-20" dirty="0">
                <a:latin typeface="Palatino Linotype"/>
                <a:cs typeface="Palatino Linotype"/>
              </a:rPr>
              <a:t>n</a:t>
            </a:r>
            <a:r>
              <a:rPr sz="1650" i="1" spc="25" dirty="0">
                <a:latin typeface="Palatino Linotype"/>
                <a:cs typeface="Palatino Linotype"/>
              </a:rPr>
              <a:t>v</a:t>
            </a:r>
            <a:r>
              <a:rPr sz="1650" i="1" spc="5" dirty="0">
                <a:latin typeface="Palatino Linotype"/>
                <a:cs typeface="Palatino Linotype"/>
              </a:rPr>
              <a:t>e</a:t>
            </a:r>
            <a:r>
              <a:rPr sz="1650" i="1" spc="-20" dirty="0">
                <a:latin typeface="Palatino Linotype"/>
                <a:cs typeface="Palatino Linotype"/>
              </a:rPr>
              <a:t>n</a:t>
            </a:r>
            <a:r>
              <a:rPr sz="1650" i="1" spc="15" dirty="0">
                <a:latin typeface="Palatino Linotype"/>
                <a:cs typeface="Palatino Linotype"/>
              </a:rPr>
              <a:t>z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0" dirty="0">
                <a:latin typeface="Palatino Linotype"/>
                <a:cs typeface="Palatino Linotype"/>
              </a:rPr>
              <a:t>o</a:t>
            </a:r>
            <a:r>
              <a:rPr sz="1650" i="1" spc="-20" dirty="0">
                <a:latin typeface="Palatino Linotype"/>
                <a:cs typeface="Palatino Linotype"/>
              </a:rPr>
              <a:t>n</a:t>
            </a:r>
            <a:r>
              <a:rPr sz="1650" i="1" spc="15" dirty="0">
                <a:latin typeface="Palatino Linotype"/>
                <a:cs typeface="Palatino Linotype"/>
              </a:rPr>
              <a:t>a</a:t>
            </a:r>
            <a:r>
              <a:rPr sz="1650" i="1" spc="-15" dirty="0">
                <a:latin typeface="Palatino Linotype"/>
                <a:cs typeface="Palatino Linotype"/>
              </a:rPr>
              <a:t>l</a:t>
            </a:r>
            <a:r>
              <a:rPr sz="1650" i="1" dirty="0">
                <a:latin typeface="Palatino Linotype"/>
                <a:cs typeface="Palatino Linotype"/>
              </a:rPr>
              <a:t>m</a:t>
            </a:r>
            <a:r>
              <a:rPr sz="1650" i="1" spc="5" dirty="0">
                <a:latin typeface="Palatino Linotype"/>
                <a:cs typeface="Palatino Linotype"/>
              </a:rPr>
              <a:t>e</a:t>
            </a:r>
            <a:r>
              <a:rPr sz="1650" i="1" spc="-20" dirty="0">
                <a:latin typeface="Palatino Linotype"/>
                <a:cs typeface="Palatino Linotype"/>
              </a:rPr>
              <a:t>n</a:t>
            </a:r>
            <a:r>
              <a:rPr sz="1650" i="1" dirty="0">
                <a:latin typeface="Palatino Linotype"/>
                <a:cs typeface="Palatino Linotype"/>
              </a:rPr>
              <a:t>te</a:t>
            </a:r>
            <a:r>
              <a:rPr sz="1650" i="1" spc="-10" dirty="0">
                <a:latin typeface="Palatino Linotype"/>
                <a:cs typeface="Palatino Linotype"/>
              </a:rPr>
              <a:t> o</a:t>
            </a:r>
            <a:r>
              <a:rPr sz="1650" i="1" spc="5" dirty="0">
                <a:latin typeface="Palatino Linotype"/>
                <a:cs typeface="Palatino Linotype"/>
              </a:rPr>
              <a:t> </a:t>
            </a:r>
            <a:r>
              <a:rPr sz="1650" i="1" spc="25" dirty="0">
                <a:latin typeface="Palatino Linotype"/>
                <a:cs typeface="Palatino Linotype"/>
              </a:rPr>
              <a:t>p</a:t>
            </a:r>
            <a:r>
              <a:rPr sz="1650" i="1" spc="5" dirty="0">
                <a:latin typeface="Palatino Linotype"/>
                <a:cs typeface="Palatino Linotype"/>
              </a:rPr>
              <a:t>e</a:t>
            </a:r>
            <a:r>
              <a:rPr sz="1650" i="1" dirty="0">
                <a:latin typeface="Palatino Linotype"/>
                <a:cs typeface="Palatino Linotype"/>
              </a:rPr>
              <a:t>r</a:t>
            </a:r>
            <a:r>
              <a:rPr sz="1650" i="1" spc="-55" dirty="0">
                <a:latin typeface="Palatino Linotype"/>
                <a:cs typeface="Palatino Linotype"/>
              </a:rPr>
              <a:t> </a:t>
            </a:r>
            <a:r>
              <a:rPr sz="1650" i="1" spc="5" dirty="0">
                <a:latin typeface="Palatino Linotype"/>
                <a:cs typeface="Palatino Linotype"/>
              </a:rPr>
              <a:t>se</a:t>
            </a:r>
            <a:r>
              <a:rPr sz="1650" i="1" spc="-20" dirty="0">
                <a:latin typeface="Palatino Linotype"/>
                <a:cs typeface="Palatino Linotype"/>
              </a:rPr>
              <a:t>n</a:t>
            </a:r>
            <a:r>
              <a:rPr sz="1650" i="1" spc="5" dirty="0">
                <a:latin typeface="Palatino Linotype"/>
                <a:cs typeface="Palatino Linotype"/>
              </a:rPr>
              <a:t>te</a:t>
            </a:r>
            <a:r>
              <a:rPr sz="1650" i="1" spc="-20" dirty="0">
                <a:latin typeface="Palatino Linotype"/>
                <a:cs typeface="Palatino Linotype"/>
              </a:rPr>
              <a:t>n</a:t>
            </a:r>
            <a:r>
              <a:rPr sz="1650" i="1" spc="0" dirty="0">
                <a:latin typeface="Palatino Linotype"/>
                <a:cs typeface="Palatino Linotype"/>
              </a:rPr>
              <a:t>za</a:t>
            </a:r>
            <a:r>
              <a:rPr sz="1650" i="1" dirty="0">
                <a:latin typeface="Palatino Linotype"/>
                <a:cs typeface="Palatino Linotype"/>
              </a:rPr>
              <a:t>)</a:t>
            </a:r>
            <a:r>
              <a:rPr sz="1650" i="1" spc="35" dirty="0">
                <a:latin typeface="Palatino Linotype"/>
                <a:cs typeface="Palatino Linotype"/>
              </a:rPr>
              <a:t> </a:t>
            </a:r>
            <a:r>
              <a:rPr sz="1650" i="1" spc="5" dirty="0">
                <a:latin typeface="Palatino Linotype"/>
                <a:cs typeface="Palatino Linotype"/>
              </a:rPr>
              <a:t>po</a:t>
            </a:r>
            <a:r>
              <a:rPr sz="1650" i="1" spc="-10" dirty="0">
                <a:latin typeface="Palatino Linotype"/>
                <a:cs typeface="Palatino Linotype"/>
              </a:rPr>
              <a:t>t</a:t>
            </a:r>
            <a:r>
              <a:rPr sz="1650" i="1" spc="5" dirty="0">
                <a:latin typeface="Palatino Linotype"/>
                <a:cs typeface="Palatino Linotype"/>
              </a:rPr>
              <a:t>ev</a:t>
            </a:r>
            <a:r>
              <a:rPr sz="1650" i="1" spc="-10" dirty="0">
                <a:latin typeface="Palatino Linotype"/>
                <a:cs typeface="Palatino Linotype"/>
              </a:rPr>
              <a:t>a</a:t>
            </a:r>
            <a:r>
              <a:rPr sz="1650" i="1" spc="-50" dirty="0">
                <a:latin typeface="Palatino Linotype"/>
                <a:cs typeface="Palatino Linotype"/>
              </a:rPr>
              <a:t> </a:t>
            </a:r>
            <a:r>
              <a:rPr sz="1650" i="1" spc="5" dirty="0">
                <a:latin typeface="Palatino Linotype"/>
                <a:cs typeface="Palatino Linotype"/>
              </a:rPr>
              <a:t>esse</a:t>
            </a:r>
            <a:r>
              <a:rPr sz="1650" i="1" spc="-45" dirty="0">
                <a:latin typeface="Palatino Linotype"/>
                <a:cs typeface="Palatino Linotype"/>
              </a:rPr>
              <a:t>r</a:t>
            </a:r>
            <a:r>
              <a:rPr sz="1650" i="1" dirty="0">
                <a:latin typeface="Palatino Linotype"/>
                <a:cs typeface="Palatino Linotype"/>
              </a:rPr>
              <a:t>e</a:t>
            </a:r>
            <a:r>
              <a:rPr sz="1650" i="1" spc="-5" dirty="0">
                <a:latin typeface="Palatino Linotype"/>
                <a:cs typeface="Palatino Linotype"/>
              </a:rPr>
              <a:t> </a:t>
            </a:r>
            <a:r>
              <a:rPr sz="1650" i="1" spc="0" dirty="0">
                <a:latin typeface="Palatino Linotype"/>
                <a:cs typeface="Palatino Linotype"/>
              </a:rPr>
              <a:t>a</a:t>
            </a:r>
            <a:r>
              <a:rPr sz="1650" i="1" dirty="0">
                <a:latin typeface="Palatino Linotype"/>
                <a:cs typeface="Palatino Linotype"/>
              </a:rPr>
              <a:t>ss</a:t>
            </a:r>
            <a:r>
              <a:rPr sz="1650" i="1" spc="-10" dirty="0">
                <a:latin typeface="Palatino Linotype"/>
                <a:cs typeface="Palatino Linotype"/>
              </a:rPr>
              <a:t>i</a:t>
            </a:r>
            <a:r>
              <a:rPr sz="1650" i="1" dirty="0">
                <a:latin typeface="Palatino Linotype"/>
                <a:cs typeface="Palatino Linotype"/>
              </a:rPr>
              <a:t>m</a:t>
            </a:r>
            <a:r>
              <a:rPr sz="1650" i="1" spc="-15" dirty="0">
                <a:latin typeface="Palatino Linotype"/>
                <a:cs typeface="Palatino Linotype"/>
              </a:rPr>
              <a:t>il</a:t>
            </a:r>
            <a:r>
              <a:rPr sz="1650" i="1" spc="0" dirty="0">
                <a:latin typeface="Palatino Linotype"/>
                <a:cs typeface="Palatino Linotype"/>
              </a:rPr>
              <a:t>a</a:t>
            </a:r>
            <a:r>
              <a:rPr sz="1650" i="1" spc="-5" dirty="0">
                <a:latin typeface="Palatino Linotype"/>
                <a:cs typeface="Palatino Linotype"/>
              </a:rPr>
              <a:t>t</a:t>
            </a:r>
            <a:r>
              <a:rPr sz="1650" i="1" spc="-10" dirty="0">
                <a:latin typeface="Palatino Linotype"/>
                <a:cs typeface="Palatino Linotype"/>
              </a:rPr>
              <a:t>o</a:t>
            </a:r>
            <a:r>
              <a:rPr sz="1650" i="1" spc="-45" dirty="0">
                <a:latin typeface="Palatino Linotype"/>
                <a:cs typeface="Palatino Linotype"/>
              </a:rPr>
              <a:t> </a:t>
            </a:r>
            <a:r>
              <a:rPr sz="1650" i="1" spc="0" dirty="0">
                <a:latin typeface="Palatino Linotype"/>
                <a:cs typeface="Palatino Linotype"/>
              </a:rPr>
              <a:t>a</a:t>
            </a:r>
            <a:r>
              <a:rPr sz="1650" i="1" spc="-5" dirty="0">
                <a:latin typeface="Palatino Linotype"/>
                <a:cs typeface="Palatino Linotype"/>
              </a:rPr>
              <a:t>i</a:t>
            </a:r>
            <a:r>
              <a:rPr sz="1650" i="1" spc="-25" dirty="0">
                <a:latin typeface="Palatino Linotype"/>
                <a:cs typeface="Palatino Linotype"/>
              </a:rPr>
              <a:t> </a:t>
            </a:r>
            <a:r>
              <a:rPr sz="1650" i="1" spc="25" dirty="0">
                <a:latin typeface="Palatino Linotype"/>
                <a:cs typeface="Palatino Linotype"/>
              </a:rPr>
              <a:t>d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-10" dirty="0">
                <a:latin typeface="Palatino Linotype"/>
                <a:cs typeface="Palatino Linotype"/>
              </a:rPr>
              <a:t>r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-10" dirty="0">
                <a:latin typeface="Palatino Linotype"/>
                <a:cs typeface="Palatino Linotype"/>
              </a:rPr>
              <a:t>tti</a:t>
            </a:r>
            <a:r>
              <a:rPr sz="1650" i="1" spc="25" dirty="0">
                <a:latin typeface="Palatino Linotype"/>
                <a:cs typeface="Palatino Linotype"/>
              </a:rPr>
              <a:t> </a:t>
            </a:r>
            <a:r>
              <a:rPr sz="1650" i="1" spc="-45" dirty="0">
                <a:latin typeface="Palatino Linotype"/>
                <a:cs typeface="Palatino Linotype"/>
              </a:rPr>
              <a:t>r</a:t>
            </a:r>
            <a:r>
              <a:rPr sz="1650" i="1" spc="5" dirty="0">
                <a:latin typeface="Palatino Linotype"/>
                <a:cs typeface="Palatino Linotype"/>
              </a:rPr>
              <a:t>e</a:t>
            </a:r>
            <a:r>
              <a:rPr sz="1650" i="1" spc="0" dirty="0">
                <a:latin typeface="Palatino Linotype"/>
                <a:cs typeface="Palatino Linotype"/>
              </a:rPr>
              <a:t>a</a:t>
            </a:r>
            <a:r>
              <a:rPr sz="1650" i="1" spc="-15" dirty="0">
                <a:latin typeface="Palatino Linotype"/>
                <a:cs typeface="Palatino Linotype"/>
              </a:rPr>
              <a:t>l</a:t>
            </a:r>
            <a:r>
              <a:rPr sz="1650" i="1" spc="-5" dirty="0">
                <a:latin typeface="Palatino Linotype"/>
                <a:cs typeface="Palatino Linotype"/>
              </a:rPr>
              <a:t>i </a:t>
            </a:r>
            <a:r>
              <a:rPr sz="1650" i="1" spc="15" dirty="0">
                <a:latin typeface="Palatino Linotype"/>
                <a:cs typeface="Palatino Linotype"/>
              </a:rPr>
              <a:t>d</a:t>
            </a:r>
            <a:r>
              <a:rPr sz="1650" i="1" spc="-5" dirty="0">
                <a:latin typeface="Palatino Linotype"/>
                <a:cs typeface="Palatino Linotype"/>
              </a:rPr>
              <a:t>i</a:t>
            </a:r>
            <a:r>
              <a:rPr sz="1650" i="1" spc="-75" dirty="0">
                <a:latin typeface="Palatino Linotype"/>
                <a:cs typeface="Palatino Linotype"/>
              </a:rPr>
              <a:t> </a:t>
            </a:r>
            <a:r>
              <a:rPr sz="1650" i="1" spc="5" dirty="0">
                <a:latin typeface="Palatino Linotype"/>
                <a:cs typeface="Palatino Linotype"/>
              </a:rPr>
              <a:t>god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dirty="0">
                <a:latin typeface="Palatino Linotype"/>
                <a:cs typeface="Palatino Linotype"/>
              </a:rPr>
              <a:t>m</a:t>
            </a:r>
            <a:r>
              <a:rPr sz="1650" i="1" spc="5" dirty="0">
                <a:latin typeface="Palatino Linotype"/>
                <a:cs typeface="Palatino Linotype"/>
              </a:rPr>
              <a:t>e</a:t>
            </a:r>
            <a:r>
              <a:rPr sz="1650" i="1" spc="-20" dirty="0">
                <a:latin typeface="Palatino Linotype"/>
                <a:cs typeface="Palatino Linotype"/>
              </a:rPr>
              <a:t>n</a:t>
            </a:r>
            <a:r>
              <a:rPr sz="1650" i="1" dirty="0">
                <a:latin typeface="Palatino Linotype"/>
                <a:cs typeface="Palatino Linotype"/>
              </a:rPr>
              <a:t>t</a:t>
            </a:r>
            <a:r>
              <a:rPr sz="1650" i="1" spc="5" dirty="0">
                <a:latin typeface="Palatino Linotype"/>
                <a:cs typeface="Palatino Linotype"/>
              </a:rPr>
              <a:t>o”</a:t>
            </a:r>
            <a:r>
              <a:rPr sz="1650" i="1" spc="-5" dirty="0">
                <a:latin typeface="Palatino Linotype"/>
                <a:cs typeface="Palatino Linotype"/>
              </a:rPr>
              <a:t>,</a:t>
            </a:r>
            <a:r>
              <a:rPr sz="1650" i="1" spc="-8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3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dd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to</a:t>
            </a:r>
            <a:r>
              <a:rPr sz="1650" b="1" spc="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bb</a:t>
            </a:r>
            <a:r>
              <a:rPr sz="16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to</a:t>
            </a:r>
            <a:r>
              <a:rPr sz="16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1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mpu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to</a:t>
            </a:r>
            <a:r>
              <a:rPr sz="1650" b="1" spc="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al 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asse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mmo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650" b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1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spc="-10" dirty="0">
                <a:latin typeface="Palatino Linotype"/>
                <a:cs typeface="Palatino Linotype"/>
              </a:rPr>
              <a:t>(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h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4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f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10" dirty="0">
                <a:latin typeface="Palatino Linotype"/>
                <a:cs typeface="Palatino Linotype"/>
              </a:rPr>
              <a:t>e</a:t>
            </a:r>
            <a:r>
              <a:rPr sz="1650" spc="145" dirty="0">
                <a:latin typeface="Palatino Linotype"/>
                <a:cs typeface="Palatino Linotype"/>
              </a:rPr>
              <a:t> 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-1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20" dirty="0">
                <a:latin typeface="Palatino Linotype"/>
                <a:cs typeface="Palatino Linotype"/>
              </a:rPr>
              <a:t>n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3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30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dirty="0">
                <a:latin typeface="Palatino Linotype"/>
                <a:cs typeface="Palatino Linotype"/>
              </a:rPr>
              <a:t>e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35" dirty="0">
                <a:latin typeface="Palatino Linotype"/>
                <a:cs typeface="Palatino Linotype"/>
              </a:rPr>
              <a:t>ll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6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à</a:t>
            </a:r>
            <a:r>
              <a:rPr sz="1650" spc="110" dirty="0">
                <a:latin typeface="Palatino Linotype"/>
                <a:cs typeface="Palatino Linotype"/>
              </a:rPr>
              <a:t> 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-1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105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al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3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tt</a:t>
            </a:r>
            <a:r>
              <a:rPr sz="165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105" dirty="0">
                <a:latin typeface="Palatino Linotype"/>
                <a:cs typeface="Palatino Linotype"/>
              </a:rPr>
              <a:t> </a:t>
            </a:r>
            <a:r>
              <a:rPr sz="1650" spc="-15" dirty="0">
                <a:latin typeface="Palatino Linotype"/>
                <a:cs typeface="Palatino Linotype"/>
              </a:rPr>
              <a:t>g</a:t>
            </a:r>
            <a:r>
              <a:rPr sz="1650" spc="-5" dirty="0">
                <a:latin typeface="Palatino Linotype"/>
                <a:cs typeface="Palatino Linotype"/>
              </a:rPr>
              <a:t>o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22359" y="977900"/>
            <a:ext cx="5930900" cy="13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3309" y="1117600"/>
            <a:ext cx="5969000" cy="71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036704" y="1007221"/>
            <a:ext cx="4928235" cy="77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2665" marR="6350" indent="-990600">
              <a:lnSpc>
                <a:spcPct val="102400"/>
              </a:lnSpc>
            </a:pPr>
            <a:r>
              <a:rPr sz="2400" b="1" spc="-40" dirty="0">
                <a:latin typeface="Palatino Linotype"/>
                <a:cs typeface="Palatino Linotype"/>
              </a:rPr>
              <a:t>A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dirty="0">
                <a:latin typeface="Palatino Linotype"/>
                <a:cs typeface="Palatino Linotype"/>
              </a:rPr>
              <a:t>eg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ella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al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20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u</a:t>
            </a:r>
            <a:r>
              <a:rPr sz="2400" b="1" dirty="0">
                <a:latin typeface="Palatino Linotype"/>
                <a:cs typeface="Palatino Linotype"/>
              </a:rPr>
              <a:t>ge </a:t>
            </a:r>
            <a:r>
              <a:rPr sz="2400" b="1" spc="-35" dirty="0">
                <a:latin typeface="Palatino Linotype"/>
                <a:cs typeface="Palatino Linotype"/>
              </a:rPr>
              <a:t>s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ato</a:t>
            </a:r>
            <a:r>
              <a:rPr sz="2400" b="1" spc="6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iv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ziato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38559" y="198755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38344" y="177800"/>
                </a:moveTo>
                <a:lnTo>
                  <a:pt x="25400" y="171450"/>
                </a:lnTo>
                <a:lnTo>
                  <a:pt x="0" y="171450"/>
                </a:lnTo>
                <a:lnTo>
                  <a:pt x="25400" y="183073"/>
                </a:lnTo>
                <a:lnTo>
                  <a:pt x="25400" y="177800"/>
                </a:lnTo>
                <a:lnTo>
                  <a:pt x="38344" y="177800"/>
                </a:lnTo>
                <a:close/>
              </a:path>
              <a:path w="717550" h="342900">
                <a:moveTo>
                  <a:pt x="203200" y="171449"/>
                </a:moveTo>
                <a:lnTo>
                  <a:pt x="25400" y="171450"/>
                </a:lnTo>
                <a:lnTo>
                  <a:pt x="38344" y="177800"/>
                </a:lnTo>
                <a:lnTo>
                  <a:pt x="196850" y="177799"/>
                </a:lnTo>
                <a:lnTo>
                  <a:pt x="203200" y="171449"/>
                </a:lnTo>
                <a:close/>
              </a:path>
              <a:path w="717550" h="342900">
                <a:moveTo>
                  <a:pt x="224791" y="274320"/>
                </a:moveTo>
                <a:lnTo>
                  <a:pt x="31750" y="177800"/>
                </a:lnTo>
                <a:lnTo>
                  <a:pt x="25400" y="177800"/>
                </a:lnTo>
                <a:lnTo>
                  <a:pt x="25400" y="183073"/>
                </a:lnTo>
                <a:lnTo>
                  <a:pt x="224791" y="274320"/>
                </a:lnTo>
                <a:close/>
              </a:path>
              <a:path w="717550" h="342900">
                <a:moveTo>
                  <a:pt x="520700" y="6350"/>
                </a:moveTo>
                <a:lnTo>
                  <a:pt x="520700" y="0"/>
                </a:lnTo>
                <a:lnTo>
                  <a:pt x="196850" y="0"/>
                </a:lnTo>
                <a:lnTo>
                  <a:pt x="196850" y="171449"/>
                </a:lnTo>
                <a:lnTo>
                  <a:pt x="203200" y="171449"/>
                </a:lnTo>
                <a:lnTo>
                  <a:pt x="203200" y="177799"/>
                </a:lnTo>
                <a:lnTo>
                  <a:pt x="203200" y="6349"/>
                </a:lnTo>
                <a:lnTo>
                  <a:pt x="520700" y="6350"/>
                </a:lnTo>
                <a:close/>
              </a:path>
              <a:path w="717550" h="342900">
                <a:moveTo>
                  <a:pt x="203200" y="177799"/>
                </a:moveTo>
                <a:lnTo>
                  <a:pt x="203200" y="171449"/>
                </a:lnTo>
                <a:lnTo>
                  <a:pt x="196850" y="177799"/>
                </a:lnTo>
                <a:lnTo>
                  <a:pt x="203200" y="177799"/>
                </a:lnTo>
                <a:close/>
              </a:path>
              <a:path w="717550" h="342900">
                <a:moveTo>
                  <a:pt x="368300" y="342900"/>
                </a:moveTo>
                <a:lnTo>
                  <a:pt x="368300" y="339994"/>
                </a:lnTo>
                <a:lnTo>
                  <a:pt x="224791" y="274320"/>
                </a:lnTo>
                <a:lnTo>
                  <a:pt x="349250" y="336550"/>
                </a:lnTo>
                <a:lnTo>
                  <a:pt x="368300" y="342900"/>
                </a:lnTo>
                <a:close/>
              </a:path>
              <a:path w="717550" h="342900">
                <a:moveTo>
                  <a:pt x="698500" y="180974"/>
                </a:moveTo>
                <a:lnTo>
                  <a:pt x="698500" y="177799"/>
                </a:lnTo>
                <a:lnTo>
                  <a:pt x="685800" y="177799"/>
                </a:lnTo>
                <a:lnTo>
                  <a:pt x="368300" y="336550"/>
                </a:lnTo>
                <a:lnTo>
                  <a:pt x="368300" y="339994"/>
                </a:lnTo>
                <a:lnTo>
                  <a:pt x="374650" y="342900"/>
                </a:lnTo>
                <a:lnTo>
                  <a:pt x="698500" y="180974"/>
                </a:lnTo>
                <a:close/>
              </a:path>
              <a:path w="717550" h="342900">
                <a:moveTo>
                  <a:pt x="692150" y="171449"/>
                </a:moveTo>
                <a:lnTo>
                  <a:pt x="520700" y="171449"/>
                </a:lnTo>
                <a:lnTo>
                  <a:pt x="520700" y="177799"/>
                </a:lnTo>
                <a:lnTo>
                  <a:pt x="679205" y="177799"/>
                </a:lnTo>
                <a:lnTo>
                  <a:pt x="692150" y="171449"/>
                </a:lnTo>
                <a:close/>
              </a:path>
              <a:path w="717550" h="342900">
                <a:moveTo>
                  <a:pt x="698500" y="177799"/>
                </a:moveTo>
                <a:lnTo>
                  <a:pt x="692150" y="171449"/>
                </a:lnTo>
                <a:lnTo>
                  <a:pt x="679205" y="177799"/>
                </a:lnTo>
                <a:lnTo>
                  <a:pt x="698500" y="177799"/>
                </a:lnTo>
                <a:close/>
              </a:path>
              <a:path w="717550" h="342900">
                <a:moveTo>
                  <a:pt x="717550" y="171449"/>
                </a:moveTo>
                <a:lnTo>
                  <a:pt x="692150" y="171449"/>
                </a:lnTo>
                <a:lnTo>
                  <a:pt x="698500" y="177799"/>
                </a:lnTo>
                <a:lnTo>
                  <a:pt x="698500" y="180974"/>
                </a:lnTo>
                <a:lnTo>
                  <a:pt x="717550" y="171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63959" y="1993900"/>
            <a:ext cx="673100" cy="336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38559" y="1987550"/>
            <a:ext cx="717550" cy="349250"/>
          </a:xfrm>
          <a:custGeom>
            <a:avLst/>
            <a:gdLst/>
            <a:ahLst/>
            <a:cxnLst/>
            <a:rect l="l" t="t" r="r" b="b"/>
            <a:pathLst>
              <a:path w="717550" h="349250">
                <a:moveTo>
                  <a:pt x="358775" y="334992"/>
                </a:moveTo>
                <a:lnTo>
                  <a:pt x="38344" y="177800"/>
                </a:lnTo>
                <a:lnTo>
                  <a:pt x="25400" y="177800"/>
                </a:lnTo>
                <a:lnTo>
                  <a:pt x="25400" y="171450"/>
                </a:lnTo>
                <a:lnTo>
                  <a:pt x="0" y="171450"/>
                </a:lnTo>
                <a:lnTo>
                  <a:pt x="25399" y="183927"/>
                </a:lnTo>
                <a:lnTo>
                  <a:pt x="25400" y="177800"/>
                </a:lnTo>
                <a:lnTo>
                  <a:pt x="38344" y="177800"/>
                </a:lnTo>
                <a:lnTo>
                  <a:pt x="38344" y="190285"/>
                </a:lnTo>
                <a:lnTo>
                  <a:pt x="355600" y="346130"/>
                </a:lnTo>
                <a:lnTo>
                  <a:pt x="355600" y="336550"/>
                </a:lnTo>
                <a:lnTo>
                  <a:pt x="358775" y="334992"/>
                </a:lnTo>
                <a:close/>
              </a:path>
              <a:path w="717550" h="349250">
                <a:moveTo>
                  <a:pt x="203200" y="171449"/>
                </a:moveTo>
                <a:lnTo>
                  <a:pt x="25400" y="171450"/>
                </a:lnTo>
                <a:lnTo>
                  <a:pt x="38344" y="177800"/>
                </a:lnTo>
                <a:lnTo>
                  <a:pt x="196850" y="177799"/>
                </a:lnTo>
                <a:lnTo>
                  <a:pt x="203200" y="171449"/>
                </a:lnTo>
                <a:close/>
              </a:path>
              <a:path w="717550" h="349250">
                <a:moveTo>
                  <a:pt x="520700" y="12699"/>
                </a:moveTo>
                <a:lnTo>
                  <a:pt x="520700" y="0"/>
                </a:lnTo>
                <a:lnTo>
                  <a:pt x="196850" y="0"/>
                </a:lnTo>
                <a:lnTo>
                  <a:pt x="196850" y="171449"/>
                </a:lnTo>
                <a:lnTo>
                  <a:pt x="203200" y="171449"/>
                </a:lnTo>
                <a:lnTo>
                  <a:pt x="203200" y="12699"/>
                </a:lnTo>
                <a:lnTo>
                  <a:pt x="209550" y="6349"/>
                </a:lnTo>
                <a:lnTo>
                  <a:pt x="209550" y="12699"/>
                </a:lnTo>
                <a:lnTo>
                  <a:pt x="514350" y="12699"/>
                </a:lnTo>
                <a:lnTo>
                  <a:pt x="514350" y="6349"/>
                </a:lnTo>
                <a:lnTo>
                  <a:pt x="520700" y="12699"/>
                </a:lnTo>
                <a:close/>
              </a:path>
              <a:path w="717550" h="349250">
                <a:moveTo>
                  <a:pt x="209550" y="177799"/>
                </a:moveTo>
                <a:lnTo>
                  <a:pt x="209550" y="12699"/>
                </a:lnTo>
                <a:lnTo>
                  <a:pt x="203200" y="12699"/>
                </a:lnTo>
                <a:lnTo>
                  <a:pt x="203200" y="171449"/>
                </a:lnTo>
                <a:lnTo>
                  <a:pt x="196850" y="177799"/>
                </a:lnTo>
                <a:lnTo>
                  <a:pt x="209550" y="177799"/>
                </a:lnTo>
                <a:close/>
              </a:path>
              <a:path w="717550" h="349250">
                <a:moveTo>
                  <a:pt x="209550" y="12699"/>
                </a:moveTo>
                <a:lnTo>
                  <a:pt x="209550" y="6349"/>
                </a:lnTo>
                <a:lnTo>
                  <a:pt x="203200" y="12699"/>
                </a:lnTo>
                <a:lnTo>
                  <a:pt x="209550" y="12699"/>
                </a:lnTo>
                <a:close/>
              </a:path>
              <a:path w="717550" h="349250">
                <a:moveTo>
                  <a:pt x="361950" y="336550"/>
                </a:moveTo>
                <a:lnTo>
                  <a:pt x="358775" y="33499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9250">
                <a:moveTo>
                  <a:pt x="361950" y="349250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46130"/>
                </a:lnTo>
                <a:lnTo>
                  <a:pt x="361950" y="349250"/>
                </a:lnTo>
                <a:close/>
              </a:path>
              <a:path w="717550" h="349250">
                <a:moveTo>
                  <a:pt x="698500" y="180974"/>
                </a:moveTo>
                <a:lnTo>
                  <a:pt x="698500" y="177799"/>
                </a:lnTo>
                <a:lnTo>
                  <a:pt x="679205" y="177799"/>
                </a:lnTo>
                <a:lnTo>
                  <a:pt x="358775" y="334992"/>
                </a:lnTo>
                <a:lnTo>
                  <a:pt x="361950" y="336550"/>
                </a:lnTo>
                <a:lnTo>
                  <a:pt x="361950" y="349250"/>
                </a:lnTo>
                <a:lnTo>
                  <a:pt x="698500" y="180974"/>
                </a:lnTo>
                <a:close/>
              </a:path>
              <a:path w="717550" h="349250">
                <a:moveTo>
                  <a:pt x="520700" y="12699"/>
                </a:moveTo>
                <a:lnTo>
                  <a:pt x="514350" y="6349"/>
                </a:lnTo>
                <a:lnTo>
                  <a:pt x="514350" y="12699"/>
                </a:lnTo>
                <a:lnTo>
                  <a:pt x="520700" y="12699"/>
                </a:lnTo>
                <a:close/>
              </a:path>
              <a:path w="717550" h="349250">
                <a:moveTo>
                  <a:pt x="692150" y="171449"/>
                </a:moveTo>
                <a:lnTo>
                  <a:pt x="520700" y="171449"/>
                </a:lnTo>
                <a:lnTo>
                  <a:pt x="520700" y="12699"/>
                </a:lnTo>
                <a:lnTo>
                  <a:pt x="514350" y="12699"/>
                </a:lnTo>
                <a:lnTo>
                  <a:pt x="514350" y="177799"/>
                </a:lnTo>
                <a:lnTo>
                  <a:pt x="679205" y="177799"/>
                </a:lnTo>
                <a:lnTo>
                  <a:pt x="692150" y="171449"/>
                </a:lnTo>
                <a:close/>
              </a:path>
              <a:path w="717550" h="349250">
                <a:moveTo>
                  <a:pt x="698500" y="177799"/>
                </a:moveTo>
                <a:lnTo>
                  <a:pt x="692150" y="171449"/>
                </a:lnTo>
                <a:lnTo>
                  <a:pt x="679205" y="177799"/>
                </a:lnTo>
                <a:lnTo>
                  <a:pt x="698500" y="177799"/>
                </a:lnTo>
                <a:close/>
              </a:path>
              <a:path w="717550" h="349250">
                <a:moveTo>
                  <a:pt x="717550" y="171449"/>
                </a:moveTo>
                <a:lnTo>
                  <a:pt x="692150" y="171449"/>
                </a:lnTo>
                <a:lnTo>
                  <a:pt x="698500" y="177799"/>
                </a:lnTo>
                <a:lnTo>
                  <a:pt x="698500" y="180974"/>
                </a:lnTo>
                <a:lnTo>
                  <a:pt x="717550" y="171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10609" y="4254500"/>
            <a:ext cx="114300" cy="952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00259" y="4146550"/>
            <a:ext cx="6731000" cy="1066800"/>
          </a:xfrm>
          <a:custGeom>
            <a:avLst/>
            <a:gdLst/>
            <a:ahLst/>
            <a:cxnLst/>
            <a:rect l="l" t="t" r="r" b="b"/>
            <a:pathLst>
              <a:path w="6731000" h="1066800">
                <a:moveTo>
                  <a:pt x="6579219" y="6504"/>
                </a:moveTo>
                <a:lnTo>
                  <a:pt x="6578600" y="6349"/>
                </a:lnTo>
                <a:lnTo>
                  <a:pt x="6547067" y="43"/>
                </a:lnTo>
                <a:lnTo>
                  <a:pt x="184150" y="0"/>
                </a:lnTo>
                <a:lnTo>
                  <a:pt x="146050" y="6350"/>
                </a:lnTo>
                <a:lnTo>
                  <a:pt x="114300" y="12700"/>
                </a:lnTo>
                <a:lnTo>
                  <a:pt x="82549" y="31750"/>
                </a:lnTo>
                <a:lnTo>
                  <a:pt x="57149" y="50800"/>
                </a:lnTo>
                <a:lnTo>
                  <a:pt x="57149" y="57150"/>
                </a:lnTo>
                <a:lnTo>
                  <a:pt x="31749" y="82550"/>
                </a:lnTo>
                <a:lnTo>
                  <a:pt x="12699" y="114300"/>
                </a:lnTo>
                <a:lnTo>
                  <a:pt x="6349" y="146050"/>
                </a:lnTo>
                <a:lnTo>
                  <a:pt x="0" y="184150"/>
                </a:lnTo>
                <a:lnTo>
                  <a:pt x="6579219" y="6504"/>
                </a:lnTo>
                <a:close/>
              </a:path>
              <a:path w="6731000" h="1066800">
                <a:moveTo>
                  <a:pt x="6584949" y="6349"/>
                </a:moveTo>
                <a:lnTo>
                  <a:pt x="6578600" y="6349"/>
                </a:lnTo>
                <a:lnTo>
                  <a:pt x="6579219" y="6504"/>
                </a:lnTo>
                <a:lnTo>
                  <a:pt x="6584949" y="6349"/>
                </a:lnTo>
                <a:close/>
              </a:path>
              <a:path w="6731000" h="1066800">
                <a:moveTo>
                  <a:pt x="6673850" y="57149"/>
                </a:moveTo>
                <a:lnTo>
                  <a:pt x="6673850" y="50799"/>
                </a:lnTo>
                <a:lnTo>
                  <a:pt x="6648450" y="31749"/>
                </a:lnTo>
                <a:lnTo>
                  <a:pt x="6616700" y="12699"/>
                </a:lnTo>
                <a:lnTo>
                  <a:pt x="6584950" y="6349"/>
                </a:lnTo>
                <a:lnTo>
                  <a:pt x="6579219" y="6504"/>
                </a:lnTo>
                <a:lnTo>
                  <a:pt x="6604000" y="12699"/>
                </a:lnTo>
                <a:lnTo>
                  <a:pt x="6642100" y="31749"/>
                </a:lnTo>
                <a:lnTo>
                  <a:pt x="6648450" y="38099"/>
                </a:lnTo>
                <a:lnTo>
                  <a:pt x="6661150" y="44449"/>
                </a:lnTo>
                <a:lnTo>
                  <a:pt x="6673850" y="57149"/>
                </a:lnTo>
                <a:close/>
              </a:path>
              <a:path w="6731000" h="1066800">
                <a:moveTo>
                  <a:pt x="6724650" y="927099"/>
                </a:moveTo>
                <a:lnTo>
                  <a:pt x="6724650" y="165099"/>
                </a:lnTo>
                <a:lnTo>
                  <a:pt x="6718300" y="908049"/>
                </a:lnTo>
                <a:lnTo>
                  <a:pt x="6711950" y="939800"/>
                </a:lnTo>
                <a:lnTo>
                  <a:pt x="6686550" y="996949"/>
                </a:lnTo>
                <a:lnTo>
                  <a:pt x="6648450" y="1035050"/>
                </a:lnTo>
                <a:lnTo>
                  <a:pt x="6610350" y="1054099"/>
                </a:lnTo>
                <a:lnTo>
                  <a:pt x="6591300" y="1060449"/>
                </a:lnTo>
                <a:lnTo>
                  <a:pt x="6591300" y="1066799"/>
                </a:lnTo>
                <a:lnTo>
                  <a:pt x="6600825" y="1066799"/>
                </a:lnTo>
                <a:lnTo>
                  <a:pt x="6616700" y="1060449"/>
                </a:lnTo>
                <a:lnTo>
                  <a:pt x="6648450" y="1041399"/>
                </a:lnTo>
                <a:lnTo>
                  <a:pt x="6673850" y="1022349"/>
                </a:lnTo>
                <a:lnTo>
                  <a:pt x="6699250" y="996949"/>
                </a:lnTo>
                <a:lnTo>
                  <a:pt x="6699250" y="990599"/>
                </a:lnTo>
                <a:lnTo>
                  <a:pt x="6711950" y="965199"/>
                </a:lnTo>
                <a:lnTo>
                  <a:pt x="6724650" y="927099"/>
                </a:lnTo>
                <a:close/>
              </a:path>
              <a:path w="6731000" h="1066800">
                <a:moveTo>
                  <a:pt x="6711950" y="114299"/>
                </a:moveTo>
                <a:lnTo>
                  <a:pt x="6699250" y="82549"/>
                </a:lnTo>
                <a:lnTo>
                  <a:pt x="6686550" y="69850"/>
                </a:lnTo>
                <a:lnTo>
                  <a:pt x="6686550" y="82549"/>
                </a:lnTo>
                <a:lnTo>
                  <a:pt x="6692900" y="82549"/>
                </a:lnTo>
                <a:lnTo>
                  <a:pt x="6699250" y="88899"/>
                </a:lnTo>
                <a:lnTo>
                  <a:pt x="6699250" y="101599"/>
                </a:lnTo>
                <a:lnTo>
                  <a:pt x="6705600" y="101599"/>
                </a:lnTo>
                <a:lnTo>
                  <a:pt x="6705600" y="114299"/>
                </a:lnTo>
                <a:lnTo>
                  <a:pt x="6711950" y="114299"/>
                </a:lnTo>
                <a:close/>
              </a:path>
              <a:path w="6731000" h="1066800">
                <a:moveTo>
                  <a:pt x="6731000" y="888999"/>
                </a:moveTo>
                <a:lnTo>
                  <a:pt x="6731000" y="184149"/>
                </a:lnTo>
                <a:lnTo>
                  <a:pt x="6724650" y="146049"/>
                </a:lnTo>
                <a:lnTo>
                  <a:pt x="6711950" y="114300"/>
                </a:lnTo>
                <a:lnTo>
                  <a:pt x="6711950" y="133349"/>
                </a:lnTo>
                <a:lnTo>
                  <a:pt x="6718300" y="133349"/>
                </a:lnTo>
                <a:lnTo>
                  <a:pt x="6718300" y="165099"/>
                </a:lnTo>
                <a:lnTo>
                  <a:pt x="6724650" y="165099"/>
                </a:lnTo>
                <a:lnTo>
                  <a:pt x="6724650" y="927099"/>
                </a:lnTo>
                <a:lnTo>
                  <a:pt x="6731000" y="8889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06609" y="4152900"/>
            <a:ext cx="6718300" cy="1060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0259" y="4146550"/>
            <a:ext cx="6731000" cy="1073150"/>
          </a:xfrm>
          <a:custGeom>
            <a:avLst/>
            <a:gdLst/>
            <a:ahLst/>
            <a:cxnLst/>
            <a:rect l="l" t="t" r="r" b="b"/>
            <a:pathLst>
              <a:path w="6731000" h="1073150">
                <a:moveTo>
                  <a:pt x="6731000" y="889000"/>
                </a:moveTo>
                <a:lnTo>
                  <a:pt x="6731000" y="184150"/>
                </a:lnTo>
                <a:lnTo>
                  <a:pt x="6724650" y="146050"/>
                </a:lnTo>
                <a:lnTo>
                  <a:pt x="6699250" y="82550"/>
                </a:lnTo>
                <a:lnTo>
                  <a:pt x="6673850" y="57150"/>
                </a:lnTo>
                <a:lnTo>
                  <a:pt x="6673850" y="50800"/>
                </a:lnTo>
                <a:lnTo>
                  <a:pt x="6648450" y="31750"/>
                </a:lnTo>
                <a:lnTo>
                  <a:pt x="6616700" y="12700"/>
                </a:lnTo>
                <a:lnTo>
                  <a:pt x="6584950" y="6350"/>
                </a:lnTo>
                <a:lnTo>
                  <a:pt x="6578600" y="6350"/>
                </a:lnTo>
                <a:lnTo>
                  <a:pt x="6546850" y="0"/>
                </a:lnTo>
                <a:lnTo>
                  <a:pt x="184150" y="0"/>
                </a:lnTo>
                <a:lnTo>
                  <a:pt x="146050" y="6350"/>
                </a:lnTo>
                <a:lnTo>
                  <a:pt x="82549" y="31750"/>
                </a:lnTo>
                <a:lnTo>
                  <a:pt x="57149" y="50800"/>
                </a:lnTo>
                <a:lnTo>
                  <a:pt x="57149" y="57150"/>
                </a:lnTo>
                <a:lnTo>
                  <a:pt x="31749" y="82550"/>
                </a:lnTo>
                <a:lnTo>
                  <a:pt x="12699" y="114300"/>
                </a:lnTo>
                <a:lnTo>
                  <a:pt x="6349" y="146050"/>
                </a:lnTo>
                <a:lnTo>
                  <a:pt x="0" y="184150"/>
                </a:lnTo>
                <a:lnTo>
                  <a:pt x="0" y="895350"/>
                </a:lnTo>
                <a:lnTo>
                  <a:pt x="6350" y="927100"/>
                </a:lnTo>
                <a:lnTo>
                  <a:pt x="12700" y="965200"/>
                </a:lnTo>
                <a:lnTo>
                  <a:pt x="12699" y="146050"/>
                </a:lnTo>
                <a:lnTo>
                  <a:pt x="38099" y="88900"/>
                </a:lnTo>
                <a:lnTo>
                  <a:pt x="88899" y="38100"/>
                </a:lnTo>
                <a:lnTo>
                  <a:pt x="146050" y="12700"/>
                </a:lnTo>
                <a:lnTo>
                  <a:pt x="6578600" y="12700"/>
                </a:lnTo>
                <a:lnTo>
                  <a:pt x="6642100" y="38100"/>
                </a:lnTo>
                <a:lnTo>
                  <a:pt x="6667500" y="63500"/>
                </a:lnTo>
                <a:lnTo>
                  <a:pt x="6705600" y="114300"/>
                </a:lnTo>
                <a:lnTo>
                  <a:pt x="6711950" y="146050"/>
                </a:lnTo>
                <a:lnTo>
                  <a:pt x="6718300" y="184150"/>
                </a:lnTo>
                <a:lnTo>
                  <a:pt x="6718300" y="946150"/>
                </a:lnTo>
                <a:lnTo>
                  <a:pt x="6724650" y="927100"/>
                </a:lnTo>
                <a:lnTo>
                  <a:pt x="6731000" y="889000"/>
                </a:lnTo>
                <a:close/>
              </a:path>
              <a:path w="6731000" h="1073150">
                <a:moveTo>
                  <a:pt x="6718300" y="946150"/>
                </a:moveTo>
                <a:lnTo>
                  <a:pt x="6718300" y="889000"/>
                </a:lnTo>
                <a:lnTo>
                  <a:pt x="6711950" y="927100"/>
                </a:lnTo>
                <a:lnTo>
                  <a:pt x="6705600" y="958850"/>
                </a:lnTo>
                <a:lnTo>
                  <a:pt x="6667500" y="1016000"/>
                </a:lnTo>
                <a:lnTo>
                  <a:pt x="6578600" y="1060450"/>
                </a:lnTo>
                <a:lnTo>
                  <a:pt x="184150" y="1066800"/>
                </a:lnTo>
                <a:lnTo>
                  <a:pt x="146050" y="1060450"/>
                </a:lnTo>
                <a:lnTo>
                  <a:pt x="88900" y="1035050"/>
                </a:lnTo>
                <a:lnTo>
                  <a:pt x="38100" y="990600"/>
                </a:lnTo>
                <a:lnTo>
                  <a:pt x="12700" y="927100"/>
                </a:lnTo>
                <a:lnTo>
                  <a:pt x="12700" y="965200"/>
                </a:lnTo>
                <a:lnTo>
                  <a:pt x="31750" y="990600"/>
                </a:lnTo>
                <a:lnTo>
                  <a:pt x="31750" y="996950"/>
                </a:lnTo>
                <a:lnTo>
                  <a:pt x="57150" y="1022350"/>
                </a:lnTo>
                <a:lnTo>
                  <a:pt x="82550" y="1041400"/>
                </a:lnTo>
                <a:lnTo>
                  <a:pt x="114300" y="1060450"/>
                </a:lnTo>
                <a:lnTo>
                  <a:pt x="146050" y="1073150"/>
                </a:lnTo>
                <a:lnTo>
                  <a:pt x="6584950" y="1073150"/>
                </a:lnTo>
                <a:lnTo>
                  <a:pt x="6616700" y="1060450"/>
                </a:lnTo>
                <a:lnTo>
                  <a:pt x="6648450" y="1041400"/>
                </a:lnTo>
                <a:lnTo>
                  <a:pt x="6673850" y="1022350"/>
                </a:lnTo>
                <a:lnTo>
                  <a:pt x="6699250" y="996950"/>
                </a:lnTo>
                <a:lnTo>
                  <a:pt x="6699250" y="990600"/>
                </a:lnTo>
                <a:lnTo>
                  <a:pt x="6711950" y="965200"/>
                </a:lnTo>
                <a:lnTo>
                  <a:pt x="6718300" y="9461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52659" y="3302000"/>
            <a:ext cx="19050" cy="63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57409" y="3441700"/>
            <a:ext cx="69850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55809" y="3606800"/>
            <a:ext cx="38100" cy="317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4209" y="3683000"/>
            <a:ext cx="31750" cy="190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6259" y="3733800"/>
            <a:ext cx="25399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44659" y="3765550"/>
            <a:ext cx="6350" cy="6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9159" y="2673350"/>
            <a:ext cx="1371600" cy="1104900"/>
          </a:xfrm>
          <a:custGeom>
            <a:avLst/>
            <a:gdLst/>
            <a:ahLst/>
            <a:cxnLst/>
            <a:rect l="l" t="t" r="r" b="b"/>
            <a:pathLst>
              <a:path w="1371600" h="1104900">
                <a:moveTo>
                  <a:pt x="12700" y="514350"/>
                </a:moveTo>
                <a:lnTo>
                  <a:pt x="6349" y="514350"/>
                </a:lnTo>
                <a:lnTo>
                  <a:pt x="0" y="520700"/>
                </a:lnTo>
                <a:lnTo>
                  <a:pt x="0" y="539750"/>
                </a:lnTo>
                <a:lnTo>
                  <a:pt x="6350" y="546100"/>
                </a:lnTo>
                <a:lnTo>
                  <a:pt x="12700" y="546100"/>
                </a:lnTo>
                <a:lnTo>
                  <a:pt x="12700" y="514350"/>
                </a:lnTo>
                <a:close/>
              </a:path>
              <a:path w="1371600" h="1104900">
                <a:moveTo>
                  <a:pt x="23812" y="450850"/>
                </a:moveTo>
                <a:lnTo>
                  <a:pt x="19049" y="450850"/>
                </a:lnTo>
                <a:lnTo>
                  <a:pt x="6349" y="457200"/>
                </a:lnTo>
                <a:lnTo>
                  <a:pt x="6349" y="476250"/>
                </a:lnTo>
                <a:lnTo>
                  <a:pt x="12699" y="482600"/>
                </a:lnTo>
                <a:lnTo>
                  <a:pt x="16510" y="482600"/>
                </a:lnTo>
                <a:lnTo>
                  <a:pt x="19050" y="469900"/>
                </a:lnTo>
                <a:lnTo>
                  <a:pt x="23812" y="450850"/>
                </a:lnTo>
                <a:close/>
              </a:path>
              <a:path w="1371600" h="1104900">
                <a:moveTo>
                  <a:pt x="41780" y="392688"/>
                </a:moveTo>
                <a:lnTo>
                  <a:pt x="31871" y="392400"/>
                </a:lnTo>
                <a:lnTo>
                  <a:pt x="25399" y="400050"/>
                </a:lnTo>
                <a:lnTo>
                  <a:pt x="22874" y="408584"/>
                </a:lnTo>
                <a:lnTo>
                  <a:pt x="26239" y="417958"/>
                </a:lnTo>
                <a:lnTo>
                  <a:pt x="32416" y="422783"/>
                </a:lnTo>
                <a:lnTo>
                  <a:pt x="38100" y="400050"/>
                </a:lnTo>
                <a:lnTo>
                  <a:pt x="41780" y="392688"/>
                </a:lnTo>
                <a:close/>
              </a:path>
              <a:path w="1371600" h="1104900">
                <a:moveTo>
                  <a:pt x="69865" y="336519"/>
                </a:moveTo>
                <a:lnTo>
                  <a:pt x="68701" y="335582"/>
                </a:lnTo>
                <a:lnTo>
                  <a:pt x="57271" y="335250"/>
                </a:lnTo>
                <a:lnTo>
                  <a:pt x="50799" y="342900"/>
                </a:lnTo>
                <a:lnTo>
                  <a:pt x="48629" y="346557"/>
                </a:lnTo>
                <a:lnTo>
                  <a:pt x="50752" y="357122"/>
                </a:lnTo>
                <a:lnTo>
                  <a:pt x="57234" y="361780"/>
                </a:lnTo>
                <a:lnTo>
                  <a:pt x="69865" y="336519"/>
                </a:lnTo>
                <a:close/>
              </a:path>
              <a:path w="1371600" h="1104900">
                <a:moveTo>
                  <a:pt x="103856" y="283493"/>
                </a:moveTo>
                <a:lnTo>
                  <a:pt x="93743" y="281040"/>
                </a:lnTo>
                <a:lnTo>
                  <a:pt x="82549" y="285750"/>
                </a:lnTo>
                <a:lnTo>
                  <a:pt x="80162" y="290220"/>
                </a:lnTo>
                <a:lnTo>
                  <a:pt x="82092" y="301294"/>
                </a:lnTo>
                <a:lnTo>
                  <a:pt x="87058" y="308483"/>
                </a:lnTo>
                <a:lnTo>
                  <a:pt x="95250" y="292100"/>
                </a:lnTo>
                <a:lnTo>
                  <a:pt x="103856" y="283493"/>
                </a:lnTo>
                <a:close/>
              </a:path>
              <a:path w="1371600" h="1104900">
                <a:moveTo>
                  <a:pt x="146050" y="234950"/>
                </a:moveTo>
                <a:lnTo>
                  <a:pt x="139699" y="228600"/>
                </a:lnTo>
                <a:lnTo>
                  <a:pt x="133349" y="228600"/>
                </a:lnTo>
                <a:lnTo>
                  <a:pt x="126999" y="234950"/>
                </a:lnTo>
                <a:lnTo>
                  <a:pt x="125094" y="237321"/>
                </a:lnTo>
                <a:lnTo>
                  <a:pt x="122327" y="249287"/>
                </a:lnTo>
                <a:lnTo>
                  <a:pt x="125155" y="255844"/>
                </a:lnTo>
                <a:lnTo>
                  <a:pt x="146050" y="234950"/>
                </a:lnTo>
                <a:close/>
              </a:path>
              <a:path w="1371600" h="1104900">
                <a:moveTo>
                  <a:pt x="190500" y="190500"/>
                </a:moveTo>
                <a:lnTo>
                  <a:pt x="184149" y="184150"/>
                </a:lnTo>
                <a:lnTo>
                  <a:pt x="177799" y="184150"/>
                </a:lnTo>
                <a:lnTo>
                  <a:pt x="171282" y="190668"/>
                </a:lnTo>
                <a:lnTo>
                  <a:pt x="166786" y="200462"/>
                </a:lnTo>
                <a:lnTo>
                  <a:pt x="171111" y="209889"/>
                </a:lnTo>
                <a:lnTo>
                  <a:pt x="190500" y="190500"/>
                </a:lnTo>
                <a:close/>
              </a:path>
              <a:path w="1371600" h="1104900">
                <a:moveTo>
                  <a:pt x="238397" y="150676"/>
                </a:moveTo>
                <a:lnTo>
                  <a:pt x="230623" y="146774"/>
                </a:lnTo>
                <a:lnTo>
                  <a:pt x="215899" y="146050"/>
                </a:lnTo>
                <a:lnTo>
                  <a:pt x="214043" y="148346"/>
                </a:lnTo>
                <a:lnTo>
                  <a:pt x="211210" y="160327"/>
                </a:lnTo>
                <a:lnTo>
                  <a:pt x="214827" y="168811"/>
                </a:lnTo>
                <a:lnTo>
                  <a:pt x="222250" y="165100"/>
                </a:lnTo>
                <a:lnTo>
                  <a:pt x="234950" y="152400"/>
                </a:lnTo>
                <a:lnTo>
                  <a:pt x="238397" y="150676"/>
                </a:lnTo>
                <a:close/>
              </a:path>
              <a:path w="1371600" h="1104900">
                <a:moveTo>
                  <a:pt x="291311" y="117869"/>
                </a:moveTo>
                <a:lnTo>
                  <a:pt x="284267" y="110218"/>
                </a:lnTo>
                <a:lnTo>
                  <a:pt x="273049" y="114300"/>
                </a:lnTo>
                <a:lnTo>
                  <a:pt x="269346" y="115716"/>
                </a:lnTo>
                <a:lnTo>
                  <a:pt x="265116" y="124650"/>
                </a:lnTo>
                <a:lnTo>
                  <a:pt x="268159" y="131890"/>
                </a:lnTo>
                <a:lnTo>
                  <a:pt x="273050" y="127000"/>
                </a:lnTo>
                <a:lnTo>
                  <a:pt x="291311" y="117869"/>
                </a:lnTo>
                <a:close/>
              </a:path>
              <a:path w="1371600" h="1104900">
                <a:moveTo>
                  <a:pt x="346965" y="86867"/>
                </a:moveTo>
                <a:lnTo>
                  <a:pt x="339180" y="80706"/>
                </a:lnTo>
                <a:lnTo>
                  <a:pt x="330199" y="82550"/>
                </a:lnTo>
                <a:lnTo>
                  <a:pt x="327948" y="84827"/>
                </a:lnTo>
                <a:lnTo>
                  <a:pt x="321848" y="93593"/>
                </a:lnTo>
                <a:lnTo>
                  <a:pt x="323115" y="98792"/>
                </a:lnTo>
                <a:lnTo>
                  <a:pt x="346965" y="86867"/>
                </a:lnTo>
                <a:close/>
              </a:path>
              <a:path w="1371600" h="1104900">
                <a:moveTo>
                  <a:pt x="406463" y="63468"/>
                </a:moveTo>
                <a:lnTo>
                  <a:pt x="406278" y="62412"/>
                </a:lnTo>
                <a:lnTo>
                  <a:pt x="398567" y="55306"/>
                </a:lnTo>
                <a:lnTo>
                  <a:pt x="387349" y="57150"/>
                </a:lnTo>
                <a:lnTo>
                  <a:pt x="385232" y="57604"/>
                </a:lnTo>
                <a:lnTo>
                  <a:pt x="379006" y="65989"/>
                </a:lnTo>
                <a:lnTo>
                  <a:pt x="380437" y="73306"/>
                </a:lnTo>
                <a:lnTo>
                  <a:pt x="387350" y="69850"/>
                </a:lnTo>
                <a:lnTo>
                  <a:pt x="406463" y="63468"/>
                </a:lnTo>
                <a:close/>
              </a:path>
              <a:path w="1371600" h="1104900">
                <a:moveTo>
                  <a:pt x="468218" y="42894"/>
                </a:moveTo>
                <a:lnTo>
                  <a:pt x="459830" y="36256"/>
                </a:lnTo>
                <a:lnTo>
                  <a:pt x="450850" y="38100"/>
                </a:lnTo>
                <a:lnTo>
                  <a:pt x="438150" y="38100"/>
                </a:lnTo>
                <a:lnTo>
                  <a:pt x="438205" y="50786"/>
                </a:lnTo>
                <a:lnTo>
                  <a:pt x="463550" y="44450"/>
                </a:lnTo>
                <a:lnTo>
                  <a:pt x="468218" y="42894"/>
                </a:lnTo>
                <a:close/>
              </a:path>
              <a:path w="1371600" h="1104900">
                <a:moveTo>
                  <a:pt x="527050" y="29210"/>
                </a:moveTo>
                <a:lnTo>
                  <a:pt x="527050" y="25400"/>
                </a:lnTo>
                <a:lnTo>
                  <a:pt x="520700" y="19050"/>
                </a:lnTo>
                <a:lnTo>
                  <a:pt x="507194" y="19117"/>
                </a:lnTo>
                <a:lnTo>
                  <a:pt x="499343" y="27068"/>
                </a:lnTo>
                <a:lnTo>
                  <a:pt x="498529" y="34914"/>
                </a:lnTo>
                <a:lnTo>
                  <a:pt x="527050" y="29210"/>
                </a:lnTo>
                <a:close/>
              </a:path>
              <a:path w="1371600" h="1104900">
                <a:moveTo>
                  <a:pt x="590550" y="19050"/>
                </a:moveTo>
                <a:lnTo>
                  <a:pt x="590550" y="12700"/>
                </a:lnTo>
                <a:lnTo>
                  <a:pt x="584200" y="6350"/>
                </a:lnTo>
                <a:lnTo>
                  <a:pt x="571500" y="6350"/>
                </a:lnTo>
                <a:lnTo>
                  <a:pt x="558800" y="19050"/>
                </a:lnTo>
                <a:lnTo>
                  <a:pt x="558800" y="23585"/>
                </a:lnTo>
                <a:lnTo>
                  <a:pt x="590550" y="19050"/>
                </a:lnTo>
                <a:close/>
              </a:path>
              <a:path w="1371600" h="1104900">
                <a:moveTo>
                  <a:pt x="654003" y="19050"/>
                </a:moveTo>
                <a:lnTo>
                  <a:pt x="653987" y="16933"/>
                </a:lnTo>
                <a:lnTo>
                  <a:pt x="648727" y="4233"/>
                </a:lnTo>
                <a:lnTo>
                  <a:pt x="635000" y="0"/>
                </a:lnTo>
                <a:lnTo>
                  <a:pt x="628650" y="0"/>
                </a:lnTo>
                <a:lnTo>
                  <a:pt x="622300" y="12700"/>
                </a:lnTo>
                <a:lnTo>
                  <a:pt x="622300" y="19050"/>
                </a:lnTo>
                <a:lnTo>
                  <a:pt x="654003" y="19050"/>
                </a:lnTo>
                <a:close/>
              </a:path>
              <a:path w="1371600" h="1104900">
                <a:moveTo>
                  <a:pt x="717550" y="19050"/>
                </a:moveTo>
                <a:lnTo>
                  <a:pt x="717550" y="6350"/>
                </a:lnTo>
                <a:lnTo>
                  <a:pt x="711200" y="0"/>
                </a:lnTo>
                <a:lnTo>
                  <a:pt x="702733" y="62"/>
                </a:lnTo>
                <a:lnTo>
                  <a:pt x="690033" y="5322"/>
                </a:lnTo>
                <a:lnTo>
                  <a:pt x="685800" y="19050"/>
                </a:lnTo>
                <a:lnTo>
                  <a:pt x="717550" y="19050"/>
                </a:lnTo>
                <a:close/>
              </a:path>
              <a:path w="1371600" h="1104900">
                <a:moveTo>
                  <a:pt x="781050" y="19049"/>
                </a:moveTo>
                <a:lnTo>
                  <a:pt x="781050" y="12699"/>
                </a:lnTo>
                <a:lnTo>
                  <a:pt x="774700" y="6350"/>
                </a:lnTo>
                <a:lnTo>
                  <a:pt x="755650" y="6349"/>
                </a:lnTo>
                <a:lnTo>
                  <a:pt x="749300" y="12699"/>
                </a:lnTo>
                <a:lnTo>
                  <a:pt x="749300" y="19049"/>
                </a:lnTo>
                <a:lnTo>
                  <a:pt x="781050" y="19049"/>
                </a:lnTo>
                <a:close/>
              </a:path>
              <a:path w="1371600" h="1104900">
                <a:moveTo>
                  <a:pt x="781050" y="19843"/>
                </a:moveTo>
                <a:lnTo>
                  <a:pt x="781050" y="19049"/>
                </a:lnTo>
                <a:lnTo>
                  <a:pt x="774700" y="19049"/>
                </a:lnTo>
                <a:lnTo>
                  <a:pt x="781050" y="19843"/>
                </a:lnTo>
                <a:close/>
              </a:path>
              <a:path w="1371600" h="1104900">
                <a:moveTo>
                  <a:pt x="844550" y="30149"/>
                </a:moveTo>
                <a:lnTo>
                  <a:pt x="844550" y="25399"/>
                </a:lnTo>
                <a:lnTo>
                  <a:pt x="841375" y="19049"/>
                </a:lnTo>
                <a:lnTo>
                  <a:pt x="815940" y="19049"/>
                </a:lnTo>
                <a:lnTo>
                  <a:pt x="813475" y="23896"/>
                </a:lnTo>
                <a:lnTo>
                  <a:pt x="825500" y="25399"/>
                </a:lnTo>
                <a:lnTo>
                  <a:pt x="844550" y="30149"/>
                </a:lnTo>
                <a:close/>
              </a:path>
              <a:path w="1371600" h="1104900">
                <a:moveTo>
                  <a:pt x="841375" y="19049"/>
                </a:moveTo>
                <a:lnTo>
                  <a:pt x="838200" y="12699"/>
                </a:lnTo>
                <a:lnTo>
                  <a:pt x="829175" y="12800"/>
                </a:lnTo>
                <a:lnTo>
                  <a:pt x="816533" y="17883"/>
                </a:lnTo>
                <a:lnTo>
                  <a:pt x="815940" y="19049"/>
                </a:lnTo>
                <a:lnTo>
                  <a:pt x="841375" y="19049"/>
                </a:lnTo>
                <a:close/>
              </a:path>
              <a:path w="1371600" h="1104900">
                <a:moveTo>
                  <a:pt x="831850" y="1104900"/>
                </a:moveTo>
                <a:lnTo>
                  <a:pt x="831850" y="1090930"/>
                </a:lnTo>
                <a:lnTo>
                  <a:pt x="825500" y="1092200"/>
                </a:lnTo>
                <a:lnTo>
                  <a:pt x="800100" y="1095828"/>
                </a:lnTo>
                <a:lnTo>
                  <a:pt x="800100" y="1104900"/>
                </a:lnTo>
                <a:lnTo>
                  <a:pt x="831850" y="1104900"/>
                </a:lnTo>
                <a:close/>
              </a:path>
              <a:path w="1371600" h="1104900">
                <a:moveTo>
                  <a:pt x="520700" y="1088626"/>
                </a:moveTo>
                <a:lnTo>
                  <a:pt x="488950" y="1081551"/>
                </a:lnTo>
                <a:lnTo>
                  <a:pt x="500940" y="1084414"/>
                </a:lnTo>
                <a:lnTo>
                  <a:pt x="513837" y="1087249"/>
                </a:lnTo>
                <a:lnTo>
                  <a:pt x="520700" y="1088626"/>
                </a:lnTo>
                <a:close/>
              </a:path>
              <a:path w="1371600" h="1104900">
                <a:moveTo>
                  <a:pt x="457723" y="1073096"/>
                </a:moveTo>
                <a:lnTo>
                  <a:pt x="431238" y="1064804"/>
                </a:lnTo>
                <a:lnTo>
                  <a:pt x="437222" y="1066799"/>
                </a:lnTo>
                <a:lnTo>
                  <a:pt x="449849" y="1070769"/>
                </a:lnTo>
                <a:lnTo>
                  <a:pt x="457723" y="1073096"/>
                </a:lnTo>
                <a:close/>
              </a:path>
              <a:path w="1371600" h="1104900">
                <a:moveTo>
                  <a:pt x="400050" y="1053712"/>
                </a:moveTo>
                <a:lnTo>
                  <a:pt x="370470" y="1041758"/>
                </a:lnTo>
                <a:lnTo>
                  <a:pt x="375170" y="1043773"/>
                </a:lnTo>
                <a:lnTo>
                  <a:pt x="387422" y="1048789"/>
                </a:lnTo>
                <a:lnTo>
                  <a:pt x="400050" y="1053712"/>
                </a:lnTo>
                <a:close/>
              </a:path>
              <a:path w="1371600" h="1104900">
                <a:moveTo>
                  <a:pt x="342476" y="1029192"/>
                </a:moveTo>
                <a:lnTo>
                  <a:pt x="313236" y="1014689"/>
                </a:lnTo>
                <a:lnTo>
                  <a:pt x="315311" y="1015784"/>
                </a:lnTo>
                <a:lnTo>
                  <a:pt x="327082" y="1021757"/>
                </a:lnTo>
                <a:lnTo>
                  <a:pt x="338957" y="1027546"/>
                </a:lnTo>
                <a:lnTo>
                  <a:pt x="342476" y="1029192"/>
                </a:lnTo>
                <a:close/>
              </a:path>
              <a:path w="1371600" h="1104900">
                <a:moveTo>
                  <a:pt x="287910" y="999110"/>
                </a:moveTo>
                <a:lnTo>
                  <a:pt x="285750" y="996950"/>
                </a:lnTo>
                <a:lnTo>
                  <a:pt x="260953" y="984551"/>
                </a:lnTo>
                <a:lnTo>
                  <a:pt x="287910" y="999110"/>
                </a:lnTo>
                <a:close/>
              </a:path>
              <a:path w="1371600" h="1104900">
                <a:moveTo>
                  <a:pt x="222012" y="955556"/>
                </a:moveTo>
                <a:lnTo>
                  <a:pt x="210244" y="946844"/>
                </a:lnTo>
                <a:lnTo>
                  <a:pt x="215900" y="952500"/>
                </a:lnTo>
                <a:lnTo>
                  <a:pt x="222012" y="955556"/>
                </a:lnTo>
                <a:close/>
              </a:path>
              <a:path w="1371600" h="1104900">
                <a:moveTo>
                  <a:pt x="234695" y="964945"/>
                </a:moveTo>
                <a:lnTo>
                  <a:pt x="228600" y="958850"/>
                </a:lnTo>
                <a:lnTo>
                  <a:pt x="222012" y="955556"/>
                </a:lnTo>
                <a:lnTo>
                  <a:pt x="234695" y="964945"/>
                </a:lnTo>
                <a:close/>
              </a:path>
              <a:path w="1371600" h="1104900">
                <a:moveTo>
                  <a:pt x="181278" y="919314"/>
                </a:moveTo>
                <a:lnTo>
                  <a:pt x="163371" y="906321"/>
                </a:lnTo>
                <a:lnTo>
                  <a:pt x="171450" y="914400"/>
                </a:lnTo>
                <a:lnTo>
                  <a:pt x="181278" y="919314"/>
                </a:lnTo>
                <a:close/>
              </a:path>
              <a:path w="1371600" h="1104900">
                <a:moveTo>
                  <a:pt x="186510" y="923110"/>
                </a:moveTo>
                <a:lnTo>
                  <a:pt x="184150" y="920750"/>
                </a:lnTo>
                <a:lnTo>
                  <a:pt x="181278" y="919314"/>
                </a:lnTo>
                <a:lnTo>
                  <a:pt x="186510" y="923110"/>
                </a:lnTo>
                <a:close/>
              </a:path>
              <a:path w="1371600" h="1104900">
                <a:moveTo>
                  <a:pt x="87312" y="812800"/>
                </a:moveTo>
                <a:lnTo>
                  <a:pt x="82550" y="806449"/>
                </a:lnTo>
                <a:lnTo>
                  <a:pt x="82550" y="812800"/>
                </a:lnTo>
                <a:lnTo>
                  <a:pt x="87312" y="812800"/>
                </a:lnTo>
                <a:close/>
              </a:path>
              <a:path w="1371600" h="1104900">
                <a:moveTo>
                  <a:pt x="95250" y="823383"/>
                </a:moveTo>
                <a:lnTo>
                  <a:pt x="95250" y="819150"/>
                </a:lnTo>
                <a:lnTo>
                  <a:pt x="88900" y="812800"/>
                </a:lnTo>
                <a:lnTo>
                  <a:pt x="87312" y="812800"/>
                </a:lnTo>
                <a:lnTo>
                  <a:pt x="95250" y="823383"/>
                </a:lnTo>
                <a:close/>
              </a:path>
              <a:path w="1371600" h="1104900">
                <a:moveTo>
                  <a:pt x="101600" y="831850"/>
                </a:moveTo>
                <a:lnTo>
                  <a:pt x="95250" y="823383"/>
                </a:lnTo>
                <a:lnTo>
                  <a:pt x="95250" y="831850"/>
                </a:lnTo>
                <a:lnTo>
                  <a:pt x="101600" y="831850"/>
                </a:lnTo>
                <a:close/>
              </a:path>
              <a:path w="1371600" h="1104900">
                <a:moveTo>
                  <a:pt x="59472" y="762000"/>
                </a:moveTo>
                <a:lnTo>
                  <a:pt x="57150" y="751198"/>
                </a:lnTo>
                <a:lnTo>
                  <a:pt x="57150" y="762000"/>
                </a:lnTo>
                <a:lnTo>
                  <a:pt x="59472" y="762000"/>
                </a:lnTo>
                <a:close/>
              </a:path>
              <a:path w="1371600" h="1104900">
                <a:moveTo>
                  <a:pt x="63500" y="780737"/>
                </a:moveTo>
                <a:lnTo>
                  <a:pt x="63500" y="762000"/>
                </a:lnTo>
                <a:lnTo>
                  <a:pt x="59472" y="762000"/>
                </a:lnTo>
                <a:lnTo>
                  <a:pt x="63500" y="780737"/>
                </a:lnTo>
                <a:close/>
              </a:path>
              <a:path w="1371600" h="1104900">
                <a:moveTo>
                  <a:pt x="34477" y="704850"/>
                </a:moveTo>
                <a:lnTo>
                  <a:pt x="31750" y="692150"/>
                </a:lnTo>
                <a:lnTo>
                  <a:pt x="31750" y="704850"/>
                </a:lnTo>
                <a:lnTo>
                  <a:pt x="34477" y="704850"/>
                </a:lnTo>
                <a:close/>
              </a:path>
              <a:path w="1371600" h="1104900">
                <a:moveTo>
                  <a:pt x="38100" y="721718"/>
                </a:moveTo>
                <a:lnTo>
                  <a:pt x="38100" y="704850"/>
                </a:lnTo>
                <a:lnTo>
                  <a:pt x="34477" y="704850"/>
                </a:lnTo>
                <a:lnTo>
                  <a:pt x="38100" y="721718"/>
                </a:lnTo>
                <a:close/>
              </a:path>
              <a:path w="1371600" h="1104900">
                <a:moveTo>
                  <a:pt x="25400" y="660400"/>
                </a:moveTo>
                <a:lnTo>
                  <a:pt x="25400" y="654050"/>
                </a:lnTo>
                <a:lnTo>
                  <a:pt x="19050" y="654050"/>
                </a:lnTo>
                <a:lnTo>
                  <a:pt x="19050" y="628650"/>
                </a:lnTo>
                <a:lnTo>
                  <a:pt x="6350" y="635000"/>
                </a:lnTo>
                <a:lnTo>
                  <a:pt x="6350" y="647700"/>
                </a:lnTo>
                <a:lnTo>
                  <a:pt x="25400" y="660400"/>
                </a:lnTo>
                <a:close/>
              </a:path>
              <a:path w="1371600" h="1104900">
                <a:moveTo>
                  <a:pt x="12700" y="597512"/>
                </a:moveTo>
                <a:lnTo>
                  <a:pt x="12700" y="571499"/>
                </a:lnTo>
                <a:lnTo>
                  <a:pt x="6350" y="571500"/>
                </a:lnTo>
                <a:lnTo>
                  <a:pt x="0" y="577850"/>
                </a:lnTo>
                <a:lnTo>
                  <a:pt x="0" y="584200"/>
                </a:lnTo>
                <a:lnTo>
                  <a:pt x="722" y="590874"/>
                </a:lnTo>
                <a:lnTo>
                  <a:pt x="6611" y="598714"/>
                </a:lnTo>
                <a:lnTo>
                  <a:pt x="12700" y="597512"/>
                </a:lnTo>
                <a:close/>
              </a:path>
              <a:path w="1371600" h="1104900">
                <a:moveTo>
                  <a:pt x="902999" y="34380"/>
                </a:moveTo>
                <a:lnTo>
                  <a:pt x="895350" y="25399"/>
                </a:lnTo>
                <a:lnTo>
                  <a:pt x="882650" y="25399"/>
                </a:lnTo>
                <a:lnTo>
                  <a:pt x="876300" y="31749"/>
                </a:lnTo>
                <a:lnTo>
                  <a:pt x="875630" y="36937"/>
                </a:lnTo>
                <a:lnTo>
                  <a:pt x="888528" y="40085"/>
                </a:lnTo>
                <a:lnTo>
                  <a:pt x="900807" y="43357"/>
                </a:lnTo>
                <a:lnTo>
                  <a:pt x="902630" y="43880"/>
                </a:lnTo>
                <a:lnTo>
                  <a:pt x="902667" y="43360"/>
                </a:lnTo>
                <a:lnTo>
                  <a:pt x="902999" y="34380"/>
                </a:lnTo>
                <a:close/>
              </a:path>
              <a:path w="1371600" h="1104900">
                <a:moveTo>
                  <a:pt x="965200" y="63499"/>
                </a:moveTo>
                <a:lnTo>
                  <a:pt x="965200" y="50799"/>
                </a:lnTo>
                <a:lnTo>
                  <a:pt x="952500" y="44449"/>
                </a:lnTo>
                <a:lnTo>
                  <a:pt x="939800" y="44449"/>
                </a:lnTo>
                <a:lnTo>
                  <a:pt x="935132" y="53784"/>
                </a:lnTo>
                <a:lnTo>
                  <a:pt x="937221" y="54458"/>
                </a:lnTo>
                <a:lnTo>
                  <a:pt x="949242" y="58529"/>
                </a:lnTo>
                <a:lnTo>
                  <a:pt x="961218" y="62756"/>
                </a:lnTo>
                <a:lnTo>
                  <a:pt x="964733" y="64041"/>
                </a:lnTo>
                <a:lnTo>
                  <a:pt x="965200" y="63499"/>
                </a:lnTo>
                <a:close/>
              </a:path>
              <a:path w="1371600" h="1104900">
                <a:moveTo>
                  <a:pt x="1022350" y="88899"/>
                </a:moveTo>
                <a:lnTo>
                  <a:pt x="1022350" y="76199"/>
                </a:lnTo>
                <a:lnTo>
                  <a:pt x="1016000" y="69849"/>
                </a:lnTo>
                <a:lnTo>
                  <a:pt x="1009091" y="67462"/>
                </a:lnTo>
                <a:lnTo>
                  <a:pt x="998626" y="69392"/>
                </a:lnTo>
                <a:lnTo>
                  <a:pt x="992570" y="74528"/>
                </a:lnTo>
                <a:lnTo>
                  <a:pt x="996950" y="76199"/>
                </a:lnTo>
                <a:lnTo>
                  <a:pt x="1022350" y="88899"/>
                </a:lnTo>
                <a:close/>
              </a:path>
              <a:path w="1371600" h="1104900">
                <a:moveTo>
                  <a:pt x="1079500" y="120649"/>
                </a:moveTo>
                <a:lnTo>
                  <a:pt x="1079500" y="101599"/>
                </a:lnTo>
                <a:lnTo>
                  <a:pt x="1073150" y="101599"/>
                </a:lnTo>
                <a:lnTo>
                  <a:pt x="1069111" y="98787"/>
                </a:lnTo>
                <a:lnTo>
                  <a:pt x="1057856" y="98083"/>
                </a:lnTo>
                <a:lnTo>
                  <a:pt x="1051606" y="103528"/>
                </a:lnTo>
                <a:lnTo>
                  <a:pt x="1073150" y="114299"/>
                </a:lnTo>
                <a:lnTo>
                  <a:pt x="1079500" y="120649"/>
                </a:lnTo>
                <a:close/>
              </a:path>
              <a:path w="1371600" h="1104900">
                <a:moveTo>
                  <a:pt x="1131599" y="142330"/>
                </a:moveTo>
                <a:lnTo>
                  <a:pt x="1123950" y="133349"/>
                </a:lnTo>
                <a:lnTo>
                  <a:pt x="1120114" y="130379"/>
                </a:lnTo>
                <a:lnTo>
                  <a:pt x="1111727" y="130819"/>
                </a:lnTo>
                <a:lnTo>
                  <a:pt x="1107356" y="135805"/>
                </a:lnTo>
                <a:lnTo>
                  <a:pt x="1111250" y="139699"/>
                </a:lnTo>
                <a:lnTo>
                  <a:pt x="1123950" y="146049"/>
                </a:lnTo>
                <a:lnTo>
                  <a:pt x="1130338" y="152438"/>
                </a:lnTo>
                <a:lnTo>
                  <a:pt x="1131267" y="151310"/>
                </a:lnTo>
                <a:lnTo>
                  <a:pt x="1131599" y="142330"/>
                </a:lnTo>
                <a:close/>
              </a:path>
              <a:path w="1371600" h="1104900">
                <a:moveTo>
                  <a:pt x="1183487" y="192379"/>
                </a:moveTo>
                <a:lnTo>
                  <a:pt x="1181557" y="181305"/>
                </a:lnTo>
                <a:lnTo>
                  <a:pt x="1174750" y="171449"/>
                </a:lnTo>
                <a:lnTo>
                  <a:pt x="1172331" y="169355"/>
                </a:lnTo>
                <a:lnTo>
                  <a:pt x="1163400" y="167784"/>
                </a:lnTo>
                <a:lnTo>
                  <a:pt x="1157223" y="172973"/>
                </a:lnTo>
                <a:lnTo>
                  <a:pt x="1174750" y="190499"/>
                </a:lnTo>
                <a:lnTo>
                  <a:pt x="1181414" y="193832"/>
                </a:lnTo>
                <a:lnTo>
                  <a:pt x="1183487" y="192379"/>
                </a:lnTo>
                <a:close/>
              </a:path>
              <a:path w="1371600" h="1104900">
                <a:moveTo>
                  <a:pt x="1230259" y="227093"/>
                </a:moveTo>
                <a:lnTo>
                  <a:pt x="1225550" y="215899"/>
                </a:lnTo>
                <a:lnTo>
                  <a:pt x="1220801" y="212767"/>
                </a:lnTo>
                <a:lnTo>
                  <a:pt x="1209291" y="212043"/>
                </a:lnTo>
                <a:lnTo>
                  <a:pt x="1205128" y="214528"/>
                </a:lnTo>
                <a:lnTo>
                  <a:pt x="1227806" y="237206"/>
                </a:lnTo>
                <a:lnTo>
                  <a:pt x="1230259" y="227093"/>
                </a:lnTo>
                <a:close/>
              </a:path>
              <a:path w="1371600" h="1104900">
                <a:moveTo>
                  <a:pt x="1270000" y="279399"/>
                </a:moveTo>
                <a:lnTo>
                  <a:pt x="1270000" y="273049"/>
                </a:lnTo>
                <a:lnTo>
                  <a:pt x="1263650" y="266699"/>
                </a:lnTo>
                <a:lnTo>
                  <a:pt x="1262852" y="263895"/>
                </a:lnTo>
                <a:lnTo>
                  <a:pt x="1254323" y="258596"/>
                </a:lnTo>
                <a:lnTo>
                  <a:pt x="1245818" y="261568"/>
                </a:lnTo>
                <a:lnTo>
                  <a:pt x="1257300" y="273049"/>
                </a:lnTo>
                <a:lnTo>
                  <a:pt x="1257300" y="285749"/>
                </a:lnTo>
                <a:lnTo>
                  <a:pt x="1263650" y="285749"/>
                </a:lnTo>
                <a:lnTo>
                  <a:pt x="1270000" y="279399"/>
                </a:lnTo>
                <a:close/>
              </a:path>
              <a:path w="1371600" h="1104900">
                <a:moveTo>
                  <a:pt x="1304086" y="327355"/>
                </a:moveTo>
                <a:lnTo>
                  <a:pt x="1301750" y="317499"/>
                </a:lnTo>
                <a:lnTo>
                  <a:pt x="1295400" y="311150"/>
                </a:lnTo>
                <a:lnTo>
                  <a:pt x="1289050" y="311149"/>
                </a:lnTo>
                <a:lnTo>
                  <a:pt x="1282700" y="313972"/>
                </a:lnTo>
                <a:lnTo>
                  <a:pt x="1282700" y="323849"/>
                </a:lnTo>
                <a:lnTo>
                  <a:pt x="1289050" y="323849"/>
                </a:lnTo>
                <a:lnTo>
                  <a:pt x="1295400" y="330199"/>
                </a:lnTo>
                <a:lnTo>
                  <a:pt x="1295400" y="340077"/>
                </a:lnTo>
                <a:lnTo>
                  <a:pt x="1299108" y="338429"/>
                </a:lnTo>
                <a:lnTo>
                  <a:pt x="1304086" y="327355"/>
                </a:lnTo>
                <a:close/>
              </a:path>
              <a:path w="1371600" h="1104900">
                <a:moveTo>
                  <a:pt x="1333500" y="374649"/>
                </a:moveTo>
                <a:lnTo>
                  <a:pt x="1332931" y="374098"/>
                </a:lnTo>
                <a:lnTo>
                  <a:pt x="1322823" y="369024"/>
                </a:lnTo>
                <a:lnTo>
                  <a:pt x="1314450" y="368612"/>
                </a:lnTo>
                <a:lnTo>
                  <a:pt x="1314450" y="380999"/>
                </a:lnTo>
                <a:lnTo>
                  <a:pt x="1320800" y="380999"/>
                </a:lnTo>
                <a:lnTo>
                  <a:pt x="1320800" y="398151"/>
                </a:lnTo>
                <a:lnTo>
                  <a:pt x="1324412" y="398031"/>
                </a:lnTo>
                <a:lnTo>
                  <a:pt x="1332364" y="388446"/>
                </a:lnTo>
                <a:lnTo>
                  <a:pt x="1333500" y="374649"/>
                </a:lnTo>
                <a:close/>
              </a:path>
              <a:path w="1371600" h="1104900">
                <a:moveTo>
                  <a:pt x="1354393" y="449367"/>
                </a:moveTo>
                <a:lnTo>
                  <a:pt x="1352549" y="438108"/>
                </a:lnTo>
                <a:lnTo>
                  <a:pt x="1345148" y="429635"/>
                </a:lnTo>
                <a:lnTo>
                  <a:pt x="1333500" y="427618"/>
                </a:lnTo>
                <a:lnTo>
                  <a:pt x="1333500" y="438149"/>
                </a:lnTo>
                <a:lnTo>
                  <a:pt x="1339850" y="438149"/>
                </a:lnTo>
                <a:lnTo>
                  <a:pt x="1339850" y="456599"/>
                </a:lnTo>
                <a:lnTo>
                  <a:pt x="1347287" y="457078"/>
                </a:lnTo>
                <a:lnTo>
                  <a:pt x="1354393" y="449367"/>
                </a:lnTo>
                <a:close/>
              </a:path>
              <a:path w="1371600" h="1104900">
                <a:moveTo>
                  <a:pt x="1365250" y="520699"/>
                </a:moveTo>
                <a:lnTo>
                  <a:pt x="1365250" y="495299"/>
                </a:lnTo>
                <a:lnTo>
                  <a:pt x="1358900" y="488949"/>
                </a:lnTo>
                <a:lnTo>
                  <a:pt x="1346200" y="488949"/>
                </a:lnTo>
                <a:lnTo>
                  <a:pt x="1346200" y="495299"/>
                </a:lnTo>
                <a:lnTo>
                  <a:pt x="1352550" y="495299"/>
                </a:lnTo>
                <a:lnTo>
                  <a:pt x="1352550" y="520699"/>
                </a:lnTo>
                <a:lnTo>
                  <a:pt x="1365250" y="520699"/>
                </a:lnTo>
                <a:close/>
              </a:path>
              <a:path w="1371600" h="1104900">
                <a:moveTo>
                  <a:pt x="1352550" y="520699"/>
                </a:moveTo>
                <a:lnTo>
                  <a:pt x="1352550" y="495299"/>
                </a:lnTo>
                <a:lnTo>
                  <a:pt x="1351340" y="520699"/>
                </a:lnTo>
                <a:lnTo>
                  <a:pt x="1352550" y="520699"/>
                </a:lnTo>
                <a:close/>
              </a:path>
              <a:path w="1371600" h="1104900">
                <a:moveTo>
                  <a:pt x="1371600" y="565149"/>
                </a:moveTo>
                <a:lnTo>
                  <a:pt x="1371600" y="558799"/>
                </a:lnTo>
                <a:lnTo>
                  <a:pt x="1365250" y="552449"/>
                </a:lnTo>
                <a:lnTo>
                  <a:pt x="1349828" y="552449"/>
                </a:lnTo>
                <a:lnTo>
                  <a:pt x="1348317" y="584184"/>
                </a:lnTo>
                <a:lnTo>
                  <a:pt x="1354666" y="584137"/>
                </a:lnTo>
                <a:lnTo>
                  <a:pt x="1367366" y="578877"/>
                </a:lnTo>
                <a:lnTo>
                  <a:pt x="1371600" y="565149"/>
                </a:lnTo>
                <a:close/>
              </a:path>
              <a:path w="1371600" h="1104900">
                <a:moveTo>
                  <a:pt x="1365250" y="641349"/>
                </a:moveTo>
                <a:lnTo>
                  <a:pt x="1365250" y="634999"/>
                </a:lnTo>
                <a:lnTo>
                  <a:pt x="1365149" y="632325"/>
                </a:lnTo>
                <a:lnTo>
                  <a:pt x="1360066" y="619683"/>
                </a:lnTo>
                <a:lnTo>
                  <a:pt x="1348130" y="613613"/>
                </a:lnTo>
                <a:lnTo>
                  <a:pt x="1346896" y="614024"/>
                </a:lnTo>
                <a:lnTo>
                  <a:pt x="1346200" y="628650"/>
                </a:lnTo>
                <a:lnTo>
                  <a:pt x="1343478" y="644978"/>
                </a:lnTo>
                <a:lnTo>
                  <a:pt x="1346200" y="647699"/>
                </a:lnTo>
                <a:lnTo>
                  <a:pt x="1352550" y="647699"/>
                </a:lnTo>
                <a:lnTo>
                  <a:pt x="1365250" y="641349"/>
                </a:lnTo>
                <a:close/>
              </a:path>
              <a:path w="1371600" h="1104900">
                <a:moveTo>
                  <a:pt x="1352550" y="698499"/>
                </a:moveTo>
                <a:lnTo>
                  <a:pt x="1352345" y="694682"/>
                </a:lnTo>
                <a:lnTo>
                  <a:pt x="1347801" y="682187"/>
                </a:lnTo>
                <a:lnTo>
                  <a:pt x="1339850" y="673099"/>
                </a:lnTo>
                <a:lnTo>
                  <a:pt x="1337733" y="673099"/>
                </a:lnTo>
                <a:lnTo>
                  <a:pt x="1333500" y="685799"/>
                </a:lnTo>
                <a:lnTo>
                  <a:pt x="1328600" y="705397"/>
                </a:lnTo>
                <a:lnTo>
                  <a:pt x="1334589" y="705817"/>
                </a:lnTo>
                <a:lnTo>
                  <a:pt x="1343569" y="706149"/>
                </a:lnTo>
                <a:lnTo>
                  <a:pt x="1352550" y="698499"/>
                </a:lnTo>
                <a:close/>
              </a:path>
              <a:path w="1371600" h="1104900">
                <a:moveTo>
                  <a:pt x="1329320" y="751992"/>
                </a:moveTo>
                <a:lnTo>
                  <a:pt x="1327197" y="741427"/>
                </a:lnTo>
                <a:lnTo>
                  <a:pt x="1318379" y="735091"/>
                </a:lnTo>
                <a:lnTo>
                  <a:pt x="1305820" y="760208"/>
                </a:lnTo>
                <a:lnTo>
                  <a:pt x="1309248" y="762967"/>
                </a:lnTo>
                <a:lnTo>
                  <a:pt x="1320678" y="763299"/>
                </a:lnTo>
                <a:lnTo>
                  <a:pt x="1327150" y="755649"/>
                </a:lnTo>
                <a:lnTo>
                  <a:pt x="1329320" y="751992"/>
                </a:lnTo>
                <a:close/>
              </a:path>
              <a:path w="1371600" h="1104900">
                <a:moveTo>
                  <a:pt x="1298249" y="798553"/>
                </a:moveTo>
                <a:lnTo>
                  <a:pt x="1289311" y="793227"/>
                </a:lnTo>
                <a:lnTo>
                  <a:pt x="1289050" y="793749"/>
                </a:lnTo>
                <a:lnTo>
                  <a:pt x="1282700" y="800099"/>
                </a:lnTo>
                <a:lnTo>
                  <a:pt x="1274414" y="816670"/>
                </a:lnTo>
                <a:lnTo>
                  <a:pt x="1277498" y="820117"/>
                </a:lnTo>
                <a:lnTo>
                  <a:pt x="1288928" y="820449"/>
                </a:lnTo>
                <a:lnTo>
                  <a:pt x="1295400" y="812799"/>
                </a:lnTo>
                <a:lnTo>
                  <a:pt x="1297987" y="809207"/>
                </a:lnTo>
                <a:lnTo>
                  <a:pt x="1298249" y="798553"/>
                </a:lnTo>
                <a:close/>
              </a:path>
              <a:path w="1371600" h="1104900">
                <a:moveTo>
                  <a:pt x="1263650" y="863600"/>
                </a:moveTo>
                <a:lnTo>
                  <a:pt x="1263650" y="850900"/>
                </a:lnTo>
                <a:lnTo>
                  <a:pt x="1254881" y="843037"/>
                </a:lnTo>
                <a:lnTo>
                  <a:pt x="1250950" y="850900"/>
                </a:lnTo>
                <a:lnTo>
                  <a:pt x="1238250" y="863600"/>
                </a:lnTo>
                <a:lnTo>
                  <a:pt x="1237102" y="865896"/>
                </a:lnTo>
                <a:lnTo>
                  <a:pt x="1242720" y="872947"/>
                </a:lnTo>
                <a:lnTo>
                  <a:pt x="1253794" y="873150"/>
                </a:lnTo>
                <a:lnTo>
                  <a:pt x="1263650" y="863600"/>
                </a:lnTo>
                <a:close/>
              </a:path>
              <a:path w="1371600" h="1104900">
                <a:moveTo>
                  <a:pt x="1223650" y="904473"/>
                </a:moveTo>
                <a:lnTo>
                  <a:pt x="1216828" y="893444"/>
                </a:lnTo>
                <a:lnTo>
                  <a:pt x="1215144" y="893055"/>
                </a:lnTo>
                <a:lnTo>
                  <a:pt x="1194494" y="913706"/>
                </a:lnTo>
                <a:lnTo>
                  <a:pt x="1196008" y="916198"/>
                </a:lnTo>
                <a:lnTo>
                  <a:pt x="1208006" y="919109"/>
                </a:lnTo>
                <a:lnTo>
                  <a:pt x="1219200" y="914400"/>
                </a:lnTo>
                <a:lnTo>
                  <a:pt x="1219499" y="914095"/>
                </a:lnTo>
                <a:lnTo>
                  <a:pt x="1223650" y="904473"/>
                </a:lnTo>
                <a:close/>
              </a:path>
              <a:path w="1371600" h="1104900">
                <a:moveTo>
                  <a:pt x="1173498" y="943402"/>
                </a:moveTo>
                <a:lnTo>
                  <a:pt x="1171060" y="932119"/>
                </a:lnTo>
                <a:lnTo>
                  <a:pt x="1168400" y="933450"/>
                </a:lnTo>
                <a:lnTo>
                  <a:pt x="1149350" y="952500"/>
                </a:lnTo>
                <a:lnTo>
                  <a:pt x="1147142" y="953603"/>
                </a:lnTo>
                <a:lnTo>
                  <a:pt x="1149350" y="958850"/>
                </a:lnTo>
                <a:lnTo>
                  <a:pt x="1155700" y="965200"/>
                </a:lnTo>
                <a:lnTo>
                  <a:pt x="1162050" y="965200"/>
                </a:lnTo>
                <a:lnTo>
                  <a:pt x="1168400" y="958849"/>
                </a:lnTo>
                <a:lnTo>
                  <a:pt x="1170901" y="955480"/>
                </a:lnTo>
                <a:lnTo>
                  <a:pt x="1173498" y="943402"/>
                </a:lnTo>
                <a:close/>
              </a:path>
              <a:path w="1371600" h="1104900">
                <a:moveTo>
                  <a:pt x="1125459" y="984563"/>
                </a:moveTo>
                <a:lnTo>
                  <a:pt x="1120089" y="974191"/>
                </a:lnTo>
                <a:lnTo>
                  <a:pt x="1119416" y="973816"/>
                </a:lnTo>
                <a:lnTo>
                  <a:pt x="1111250" y="977900"/>
                </a:lnTo>
                <a:lnTo>
                  <a:pt x="1104900" y="984250"/>
                </a:lnTo>
                <a:lnTo>
                  <a:pt x="1096050" y="988674"/>
                </a:lnTo>
                <a:lnTo>
                  <a:pt x="1098671" y="991687"/>
                </a:lnTo>
                <a:lnTo>
                  <a:pt x="1106382" y="998793"/>
                </a:lnTo>
                <a:lnTo>
                  <a:pt x="1117600" y="996950"/>
                </a:lnTo>
                <a:lnTo>
                  <a:pt x="1121505" y="992847"/>
                </a:lnTo>
                <a:lnTo>
                  <a:pt x="1125459" y="984563"/>
                </a:lnTo>
                <a:close/>
              </a:path>
              <a:path w="1371600" h="1104900">
                <a:moveTo>
                  <a:pt x="1068801" y="1019724"/>
                </a:moveTo>
                <a:lnTo>
                  <a:pt x="1066320" y="1007475"/>
                </a:lnTo>
                <a:lnTo>
                  <a:pt x="1065703" y="1007023"/>
                </a:lnTo>
                <a:lnTo>
                  <a:pt x="1041396" y="1019176"/>
                </a:lnTo>
                <a:lnTo>
                  <a:pt x="1042489" y="1023437"/>
                </a:lnTo>
                <a:lnTo>
                  <a:pt x="1051469" y="1030543"/>
                </a:lnTo>
                <a:lnTo>
                  <a:pt x="1060450" y="1028700"/>
                </a:lnTo>
                <a:lnTo>
                  <a:pt x="1062701" y="1028185"/>
                </a:lnTo>
                <a:lnTo>
                  <a:pt x="1068801" y="1019724"/>
                </a:lnTo>
                <a:close/>
              </a:path>
              <a:path w="1371600" h="1104900">
                <a:moveTo>
                  <a:pt x="1013128" y="1036519"/>
                </a:moveTo>
                <a:lnTo>
                  <a:pt x="1010453" y="1034648"/>
                </a:lnTo>
                <a:lnTo>
                  <a:pt x="984250" y="1047750"/>
                </a:lnTo>
                <a:lnTo>
                  <a:pt x="984250" y="1060450"/>
                </a:lnTo>
                <a:lnTo>
                  <a:pt x="1003300" y="1060450"/>
                </a:lnTo>
                <a:lnTo>
                  <a:pt x="1005389" y="1058341"/>
                </a:lnTo>
                <a:lnTo>
                  <a:pt x="1012298" y="1049038"/>
                </a:lnTo>
                <a:lnTo>
                  <a:pt x="1013128" y="1036519"/>
                </a:lnTo>
                <a:close/>
              </a:path>
              <a:path w="1371600" h="1104900">
                <a:moveTo>
                  <a:pt x="954506" y="1073350"/>
                </a:moveTo>
                <a:lnTo>
                  <a:pt x="952310" y="1058571"/>
                </a:lnTo>
                <a:lnTo>
                  <a:pt x="952189" y="1058436"/>
                </a:lnTo>
                <a:lnTo>
                  <a:pt x="926164" y="1067111"/>
                </a:lnTo>
                <a:lnTo>
                  <a:pt x="927162" y="1074237"/>
                </a:lnTo>
                <a:lnTo>
                  <a:pt x="932422" y="1081343"/>
                </a:lnTo>
                <a:lnTo>
                  <a:pt x="946150" y="1079500"/>
                </a:lnTo>
                <a:lnTo>
                  <a:pt x="948163" y="1079281"/>
                </a:lnTo>
                <a:lnTo>
                  <a:pt x="954506" y="1073350"/>
                </a:lnTo>
                <a:close/>
              </a:path>
              <a:path w="1371600" h="1104900">
                <a:moveTo>
                  <a:pt x="895350" y="1092200"/>
                </a:moveTo>
                <a:lnTo>
                  <a:pt x="895350" y="1076325"/>
                </a:lnTo>
                <a:lnTo>
                  <a:pt x="863600" y="1084262"/>
                </a:lnTo>
                <a:lnTo>
                  <a:pt x="863600" y="1098550"/>
                </a:lnTo>
                <a:lnTo>
                  <a:pt x="889000" y="1098550"/>
                </a:lnTo>
                <a:lnTo>
                  <a:pt x="895350" y="1092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31859" y="2698750"/>
            <a:ext cx="1339849" cy="1079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19159" y="2673350"/>
            <a:ext cx="1371600" cy="1123950"/>
          </a:xfrm>
          <a:custGeom>
            <a:avLst/>
            <a:gdLst/>
            <a:ahLst/>
            <a:cxnLst/>
            <a:rect l="l" t="t" r="r" b="b"/>
            <a:pathLst>
              <a:path w="1371600" h="1123950">
                <a:moveTo>
                  <a:pt x="31750" y="539750"/>
                </a:moveTo>
                <a:lnTo>
                  <a:pt x="31687" y="531283"/>
                </a:lnTo>
                <a:lnTo>
                  <a:pt x="26427" y="518583"/>
                </a:lnTo>
                <a:lnTo>
                  <a:pt x="12699" y="514350"/>
                </a:lnTo>
                <a:lnTo>
                  <a:pt x="6349" y="514350"/>
                </a:lnTo>
                <a:lnTo>
                  <a:pt x="0" y="520700"/>
                </a:lnTo>
                <a:lnTo>
                  <a:pt x="0" y="539750"/>
                </a:lnTo>
                <a:lnTo>
                  <a:pt x="6350" y="546100"/>
                </a:lnTo>
                <a:lnTo>
                  <a:pt x="19050" y="546100"/>
                </a:lnTo>
                <a:lnTo>
                  <a:pt x="31750" y="539750"/>
                </a:lnTo>
                <a:close/>
              </a:path>
              <a:path w="1371600" h="1123950">
                <a:moveTo>
                  <a:pt x="38100" y="482600"/>
                </a:moveTo>
                <a:lnTo>
                  <a:pt x="38099" y="463550"/>
                </a:lnTo>
                <a:lnTo>
                  <a:pt x="25399" y="450850"/>
                </a:lnTo>
                <a:lnTo>
                  <a:pt x="19049" y="450850"/>
                </a:lnTo>
                <a:lnTo>
                  <a:pt x="6349" y="457200"/>
                </a:lnTo>
                <a:lnTo>
                  <a:pt x="6349" y="476250"/>
                </a:lnTo>
                <a:lnTo>
                  <a:pt x="12699" y="482600"/>
                </a:lnTo>
                <a:lnTo>
                  <a:pt x="38100" y="482600"/>
                </a:lnTo>
                <a:close/>
              </a:path>
              <a:path w="1371600" h="1123950">
                <a:moveTo>
                  <a:pt x="57149" y="412750"/>
                </a:moveTo>
                <a:lnTo>
                  <a:pt x="57149" y="406400"/>
                </a:lnTo>
                <a:lnTo>
                  <a:pt x="50799" y="393700"/>
                </a:lnTo>
                <a:lnTo>
                  <a:pt x="43301" y="392732"/>
                </a:lnTo>
                <a:lnTo>
                  <a:pt x="31871" y="392400"/>
                </a:lnTo>
                <a:lnTo>
                  <a:pt x="25399" y="400050"/>
                </a:lnTo>
                <a:lnTo>
                  <a:pt x="22874" y="408584"/>
                </a:lnTo>
                <a:lnTo>
                  <a:pt x="26239" y="417958"/>
                </a:lnTo>
                <a:lnTo>
                  <a:pt x="35567" y="425245"/>
                </a:lnTo>
                <a:lnTo>
                  <a:pt x="48062" y="420701"/>
                </a:lnTo>
                <a:lnTo>
                  <a:pt x="57149" y="412750"/>
                </a:lnTo>
                <a:close/>
              </a:path>
              <a:path w="1371600" h="1123950">
                <a:moveTo>
                  <a:pt x="77813" y="353370"/>
                </a:moveTo>
                <a:lnTo>
                  <a:pt x="77031" y="342288"/>
                </a:lnTo>
                <a:lnTo>
                  <a:pt x="68701" y="335582"/>
                </a:lnTo>
                <a:lnTo>
                  <a:pt x="57271" y="335250"/>
                </a:lnTo>
                <a:lnTo>
                  <a:pt x="50799" y="342900"/>
                </a:lnTo>
                <a:lnTo>
                  <a:pt x="48629" y="346557"/>
                </a:lnTo>
                <a:lnTo>
                  <a:pt x="50752" y="357122"/>
                </a:lnTo>
                <a:lnTo>
                  <a:pt x="60228" y="363931"/>
                </a:lnTo>
                <a:lnTo>
                  <a:pt x="71012" y="362342"/>
                </a:lnTo>
                <a:lnTo>
                  <a:pt x="77813" y="353370"/>
                </a:lnTo>
                <a:close/>
              </a:path>
              <a:path w="1371600" h="1123950">
                <a:moveTo>
                  <a:pt x="112428" y="292555"/>
                </a:moveTo>
                <a:lnTo>
                  <a:pt x="105741" y="283951"/>
                </a:lnTo>
                <a:lnTo>
                  <a:pt x="93743" y="281040"/>
                </a:lnTo>
                <a:lnTo>
                  <a:pt x="82549" y="285750"/>
                </a:lnTo>
                <a:lnTo>
                  <a:pt x="80162" y="290220"/>
                </a:lnTo>
                <a:lnTo>
                  <a:pt x="82092" y="301294"/>
                </a:lnTo>
                <a:lnTo>
                  <a:pt x="88899" y="311150"/>
                </a:lnTo>
                <a:lnTo>
                  <a:pt x="101599" y="311150"/>
                </a:lnTo>
                <a:lnTo>
                  <a:pt x="108120" y="304626"/>
                </a:lnTo>
                <a:lnTo>
                  <a:pt x="112428" y="292555"/>
                </a:lnTo>
                <a:close/>
              </a:path>
              <a:path w="1371600" h="1123950">
                <a:moveTo>
                  <a:pt x="150759" y="246143"/>
                </a:moveTo>
                <a:lnTo>
                  <a:pt x="146049" y="234950"/>
                </a:lnTo>
                <a:lnTo>
                  <a:pt x="139699" y="228600"/>
                </a:lnTo>
                <a:lnTo>
                  <a:pt x="133349" y="228600"/>
                </a:lnTo>
                <a:lnTo>
                  <a:pt x="126999" y="234950"/>
                </a:lnTo>
                <a:lnTo>
                  <a:pt x="125094" y="237321"/>
                </a:lnTo>
                <a:lnTo>
                  <a:pt x="122327" y="249287"/>
                </a:lnTo>
                <a:lnTo>
                  <a:pt x="127171" y="260520"/>
                </a:lnTo>
                <a:lnTo>
                  <a:pt x="136841" y="264828"/>
                </a:lnTo>
                <a:lnTo>
                  <a:pt x="147848" y="258141"/>
                </a:lnTo>
                <a:lnTo>
                  <a:pt x="150759" y="246143"/>
                </a:lnTo>
                <a:close/>
              </a:path>
              <a:path w="1371600" h="1123950">
                <a:moveTo>
                  <a:pt x="195209" y="201693"/>
                </a:moveTo>
                <a:lnTo>
                  <a:pt x="190499" y="190500"/>
                </a:lnTo>
                <a:lnTo>
                  <a:pt x="184149" y="184150"/>
                </a:lnTo>
                <a:lnTo>
                  <a:pt x="177799" y="184150"/>
                </a:lnTo>
                <a:lnTo>
                  <a:pt x="171282" y="190668"/>
                </a:lnTo>
                <a:lnTo>
                  <a:pt x="166786" y="200462"/>
                </a:lnTo>
                <a:lnTo>
                  <a:pt x="172218" y="212302"/>
                </a:lnTo>
                <a:lnTo>
                  <a:pt x="180726" y="217662"/>
                </a:lnTo>
                <a:lnTo>
                  <a:pt x="192298" y="213691"/>
                </a:lnTo>
                <a:lnTo>
                  <a:pt x="195209" y="201693"/>
                </a:lnTo>
                <a:close/>
              </a:path>
              <a:path w="1371600" h="1123950">
                <a:moveTo>
                  <a:pt x="245328" y="163201"/>
                </a:moveTo>
                <a:lnTo>
                  <a:pt x="240731" y="151848"/>
                </a:lnTo>
                <a:lnTo>
                  <a:pt x="230623" y="146774"/>
                </a:lnTo>
                <a:lnTo>
                  <a:pt x="215899" y="146050"/>
                </a:lnTo>
                <a:lnTo>
                  <a:pt x="214043" y="148346"/>
                </a:lnTo>
                <a:lnTo>
                  <a:pt x="211210" y="160327"/>
                </a:lnTo>
                <a:lnTo>
                  <a:pt x="215992" y="171541"/>
                </a:lnTo>
                <a:lnTo>
                  <a:pt x="225843" y="176179"/>
                </a:lnTo>
                <a:lnTo>
                  <a:pt x="237889" y="171191"/>
                </a:lnTo>
                <a:lnTo>
                  <a:pt x="245328" y="163201"/>
                </a:lnTo>
                <a:close/>
              </a:path>
              <a:path w="1371600" h="1123950">
                <a:moveTo>
                  <a:pt x="296223" y="128784"/>
                </a:moveTo>
                <a:lnTo>
                  <a:pt x="291978" y="118594"/>
                </a:lnTo>
                <a:lnTo>
                  <a:pt x="284267" y="110218"/>
                </a:lnTo>
                <a:lnTo>
                  <a:pt x="273049" y="114300"/>
                </a:lnTo>
                <a:lnTo>
                  <a:pt x="269346" y="115716"/>
                </a:lnTo>
                <a:lnTo>
                  <a:pt x="265116" y="124650"/>
                </a:lnTo>
                <a:lnTo>
                  <a:pt x="270194" y="136732"/>
                </a:lnTo>
                <a:lnTo>
                  <a:pt x="278727" y="141557"/>
                </a:lnTo>
                <a:lnTo>
                  <a:pt x="289463" y="137617"/>
                </a:lnTo>
                <a:lnTo>
                  <a:pt x="296223" y="128784"/>
                </a:lnTo>
                <a:close/>
              </a:path>
              <a:path w="1371600" h="1123950">
                <a:moveTo>
                  <a:pt x="351109" y="99308"/>
                </a:moveTo>
                <a:lnTo>
                  <a:pt x="348160" y="87812"/>
                </a:lnTo>
                <a:lnTo>
                  <a:pt x="339180" y="80706"/>
                </a:lnTo>
                <a:lnTo>
                  <a:pt x="330199" y="82550"/>
                </a:lnTo>
                <a:lnTo>
                  <a:pt x="327948" y="84827"/>
                </a:lnTo>
                <a:lnTo>
                  <a:pt x="321848" y="93593"/>
                </a:lnTo>
                <a:lnTo>
                  <a:pt x="324329" y="103774"/>
                </a:lnTo>
                <a:lnTo>
                  <a:pt x="332747" y="109947"/>
                </a:lnTo>
                <a:lnTo>
                  <a:pt x="344942" y="107527"/>
                </a:lnTo>
                <a:lnTo>
                  <a:pt x="351109" y="99308"/>
                </a:lnTo>
                <a:close/>
              </a:path>
              <a:path w="1371600" h="1123950">
                <a:moveTo>
                  <a:pt x="408343" y="74186"/>
                </a:moveTo>
                <a:lnTo>
                  <a:pt x="406278" y="62412"/>
                </a:lnTo>
                <a:lnTo>
                  <a:pt x="398567" y="55306"/>
                </a:lnTo>
                <a:lnTo>
                  <a:pt x="387349" y="57150"/>
                </a:lnTo>
                <a:lnTo>
                  <a:pt x="385232" y="57604"/>
                </a:lnTo>
                <a:lnTo>
                  <a:pt x="379006" y="65989"/>
                </a:lnTo>
                <a:lnTo>
                  <a:pt x="381383" y="78143"/>
                </a:lnTo>
                <a:lnTo>
                  <a:pt x="389664" y="84529"/>
                </a:lnTo>
                <a:lnTo>
                  <a:pt x="401688" y="82276"/>
                </a:lnTo>
                <a:lnTo>
                  <a:pt x="408343" y="74186"/>
                </a:lnTo>
                <a:close/>
              </a:path>
              <a:path w="1371600" h="1123950">
                <a:moveTo>
                  <a:pt x="469900" y="50800"/>
                </a:moveTo>
                <a:lnTo>
                  <a:pt x="468810" y="43362"/>
                </a:lnTo>
                <a:lnTo>
                  <a:pt x="459830" y="36256"/>
                </a:lnTo>
                <a:lnTo>
                  <a:pt x="450850" y="38100"/>
                </a:lnTo>
                <a:lnTo>
                  <a:pt x="438150" y="38100"/>
                </a:lnTo>
                <a:lnTo>
                  <a:pt x="438271" y="58237"/>
                </a:lnTo>
                <a:lnTo>
                  <a:pt x="445982" y="65343"/>
                </a:lnTo>
                <a:lnTo>
                  <a:pt x="457200" y="63500"/>
                </a:lnTo>
                <a:lnTo>
                  <a:pt x="463550" y="63500"/>
                </a:lnTo>
                <a:lnTo>
                  <a:pt x="469900" y="50800"/>
                </a:lnTo>
                <a:close/>
              </a:path>
              <a:path w="1371600" h="1123950">
                <a:moveTo>
                  <a:pt x="528980" y="41198"/>
                </a:moveTo>
                <a:lnTo>
                  <a:pt x="527050" y="31750"/>
                </a:lnTo>
                <a:lnTo>
                  <a:pt x="527050" y="25400"/>
                </a:lnTo>
                <a:lnTo>
                  <a:pt x="520700" y="19050"/>
                </a:lnTo>
                <a:lnTo>
                  <a:pt x="507194" y="19117"/>
                </a:lnTo>
                <a:lnTo>
                  <a:pt x="499343" y="27068"/>
                </a:lnTo>
                <a:lnTo>
                  <a:pt x="497930" y="40693"/>
                </a:lnTo>
                <a:lnTo>
                  <a:pt x="507382" y="47512"/>
                </a:lnTo>
                <a:lnTo>
                  <a:pt x="521157" y="49428"/>
                </a:lnTo>
                <a:lnTo>
                  <a:pt x="528980" y="41198"/>
                </a:lnTo>
                <a:close/>
              </a:path>
              <a:path w="1371600" h="1123950">
                <a:moveTo>
                  <a:pt x="590550" y="31750"/>
                </a:moveTo>
                <a:lnTo>
                  <a:pt x="590550" y="12700"/>
                </a:lnTo>
                <a:lnTo>
                  <a:pt x="584200" y="6350"/>
                </a:lnTo>
                <a:lnTo>
                  <a:pt x="571500" y="6350"/>
                </a:lnTo>
                <a:lnTo>
                  <a:pt x="558800" y="19050"/>
                </a:lnTo>
                <a:lnTo>
                  <a:pt x="558800" y="31750"/>
                </a:lnTo>
                <a:lnTo>
                  <a:pt x="571500" y="38100"/>
                </a:lnTo>
                <a:lnTo>
                  <a:pt x="584200" y="38100"/>
                </a:lnTo>
                <a:lnTo>
                  <a:pt x="590550" y="31750"/>
                </a:lnTo>
                <a:close/>
              </a:path>
              <a:path w="1371600" h="1123950">
                <a:moveTo>
                  <a:pt x="654050" y="25400"/>
                </a:moveTo>
                <a:lnTo>
                  <a:pt x="653987" y="16933"/>
                </a:lnTo>
                <a:lnTo>
                  <a:pt x="648727" y="4233"/>
                </a:lnTo>
                <a:lnTo>
                  <a:pt x="635000" y="0"/>
                </a:lnTo>
                <a:lnTo>
                  <a:pt x="628650" y="0"/>
                </a:lnTo>
                <a:lnTo>
                  <a:pt x="622300" y="12700"/>
                </a:lnTo>
                <a:lnTo>
                  <a:pt x="622300" y="25400"/>
                </a:lnTo>
                <a:lnTo>
                  <a:pt x="628650" y="31750"/>
                </a:lnTo>
                <a:lnTo>
                  <a:pt x="647700" y="31750"/>
                </a:lnTo>
                <a:lnTo>
                  <a:pt x="654050" y="25400"/>
                </a:lnTo>
                <a:close/>
              </a:path>
              <a:path w="1371600" h="1123950">
                <a:moveTo>
                  <a:pt x="717550" y="25400"/>
                </a:moveTo>
                <a:lnTo>
                  <a:pt x="717550" y="6350"/>
                </a:lnTo>
                <a:lnTo>
                  <a:pt x="711200" y="0"/>
                </a:lnTo>
                <a:lnTo>
                  <a:pt x="702733" y="62"/>
                </a:lnTo>
                <a:lnTo>
                  <a:pt x="690033" y="5322"/>
                </a:lnTo>
                <a:lnTo>
                  <a:pt x="685800" y="19050"/>
                </a:lnTo>
                <a:lnTo>
                  <a:pt x="685800" y="25400"/>
                </a:lnTo>
                <a:lnTo>
                  <a:pt x="692150" y="31750"/>
                </a:lnTo>
                <a:lnTo>
                  <a:pt x="711200" y="31750"/>
                </a:lnTo>
                <a:lnTo>
                  <a:pt x="717550" y="25400"/>
                </a:lnTo>
                <a:close/>
              </a:path>
              <a:path w="1371600" h="1123950">
                <a:moveTo>
                  <a:pt x="781050" y="31749"/>
                </a:moveTo>
                <a:lnTo>
                  <a:pt x="781050" y="12699"/>
                </a:lnTo>
                <a:lnTo>
                  <a:pt x="774700" y="6349"/>
                </a:lnTo>
                <a:lnTo>
                  <a:pt x="755650" y="6349"/>
                </a:lnTo>
                <a:lnTo>
                  <a:pt x="749300" y="12699"/>
                </a:lnTo>
                <a:lnTo>
                  <a:pt x="749300" y="25399"/>
                </a:lnTo>
                <a:lnTo>
                  <a:pt x="755650" y="38099"/>
                </a:lnTo>
                <a:lnTo>
                  <a:pt x="768350" y="38099"/>
                </a:lnTo>
                <a:lnTo>
                  <a:pt x="781050" y="31749"/>
                </a:lnTo>
                <a:close/>
              </a:path>
              <a:path w="1371600" h="1123950">
                <a:moveTo>
                  <a:pt x="844550" y="31749"/>
                </a:moveTo>
                <a:lnTo>
                  <a:pt x="844550" y="25399"/>
                </a:lnTo>
                <a:lnTo>
                  <a:pt x="838200" y="12699"/>
                </a:lnTo>
                <a:lnTo>
                  <a:pt x="829175" y="12800"/>
                </a:lnTo>
                <a:lnTo>
                  <a:pt x="816533" y="17883"/>
                </a:lnTo>
                <a:lnTo>
                  <a:pt x="810463" y="29819"/>
                </a:lnTo>
                <a:lnTo>
                  <a:pt x="813714" y="39573"/>
                </a:lnTo>
                <a:lnTo>
                  <a:pt x="825500" y="44449"/>
                </a:lnTo>
                <a:lnTo>
                  <a:pt x="831850" y="44449"/>
                </a:lnTo>
                <a:lnTo>
                  <a:pt x="844550" y="31749"/>
                </a:lnTo>
                <a:close/>
              </a:path>
              <a:path w="1371600" h="1123950">
                <a:moveTo>
                  <a:pt x="902999" y="34380"/>
                </a:moveTo>
                <a:lnTo>
                  <a:pt x="895350" y="25399"/>
                </a:lnTo>
                <a:lnTo>
                  <a:pt x="882650" y="25399"/>
                </a:lnTo>
                <a:lnTo>
                  <a:pt x="876300" y="31749"/>
                </a:lnTo>
                <a:lnTo>
                  <a:pt x="875332" y="39248"/>
                </a:lnTo>
                <a:lnTo>
                  <a:pt x="875000" y="50678"/>
                </a:lnTo>
                <a:lnTo>
                  <a:pt x="882650" y="57149"/>
                </a:lnTo>
                <a:lnTo>
                  <a:pt x="901700" y="57149"/>
                </a:lnTo>
                <a:lnTo>
                  <a:pt x="902667" y="43360"/>
                </a:lnTo>
                <a:lnTo>
                  <a:pt x="902999" y="34380"/>
                </a:lnTo>
                <a:close/>
              </a:path>
              <a:path w="1371600" h="1123950">
                <a:moveTo>
                  <a:pt x="965200" y="63499"/>
                </a:moveTo>
                <a:lnTo>
                  <a:pt x="965200" y="50799"/>
                </a:lnTo>
                <a:lnTo>
                  <a:pt x="952500" y="44449"/>
                </a:lnTo>
                <a:lnTo>
                  <a:pt x="939800" y="44449"/>
                </a:lnTo>
                <a:lnTo>
                  <a:pt x="933450" y="57149"/>
                </a:lnTo>
                <a:lnTo>
                  <a:pt x="933450" y="69849"/>
                </a:lnTo>
                <a:lnTo>
                  <a:pt x="943617" y="76185"/>
                </a:lnTo>
                <a:lnTo>
                  <a:pt x="956112" y="74054"/>
                </a:lnTo>
                <a:lnTo>
                  <a:pt x="965200" y="63499"/>
                </a:lnTo>
                <a:close/>
              </a:path>
              <a:path w="1371600" h="1123950">
                <a:moveTo>
                  <a:pt x="1022350" y="88899"/>
                </a:moveTo>
                <a:lnTo>
                  <a:pt x="1022350" y="76199"/>
                </a:lnTo>
                <a:lnTo>
                  <a:pt x="1016000" y="69849"/>
                </a:lnTo>
                <a:lnTo>
                  <a:pt x="1009091" y="67462"/>
                </a:lnTo>
                <a:lnTo>
                  <a:pt x="998626" y="69392"/>
                </a:lnTo>
                <a:lnTo>
                  <a:pt x="990600" y="76199"/>
                </a:lnTo>
                <a:lnTo>
                  <a:pt x="990600" y="95249"/>
                </a:lnTo>
                <a:lnTo>
                  <a:pt x="1004389" y="96275"/>
                </a:lnTo>
                <a:lnTo>
                  <a:pt x="1013369" y="99059"/>
                </a:lnTo>
                <a:lnTo>
                  <a:pt x="1022350" y="88899"/>
                </a:lnTo>
                <a:close/>
              </a:path>
              <a:path w="1371600" h="1123950">
                <a:moveTo>
                  <a:pt x="1079500" y="120649"/>
                </a:moveTo>
                <a:lnTo>
                  <a:pt x="1079500" y="101599"/>
                </a:lnTo>
                <a:lnTo>
                  <a:pt x="1073150" y="101599"/>
                </a:lnTo>
                <a:lnTo>
                  <a:pt x="1069111" y="98787"/>
                </a:lnTo>
                <a:lnTo>
                  <a:pt x="1057856" y="98083"/>
                </a:lnTo>
                <a:lnTo>
                  <a:pt x="1047785" y="106857"/>
                </a:lnTo>
                <a:lnTo>
                  <a:pt x="1049797" y="118848"/>
                </a:lnTo>
                <a:lnTo>
                  <a:pt x="1058570" y="129387"/>
                </a:lnTo>
                <a:lnTo>
                  <a:pt x="1069644" y="127457"/>
                </a:lnTo>
                <a:lnTo>
                  <a:pt x="1079500" y="120649"/>
                </a:lnTo>
                <a:close/>
              </a:path>
              <a:path w="1371600" h="1123950">
                <a:moveTo>
                  <a:pt x="1131599" y="142330"/>
                </a:moveTo>
                <a:lnTo>
                  <a:pt x="1123950" y="133349"/>
                </a:lnTo>
                <a:lnTo>
                  <a:pt x="1120114" y="130379"/>
                </a:lnTo>
                <a:lnTo>
                  <a:pt x="1111727" y="130819"/>
                </a:lnTo>
                <a:lnTo>
                  <a:pt x="1101219" y="142806"/>
                </a:lnTo>
                <a:lnTo>
                  <a:pt x="1102620" y="152496"/>
                </a:lnTo>
                <a:lnTo>
                  <a:pt x="1112879" y="162073"/>
                </a:lnTo>
                <a:lnTo>
                  <a:pt x="1122879" y="161501"/>
                </a:lnTo>
                <a:lnTo>
                  <a:pt x="1131267" y="151310"/>
                </a:lnTo>
                <a:lnTo>
                  <a:pt x="1131599" y="142330"/>
                </a:lnTo>
                <a:close/>
              </a:path>
              <a:path w="1371600" h="1123950">
                <a:moveTo>
                  <a:pt x="1183487" y="192379"/>
                </a:moveTo>
                <a:lnTo>
                  <a:pt x="1181557" y="181305"/>
                </a:lnTo>
                <a:lnTo>
                  <a:pt x="1174750" y="171449"/>
                </a:lnTo>
                <a:lnTo>
                  <a:pt x="1172331" y="169355"/>
                </a:lnTo>
                <a:lnTo>
                  <a:pt x="1163400" y="167784"/>
                </a:lnTo>
                <a:lnTo>
                  <a:pt x="1152238" y="177160"/>
                </a:lnTo>
                <a:lnTo>
                  <a:pt x="1152452" y="188432"/>
                </a:lnTo>
                <a:lnTo>
                  <a:pt x="1160765" y="200095"/>
                </a:lnTo>
                <a:lnTo>
                  <a:pt x="1172105" y="200356"/>
                </a:lnTo>
                <a:lnTo>
                  <a:pt x="1183487" y="192379"/>
                </a:lnTo>
                <a:close/>
              </a:path>
              <a:path w="1371600" h="1123950">
                <a:moveTo>
                  <a:pt x="1230259" y="227093"/>
                </a:moveTo>
                <a:lnTo>
                  <a:pt x="1225550" y="215899"/>
                </a:lnTo>
                <a:lnTo>
                  <a:pt x="1220801" y="212767"/>
                </a:lnTo>
                <a:lnTo>
                  <a:pt x="1209291" y="212043"/>
                </a:lnTo>
                <a:lnTo>
                  <a:pt x="1197568" y="219040"/>
                </a:lnTo>
                <a:lnTo>
                  <a:pt x="1196729" y="227922"/>
                </a:lnTo>
                <a:lnTo>
                  <a:pt x="1206312" y="239708"/>
                </a:lnTo>
                <a:lnTo>
                  <a:pt x="1217050" y="243226"/>
                </a:lnTo>
                <a:lnTo>
                  <a:pt x="1227348" y="239091"/>
                </a:lnTo>
                <a:lnTo>
                  <a:pt x="1230259" y="227093"/>
                </a:lnTo>
                <a:close/>
              </a:path>
              <a:path w="1371600" h="1123950">
                <a:moveTo>
                  <a:pt x="1270000" y="279399"/>
                </a:moveTo>
                <a:lnTo>
                  <a:pt x="1270000" y="273049"/>
                </a:lnTo>
                <a:lnTo>
                  <a:pt x="1263650" y="266699"/>
                </a:lnTo>
                <a:lnTo>
                  <a:pt x="1262852" y="263895"/>
                </a:lnTo>
                <a:lnTo>
                  <a:pt x="1254323" y="258596"/>
                </a:lnTo>
                <a:lnTo>
                  <a:pt x="1242741" y="262643"/>
                </a:lnTo>
                <a:lnTo>
                  <a:pt x="1239187" y="274914"/>
                </a:lnTo>
                <a:lnTo>
                  <a:pt x="1240458" y="287548"/>
                </a:lnTo>
                <a:lnTo>
                  <a:pt x="1252456" y="290459"/>
                </a:lnTo>
                <a:lnTo>
                  <a:pt x="1263650" y="285749"/>
                </a:lnTo>
                <a:lnTo>
                  <a:pt x="1270000" y="279399"/>
                </a:lnTo>
                <a:close/>
              </a:path>
              <a:path w="1371600" h="1123950">
                <a:moveTo>
                  <a:pt x="1304086" y="327355"/>
                </a:moveTo>
                <a:lnTo>
                  <a:pt x="1301750" y="317499"/>
                </a:lnTo>
                <a:lnTo>
                  <a:pt x="1295400" y="311149"/>
                </a:lnTo>
                <a:lnTo>
                  <a:pt x="1289050" y="311149"/>
                </a:lnTo>
                <a:lnTo>
                  <a:pt x="1278991" y="315620"/>
                </a:lnTo>
                <a:lnTo>
                  <a:pt x="1274013" y="326694"/>
                </a:lnTo>
                <a:lnTo>
                  <a:pt x="1276350" y="336549"/>
                </a:lnTo>
                <a:lnTo>
                  <a:pt x="1282700" y="342899"/>
                </a:lnTo>
                <a:lnTo>
                  <a:pt x="1289050" y="342899"/>
                </a:lnTo>
                <a:lnTo>
                  <a:pt x="1299108" y="338429"/>
                </a:lnTo>
                <a:lnTo>
                  <a:pt x="1304086" y="327355"/>
                </a:lnTo>
                <a:close/>
              </a:path>
              <a:path w="1371600" h="1123950">
                <a:moveTo>
                  <a:pt x="1333500" y="374649"/>
                </a:moveTo>
                <a:lnTo>
                  <a:pt x="1332931" y="374098"/>
                </a:lnTo>
                <a:lnTo>
                  <a:pt x="1322823" y="369024"/>
                </a:lnTo>
                <a:lnTo>
                  <a:pt x="1308100" y="368299"/>
                </a:lnTo>
                <a:lnTo>
                  <a:pt x="1301750" y="374649"/>
                </a:lnTo>
                <a:lnTo>
                  <a:pt x="1301750" y="380999"/>
                </a:lnTo>
                <a:lnTo>
                  <a:pt x="1302894" y="389502"/>
                </a:lnTo>
                <a:lnTo>
                  <a:pt x="1312384" y="398431"/>
                </a:lnTo>
                <a:lnTo>
                  <a:pt x="1324412" y="398031"/>
                </a:lnTo>
                <a:lnTo>
                  <a:pt x="1332364" y="388446"/>
                </a:lnTo>
                <a:lnTo>
                  <a:pt x="1333500" y="374649"/>
                </a:lnTo>
                <a:close/>
              </a:path>
              <a:path w="1371600" h="1123950">
                <a:moveTo>
                  <a:pt x="1354393" y="449367"/>
                </a:moveTo>
                <a:lnTo>
                  <a:pt x="1352549" y="438108"/>
                </a:lnTo>
                <a:lnTo>
                  <a:pt x="1345148" y="429635"/>
                </a:lnTo>
                <a:lnTo>
                  <a:pt x="1331662" y="427299"/>
                </a:lnTo>
                <a:lnTo>
                  <a:pt x="1324532" y="436645"/>
                </a:lnTo>
                <a:lnTo>
                  <a:pt x="1323425" y="449032"/>
                </a:lnTo>
                <a:lnTo>
                  <a:pt x="1332994" y="456156"/>
                </a:lnTo>
                <a:lnTo>
                  <a:pt x="1347287" y="457078"/>
                </a:lnTo>
                <a:lnTo>
                  <a:pt x="1354393" y="449367"/>
                </a:lnTo>
                <a:close/>
              </a:path>
              <a:path w="1371600" h="1123950">
                <a:moveTo>
                  <a:pt x="1365250" y="520699"/>
                </a:moveTo>
                <a:lnTo>
                  <a:pt x="1365250" y="495299"/>
                </a:lnTo>
                <a:lnTo>
                  <a:pt x="1358900" y="488949"/>
                </a:lnTo>
                <a:lnTo>
                  <a:pt x="1339850" y="488949"/>
                </a:lnTo>
                <a:lnTo>
                  <a:pt x="1333500" y="495299"/>
                </a:lnTo>
                <a:lnTo>
                  <a:pt x="1333500" y="507999"/>
                </a:lnTo>
                <a:lnTo>
                  <a:pt x="1346200" y="520699"/>
                </a:lnTo>
                <a:lnTo>
                  <a:pt x="1365250" y="520699"/>
                </a:lnTo>
                <a:close/>
              </a:path>
              <a:path w="1371600" h="1123950">
                <a:moveTo>
                  <a:pt x="1371600" y="565149"/>
                </a:moveTo>
                <a:lnTo>
                  <a:pt x="1371600" y="558799"/>
                </a:lnTo>
                <a:lnTo>
                  <a:pt x="1365250" y="552449"/>
                </a:lnTo>
                <a:lnTo>
                  <a:pt x="1346200" y="552449"/>
                </a:lnTo>
                <a:lnTo>
                  <a:pt x="1339850" y="558799"/>
                </a:lnTo>
                <a:lnTo>
                  <a:pt x="1339850" y="571499"/>
                </a:lnTo>
                <a:lnTo>
                  <a:pt x="1346200" y="584199"/>
                </a:lnTo>
                <a:lnTo>
                  <a:pt x="1354666" y="584137"/>
                </a:lnTo>
                <a:lnTo>
                  <a:pt x="1367366" y="578877"/>
                </a:lnTo>
                <a:lnTo>
                  <a:pt x="1371600" y="565149"/>
                </a:lnTo>
                <a:close/>
              </a:path>
              <a:path w="1371600" h="1123950">
                <a:moveTo>
                  <a:pt x="1365250" y="641349"/>
                </a:moveTo>
                <a:lnTo>
                  <a:pt x="1365250" y="634999"/>
                </a:lnTo>
                <a:lnTo>
                  <a:pt x="1365149" y="632325"/>
                </a:lnTo>
                <a:lnTo>
                  <a:pt x="1360066" y="619683"/>
                </a:lnTo>
                <a:lnTo>
                  <a:pt x="1348130" y="613613"/>
                </a:lnTo>
                <a:lnTo>
                  <a:pt x="1338376" y="616864"/>
                </a:lnTo>
                <a:lnTo>
                  <a:pt x="1333500" y="628649"/>
                </a:lnTo>
                <a:lnTo>
                  <a:pt x="1333500" y="634999"/>
                </a:lnTo>
                <a:lnTo>
                  <a:pt x="1346200" y="647699"/>
                </a:lnTo>
                <a:lnTo>
                  <a:pt x="1352550" y="647699"/>
                </a:lnTo>
                <a:lnTo>
                  <a:pt x="1365250" y="641349"/>
                </a:lnTo>
                <a:close/>
              </a:path>
              <a:path w="1371600" h="1123950">
                <a:moveTo>
                  <a:pt x="1352550" y="698499"/>
                </a:moveTo>
                <a:lnTo>
                  <a:pt x="1352345" y="694682"/>
                </a:lnTo>
                <a:lnTo>
                  <a:pt x="1347801" y="682187"/>
                </a:lnTo>
                <a:lnTo>
                  <a:pt x="1339850" y="673099"/>
                </a:lnTo>
                <a:lnTo>
                  <a:pt x="1333500" y="673099"/>
                </a:lnTo>
                <a:lnTo>
                  <a:pt x="1320800" y="679449"/>
                </a:lnTo>
                <a:lnTo>
                  <a:pt x="1320800" y="704849"/>
                </a:lnTo>
                <a:lnTo>
                  <a:pt x="1334589" y="705817"/>
                </a:lnTo>
                <a:lnTo>
                  <a:pt x="1343569" y="706149"/>
                </a:lnTo>
                <a:lnTo>
                  <a:pt x="1352550" y="698499"/>
                </a:lnTo>
                <a:close/>
              </a:path>
              <a:path w="1371600" h="1123950">
                <a:moveTo>
                  <a:pt x="1329320" y="751992"/>
                </a:moveTo>
                <a:lnTo>
                  <a:pt x="1327197" y="741427"/>
                </a:lnTo>
                <a:lnTo>
                  <a:pt x="1317721" y="734618"/>
                </a:lnTo>
                <a:lnTo>
                  <a:pt x="1306937" y="736207"/>
                </a:lnTo>
                <a:lnTo>
                  <a:pt x="1300136" y="745179"/>
                </a:lnTo>
                <a:lnTo>
                  <a:pt x="1300918" y="756261"/>
                </a:lnTo>
                <a:lnTo>
                  <a:pt x="1309248" y="762967"/>
                </a:lnTo>
                <a:lnTo>
                  <a:pt x="1320678" y="763299"/>
                </a:lnTo>
                <a:lnTo>
                  <a:pt x="1327150" y="755649"/>
                </a:lnTo>
                <a:lnTo>
                  <a:pt x="1329320" y="751992"/>
                </a:lnTo>
                <a:close/>
              </a:path>
              <a:path w="1371600" h="1123950">
                <a:moveTo>
                  <a:pt x="1298249" y="798553"/>
                </a:moveTo>
                <a:lnTo>
                  <a:pt x="1286385" y="791483"/>
                </a:lnTo>
                <a:lnTo>
                  <a:pt x="1277896" y="790631"/>
                </a:lnTo>
                <a:lnTo>
                  <a:pt x="1268386" y="802135"/>
                </a:lnTo>
                <a:lnTo>
                  <a:pt x="1269168" y="810806"/>
                </a:lnTo>
                <a:lnTo>
                  <a:pt x="1277498" y="820117"/>
                </a:lnTo>
                <a:lnTo>
                  <a:pt x="1288928" y="820449"/>
                </a:lnTo>
                <a:lnTo>
                  <a:pt x="1295400" y="812799"/>
                </a:lnTo>
                <a:lnTo>
                  <a:pt x="1297987" y="809207"/>
                </a:lnTo>
                <a:lnTo>
                  <a:pt x="1298249" y="798553"/>
                </a:lnTo>
                <a:close/>
              </a:path>
              <a:path w="1371600" h="1123950">
                <a:moveTo>
                  <a:pt x="1263650" y="863600"/>
                </a:moveTo>
                <a:lnTo>
                  <a:pt x="1263650" y="850900"/>
                </a:lnTo>
                <a:lnTo>
                  <a:pt x="1253644" y="841929"/>
                </a:lnTo>
                <a:lnTo>
                  <a:pt x="1242806" y="841515"/>
                </a:lnTo>
                <a:lnTo>
                  <a:pt x="1234887" y="852560"/>
                </a:lnTo>
                <a:lnTo>
                  <a:pt x="1234801" y="863008"/>
                </a:lnTo>
                <a:lnTo>
                  <a:pt x="1242720" y="872947"/>
                </a:lnTo>
                <a:lnTo>
                  <a:pt x="1253794" y="873150"/>
                </a:lnTo>
                <a:lnTo>
                  <a:pt x="1263650" y="863600"/>
                </a:lnTo>
                <a:close/>
              </a:path>
              <a:path w="1371600" h="1123950">
                <a:moveTo>
                  <a:pt x="1223650" y="904473"/>
                </a:moveTo>
                <a:lnTo>
                  <a:pt x="1216828" y="893444"/>
                </a:lnTo>
                <a:lnTo>
                  <a:pt x="1204862" y="890677"/>
                </a:lnTo>
                <a:lnTo>
                  <a:pt x="1193629" y="895521"/>
                </a:lnTo>
                <a:lnTo>
                  <a:pt x="1189321" y="905191"/>
                </a:lnTo>
                <a:lnTo>
                  <a:pt x="1196008" y="916198"/>
                </a:lnTo>
                <a:lnTo>
                  <a:pt x="1208006" y="919109"/>
                </a:lnTo>
                <a:lnTo>
                  <a:pt x="1219200" y="914400"/>
                </a:lnTo>
                <a:lnTo>
                  <a:pt x="1219499" y="914095"/>
                </a:lnTo>
                <a:lnTo>
                  <a:pt x="1223650" y="904473"/>
                </a:lnTo>
                <a:close/>
              </a:path>
              <a:path w="1371600" h="1123950">
                <a:moveTo>
                  <a:pt x="1173498" y="943402"/>
                </a:moveTo>
                <a:lnTo>
                  <a:pt x="1170740" y="930638"/>
                </a:lnTo>
                <a:lnTo>
                  <a:pt x="1159101" y="929298"/>
                </a:lnTo>
                <a:lnTo>
                  <a:pt x="1147551" y="935658"/>
                </a:lnTo>
                <a:lnTo>
                  <a:pt x="1144640" y="947656"/>
                </a:lnTo>
                <a:lnTo>
                  <a:pt x="1149350" y="958850"/>
                </a:lnTo>
                <a:lnTo>
                  <a:pt x="1155700" y="965200"/>
                </a:lnTo>
                <a:lnTo>
                  <a:pt x="1162050" y="965200"/>
                </a:lnTo>
                <a:lnTo>
                  <a:pt x="1168400" y="958850"/>
                </a:lnTo>
                <a:lnTo>
                  <a:pt x="1170901" y="955480"/>
                </a:lnTo>
                <a:lnTo>
                  <a:pt x="1173498" y="943402"/>
                </a:lnTo>
                <a:close/>
              </a:path>
              <a:path w="1371600" h="1123950">
                <a:moveTo>
                  <a:pt x="1125459" y="984563"/>
                </a:moveTo>
                <a:lnTo>
                  <a:pt x="1120089" y="974191"/>
                </a:lnTo>
                <a:lnTo>
                  <a:pt x="1111148" y="969213"/>
                </a:lnTo>
                <a:lnTo>
                  <a:pt x="1098550" y="971550"/>
                </a:lnTo>
                <a:lnTo>
                  <a:pt x="1092200" y="977900"/>
                </a:lnTo>
                <a:lnTo>
                  <a:pt x="1092200" y="984250"/>
                </a:lnTo>
                <a:lnTo>
                  <a:pt x="1098671" y="991687"/>
                </a:lnTo>
                <a:lnTo>
                  <a:pt x="1106382" y="998793"/>
                </a:lnTo>
                <a:lnTo>
                  <a:pt x="1117600" y="996950"/>
                </a:lnTo>
                <a:lnTo>
                  <a:pt x="1121505" y="992847"/>
                </a:lnTo>
                <a:lnTo>
                  <a:pt x="1125459" y="984563"/>
                </a:lnTo>
                <a:close/>
              </a:path>
              <a:path w="1371600" h="1123950">
                <a:moveTo>
                  <a:pt x="1068801" y="1019724"/>
                </a:moveTo>
                <a:lnTo>
                  <a:pt x="1066320" y="1007475"/>
                </a:lnTo>
                <a:lnTo>
                  <a:pt x="1057902" y="1001302"/>
                </a:lnTo>
                <a:lnTo>
                  <a:pt x="1045707" y="1003722"/>
                </a:lnTo>
                <a:lnTo>
                  <a:pt x="1039540" y="1011941"/>
                </a:lnTo>
                <a:lnTo>
                  <a:pt x="1042489" y="1023437"/>
                </a:lnTo>
                <a:lnTo>
                  <a:pt x="1051469" y="1030543"/>
                </a:lnTo>
                <a:lnTo>
                  <a:pt x="1060450" y="1028700"/>
                </a:lnTo>
                <a:lnTo>
                  <a:pt x="1062701" y="1028185"/>
                </a:lnTo>
                <a:lnTo>
                  <a:pt x="1068801" y="1019724"/>
                </a:lnTo>
                <a:close/>
              </a:path>
              <a:path w="1371600" h="1123950">
                <a:moveTo>
                  <a:pt x="1013128" y="1036519"/>
                </a:moveTo>
                <a:lnTo>
                  <a:pt x="1003640" y="1029883"/>
                </a:lnTo>
                <a:lnTo>
                  <a:pt x="989512" y="1029789"/>
                </a:lnTo>
                <a:lnTo>
                  <a:pt x="982406" y="1038769"/>
                </a:lnTo>
                <a:lnTo>
                  <a:pt x="984250" y="1047750"/>
                </a:lnTo>
                <a:lnTo>
                  <a:pt x="984250" y="1060450"/>
                </a:lnTo>
                <a:lnTo>
                  <a:pt x="1003300" y="1060450"/>
                </a:lnTo>
                <a:lnTo>
                  <a:pt x="1005389" y="1058341"/>
                </a:lnTo>
                <a:lnTo>
                  <a:pt x="1012298" y="1049038"/>
                </a:lnTo>
                <a:lnTo>
                  <a:pt x="1013128" y="1036519"/>
                </a:lnTo>
                <a:close/>
              </a:path>
              <a:path w="1371600" h="1123950">
                <a:moveTo>
                  <a:pt x="954506" y="1073350"/>
                </a:moveTo>
                <a:lnTo>
                  <a:pt x="952310" y="1058571"/>
                </a:lnTo>
                <a:lnTo>
                  <a:pt x="946477" y="1052111"/>
                </a:lnTo>
                <a:lnTo>
                  <a:pt x="931836" y="1054238"/>
                </a:lnTo>
                <a:lnTo>
                  <a:pt x="925152" y="1059881"/>
                </a:lnTo>
                <a:lnTo>
                  <a:pt x="927162" y="1074237"/>
                </a:lnTo>
                <a:lnTo>
                  <a:pt x="932422" y="1081343"/>
                </a:lnTo>
                <a:lnTo>
                  <a:pt x="946477" y="1079464"/>
                </a:lnTo>
                <a:lnTo>
                  <a:pt x="948163" y="1079281"/>
                </a:lnTo>
                <a:lnTo>
                  <a:pt x="954506" y="1073350"/>
                </a:lnTo>
                <a:close/>
              </a:path>
              <a:path w="1371600" h="1123950">
                <a:moveTo>
                  <a:pt x="895350" y="1092200"/>
                </a:moveTo>
                <a:lnTo>
                  <a:pt x="895350" y="1073150"/>
                </a:lnTo>
                <a:lnTo>
                  <a:pt x="882650" y="1066800"/>
                </a:lnTo>
                <a:lnTo>
                  <a:pt x="876300" y="1066800"/>
                </a:lnTo>
                <a:lnTo>
                  <a:pt x="863600" y="1079500"/>
                </a:lnTo>
                <a:lnTo>
                  <a:pt x="863600" y="1098550"/>
                </a:lnTo>
                <a:lnTo>
                  <a:pt x="889000" y="1098550"/>
                </a:lnTo>
                <a:lnTo>
                  <a:pt x="895350" y="1092200"/>
                </a:lnTo>
                <a:close/>
              </a:path>
              <a:path w="1371600" h="1123950">
                <a:moveTo>
                  <a:pt x="831850" y="1104900"/>
                </a:moveTo>
                <a:lnTo>
                  <a:pt x="831850" y="1085850"/>
                </a:lnTo>
                <a:lnTo>
                  <a:pt x="825500" y="1079500"/>
                </a:lnTo>
                <a:lnTo>
                  <a:pt x="806450" y="1079500"/>
                </a:lnTo>
                <a:lnTo>
                  <a:pt x="800100" y="1092200"/>
                </a:lnTo>
                <a:lnTo>
                  <a:pt x="800100" y="1104900"/>
                </a:lnTo>
                <a:lnTo>
                  <a:pt x="812800" y="1111250"/>
                </a:lnTo>
                <a:lnTo>
                  <a:pt x="825500" y="1111250"/>
                </a:lnTo>
                <a:lnTo>
                  <a:pt x="831850" y="1104900"/>
                </a:lnTo>
                <a:close/>
              </a:path>
              <a:path w="1371600" h="1123950">
                <a:moveTo>
                  <a:pt x="770193" y="1110449"/>
                </a:moveTo>
                <a:lnTo>
                  <a:pt x="767627" y="1098225"/>
                </a:lnTo>
                <a:lnTo>
                  <a:pt x="761738" y="1090385"/>
                </a:lnTo>
                <a:lnTo>
                  <a:pt x="750222" y="1092658"/>
                </a:lnTo>
                <a:lnTo>
                  <a:pt x="740735" y="1098639"/>
                </a:lnTo>
                <a:lnTo>
                  <a:pt x="740410" y="1111707"/>
                </a:lnTo>
                <a:lnTo>
                  <a:pt x="748030" y="1119530"/>
                </a:lnTo>
                <a:lnTo>
                  <a:pt x="755650" y="1117600"/>
                </a:lnTo>
                <a:lnTo>
                  <a:pt x="763006" y="1116682"/>
                </a:lnTo>
                <a:lnTo>
                  <a:pt x="770193" y="1110449"/>
                </a:lnTo>
                <a:close/>
              </a:path>
              <a:path w="1371600" h="1123950">
                <a:moveTo>
                  <a:pt x="704951" y="1117092"/>
                </a:moveTo>
                <a:lnTo>
                  <a:pt x="704850" y="1098550"/>
                </a:lnTo>
                <a:lnTo>
                  <a:pt x="698500" y="1092200"/>
                </a:lnTo>
                <a:lnTo>
                  <a:pt x="689956" y="1092404"/>
                </a:lnTo>
                <a:lnTo>
                  <a:pt x="680088" y="1096948"/>
                </a:lnTo>
                <a:lnTo>
                  <a:pt x="679450" y="1104900"/>
                </a:lnTo>
                <a:lnTo>
                  <a:pt x="679450" y="1117600"/>
                </a:lnTo>
                <a:lnTo>
                  <a:pt x="685800" y="1123950"/>
                </a:lnTo>
                <a:lnTo>
                  <a:pt x="692150" y="1123950"/>
                </a:lnTo>
                <a:lnTo>
                  <a:pt x="696518" y="1123188"/>
                </a:lnTo>
                <a:lnTo>
                  <a:pt x="704951" y="1117092"/>
                </a:lnTo>
                <a:close/>
              </a:path>
              <a:path w="1371600" h="1123950">
                <a:moveTo>
                  <a:pt x="647700" y="1104900"/>
                </a:moveTo>
                <a:lnTo>
                  <a:pt x="647700" y="1098550"/>
                </a:lnTo>
                <a:lnTo>
                  <a:pt x="641350" y="1092200"/>
                </a:lnTo>
                <a:lnTo>
                  <a:pt x="622300" y="1092200"/>
                </a:lnTo>
                <a:lnTo>
                  <a:pt x="615950" y="1098550"/>
                </a:lnTo>
                <a:lnTo>
                  <a:pt x="615950" y="1111250"/>
                </a:lnTo>
                <a:lnTo>
                  <a:pt x="622300" y="1123950"/>
                </a:lnTo>
                <a:lnTo>
                  <a:pt x="629798" y="1123887"/>
                </a:lnTo>
                <a:lnTo>
                  <a:pt x="641228" y="1118627"/>
                </a:lnTo>
                <a:lnTo>
                  <a:pt x="647700" y="1104900"/>
                </a:lnTo>
                <a:close/>
              </a:path>
              <a:path w="1371600" h="1123950">
                <a:moveTo>
                  <a:pt x="584200" y="1098550"/>
                </a:moveTo>
                <a:lnTo>
                  <a:pt x="584200" y="1092200"/>
                </a:lnTo>
                <a:lnTo>
                  <a:pt x="577850" y="1085850"/>
                </a:lnTo>
                <a:lnTo>
                  <a:pt x="564642" y="1083513"/>
                </a:lnTo>
                <a:lnTo>
                  <a:pt x="555498" y="1086764"/>
                </a:lnTo>
                <a:lnTo>
                  <a:pt x="552450" y="1098550"/>
                </a:lnTo>
                <a:lnTo>
                  <a:pt x="552450" y="1104900"/>
                </a:lnTo>
                <a:lnTo>
                  <a:pt x="565150" y="1117600"/>
                </a:lnTo>
                <a:lnTo>
                  <a:pt x="566298" y="1117537"/>
                </a:lnTo>
                <a:lnTo>
                  <a:pt x="577728" y="1112277"/>
                </a:lnTo>
                <a:lnTo>
                  <a:pt x="584200" y="1098550"/>
                </a:lnTo>
                <a:close/>
              </a:path>
              <a:path w="1371600" h="1123950">
                <a:moveTo>
                  <a:pt x="520700" y="1098550"/>
                </a:moveTo>
                <a:lnTo>
                  <a:pt x="520700" y="1079500"/>
                </a:lnTo>
                <a:lnTo>
                  <a:pt x="514350" y="1073150"/>
                </a:lnTo>
                <a:lnTo>
                  <a:pt x="488950" y="1073150"/>
                </a:lnTo>
                <a:lnTo>
                  <a:pt x="488950" y="1092200"/>
                </a:lnTo>
                <a:lnTo>
                  <a:pt x="501650" y="1104900"/>
                </a:lnTo>
                <a:lnTo>
                  <a:pt x="508000" y="1104900"/>
                </a:lnTo>
                <a:lnTo>
                  <a:pt x="520700" y="1098550"/>
                </a:lnTo>
                <a:close/>
              </a:path>
              <a:path w="1371600" h="1123950">
                <a:moveTo>
                  <a:pt x="458499" y="1063080"/>
                </a:moveTo>
                <a:lnTo>
                  <a:pt x="450850" y="1054100"/>
                </a:lnTo>
                <a:lnTo>
                  <a:pt x="438150" y="1054100"/>
                </a:lnTo>
                <a:lnTo>
                  <a:pt x="431800" y="1060450"/>
                </a:lnTo>
                <a:lnTo>
                  <a:pt x="430832" y="1067948"/>
                </a:lnTo>
                <a:lnTo>
                  <a:pt x="430500" y="1079378"/>
                </a:lnTo>
                <a:lnTo>
                  <a:pt x="438150" y="1085850"/>
                </a:lnTo>
                <a:lnTo>
                  <a:pt x="443443" y="1088290"/>
                </a:lnTo>
                <a:lnTo>
                  <a:pt x="452919" y="1084324"/>
                </a:lnTo>
                <a:lnTo>
                  <a:pt x="458167" y="1072060"/>
                </a:lnTo>
                <a:lnTo>
                  <a:pt x="458499" y="1063080"/>
                </a:lnTo>
                <a:close/>
              </a:path>
              <a:path w="1371600" h="1123950">
                <a:moveTo>
                  <a:pt x="400050" y="1054100"/>
                </a:moveTo>
                <a:lnTo>
                  <a:pt x="400050" y="1041400"/>
                </a:lnTo>
                <a:lnTo>
                  <a:pt x="387350" y="1035050"/>
                </a:lnTo>
                <a:lnTo>
                  <a:pt x="374650" y="1035050"/>
                </a:lnTo>
                <a:lnTo>
                  <a:pt x="368314" y="1045217"/>
                </a:lnTo>
                <a:lnTo>
                  <a:pt x="370445" y="1057712"/>
                </a:lnTo>
                <a:lnTo>
                  <a:pt x="381000" y="1066800"/>
                </a:lnTo>
                <a:lnTo>
                  <a:pt x="393700" y="1066800"/>
                </a:lnTo>
                <a:lnTo>
                  <a:pt x="400050" y="1054100"/>
                </a:lnTo>
                <a:close/>
              </a:path>
              <a:path w="1371600" h="1123950">
                <a:moveTo>
                  <a:pt x="342900" y="1028700"/>
                </a:moveTo>
                <a:lnTo>
                  <a:pt x="342900" y="1016000"/>
                </a:lnTo>
                <a:lnTo>
                  <a:pt x="329366" y="1007222"/>
                </a:lnTo>
                <a:lnTo>
                  <a:pt x="319078" y="1009379"/>
                </a:lnTo>
                <a:lnTo>
                  <a:pt x="311150" y="1016585"/>
                </a:lnTo>
                <a:lnTo>
                  <a:pt x="312016" y="1029126"/>
                </a:lnTo>
                <a:lnTo>
                  <a:pt x="317500" y="1041400"/>
                </a:lnTo>
                <a:lnTo>
                  <a:pt x="321317" y="1041385"/>
                </a:lnTo>
                <a:lnTo>
                  <a:pt x="333812" y="1039254"/>
                </a:lnTo>
                <a:lnTo>
                  <a:pt x="342900" y="1028700"/>
                </a:lnTo>
                <a:close/>
              </a:path>
              <a:path w="1371600" h="1123950">
                <a:moveTo>
                  <a:pt x="288137" y="998829"/>
                </a:moveTo>
                <a:lnTo>
                  <a:pt x="286207" y="987755"/>
                </a:lnTo>
                <a:lnTo>
                  <a:pt x="279400" y="977900"/>
                </a:lnTo>
                <a:lnTo>
                  <a:pt x="266700" y="977900"/>
                </a:lnTo>
                <a:lnTo>
                  <a:pt x="257352" y="988720"/>
                </a:lnTo>
                <a:lnTo>
                  <a:pt x="257149" y="999794"/>
                </a:lnTo>
                <a:lnTo>
                  <a:pt x="266700" y="1009650"/>
                </a:lnTo>
                <a:lnTo>
                  <a:pt x="279400" y="1009650"/>
                </a:lnTo>
                <a:lnTo>
                  <a:pt x="288137" y="998829"/>
                </a:lnTo>
                <a:close/>
              </a:path>
              <a:path w="1371600" h="1123950">
                <a:moveTo>
                  <a:pt x="236179" y="955024"/>
                </a:moveTo>
                <a:lnTo>
                  <a:pt x="228428" y="945979"/>
                </a:lnTo>
                <a:lnTo>
                  <a:pt x="218758" y="941671"/>
                </a:lnTo>
                <a:lnTo>
                  <a:pt x="207751" y="948358"/>
                </a:lnTo>
                <a:lnTo>
                  <a:pt x="204840" y="960356"/>
                </a:lnTo>
                <a:lnTo>
                  <a:pt x="209550" y="971550"/>
                </a:lnTo>
                <a:lnTo>
                  <a:pt x="215029" y="974082"/>
                </a:lnTo>
                <a:lnTo>
                  <a:pt x="225900" y="971452"/>
                </a:lnTo>
                <a:lnTo>
                  <a:pt x="236038" y="963950"/>
                </a:lnTo>
                <a:lnTo>
                  <a:pt x="236179" y="955024"/>
                </a:lnTo>
                <a:close/>
              </a:path>
              <a:path w="1371600" h="1123950">
                <a:moveTo>
                  <a:pt x="188570" y="912591"/>
                </a:moveTo>
                <a:lnTo>
                  <a:pt x="182664" y="901702"/>
                </a:lnTo>
                <a:lnTo>
                  <a:pt x="170260" y="902848"/>
                </a:lnTo>
                <a:lnTo>
                  <a:pt x="157782" y="909139"/>
                </a:lnTo>
                <a:lnTo>
                  <a:pt x="157450" y="918119"/>
                </a:lnTo>
                <a:lnTo>
                  <a:pt x="165100" y="927100"/>
                </a:lnTo>
                <a:lnTo>
                  <a:pt x="165658" y="927641"/>
                </a:lnTo>
                <a:lnTo>
                  <a:pt x="175191" y="931490"/>
                </a:lnTo>
                <a:lnTo>
                  <a:pt x="186256" y="924402"/>
                </a:lnTo>
                <a:lnTo>
                  <a:pt x="188570" y="912591"/>
                </a:lnTo>
                <a:close/>
              </a:path>
              <a:path w="1371600" h="1123950">
                <a:moveTo>
                  <a:pt x="144372" y="868312"/>
                </a:moveTo>
                <a:lnTo>
                  <a:pt x="139528" y="857079"/>
                </a:lnTo>
                <a:lnTo>
                  <a:pt x="129858" y="852771"/>
                </a:lnTo>
                <a:lnTo>
                  <a:pt x="118851" y="859458"/>
                </a:lnTo>
                <a:lnTo>
                  <a:pt x="115940" y="871456"/>
                </a:lnTo>
                <a:lnTo>
                  <a:pt x="120650" y="882650"/>
                </a:lnTo>
                <a:lnTo>
                  <a:pt x="120954" y="882949"/>
                </a:lnTo>
                <a:lnTo>
                  <a:pt x="130576" y="887100"/>
                </a:lnTo>
                <a:lnTo>
                  <a:pt x="141605" y="880278"/>
                </a:lnTo>
                <a:lnTo>
                  <a:pt x="144372" y="868312"/>
                </a:lnTo>
                <a:close/>
              </a:path>
              <a:path w="1371600" h="1123950">
                <a:moveTo>
                  <a:pt x="107950" y="831850"/>
                </a:moveTo>
                <a:lnTo>
                  <a:pt x="107950" y="819150"/>
                </a:lnTo>
                <a:lnTo>
                  <a:pt x="103479" y="809091"/>
                </a:lnTo>
                <a:lnTo>
                  <a:pt x="92405" y="804113"/>
                </a:lnTo>
                <a:lnTo>
                  <a:pt x="82550" y="806450"/>
                </a:lnTo>
                <a:lnTo>
                  <a:pt x="76200" y="812800"/>
                </a:lnTo>
                <a:lnTo>
                  <a:pt x="76200" y="825500"/>
                </a:lnTo>
                <a:lnTo>
                  <a:pt x="80060" y="831646"/>
                </a:lnTo>
                <a:lnTo>
                  <a:pt x="89001" y="836015"/>
                </a:lnTo>
                <a:lnTo>
                  <a:pt x="101600" y="831850"/>
                </a:lnTo>
                <a:lnTo>
                  <a:pt x="107950" y="831850"/>
                </a:lnTo>
                <a:close/>
              </a:path>
              <a:path w="1371600" h="1123950">
                <a:moveTo>
                  <a:pt x="76200" y="774700"/>
                </a:moveTo>
                <a:lnTo>
                  <a:pt x="76200" y="768350"/>
                </a:lnTo>
                <a:lnTo>
                  <a:pt x="75055" y="759847"/>
                </a:lnTo>
                <a:lnTo>
                  <a:pt x="65565" y="750918"/>
                </a:lnTo>
                <a:lnTo>
                  <a:pt x="53537" y="751318"/>
                </a:lnTo>
                <a:lnTo>
                  <a:pt x="45585" y="760903"/>
                </a:lnTo>
                <a:lnTo>
                  <a:pt x="44450" y="774700"/>
                </a:lnTo>
                <a:lnTo>
                  <a:pt x="45018" y="775251"/>
                </a:lnTo>
                <a:lnTo>
                  <a:pt x="55126" y="780325"/>
                </a:lnTo>
                <a:lnTo>
                  <a:pt x="69850" y="781050"/>
                </a:lnTo>
                <a:lnTo>
                  <a:pt x="76200" y="774700"/>
                </a:lnTo>
                <a:close/>
              </a:path>
              <a:path w="1371600" h="1123950">
                <a:moveTo>
                  <a:pt x="52643" y="713830"/>
                </a:moveTo>
                <a:lnTo>
                  <a:pt x="50800" y="704850"/>
                </a:lnTo>
                <a:lnTo>
                  <a:pt x="50800" y="692150"/>
                </a:lnTo>
                <a:lnTo>
                  <a:pt x="25400" y="692150"/>
                </a:lnTo>
                <a:lnTo>
                  <a:pt x="19050" y="704850"/>
                </a:lnTo>
                <a:lnTo>
                  <a:pt x="19050" y="711200"/>
                </a:lnTo>
                <a:lnTo>
                  <a:pt x="21921" y="714021"/>
                </a:lnTo>
                <a:lnTo>
                  <a:pt x="31409" y="720735"/>
                </a:lnTo>
                <a:lnTo>
                  <a:pt x="45537" y="722810"/>
                </a:lnTo>
                <a:lnTo>
                  <a:pt x="52643" y="713830"/>
                </a:lnTo>
                <a:close/>
              </a:path>
              <a:path w="1371600" h="1123950">
                <a:moveTo>
                  <a:pt x="38100" y="654050"/>
                </a:moveTo>
                <a:lnTo>
                  <a:pt x="38100" y="641350"/>
                </a:lnTo>
                <a:lnTo>
                  <a:pt x="25400" y="628650"/>
                </a:lnTo>
                <a:lnTo>
                  <a:pt x="19050" y="628650"/>
                </a:lnTo>
                <a:lnTo>
                  <a:pt x="6350" y="635000"/>
                </a:lnTo>
                <a:lnTo>
                  <a:pt x="6350" y="647700"/>
                </a:lnTo>
                <a:lnTo>
                  <a:pt x="7112" y="654507"/>
                </a:lnTo>
                <a:lnTo>
                  <a:pt x="13208" y="662330"/>
                </a:lnTo>
                <a:lnTo>
                  <a:pt x="25400" y="660400"/>
                </a:lnTo>
                <a:lnTo>
                  <a:pt x="31750" y="660400"/>
                </a:lnTo>
                <a:lnTo>
                  <a:pt x="38100" y="654050"/>
                </a:lnTo>
                <a:close/>
              </a:path>
              <a:path w="1371600" h="1123950">
                <a:moveTo>
                  <a:pt x="27940" y="577392"/>
                </a:moveTo>
                <a:lnTo>
                  <a:pt x="20320" y="569569"/>
                </a:lnTo>
                <a:lnTo>
                  <a:pt x="12700" y="571500"/>
                </a:lnTo>
                <a:lnTo>
                  <a:pt x="6350" y="571500"/>
                </a:lnTo>
                <a:lnTo>
                  <a:pt x="0" y="577850"/>
                </a:lnTo>
                <a:lnTo>
                  <a:pt x="0" y="584200"/>
                </a:lnTo>
                <a:lnTo>
                  <a:pt x="722" y="590874"/>
                </a:lnTo>
                <a:lnTo>
                  <a:pt x="6611" y="598714"/>
                </a:lnTo>
                <a:lnTo>
                  <a:pt x="18127" y="596441"/>
                </a:lnTo>
                <a:lnTo>
                  <a:pt x="27614" y="590460"/>
                </a:lnTo>
                <a:lnTo>
                  <a:pt x="27940" y="5773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30259" y="2743200"/>
            <a:ext cx="12700" cy="190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74709" y="2825750"/>
            <a:ext cx="6350" cy="63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19159" y="2908300"/>
            <a:ext cx="6350" cy="63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23909" y="3244850"/>
            <a:ext cx="273050" cy="495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1509" y="2717800"/>
            <a:ext cx="1714500" cy="1022350"/>
          </a:xfrm>
          <a:custGeom>
            <a:avLst/>
            <a:gdLst/>
            <a:ahLst/>
            <a:cxnLst/>
            <a:rect l="l" t="t" r="r" b="b"/>
            <a:pathLst>
              <a:path w="1714500" h="1022350">
                <a:moveTo>
                  <a:pt x="1441914" y="12699"/>
                </a:moveTo>
                <a:lnTo>
                  <a:pt x="1435100" y="0"/>
                </a:lnTo>
                <a:lnTo>
                  <a:pt x="0" y="0"/>
                </a:lnTo>
                <a:lnTo>
                  <a:pt x="19049" y="13506"/>
                </a:lnTo>
                <a:lnTo>
                  <a:pt x="19049" y="12699"/>
                </a:lnTo>
                <a:lnTo>
                  <a:pt x="1441914" y="12699"/>
                </a:lnTo>
                <a:close/>
              </a:path>
              <a:path w="1714500" h="1022350">
                <a:moveTo>
                  <a:pt x="1425185" y="1010429"/>
                </a:moveTo>
                <a:lnTo>
                  <a:pt x="19049" y="13506"/>
                </a:lnTo>
                <a:lnTo>
                  <a:pt x="19049" y="1022350"/>
                </a:lnTo>
                <a:lnTo>
                  <a:pt x="1422399" y="1016000"/>
                </a:lnTo>
                <a:lnTo>
                  <a:pt x="1425185" y="1010429"/>
                </a:lnTo>
                <a:close/>
              </a:path>
              <a:path w="1714500" h="1022350">
                <a:moveTo>
                  <a:pt x="1714500" y="520699"/>
                </a:moveTo>
                <a:lnTo>
                  <a:pt x="1441914" y="12699"/>
                </a:lnTo>
                <a:lnTo>
                  <a:pt x="1422399" y="12699"/>
                </a:lnTo>
                <a:lnTo>
                  <a:pt x="1428749" y="19049"/>
                </a:lnTo>
                <a:lnTo>
                  <a:pt x="1428749" y="31749"/>
                </a:lnTo>
                <a:lnTo>
                  <a:pt x="1435099" y="31749"/>
                </a:lnTo>
                <a:lnTo>
                  <a:pt x="1435099" y="44449"/>
                </a:lnTo>
                <a:lnTo>
                  <a:pt x="1441449" y="44449"/>
                </a:lnTo>
                <a:lnTo>
                  <a:pt x="1447799" y="50799"/>
                </a:lnTo>
                <a:lnTo>
                  <a:pt x="1447799" y="63499"/>
                </a:lnTo>
                <a:lnTo>
                  <a:pt x="1454149" y="63499"/>
                </a:lnTo>
                <a:lnTo>
                  <a:pt x="1454149" y="76199"/>
                </a:lnTo>
                <a:lnTo>
                  <a:pt x="1460499" y="76199"/>
                </a:lnTo>
                <a:lnTo>
                  <a:pt x="1460499" y="88899"/>
                </a:lnTo>
                <a:lnTo>
                  <a:pt x="1466849" y="88899"/>
                </a:lnTo>
                <a:lnTo>
                  <a:pt x="1466849" y="101599"/>
                </a:lnTo>
                <a:lnTo>
                  <a:pt x="1473199" y="101599"/>
                </a:lnTo>
                <a:lnTo>
                  <a:pt x="1473199" y="114299"/>
                </a:lnTo>
                <a:lnTo>
                  <a:pt x="1479549" y="114299"/>
                </a:lnTo>
                <a:lnTo>
                  <a:pt x="1485899" y="120649"/>
                </a:lnTo>
                <a:lnTo>
                  <a:pt x="1485899" y="133349"/>
                </a:lnTo>
                <a:lnTo>
                  <a:pt x="1492249" y="133349"/>
                </a:lnTo>
                <a:lnTo>
                  <a:pt x="1492249" y="146049"/>
                </a:lnTo>
                <a:lnTo>
                  <a:pt x="1498599" y="146049"/>
                </a:lnTo>
                <a:lnTo>
                  <a:pt x="1498599" y="158749"/>
                </a:lnTo>
                <a:lnTo>
                  <a:pt x="1504949" y="158749"/>
                </a:lnTo>
                <a:lnTo>
                  <a:pt x="1504949" y="171449"/>
                </a:lnTo>
                <a:lnTo>
                  <a:pt x="1511299" y="171449"/>
                </a:lnTo>
                <a:lnTo>
                  <a:pt x="1511299" y="184149"/>
                </a:lnTo>
                <a:lnTo>
                  <a:pt x="1517649" y="184149"/>
                </a:lnTo>
                <a:lnTo>
                  <a:pt x="1517649" y="196849"/>
                </a:lnTo>
                <a:lnTo>
                  <a:pt x="1523999" y="196849"/>
                </a:lnTo>
                <a:lnTo>
                  <a:pt x="1530349" y="203199"/>
                </a:lnTo>
                <a:lnTo>
                  <a:pt x="1530349" y="215899"/>
                </a:lnTo>
                <a:lnTo>
                  <a:pt x="1536699" y="215899"/>
                </a:lnTo>
                <a:lnTo>
                  <a:pt x="1536699" y="228599"/>
                </a:lnTo>
                <a:lnTo>
                  <a:pt x="1543049" y="228599"/>
                </a:lnTo>
                <a:lnTo>
                  <a:pt x="1543049" y="241299"/>
                </a:lnTo>
                <a:lnTo>
                  <a:pt x="1549399" y="241299"/>
                </a:lnTo>
                <a:lnTo>
                  <a:pt x="1549399" y="253999"/>
                </a:lnTo>
                <a:lnTo>
                  <a:pt x="1555749" y="253999"/>
                </a:lnTo>
                <a:lnTo>
                  <a:pt x="1555749" y="266699"/>
                </a:lnTo>
                <a:lnTo>
                  <a:pt x="1562099" y="266699"/>
                </a:lnTo>
                <a:lnTo>
                  <a:pt x="1568449" y="273049"/>
                </a:lnTo>
                <a:lnTo>
                  <a:pt x="1568449" y="285749"/>
                </a:lnTo>
                <a:lnTo>
                  <a:pt x="1574799" y="285749"/>
                </a:lnTo>
                <a:lnTo>
                  <a:pt x="1574799" y="298449"/>
                </a:lnTo>
                <a:lnTo>
                  <a:pt x="1581149" y="298449"/>
                </a:lnTo>
                <a:lnTo>
                  <a:pt x="1581149" y="311149"/>
                </a:lnTo>
                <a:lnTo>
                  <a:pt x="1587499" y="311149"/>
                </a:lnTo>
                <a:lnTo>
                  <a:pt x="1587499" y="323849"/>
                </a:lnTo>
                <a:lnTo>
                  <a:pt x="1593849" y="323849"/>
                </a:lnTo>
                <a:lnTo>
                  <a:pt x="1593849" y="336549"/>
                </a:lnTo>
                <a:lnTo>
                  <a:pt x="1600199" y="336549"/>
                </a:lnTo>
                <a:lnTo>
                  <a:pt x="1606549" y="342899"/>
                </a:lnTo>
                <a:lnTo>
                  <a:pt x="1606549" y="355599"/>
                </a:lnTo>
                <a:lnTo>
                  <a:pt x="1612899" y="355599"/>
                </a:lnTo>
                <a:lnTo>
                  <a:pt x="1612899" y="368299"/>
                </a:lnTo>
                <a:lnTo>
                  <a:pt x="1619249" y="368299"/>
                </a:lnTo>
                <a:lnTo>
                  <a:pt x="1619249" y="380999"/>
                </a:lnTo>
                <a:lnTo>
                  <a:pt x="1625599" y="380999"/>
                </a:lnTo>
                <a:lnTo>
                  <a:pt x="1625599" y="393699"/>
                </a:lnTo>
                <a:lnTo>
                  <a:pt x="1631949" y="393699"/>
                </a:lnTo>
                <a:lnTo>
                  <a:pt x="1631949" y="406399"/>
                </a:lnTo>
                <a:lnTo>
                  <a:pt x="1638299" y="406399"/>
                </a:lnTo>
                <a:lnTo>
                  <a:pt x="1644649" y="412749"/>
                </a:lnTo>
                <a:lnTo>
                  <a:pt x="1644649" y="425449"/>
                </a:lnTo>
                <a:lnTo>
                  <a:pt x="1650999" y="425449"/>
                </a:lnTo>
                <a:lnTo>
                  <a:pt x="1650999" y="438149"/>
                </a:lnTo>
                <a:lnTo>
                  <a:pt x="1657349" y="438149"/>
                </a:lnTo>
                <a:lnTo>
                  <a:pt x="1657349" y="450849"/>
                </a:lnTo>
                <a:lnTo>
                  <a:pt x="1663699" y="450849"/>
                </a:lnTo>
                <a:lnTo>
                  <a:pt x="1663699" y="463549"/>
                </a:lnTo>
                <a:lnTo>
                  <a:pt x="1670049" y="463549"/>
                </a:lnTo>
                <a:lnTo>
                  <a:pt x="1670049" y="476249"/>
                </a:lnTo>
                <a:lnTo>
                  <a:pt x="1676399" y="476249"/>
                </a:lnTo>
                <a:lnTo>
                  <a:pt x="1676399" y="488949"/>
                </a:lnTo>
                <a:lnTo>
                  <a:pt x="1682749" y="488949"/>
                </a:lnTo>
                <a:lnTo>
                  <a:pt x="1689099" y="495299"/>
                </a:lnTo>
                <a:lnTo>
                  <a:pt x="1689099" y="507999"/>
                </a:lnTo>
                <a:lnTo>
                  <a:pt x="1695449" y="507999"/>
                </a:lnTo>
                <a:lnTo>
                  <a:pt x="1695449" y="555769"/>
                </a:lnTo>
                <a:lnTo>
                  <a:pt x="1714500" y="520699"/>
                </a:lnTo>
                <a:close/>
              </a:path>
              <a:path w="1714500" h="1022350">
                <a:moveTo>
                  <a:pt x="1695449" y="555769"/>
                </a:moveTo>
                <a:lnTo>
                  <a:pt x="1695449" y="507999"/>
                </a:lnTo>
                <a:lnTo>
                  <a:pt x="1689099" y="527049"/>
                </a:lnTo>
                <a:lnTo>
                  <a:pt x="1676399" y="552449"/>
                </a:lnTo>
                <a:lnTo>
                  <a:pt x="1670049" y="558799"/>
                </a:lnTo>
                <a:lnTo>
                  <a:pt x="1638299" y="622299"/>
                </a:lnTo>
                <a:lnTo>
                  <a:pt x="1631949" y="628649"/>
                </a:lnTo>
                <a:lnTo>
                  <a:pt x="1593849" y="704849"/>
                </a:lnTo>
                <a:lnTo>
                  <a:pt x="1587499" y="711199"/>
                </a:lnTo>
                <a:lnTo>
                  <a:pt x="1555749" y="774699"/>
                </a:lnTo>
                <a:lnTo>
                  <a:pt x="1548069" y="783740"/>
                </a:lnTo>
                <a:lnTo>
                  <a:pt x="1542357" y="795129"/>
                </a:lnTo>
                <a:lnTo>
                  <a:pt x="1530672" y="817720"/>
                </a:lnTo>
                <a:lnTo>
                  <a:pt x="1518717" y="840118"/>
                </a:lnTo>
                <a:lnTo>
                  <a:pt x="1476058" y="917928"/>
                </a:lnTo>
                <a:lnTo>
                  <a:pt x="1458069" y="951483"/>
                </a:lnTo>
                <a:lnTo>
                  <a:pt x="1446401" y="974086"/>
                </a:lnTo>
                <a:lnTo>
                  <a:pt x="1440699" y="985481"/>
                </a:lnTo>
                <a:lnTo>
                  <a:pt x="1435099" y="996950"/>
                </a:lnTo>
                <a:lnTo>
                  <a:pt x="1428749" y="1003300"/>
                </a:lnTo>
                <a:lnTo>
                  <a:pt x="1425185" y="1010429"/>
                </a:lnTo>
                <a:lnTo>
                  <a:pt x="1441998" y="1022350"/>
                </a:lnTo>
                <a:lnTo>
                  <a:pt x="1695449" y="55576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0559" y="2730500"/>
            <a:ext cx="1676400" cy="10096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1509" y="2717800"/>
            <a:ext cx="1714500" cy="1035050"/>
          </a:xfrm>
          <a:custGeom>
            <a:avLst/>
            <a:gdLst/>
            <a:ahLst/>
            <a:cxnLst/>
            <a:rect l="l" t="t" r="r" b="b"/>
            <a:pathLst>
              <a:path w="1714500" h="1035050">
                <a:moveTo>
                  <a:pt x="1714500" y="520699"/>
                </a:moveTo>
                <a:lnTo>
                  <a:pt x="1435100" y="0"/>
                </a:lnTo>
                <a:lnTo>
                  <a:pt x="0" y="0"/>
                </a:lnTo>
                <a:lnTo>
                  <a:pt x="0" y="1035050"/>
                </a:lnTo>
                <a:lnTo>
                  <a:pt x="19049" y="103505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1409700" y="31749"/>
                </a:lnTo>
                <a:lnTo>
                  <a:pt x="1409700" y="19049"/>
                </a:lnTo>
                <a:lnTo>
                  <a:pt x="1422400" y="31749"/>
                </a:lnTo>
                <a:lnTo>
                  <a:pt x="1422400" y="42677"/>
                </a:lnTo>
                <a:lnTo>
                  <a:pt x="1677630" y="517524"/>
                </a:lnTo>
                <a:lnTo>
                  <a:pt x="1682750" y="507999"/>
                </a:lnTo>
                <a:lnTo>
                  <a:pt x="1682750" y="579148"/>
                </a:lnTo>
                <a:lnTo>
                  <a:pt x="1714500" y="520699"/>
                </a:lnTo>
                <a:close/>
              </a:path>
              <a:path w="1714500" h="103505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1714500" h="1035050">
                <a:moveTo>
                  <a:pt x="31750" y="10033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1003300"/>
                </a:lnTo>
                <a:lnTo>
                  <a:pt x="31750" y="1003300"/>
                </a:lnTo>
                <a:close/>
              </a:path>
              <a:path w="1714500" h="1035050">
                <a:moveTo>
                  <a:pt x="1416526" y="1003300"/>
                </a:moveTo>
                <a:lnTo>
                  <a:pt x="19050" y="1003300"/>
                </a:lnTo>
                <a:lnTo>
                  <a:pt x="31750" y="1022350"/>
                </a:lnTo>
                <a:lnTo>
                  <a:pt x="31749" y="1035050"/>
                </a:lnTo>
                <a:lnTo>
                  <a:pt x="1409700" y="1035050"/>
                </a:lnTo>
                <a:lnTo>
                  <a:pt x="1409700" y="1016000"/>
                </a:lnTo>
                <a:lnTo>
                  <a:pt x="1416526" y="1003300"/>
                </a:lnTo>
                <a:close/>
              </a:path>
              <a:path w="1714500" h="1035050">
                <a:moveTo>
                  <a:pt x="31749" y="1035050"/>
                </a:moveTo>
                <a:lnTo>
                  <a:pt x="31750" y="1022350"/>
                </a:lnTo>
                <a:lnTo>
                  <a:pt x="19050" y="1003300"/>
                </a:lnTo>
                <a:lnTo>
                  <a:pt x="19049" y="1035050"/>
                </a:lnTo>
                <a:lnTo>
                  <a:pt x="31749" y="1035050"/>
                </a:lnTo>
                <a:close/>
              </a:path>
              <a:path w="1714500" h="1035050">
                <a:moveTo>
                  <a:pt x="1422400" y="31749"/>
                </a:moveTo>
                <a:lnTo>
                  <a:pt x="1409700" y="19049"/>
                </a:lnTo>
                <a:lnTo>
                  <a:pt x="1416526" y="31749"/>
                </a:lnTo>
                <a:lnTo>
                  <a:pt x="1422400" y="31749"/>
                </a:lnTo>
                <a:close/>
              </a:path>
              <a:path w="1714500" h="1035050">
                <a:moveTo>
                  <a:pt x="1416526" y="31749"/>
                </a:moveTo>
                <a:lnTo>
                  <a:pt x="1409700" y="19049"/>
                </a:lnTo>
                <a:lnTo>
                  <a:pt x="1409700" y="31749"/>
                </a:lnTo>
                <a:lnTo>
                  <a:pt x="1416526" y="31749"/>
                </a:lnTo>
                <a:close/>
              </a:path>
              <a:path w="1714500" h="1035050">
                <a:moveTo>
                  <a:pt x="1422400" y="1003300"/>
                </a:moveTo>
                <a:lnTo>
                  <a:pt x="1416526" y="1003300"/>
                </a:lnTo>
                <a:lnTo>
                  <a:pt x="1409700" y="1016000"/>
                </a:lnTo>
                <a:lnTo>
                  <a:pt x="1422400" y="1003300"/>
                </a:lnTo>
                <a:close/>
              </a:path>
              <a:path w="1714500" h="1035050">
                <a:moveTo>
                  <a:pt x="1422400" y="1035050"/>
                </a:moveTo>
                <a:lnTo>
                  <a:pt x="1422400" y="1003300"/>
                </a:lnTo>
                <a:lnTo>
                  <a:pt x="1409700" y="1016000"/>
                </a:lnTo>
                <a:lnTo>
                  <a:pt x="1409700" y="1035050"/>
                </a:lnTo>
                <a:lnTo>
                  <a:pt x="1422400" y="1035050"/>
                </a:lnTo>
                <a:close/>
              </a:path>
              <a:path w="1714500" h="1035050">
                <a:moveTo>
                  <a:pt x="1422400" y="42677"/>
                </a:moveTo>
                <a:lnTo>
                  <a:pt x="1422400" y="31749"/>
                </a:lnTo>
                <a:lnTo>
                  <a:pt x="1416526" y="31749"/>
                </a:lnTo>
                <a:lnTo>
                  <a:pt x="1422400" y="42677"/>
                </a:lnTo>
                <a:close/>
              </a:path>
              <a:path w="1714500" h="1035050">
                <a:moveTo>
                  <a:pt x="1682750" y="579148"/>
                </a:moveTo>
                <a:lnTo>
                  <a:pt x="1682750" y="527049"/>
                </a:lnTo>
                <a:lnTo>
                  <a:pt x="1677630" y="517524"/>
                </a:lnTo>
                <a:lnTo>
                  <a:pt x="1416526" y="1003300"/>
                </a:lnTo>
                <a:lnTo>
                  <a:pt x="1422400" y="1003300"/>
                </a:lnTo>
                <a:lnTo>
                  <a:pt x="1422400" y="1035050"/>
                </a:lnTo>
                <a:lnTo>
                  <a:pt x="1435100" y="1035050"/>
                </a:lnTo>
                <a:lnTo>
                  <a:pt x="1682750" y="579148"/>
                </a:lnTo>
                <a:close/>
              </a:path>
              <a:path w="1714500" h="1035050">
                <a:moveTo>
                  <a:pt x="1682750" y="527049"/>
                </a:moveTo>
                <a:lnTo>
                  <a:pt x="1682750" y="507999"/>
                </a:lnTo>
                <a:lnTo>
                  <a:pt x="1677630" y="517524"/>
                </a:lnTo>
                <a:lnTo>
                  <a:pt x="1682750" y="5270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59009" y="4756150"/>
            <a:ext cx="12700" cy="38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14559" y="4889500"/>
            <a:ext cx="12700" cy="190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63759" y="4978400"/>
            <a:ext cx="6350" cy="6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1409" y="5080000"/>
            <a:ext cx="6350" cy="6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17609" y="5060950"/>
            <a:ext cx="869949" cy="1714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19159" y="4121150"/>
            <a:ext cx="1371600" cy="1111250"/>
          </a:xfrm>
          <a:custGeom>
            <a:avLst/>
            <a:gdLst/>
            <a:ahLst/>
            <a:cxnLst/>
            <a:rect l="l" t="t" r="r" b="b"/>
            <a:pathLst>
              <a:path w="1371600" h="1111250">
                <a:moveTo>
                  <a:pt x="12700" y="514350"/>
                </a:moveTo>
                <a:lnTo>
                  <a:pt x="6349" y="514350"/>
                </a:lnTo>
                <a:lnTo>
                  <a:pt x="0" y="520700"/>
                </a:lnTo>
                <a:lnTo>
                  <a:pt x="0" y="539750"/>
                </a:lnTo>
                <a:lnTo>
                  <a:pt x="6350" y="546100"/>
                </a:lnTo>
                <a:lnTo>
                  <a:pt x="12700" y="546100"/>
                </a:lnTo>
                <a:lnTo>
                  <a:pt x="12700" y="514350"/>
                </a:lnTo>
                <a:close/>
              </a:path>
              <a:path w="1371600" h="1111250">
                <a:moveTo>
                  <a:pt x="23971" y="450850"/>
                </a:moveTo>
                <a:lnTo>
                  <a:pt x="19049" y="450850"/>
                </a:lnTo>
                <a:lnTo>
                  <a:pt x="6349" y="457200"/>
                </a:lnTo>
                <a:lnTo>
                  <a:pt x="6349" y="463550"/>
                </a:lnTo>
                <a:lnTo>
                  <a:pt x="6450" y="466224"/>
                </a:lnTo>
                <a:lnTo>
                  <a:pt x="11533" y="478866"/>
                </a:lnTo>
                <a:lnTo>
                  <a:pt x="17085" y="481689"/>
                </a:lnTo>
                <a:lnTo>
                  <a:pt x="19050" y="469900"/>
                </a:lnTo>
                <a:lnTo>
                  <a:pt x="23971" y="450850"/>
                </a:lnTo>
                <a:close/>
              </a:path>
              <a:path w="1371600" h="1111250">
                <a:moveTo>
                  <a:pt x="41991" y="393700"/>
                </a:moveTo>
                <a:lnTo>
                  <a:pt x="25399" y="393700"/>
                </a:lnTo>
                <a:lnTo>
                  <a:pt x="25399" y="406400"/>
                </a:lnTo>
                <a:lnTo>
                  <a:pt x="23430" y="409120"/>
                </a:lnTo>
                <a:lnTo>
                  <a:pt x="25297" y="417247"/>
                </a:lnTo>
                <a:lnTo>
                  <a:pt x="31912" y="422399"/>
                </a:lnTo>
                <a:lnTo>
                  <a:pt x="35692" y="410903"/>
                </a:lnTo>
                <a:lnTo>
                  <a:pt x="40019" y="398786"/>
                </a:lnTo>
                <a:lnTo>
                  <a:pt x="41991" y="393700"/>
                </a:lnTo>
                <a:close/>
              </a:path>
              <a:path w="1371600" h="1111250">
                <a:moveTo>
                  <a:pt x="69317" y="336270"/>
                </a:moveTo>
                <a:lnTo>
                  <a:pt x="68701" y="335582"/>
                </a:lnTo>
                <a:lnTo>
                  <a:pt x="57271" y="335250"/>
                </a:lnTo>
                <a:lnTo>
                  <a:pt x="50799" y="342900"/>
                </a:lnTo>
                <a:lnTo>
                  <a:pt x="48412" y="349808"/>
                </a:lnTo>
                <a:lnTo>
                  <a:pt x="50342" y="360273"/>
                </a:lnTo>
                <a:lnTo>
                  <a:pt x="54257" y="364889"/>
                </a:lnTo>
                <a:lnTo>
                  <a:pt x="55023" y="363215"/>
                </a:lnTo>
                <a:lnTo>
                  <a:pt x="60741" y="351725"/>
                </a:lnTo>
                <a:lnTo>
                  <a:pt x="66836" y="340471"/>
                </a:lnTo>
                <a:lnTo>
                  <a:pt x="69317" y="336270"/>
                </a:lnTo>
                <a:close/>
              </a:path>
              <a:path w="1371600" h="1111250">
                <a:moveTo>
                  <a:pt x="103856" y="283493"/>
                </a:moveTo>
                <a:lnTo>
                  <a:pt x="93743" y="281040"/>
                </a:lnTo>
                <a:lnTo>
                  <a:pt x="82549" y="285750"/>
                </a:lnTo>
                <a:lnTo>
                  <a:pt x="80017" y="291229"/>
                </a:lnTo>
                <a:lnTo>
                  <a:pt x="82647" y="302100"/>
                </a:lnTo>
                <a:lnTo>
                  <a:pt x="87431" y="308565"/>
                </a:lnTo>
                <a:lnTo>
                  <a:pt x="95250" y="298450"/>
                </a:lnTo>
                <a:lnTo>
                  <a:pt x="101600" y="285750"/>
                </a:lnTo>
                <a:lnTo>
                  <a:pt x="103856" y="283493"/>
                </a:lnTo>
                <a:close/>
              </a:path>
              <a:path w="1371600" h="1111250">
                <a:moveTo>
                  <a:pt x="146050" y="234950"/>
                </a:moveTo>
                <a:lnTo>
                  <a:pt x="139699" y="228600"/>
                </a:lnTo>
                <a:lnTo>
                  <a:pt x="133349" y="228600"/>
                </a:lnTo>
                <a:lnTo>
                  <a:pt x="126999" y="234950"/>
                </a:lnTo>
                <a:lnTo>
                  <a:pt x="125094" y="237321"/>
                </a:lnTo>
                <a:lnTo>
                  <a:pt x="122327" y="249287"/>
                </a:lnTo>
                <a:lnTo>
                  <a:pt x="125155" y="255844"/>
                </a:lnTo>
                <a:lnTo>
                  <a:pt x="146050" y="234950"/>
                </a:lnTo>
                <a:close/>
              </a:path>
              <a:path w="1371600" h="1111250">
                <a:moveTo>
                  <a:pt x="190500" y="190500"/>
                </a:moveTo>
                <a:lnTo>
                  <a:pt x="184149" y="184150"/>
                </a:lnTo>
                <a:lnTo>
                  <a:pt x="177799" y="184150"/>
                </a:lnTo>
                <a:lnTo>
                  <a:pt x="171449" y="190500"/>
                </a:lnTo>
                <a:lnTo>
                  <a:pt x="168948" y="193869"/>
                </a:lnTo>
                <a:lnTo>
                  <a:pt x="166351" y="205947"/>
                </a:lnTo>
                <a:lnTo>
                  <a:pt x="167897" y="213102"/>
                </a:lnTo>
                <a:lnTo>
                  <a:pt x="190500" y="190500"/>
                </a:lnTo>
                <a:close/>
              </a:path>
              <a:path w="1371600" h="1111250">
                <a:moveTo>
                  <a:pt x="238824" y="150462"/>
                </a:moveTo>
                <a:lnTo>
                  <a:pt x="229696" y="147690"/>
                </a:lnTo>
                <a:lnTo>
                  <a:pt x="215899" y="152400"/>
                </a:lnTo>
                <a:lnTo>
                  <a:pt x="215379" y="152429"/>
                </a:lnTo>
                <a:lnTo>
                  <a:pt x="211485" y="160177"/>
                </a:lnTo>
                <a:lnTo>
                  <a:pt x="215714" y="168367"/>
                </a:lnTo>
                <a:lnTo>
                  <a:pt x="222250" y="165100"/>
                </a:lnTo>
                <a:lnTo>
                  <a:pt x="234950" y="152400"/>
                </a:lnTo>
                <a:lnTo>
                  <a:pt x="238824" y="150462"/>
                </a:lnTo>
                <a:close/>
              </a:path>
              <a:path w="1371600" h="1111250">
                <a:moveTo>
                  <a:pt x="290552" y="118248"/>
                </a:moveTo>
                <a:lnTo>
                  <a:pt x="284267" y="112456"/>
                </a:lnTo>
                <a:lnTo>
                  <a:pt x="273049" y="114300"/>
                </a:lnTo>
                <a:lnTo>
                  <a:pt x="269597" y="117874"/>
                </a:lnTo>
                <a:lnTo>
                  <a:pt x="265040" y="126228"/>
                </a:lnTo>
                <a:lnTo>
                  <a:pt x="267836" y="132213"/>
                </a:lnTo>
                <a:lnTo>
                  <a:pt x="273050" y="127000"/>
                </a:lnTo>
                <a:lnTo>
                  <a:pt x="290552" y="118248"/>
                </a:lnTo>
                <a:close/>
              </a:path>
              <a:path w="1371600" h="1111250">
                <a:moveTo>
                  <a:pt x="346965" y="86867"/>
                </a:moveTo>
                <a:lnTo>
                  <a:pt x="339180" y="80706"/>
                </a:lnTo>
                <a:lnTo>
                  <a:pt x="330199" y="82550"/>
                </a:lnTo>
                <a:lnTo>
                  <a:pt x="327260" y="85555"/>
                </a:lnTo>
                <a:lnTo>
                  <a:pt x="321731" y="94323"/>
                </a:lnTo>
                <a:lnTo>
                  <a:pt x="322806" y="98946"/>
                </a:lnTo>
                <a:lnTo>
                  <a:pt x="346965" y="86867"/>
                </a:lnTo>
                <a:close/>
              </a:path>
              <a:path w="1371600" h="1111250">
                <a:moveTo>
                  <a:pt x="406477" y="63461"/>
                </a:moveTo>
                <a:lnTo>
                  <a:pt x="406278" y="62412"/>
                </a:lnTo>
                <a:lnTo>
                  <a:pt x="398567" y="55306"/>
                </a:lnTo>
                <a:lnTo>
                  <a:pt x="387349" y="57150"/>
                </a:lnTo>
                <a:lnTo>
                  <a:pt x="385082" y="57671"/>
                </a:lnTo>
                <a:lnTo>
                  <a:pt x="378998" y="66142"/>
                </a:lnTo>
                <a:lnTo>
                  <a:pt x="380454" y="73297"/>
                </a:lnTo>
                <a:lnTo>
                  <a:pt x="387350" y="69850"/>
                </a:lnTo>
                <a:lnTo>
                  <a:pt x="406477" y="63461"/>
                </a:lnTo>
                <a:close/>
              </a:path>
              <a:path w="1371600" h="1111250">
                <a:moveTo>
                  <a:pt x="468591" y="43189"/>
                </a:moveTo>
                <a:lnTo>
                  <a:pt x="459830" y="36256"/>
                </a:lnTo>
                <a:lnTo>
                  <a:pt x="450850" y="38100"/>
                </a:lnTo>
                <a:lnTo>
                  <a:pt x="438150" y="38100"/>
                </a:lnTo>
                <a:lnTo>
                  <a:pt x="438219" y="52370"/>
                </a:lnTo>
                <a:lnTo>
                  <a:pt x="444500" y="50800"/>
                </a:lnTo>
                <a:lnTo>
                  <a:pt x="463550" y="44450"/>
                </a:lnTo>
                <a:lnTo>
                  <a:pt x="468591" y="43189"/>
                </a:lnTo>
                <a:close/>
              </a:path>
              <a:path w="1371600" h="1111250">
                <a:moveTo>
                  <a:pt x="527050" y="30162"/>
                </a:moveTo>
                <a:lnTo>
                  <a:pt x="527050" y="25400"/>
                </a:lnTo>
                <a:lnTo>
                  <a:pt x="520700" y="19050"/>
                </a:lnTo>
                <a:lnTo>
                  <a:pt x="507194" y="19117"/>
                </a:lnTo>
                <a:lnTo>
                  <a:pt x="499343" y="27068"/>
                </a:lnTo>
                <a:lnTo>
                  <a:pt x="498395" y="36210"/>
                </a:lnTo>
                <a:lnTo>
                  <a:pt x="520700" y="31750"/>
                </a:lnTo>
                <a:lnTo>
                  <a:pt x="527050" y="30162"/>
                </a:lnTo>
                <a:close/>
              </a:path>
              <a:path w="1371600" h="1111250">
                <a:moveTo>
                  <a:pt x="589136" y="20020"/>
                </a:moveTo>
                <a:lnTo>
                  <a:pt x="585227" y="10583"/>
                </a:lnTo>
                <a:lnTo>
                  <a:pt x="571500" y="6350"/>
                </a:lnTo>
                <a:lnTo>
                  <a:pt x="568906" y="8980"/>
                </a:lnTo>
                <a:lnTo>
                  <a:pt x="562087" y="18432"/>
                </a:lnTo>
                <a:lnTo>
                  <a:pt x="561384" y="23489"/>
                </a:lnTo>
                <a:lnTo>
                  <a:pt x="589136" y="20020"/>
                </a:lnTo>
                <a:close/>
              </a:path>
              <a:path w="1371600" h="1111250">
                <a:moveTo>
                  <a:pt x="653598" y="19050"/>
                </a:moveTo>
                <a:lnTo>
                  <a:pt x="653288" y="14681"/>
                </a:lnTo>
                <a:lnTo>
                  <a:pt x="647192" y="6248"/>
                </a:lnTo>
                <a:lnTo>
                  <a:pt x="628650" y="6350"/>
                </a:lnTo>
                <a:lnTo>
                  <a:pt x="622300" y="12700"/>
                </a:lnTo>
                <a:lnTo>
                  <a:pt x="622751" y="19050"/>
                </a:lnTo>
                <a:lnTo>
                  <a:pt x="653598" y="19050"/>
                </a:lnTo>
                <a:close/>
              </a:path>
              <a:path w="1371600" h="1111250">
                <a:moveTo>
                  <a:pt x="717550" y="19050"/>
                </a:moveTo>
                <a:lnTo>
                  <a:pt x="717550" y="12700"/>
                </a:lnTo>
                <a:lnTo>
                  <a:pt x="711200" y="0"/>
                </a:lnTo>
                <a:lnTo>
                  <a:pt x="702733" y="62"/>
                </a:lnTo>
                <a:lnTo>
                  <a:pt x="690033" y="5322"/>
                </a:lnTo>
                <a:lnTo>
                  <a:pt x="685800" y="19050"/>
                </a:lnTo>
                <a:lnTo>
                  <a:pt x="717550" y="19050"/>
                </a:lnTo>
                <a:close/>
              </a:path>
              <a:path w="1371600" h="1111250">
                <a:moveTo>
                  <a:pt x="781050" y="19049"/>
                </a:moveTo>
                <a:lnTo>
                  <a:pt x="781050" y="12699"/>
                </a:lnTo>
                <a:lnTo>
                  <a:pt x="774700" y="6349"/>
                </a:lnTo>
                <a:lnTo>
                  <a:pt x="755650" y="6349"/>
                </a:lnTo>
                <a:lnTo>
                  <a:pt x="749300" y="12699"/>
                </a:lnTo>
                <a:lnTo>
                  <a:pt x="749300" y="19049"/>
                </a:lnTo>
                <a:lnTo>
                  <a:pt x="781050" y="19049"/>
                </a:lnTo>
                <a:close/>
              </a:path>
              <a:path w="1371600" h="1111250">
                <a:moveTo>
                  <a:pt x="781050" y="20637"/>
                </a:moveTo>
                <a:lnTo>
                  <a:pt x="781050" y="19049"/>
                </a:lnTo>
                <a:lnTo>
                  <a:pt x="768350" y="19049"/>
                </a:lnTo>
                <a:lnTo>
                  <a:pt x="781050" y="20637"/>
                </a:lnTo>
                <a:close/>
              </a:path>
              <a:path w="1371600" h="1111250">
                <a:moveTo>
                  <a:pt x="844550" y="30612"/>
                </a:moveTo>
                <a:lnTo>
                  <a:pt x="844550" y="25399"/>
                </a:lnTo>
                <a:lnTo>
                  <a:pt x="838200" y="19049"/>
                </a:lnTo>
                <a:lnTo>
                  <a:pt x="815941" y="19049"/>
                </a:lnTo>
                <a:lnTo>
                  <a:pt x="813595" y="24705"/>
                </a:lnTo>
                <a:lnTo>
                  <a:pt x="819150" y="25399"/>
                </a:lnTo>
                <a:lnTo>
                  <a:pt x="844550" y="30612"/>
                </a:lnTo>
                <a:close/>
              </a:path>
              <a:path w="1371600" h="1111250">
                <a:moveTo>
                  <a:pt x="838200" y="19049"/>
                </a:moveTo>
                <a:lnTo>
                  <a:pt x="831850" y="12699"/>
                </a:lnTo>
                <a:lnTo>
                  <a:pt x="827428" y="12991"/>
                </a:lnTo>
                <a:lnTo>
                  <a:pt x="816043" y="18802"/>
                </a:lnTo>
                <a:lnTo>
                  <a:pt x="815941" y="19049"/>
                </a:lnTo>
                <a:lnTo>
                  <a:pt x="838200" y="19049"/>
                </a:lnTo>
                <a:close/>
              </a:path>
              <a:path w="1371600" h="1111250">
                <a:moveTo>
                  <a:pt x="831850" y="1104900"/>
                </a:moveTo>
                <a:lnTo>
                  <a:pt x="831787" y="1096433"/>
                </a:lnTo>
                <a:lnTo>
                  <a:pt x="830135" y="1092444"/>
                </a:lnTo>
                <a:lnTo>
                  <a:pt x="800100" y="1096735"/>
                </a:lnTo>
                <a:lnTo>
                  <a:pt x="800100" y="1111250"/>
                </a:lnTo>
                <a:lnTo>
                  <a:pt x="825499" y="1111250"/>
                </a:lnTo>
                <a:lnTo>
                  <a:pt x="831850" y="1104900"/>
                </a:lnTo>
                <a:close/>
              </a:path>
              <a:path w="1371600" h="1111250">
                <a:moveTo>
                  <a:pt x="770452" y="1110998"/>
                </a:moveTo>
                <a:lnTo>
                  <a:pt x="768145" y="1101097"/>
                </a:lnTo>
                <a:lnTo>
                  <a:pt x="767692" y="1100065"/>
                </a:lnTo>
                <a:lnTo>
                  <a:pt x="737097" y="1102419"/>
                </a:lnTo>
                <a:lnTo>
                  <a:pt x="737689" y="1107016"/>
                </a:lnTo>
                <a:lnTo>
                  <a:pt x="740682" y="1111250"/>
                </a:lnTo>
                <a:lnTo>
                  <a:pt x="770253" y="1111250"/>
                </a:lnTo>
                <a:lnTo>
                  <a:pt x="770452" y="1110998"/>
                </a:lnTo>
                <a:close/>
              </a:path>
              <a:path w="1371600" h="1111250">
                <a:moveTo>
                  <a:pt x="584200" y="1099003"/>
                </a:moveTo>
                <a:lnTo>
                  <a:pt x="552450" y="1094316"/>
                </a:lnTo>
                <a:lnTo>
                  <a:pt x="577850" y="1098550"/>
                </a:lnTo>
                <a:lnTo>
                  <a:pt x="584200" y="1099003"/>
                </a:lnTo>
                <a:close/>
              </a:path>
              <a:path w="1371600" h="1111250">
                <a:moveTo>
                  <a:pt x="400050" y="1054099"/>
                </a:moveTo>
                <a:lnTo>
                  <a:pt x="370840" y="1042669"/>
                </a:lnTo>
                <a:lnTo>
                  <a:pt x="381000" y="1047750"/>
                </a:lnTo>
                <a:lnTo>
                  <a:pt x="400050" y="1054099"/>
                </a:lnTo>
                <a:close/>
              </a:path>
              <a:path w="1371600" h="1111250">
                <a:moveTo>
                  <a:pt x="277009" y="994558"/>
                </a:moveTo>
                <a:lnTo>
                  <a:pt x="273050" y="990600"/>
                </a:lnTo>
                <a:lnTo>
                  <a:pt x="260953" y="984551"/>
                </a:lnTo>
                <a:lnTo>
                  <a:pt x="277009" y="994558"/>
                </a:lnTo>
                <a:close/>
              </a:path>
              <a:path w="1371600" h="1111250">
                <a:moveTo>
                  <a:pt x="286705" y="1000602"/>
                </a:moveTo>
                <a:lnTo>
                  <a:pt x="277009" y="994558"/>
                </a:lnTo>
                <a:lnTo>
                  <a:pt x="279400" y="996950"/>
                </a:lnTo>
                <a:lnTo>
                  <a:pt x="286705" y="1000602"/>
                </a:lnTo>
                <a:close/>
              </a:path>
              <a:path w="1371600" h="1111250">
                <a:moveTo>
                  <a:pt x="222012" y="955556"/>
                </a:moveTo>
                <a:lnTo>
                  <a:pt x="210244" y="946844"/>
                </a:lnTo>
                <a:lnTo>
                  <a:pt x="215900" y="952500"/>
                </a:lnTo>
                <a:lnTo>
                  <a:pt x="222012" y="955556"/>
                </a:lnTo>
                <a:close/>
              </a:path>
              <a:path w="1371600" h="1111250">
                <a:moveTo>
                  <a:pt x="234695" y="964945"/>
                </a:moveTo>
                <a:lnTo>
                  <a:pt x="228600" y="958850"/>
                </a:lnTo>
                <a:lnTo>
                  <a:pt x="222012" y="955556"/>
                </a:lnTo>
                <a:lnTo>
                  <a:pt x="234695" y="964945"/>
                </a:lnTo>
                <a:close/>
              </a:path>
              <a:path w="1371600" h="1111250">
                <a:moveTo>
                  <a:pt x="185383" y="924541"/>
                </a:moveTo>
                <a:lnTo>
                  <a:pt x="163219" y="906169"/>
                </a:lnTo>
                <a:lnTo>
                  <a:pt x="177800" y="920750"/>
                </a:lnTo>
                <a:lnTo>
                  <a:pt x="185383" y="924541"/>
                </a:lnTo>
                <a:close/>
              </a:path>
              <a:path w="1371600" h="1111250">
                <a:moveTo>
                  <a:pt x="87079" y="812800"/>
                </a:moveTo>
                <a:lnTo>
                  <a:pt x="82550" y="806863"/>
                </a:lnTo>
                <a:lnTo>
                  <a:pt x="82550" y="812800"/>
                </a:lnTo>
                <a:lnTo>
                  <a:pt x="87079" y="812800"/>
                </a:lnTo>
                <a:close/>
              </a:path>
              <a:path w="1371600" h="1111250">
                <a:moveTo>
                  <a:pt x="95250" y="823507"/>
                </a:moveTo>
                <a:lnTo>
                  <a:pt x="95250" y="819150"/>
                </a:lnTo>
                <a:lnTo>
                  <a:pt x="88900" y="812800"/>
                </a:lnTo>
                <a:lnTo>
                  <a:pt x="87079" y="812800"/>
                </a:lnTo>
                <a:lnTo>
                  <a:pt x="95250" y="823507"/>
                </a:lnTo>
                <a:close/>
              </a:path>
              <a:path w="1371600" h="1111250">
                <a:moveTo>
                  <a:pt x="101663" y="831912"/>
                </a:moveTo>
                <a:lnTo>
                  <a:pt x="95250" y="823507"/>
                </a:lnTo>
                <a:lnTo>
                  <a:pt x="95250" y="831850"/>
                </a:lnTo>
                <a:lnTo>
                  <a:pt x="101663" y="831912"/>
                </a:lnTo>
                <a:close/>
              </a:path>
              <a:path w="1371600" h="1111250">
                <a:moveTo>
                  <a:pt x="69850" y="781050"/>
                </a:moveTo>
                <a:lnTo>
                  <a:pt x="57150" y="751198"/>
                </a:lnTo>
                <a:lnTo>
                  <a:pt x="57150" y="768350"/>
                </a:lnTo>
                <a:lnTo>
                  <a:pt x="63500" y="768350"/>
                </a:lnTo>
                <a:lnTo>
                  <a:pt x="63500" y="781050"/>
                </a:lnTo>
                <a:lnTo>
                  <a:pt x="69850" y="781050"/>
                </a:lnTo>
                <a:close/>
              </a:path>
              <a:path w="1371600" h="1111250">
                <a:moveTo>
                  <a:pt x="34339" y="704850"/>
                </a:moveTo>
                <a:lnTo>
                  <a:pt x="31750" y="692150"/>
                </a:lnTo>
                <a:lnTo>
                  <a:pt x="31750" y="704850"/>
                </a:lnTo>
                <a:lnTo>
                  <a:pt x="34339" y="704850"/>
                </a:lnTo>
                <a:close/>
              </a:path>
              <a:path w="1371600" h="1111250">
                <a:moveTo>
                  <a:pt x="38100" y="723299"/>
                </a:moveTo>
                <a:lnTo>
                  <a:pt x="38100" y="704850"/>
                </a:lnTo>
                <a:lnTo>
                  <a:pt x="34339" y="704850"/>
                </a:lnTo>
                <a:lnTo>
                  <a:pt x="38100" y="723299"/>
                </a:lnTo>
                <a:close/>
              </a:path>
              <a:path w="1371600" h="1111250">
                <a:moveTo>
                  <a:pt x="25400" y="660417"/>
                </a:moveTo>
                <a:lnTo>
                  <a:pt x="25400" y="654050"/>
                </a:lnTo>
                <a:lnTo>
                  <a:pt x="19050" y="654050"/>
                </a:lnTo>
                <a:lnTo>
                  <a:pt x="19050" y="634999"/>
                </a:lnTo>
                <a:lnTo>
                  <a:pt x="6350" y="635000"/>
                </a:lnTo>
                <a:lnTo>
                  <a:pt x="6350" y="647700"/>
                </a:lnTo>
                <a:lnTo>
                  <a:pt x="25400" y="660417"/>
                </a:lnTo>
                <a:close/>
              </a:path>
              <a:path w="1371600" h="1111250">
                <a:moveTo>
                  <a:pt x="12700" y="603159"/>
                </a:moveTo>
                <a:lnTo>
                  <a:pt x="12700" y="571500"/>
                </a:lnTo>
                <a:lnTo>
                  <a:pt x="6350" y="571500"/>
                </a:lnTo>
                <a:lnTo>
                  <a:pt x="0" y="577850"/>
                </a:lnTo>
                <a:lnTo>
                  <a:pt x="0" y="596900"/>
                </a:lnTo>
                <a:lnTo>
                  <a:pt x="6350" y="603250"/>
                </a:lnTo>
                <a:lnTo>
                  <a:pt x="12700" y="603159"/>
                </a:lnTo>
                <a:close/>
              </a:path>
              <a:path w="1371600" h="1111250">
                <a:moveTo>
                  <a:pt x="904087" y="43891"/>
                </a:moveTo>
                <a:lnTo>
                  <a:pt x="902157" y="33426"/>
                </a:lnTo>
                <a:lnTo>
                  <a:pt x="895350" y="25399"/>
                </a:lnTo>
                <a:lnTo>
                  <a:pt x="892145" y="25546"/>
                </a:lnTo>
                <a:lnTo>
                  <a:pt x="879870" y="30822"/>
                </a:lnTo>
                <a:lnTo>
                  <a:pt x="876463" y="37799"/>
                </a:lnTo>
                <a:lnTo>
                  <a:pt x="884025" y="39715"/>
                </a:lnTo>
                <a:lnTo>
                  <a:pt x="896337" y="43026"/>
                </a:lnTo>
                <a:lnTo>
                  <a:pt x="903470" y="45057"/>
                </a:lnTo>
                <a:lnTo>
                  <a:pt x="904087" y="43891"/>
                </a:lnTo>
                <a:close/>
              </a:path>
              <a:path w="1371600" h="1111250">
                <a:moveTo>
                  <a:pt x="965047" y="65224"/>
                </a:moveTo>
                <a:lnTo>
                  <a:pt x="963054" y="53537"/>
                </a:lnTo>
                <a:lnTo>
                  <a:pt x="952500" y="44449"/>
                </a:lnTo>
                <a:lnTo>
                  <a:pt x="946150" y="44449"/>
                </a:lnTo>
                <a:lnTo>
                  <a:pt x="939800" y="50799"/>
                </a:lnTo>
                <a:lnTo>
                  <a:pt x="935951" y="55043"/>
                </a:lnTo>
                <a:lnTo>
                  <a:pt x="944980" y="58055"/>
                </a:lnTo>
                <a:lnTo>
                  <a:pt x="956983" y="62261"/>
                </a:lnTo>
                <a:lnTo>
                  <a:pt x="965047" y="65224"/>
                </a:lnTo>
                <a:close/>
              </a:path>
              <a:path w="1371600" h="1111250">
                <a:moveTo>
                  <a:pt x="1022350" y="76199"/>
                </a:moveTo>
                <a:lnTo>
                  <a:pt x="1016000" y="69849"/>
                </a:lnTo>
                <a:lnTo>
                  <a:pt x="1013383" y="69853"/>
                </a:lnTo>
                <a:lnTo>
                  <a:pt x="1000085" y="71411"/>
                </a:lnTo>
                <a:lnTo>
                  <a:pt x="994291" y="76676"/>
                </a:lnTo>
                <a:lnTo>
                  <a:pt x="1004321" y="80891"/>
                </a:lnTo>
                <a:lnTo>
                  <a:pt x="1016000" y="86011"/>
                </a:lnTo>
                <a:lnTo>
                  <a:pt x="1022344" y="88910"/>
                </a:lnTo>
                <a:lnTo>
                  <a:pt x="1022350" y="76199"/>
                </a:lnTo>
                <a:close/>
              </a:path>
              <a:path w="1371600" h="1111250">
                <a:moveTo>
                  <a:pt x="1079500" y="120649"/>
                </a:moveTo>
                <a:lnTo>
                  <a:pt x="1079500" y="101599"/>
                </a:lnTo>
                <a:lnTo>
                  <a:pt x="1073150" y="101599"/>
                </a:lnTo>
                <a:lnTo>
                  <a:pt x="1068679" y="98602"/>
                </a:lnTo>
                <a:lnTo>
                  <a:pt x="1057605" y="98399"/>
                </a:lnTo>
                <a:lnTo>
                  <a:pt x="1052428" y="103416"/>
                </a:lnTo>
                <a:lnTo>
                  <a:pt x="1061870" y="108273"/>
                </a:lnTo>
                <a:lnTo>
                  <a:pt x="1073150" y="114299"/>
                </a:lnTo>
                <a:lnTo>
                  <a:pt x="1079500" y="120649"/>
                </a:lnTo>
                <a:close/>
              </a:path>
              <a:path w="1371600" h="1111250">
                <a:moveTo>
                  <a:pt x="1132687" y="151841"/>
                </a:moveTo>
                <a:lnTo>
                  <a:pt x="1130757" y="141376"/>
                </a:lnTo>
                <a:lnTo>
                  <a:pt x="1123950" y="133349"/>
                </a:lnTo>
                <a:lnTo>
                  <a:pt x="1120318" y="130489"/>
                </a:lnTo>
                <a:lnTo>
                  <a:pt x="1112036" y="130822"/>
                </a:lnTo>
                <a:lnTo>
                  <a:pt x="1106725" y="137437"/>
                </a:lnTo>
                <a:lnTo>
                  <a:pt x="1111250" y="139699"/>
                </a:lnTo>
                <a:lnTo>
                  <a:pt x="1117600" y="146049"/>
                </a:lnTo>
                <a:lnTo>
                  <a:pt x="1130300" y="152399"/>
                </a:lnTo>
                <a:lnTo>
                  <a:pt x="1131247" y="153347"/>
                </a:lnTo>
                <a:lnTo>
                  <a:pt x="1132687" y="151841"/>
                </a:lnTo>
                <a:close/>
              </a:path>
              <a:path w="1371600" h="1111250">
                <a:moveTo>
                  <a:pt x="1183487" y="192379"/>
                </a:moveTo>
                <a:lnTo>
                  <a:pt x="1181557" y="181305"/>
                </a:lnTo>
                <a:lnTo>
                  <a:pt x="1174750" y="171449"/>
                </a:lnTo>
                <a:lnTo>
                  <a:pt x="1172331" y="169355"/>
                </a:lnTo>
                <a:lnTo>
                  <a:pt x="1163400" y="167784"/>
                </a:lnTo>
                <a:lnTo>
                  <a:pt x="1157223" y="172973"/>
                </a:lnTo>
                <a:lnTo>
                  <a:pt x="1179455" y="195205"/>
                </a:lnTo>
                <a:lnTo>
                  <a:pt x="1183487" y="192379"/>
                </a:lnTo>
                <a:close/>
              </a:path>
              <a:path w="1371600" h="1111250">
                <a:moveTo>
                  <a:pt x="1230259" y="227093"/>
                </a:moveTo>
                <a:lnTo>
                  <a:pt x="1225550" y="215899"/>
                </a:lnTo>
                <a:lnTo>
                  <a:pt x="1219795" y="212425"/>
                </a:lnTo>
                <a:lnTo>
                  <a:pt x="1208533" y="212681"/>
                </a:lnTo>
                <a:lnTo>
                  <a:pt x="1205475" y="214874"/>
                </a:lnTo>
                <a:lnTo>
                  <a:pt x="1219200" y="228600"/>
                </a:lnTo>
                <a:lnTo>
                  <a:pt x="1219200" y="241300"/>
                </a:lnTo>
                <a:lnTo>
                  <a:pt x="1223337" y="241300"/>
                </a:lnTo>
                <a:lnTo>
                  <a:pt x="1227348" y="239091"/>
                </a:lnTo>
                <a:lnTo>
                  <a:pt x="1230259" y="227093"/>
                </a:lnTo>
                <a:close/>
              </a:path>
              <a:path w="1371600" h="1111250">
                <a:moveTo>
                  <a:pt x="1270000" y="285749"/>
                </a:moveTo>
                <a:lnTo>
                  <a:pt x="1270000" y="273049"/>
                </a:lnTo>
                <a:lnTo>
                  <a:pt x="1263650" y="266699"/>
                </a:lnTo>
                <a:lnTo>
                  <a:pt x="1263650" y="260349"/>
                </a:lnTo>
                <a:lnTo>
                  <a:pt x="1250950" y="260349"/>
                </a:lnTo>
                <a:lnTo>
                  <a:pt x="1245986" y="261736"/>
                </a:lnTo>
                <a:lnTo>
                  <a:pt x="1257300" y="273050"/>
                </a:lnTo>
                <a:lnTo>
                  <a:pt x="1257300" y="285750"/>
                </a:lnTo>
                <a:lnTo>
                  <a:pt x="1270000" y="285749"/>
                </a:lnTo>
                <a:close/>
              </a:path>
              <a:path w="1371600" h="1111250">
                <a:moveTo>
                  <a:pt x="1304086" y="330098"/>
                </a:moveTo>
                <a:lnTo>
                  <a:pt x="1301750" y="317499"/>
                </a:lnTo>
                <a:lnTo>
                  <a:pt x="1295400" y="311150"/>
                </a:lnTo>
                <a:lnTo>
                  <a:pt x="1289050" y="311149"/>
                </a:lnTo>
                <a:lnTo>
                  <a:pt x="1282700" y="313972"/>
                </a:lnTo>
                <a:lnTo>
                  <a:pt x="1282700" y="323850"/>
                </a:lnTo>
                <a:lnTo>
                  <a:pt x="1289050" y="323850"/>
                </a:lnTo>
                <a:lnTo>
                  <a:pt x="1295400" y="330200"/>
                </a:lnTo>
                <a:lnTo>
                  <a:pt x="1295400" y="340462"/>
                </a:lnTo>
                <a:lnTo>
                  <a:pt x="1299108" y="339039"/>
                </a:lnTo>
                <a:lnTo>
                  <a:pt x="1304086" y="330098"/>
                </a:lnTo>
                <a:close/>
              </a:path>
              <a:path w="1371600" h="1111250">
                <a:moveTo>
                  <a:pt x="1333500" y="374649"/>
                </a:moveTo>
                <a:lnTo>
                  <a:pt x="1332931" y="374098"/>
                </a:lnTo>
                <a:lnTo>
                  <a:pt x="1322823" y="369024"/>
                </a:lnTo>
                <a:lnTo>
                  <a:pt x="1314450" y="368612"/>
                </a:lnTo>
                <a:lnTo>
                  <a:pt x="1314450" y="387350"/>
                </a:lnTo>
                <a:lnTo>
                  <a:pt x="1320800" y="387350"/>
                </a:lnTo>
                <a:lnTo>
                  <a:pt x="1320800" y="398151"/>
                </a:lnTo>
                <a:lnTo>
                  <a:pt x="1324412" y="398031"/>
                </a:lnTo>
                <a:lnTo>
                  <a:pt x="1332364" y="388446"/>
                </a:lnTo>
                <a:lnTo>
                  <a:pt x="1333500" y="374649"/>
                </a:lnTo>
                <a:close/>
              </a:path>
              <a:path w="1371600" h="1111250">
                <a:moveTo>
                  <a:pt x="1354393" y="449367"/>
                </a:moveTo>
                <a:lnTo>
                  <a:pt x="1352550" y="438149"/>
                </a:lnTo>
                <a:lnTo>
                  <a:pt x="1351820" y="435473"/>
                </a:lnTo>
                <a:lnTo>
                  <a:pt x="1342801" y="429388"/>
                </a:lnTo>
                <a:lnTo>
                  <a:pt x="1333500" y="430109"/>
                </a:lnTo>
                <a:lnTo>
                  <a:pt x="1333500" y="438150"/>
                </a:lnTo>
                <a:lnTo>
                  <a:pt x="1339850" y="438150"/>
                </a:lnTo>
                <a:lnTo>
                  <a:pt x="1339850" y="457200"/>
                </a:lnTo>
                <a:lnTo>
                  <a:pt x="1346200" y="457284"/>
                </a:lnTo>
                <a:lnTo>
                  <a:pt x="1347287" y="457078"/>
                </a:lnTo>
                <a:lnTo>
                  <a:pt x="1354393" y="449367"/>
                </a:lnTo>
                <a:close/>
              </a:path>
              <a:path w="1371600" h="1111250">
                <a:moveTo>
                  <a:pt x="1365250" y="520699"/>
                </a:moveTo>
                <a:lnTo>
                  <a:pt x="1365250" y="495299"/>
                </a:lnTo>
                <a:lnTo>
                  <a:pt x="1358900" y="488949"/>
                </a:lnTo>
                <a:lnTo>
                  <a:pt x="1346200" y="488949"/>
                </a:lnTo>
                <a:lnTo>
                  <a:pt x="1346200" y="495300"/>
                </a:lnTo>
                <a:lnTo>
                  <a:pt x="1352550" y="495300"/>
                </a:lnTo>
                <a:lnTo>
                  <a:pt x="1352550" y="520699"/>
                </a:lnTo>
                <a:lnTo>
                  <a:pt x="1365250" y="520699"/>
                </a:lnTo>
                <a:close/>
              </a:path>
              <a:path w="1371600" h="1111250">
                <a:moveTo>
                  <a:pt x="1352550" y="520699"/>
                </a:moveTo>
                <a:lnTo>
                  <a:pt x="1352550" y="495300"/>
                </a:lnTo>
                <a:lnTo>
                  <a:pt x="1351395" y="520699"/>
                </a:lnTo>
                <a:lnTo>
                  <a:pt x="1352550" y="520699"/>
                </a:lnTo>
                <a:close/>
              </a:path>
              <a:path w="1371600" h="1111250">
                <a:moveTo>
                  <a:pt x="1371600" y="577849"/>
                </a:moveTo>
                <a:lnTo>
                  <a:pt x="1371600" y="558799"/>
                </a:lnTo>
                <a:lnTo>
                  <a:pt x="1365250" y="552449"/>
                </a:lnTo>
                <a:lnTo>
                  <a:pt x="1349952" y="552449"/>
                </a:lnTo>
                <a:lnTo>
                  <a:pt x="1348509" y="584199"/>
                </a:lnTo>
                <a:lnTo>
                  <a:pt x="1365250" y="584199"/>
                </a:lnTo>
                <a:lnTo>
                  <a:pt x="1371600" y="577849"/>
                </a:lnTo>
                <a:close/>
              </a:path>
              <a:path w="1371600" h="1111250">
                <a:moveTo>
                  <a:pt x="1365250" y="641349"/>
                </a:moveTo>
                <a:lnTo>
                  <a:pt x="1365250" y="622299"/>
                </a:lnTo>
                <a:lnTo>
                  <a:pt x="1358900" y="615949"/>
                </a:lnTo>
                <a:lnTo>
                  <a:pt x="1347066" y="615949"/>
                </a:lnTo>
                <a:lnTo>
                  <a:pt x="1346200" y="635000"/>
                </a:lnTo>
                <a:lnTo>
                  <a:pt x="1344083" y="645583"/>
                </a:lnTo>
                <a:lnTo>
                  <a:pt x="1346200" y="647699"/>
                </a:lnTo>
                <a:lnTo>
                  <a:pt x="1352550" y="647699"/>
                </a:lnTo>
                <a:lnTo>
                  <a:pt x="1365250" y="641349"/>
                </a:lnTo>
                <a:close/>
              </a:path>
              <a:path w="1371600" h="1111250">
                <a:moveTo>
                  <a:pt x="1352550" y="698499"/>
                </a:moveTo>
                <a:lnTo>
                  <a:pt x="1352550" y="685799"/>
                </a:lnTo>
                <a:lnTo>
                  <a:pt x="1346200" y="679449"/>
                </a:lnTo>
                <a:lnTo>
                  <a:pt x="1338701" y="678482"/>
                </a:lnTo>
                <a:lnTo>
                  <a:pt x="1336929" y="678431"/>
                </a:lnTo>
                <a:lnTo>
                  <a:pt x="1333500" y="692150"/>
                </a:lnTo>
                <a:lnTo>
                  <a:pt x="1329073" y="705430"/>
                </a:lnTo>
                <a:lnTo>
                  <a:pt x="1334589" y="705817"/>
                </a:lnTo>
                <a:lnTo>
                  <a:pt x="1343569" y="706149"/>
                </a:lnTo>
                <a:lnTo>
                  <a:pt x="1352550" y="698499"/>
                </a:lnTo>
                <a:close/>
              </a:path>
              <a:path w="1371600" h="1111250">
                <a:moveTo>
                  <a:pt x="1329320" y="752440"/>
                </a:moveTo>
                <a:lnTo>
                  <a:pt x="1327197" y="744130"/>
                </a:lnTo>
                <a:lnTo>
                  <a:pt x="1318316" y="735216"/>
                </a:lnTo>
                <a:lnTo>
                  <a:pt x="1305820" y="760208"/>
                </a:lnTo>
                <a:lnTo>
                  <a:pt x="1309248" y="762967"/>
                </a:lnTo>
                <a:lnTo>
                  <a:pt x="1320678" y="763299"/>
                </a:lnTo>
                <a:lnTo>
                  <a:pt x="1327197" y="755580"/>
                </a:lnTo>
                <a:lnTo>
                  <a:pt x="1329320" y="752440"/>
                </a:lnTo>
                <a:close/>
              </a:path>
              <a:path w="1371600" h="1111250">
                <a:moveTo>
                  <a:pt x="1298200" y="809281"/>
                </a:moveTo>
                <a:lnTo>
                  <a:pt x="1298194" y="800799"/>
                </a:lnTo>
                <a:lnTo>
                  <a:pt x="1289507" y="792835"/>
                </a:lnTo>
                <a:lnTo>
                  <a:pt x="1282700" y="806450"/>
                </a:lnTo>
                <a:lnTo>
                  <a:pt x="1276350" y="812800"/>
                </a:lnTo>
                <a:lnTo>
                  <a:pt x="1274414" y="816670"/>
                </a:lnTo>
                <a:lnTo>
                  <a:pt x="1277498" y="820117"/>
                </a:lnTo>
                <a:lnTo>
                  <a:pt x="1288928" y="820449"/>
                </a:lnTo>
                <a:lnTo>
                  <a:pt x="1295400" y="812799"/>
                </a:lnTo>
                <a:lnTo>
                  <a:pt x="1298200" y="809281"/>
                </a:lnTo>
                <a:close/>
              </a:path>
              <a:path w="1371600" h="1111250">
                <a:moveTo>
                  <a:pt x="1263650" y="869950"/>
                </a:moveTo>
                <a:lnTo>
                  <a:pt x="1263645" y="866969"/>
                </a:lnTo>
                <a:lnTo>
                  <a:pt x="1262436" y="853730"/>
                </a:lnTo>
                <a:lnTo>
                  <a:pt x="1256932" y="844917"/>
                </a:lnTo>
                <a:lnTo>
                  <a:pt x="1244600" y="857250"/>
                </a:lnTo>
                <a:lnTo>
                  <a:pt x="1238753" y="868942"/>
                </a:lnTo>
                <a:lnTo>
                  <a:pt x="1240458" y="871748"/>
                </a:lnTo>
                <a:lnTo>
                  <a:pt x="1252456" y="874659"/>
                </a:lnTo>
                <a:lnTo>
                  <a:pt x="1263650" y="869950"/>
                </a:lnTo>
                <a:close/>
              </a:path>
              <a:path w="1371600" h="1111250">
                <a:moveTo>
                  <a:pt x="1223650" y="904473"/>
                </a:moveTo>
                <a:lnTo>
                  <a:pt x="1216828" y="893444"/>
                </a:lnTo>
                <a:lnTo>
                  <a:pt x="1215144" y="893055"/>
                </a:lnTo>
                <a:lnTo>
                  <a:pt x="1194494" y="913706"/>
                </a:lnTo>
                <a:lnTo>
                  <a:pt x="1196008" y="916198"/>
                </a:lnTo>
                <a:lnTo>
                  <a:pt x="1208006" y="919109"/>
                </a:lnTo>
                <a:lnTo>
                  <a:pt x="1219200" y="914400"/>
                </a:lnTo>
                <a:lnTo>
                  <a:pt x="1219499" y="914095"/>
                </a:lnTo>
                <a:lnTo>
                  <a:pt x="1223650" y="904473"/>
                </a:lnTo>
                <a:close/>
              </a:path>
              <a:path w="1371600" h="1111250">
                <a:moveTo>
                  <a:pt x="1173175" y="948095"/>
                </a:moveTo>
                <a:lnTo>
                  <a:pt x="1169033" y="936308"/>
                </a:lnTo>
                <a:lnTo>
                  <a:pt x="1162050" y="939800"/>
                </a:lnTo>
                <a:lnTo>
                  <a:pt x="1147469" y="954380"/>
                </a:lnTo>
                <a:lnTo>
                  <a:pt x="1149350" y="958850"/>
                </a:lnTo>
                <a:lnTo>
                  <a:pt x="1155700" y="965200"/>
                </a:lnTo>
                <a:lnTo>
                  <a:pt x="1162050" y="965199"/>
                </a:lnTo>
                <a:lnTo>
                  <a:pt x="1168400" y="958850"/>
                </a:lnTo>
                <a:lnTo>
                  <a:pt x="1169400" y="957789"/>
                </a:lnTo>
                <a:lnTo>
                  <a:pt x="1173175" y="948095"/>
                </a:lnTo>
                <a:close/>
              </a:path>
              <a:path w="1371600" h="1111250">
                <a:moveTo>
                  <a:pt x="1125459" y="986351"/>
                </a:moveTo>
                <a:lnTo>
                  <a:pt x="1120462" y="975037"/>
                </a:lnTo>
                <a:lnTo>
                  <a:pt x="1117600" y="977900"/>
                </a:lnTo>
                <a:lnTo>
                  <a:pt x="1095729" y="988835"/>
                </a:lnTo>
                <a:lnTo>
                  <a:pt x="1098671" y="992655"/>
                </a:lnTo>
                <a:lnTo>
                  <a:pt x="1106382" y="1001031"/>
                </a:lnTo>
                <a:lnTo>
                  <a:pt x="1117600" y="996949"/>
                </a:lnTo>
                <a:lnTo>
                  <a:pt x="1121505" y="995363"/>
                </a:lnTo>
                <a:lnTo>
                  <a:pt x="1125459" y="986351"/>
                </a:lnTo>
                <a:close/>
              </a:path>
              <a:path w="1371600" h="1111250">
                <a:moveTo>
                  <a:pt x="1070785" y="1019163"/>
                </a:moveTo>
                <a:lnTo>
                  <a:pt x="1066681" y="1008718"/>
                </a:lnTo>
                <a:lnTo>
                  <a:pt x="1064820" y="1009819"/>
                </a:lnTo>
                <a:lnTo>
                  <a:pt x="1053716" y="1015965"/>
                </a:lnTo>
                <a:lnTo>
                  <a:pt x="1042443" y="1021825"/>
                </a:lnTo>
                <a:lnTo>
                  <a:pt x="1041804" y="1022138"/>
                </a:lnTo>
                <a:lnTo>
                  <a:pt x="1042489" y="1024405"/>
                </a:lnTo>
                <a:lnTo>
                  <a:pt x="1051469" y="1032781"/>
                </a:lnTo>
                <a:lnTo>
                  <a:pt x="1060450" y="1028700"/>
                </a:lnTo>
                <a:lnTo>
                  <a:pt x="1065282" y="1027913"/>
                </a:lnTo>
                <a:lnTo>
                  <a:pt x="1070785" y="1019163"/>
                </a:lnTo>
                <a:close/>
              </a:path>
              <a:path w="1371600" h="1111250">
                <a:moveTo>
                  <a:pt x="1013128" y="1036519"/>
                </a:moveTo>
                <a:lnTo>
                  <a:pt x="1012321" y="1035954"/>
                </a:lnTo>
                <a:lnTo>
                  <a:pt x="1007811" y="1037950"/>
                </a:lnTo>
                <a:lnTo>
                  <a:pt x="996064" y="1042927"/>
                </a:lnTo>
                <a:lnTo>
                  <a:pt x="984250" y="1047750"/>
                </a:lnTo>
                <a:lnTo>
                  <a:pt x="984250" y="1060450"/>
                </a:lnTo>
                <a:lnTo>
                  <a:pt x="1003300" y="1060450"/>
                </a:lnTo>
                <a:lnTo>
                  <a:pt x="1005389" y="1058341"/>
                </a:lnTo>
                <a:lnTo>
                  <a:pt x="1012298" y="1049038"/>
                </a:lnTo>
                <a:lnTo>
                  <a:pt x="1013128" y="1036519"/>
                </a:lnTo>
                <a:close/>
              </a:path>
              <a:path w="1371600" h="1111250">
                <a:moveTo>
                  <a:pt x="954506" y="1073350"/>
                </a:moveTo>
                <a:lnTo>
                  <a:pt x="952583" y="1060408"/>
                </a:lnTo>
                <a:lnTo>
                  <a:pt x="933450" y="1066800"/>
                </a:lnTo>
                <a:lnTo>
                  <a:pt x="926368" y="1068570"/>
                </a:lnTo>
                <a:lnTo>
                  <a:pt x="927162" y="1074237"/>
                </a:lnTo>
                <a:lnTo>
                  <a:pt x="932422" y="1081343"/>
                </a:lnTo>
                <a:lnTo>
                  <a:pt x="946150" y="1079500"/>
                </a:lnTo>
                <a:lnTo>
                  <a:pt x="948163" y="1079281"/>
                </a:lnTo>
                <a:lnTo>
                  <a:pt x="954506" y="1073350"/>
                </a:lnTo>
                <a:close/>
              </a:path>
              <a:path w="1371600" h="1111250">
                <a:moveTo>
                  <a:pt x="895350" y="1092200"/>
                </a:moveTo>
                <a:lnTo>
                  <a:pt x="895282" y="1078694"/>
                </a:lnTo>
                <a:lnTo>
                  <a:pt x="894307" y="1077730"/>
                </a:lnTo>
                <a:lnTo>
                  <a:pt x="889000" y="1079500"/>
                </a:lnTo>
                <a:lnTo>
                  <a:pt x="866166" y="1084066"/>
                </a:lnTo>
                <a:lnTo>
                  <a:pt x="864971" y="1092657"/>
                </a:lnTo>
                <a:lnTo>
                  <a:pt x="873201" y="1100480"/>
                </a:lnTo>
                <a:lnTo>
                  <a:pt x="882650" y="1098550"/>
                </a:lnTo>
                <a:lnTo>
                  <a:pt x="889000" y="1098549"/>
                </a:lnTo>
                <a:lnTo>
                  <a:pt x="895350" y="1092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31859" y="4146550"/>
            <a:ext cx="1339849" cy="10858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19159" y="4121150"/>
            <a:ext cx="1371600" cy="1123950"/>
          </a:xfrm>
          <a:custGeom>
            <a:avLst/>
            <a:gdLst/>
            <a:ahLst/>
            <a:cxnLst/>
            <a:rect l="l" t="t" r="r" b="b"/>
            <a:pathLst>
              <a:path w="1371600" h="1123950">
                <a:moveTo>
                  <a:pt x="31750" y="539750"/>
                </a:moveTo>
                <a:lnTo>
                  <a:pt x="31687" y="531283"/>
                </a:lnTo>
                <a:lnTo>
                  <a:pt x="26427" y="518583"/>
                </a:lnTo>
                <a:lnTo>
                  <a:pt x="12699" y="514350"/>
                </a:lnTo>
                <a:lnTo>
                  <a:pt x="6349" y="514350"/>
                </a:lnTo>
                <a:lnTo>
                  <a:pt x="0" y="520700"/>
                </a:lnTo>
                <a:lnTo>
                  <a:pt x="0" y="539750"/>
                </a:lnTo>
                <a:lnTo>
                  <a:pt x="6350" y="546100"/>
                </a:lnTo>
                <a:lnTo>
                  <a:pt x="19050" y="546100"/>
                </a:lnTo>
                <a:lnTo>
                  <a:pt x="31750" y="539750"/>
                </a:lnTo>
                <a:close/>
              </a:path>
              <a:path w="1371600" h="1123950">
                <a:moveTo>
                  <a:pt x="38099" y="469900"/>
                </a:moveTo>
                <a:lnTo>
                  <a:pt x="38099" y="463550"/>
                </a:lnTo>
                <a:lnTo>
                  <a:pt x="25399" y="450850"/>
                </a:lnTo>
                <a:lnTo>
                  <a:pt x="19049" y="450850"/>
                </a:lnTo>
                <a:lnTo>
                  <a:pt x="6349" y="457200"/>
                </a:lnTo>
                <a:lnTo>
                  <a:pt x="6349" y="463550"/>
                </a:lnTo>
                <a:lnTo>
                  <a:pt x="6450" y="466224"/>
                </a:lnTo>
                <a:lnTo>
                  <a:pt x="11533" y="478866"/>
                </a:lnTo>
                <a:lnTo>
                  <a:pt x="23469" y="484936"/>
                </a:lnTo>
                <a:lnTo>
                  <a:pt x="33223" y="481685"/>
                </a:lnTo>
                <a:lnTo>
                  <a:pt x="38099" y="469900"/>
                </a:lnTo>
                <a:close/>
              </a:path>
              <a:path w="1371600" h="1123950">
                <a:moveTo>
                  <a:pt x="57149" y="412750"/>
                </a:moveTo>
                <a:lnTo>
                  <a:pt x="57149" y="406400"/>
                </a:lnTo>
                <a:lnTo>
                  <a:pt x="50799" y="393700"/>
                </a:lnTo>
                <a:lnTo>
                  <a:pt x="25399" y="393700"/>
                </a:lnTo>
                <a:lnTo>
                  <a:pt x="25399" y="406400"/>
                </a:lnTo>
                <a:lnTo>
                  <a:pt x="23430" y="409120"/>
                </a:lnTo>
                <a:lnTo>
                  <a:pt x="25297" y="417247"/>
                </a:lnTo>
                <a:lnTo>
                  <a:pt x="35567" y="425245"/>
                </a:lnTo>
                <a:lnTo>
                  <a:pt x="48062" y="420701"/>
                </a:lnTo>
                <a:lnTo>
                  <a:pt x="57149" y="412750"/>
                </a:lnTo>
                <a:close/>
              </a:path>
              <a:path w="1371600" h="1123950">
                <a:moveTo>
                  <a:pt x="77813" y="353564"/>
                </a:moveTo>
                <a:lnTo>
                  <a:pt x="77031" y="344893"/>
                </a:lnTo>
                <a:lnTo>
                  <a:pt x="68701" y="335582"/>
                </a:lnTo>
                <a:lnTo>
                  <a:pt x="57271" y="335250"/>
                </a:lnTo>
                <a:lnTo>
                  <a:pt x="50799" y="342900"/>
                </a:lnTo>
                <a:lnTo>
                  <a:pt x="48412" y="349808"/>
                </a:lnTo>
                <a:lnTo>
                  <a:pt x="50342" y="360273"/>
                </a:lnTo>
                <a:lnTo>
                  <a:pt x="57149" y="368300"/>
                </a:lnTo>
                <a:lnTo>
                  <a:pt x="76199" y="368300"/>
                </a:lnTo>
                <a:lnTo>
                  <a:pt x="77813" y="353564"/>
                </a:lnTo>
                <a:close/>
              </a:path>
              <a:path w="1371600" h="1123950">
                <a:moveTo>
                  <a:pt x="112428" y="294958"/>
                </a:moveTo>
                <a:lnTo>
                  <a:pt x="105741" y="283951"/>
                </a:lnTo>
                <a:lnTo>
                  <a:pt x="93743" y="281040"/>
                </a:lnTo>
                <a:lnTo>
                  <a:pt x="82549" y="285750"/>
                </a:lnTo>
                <a:lnTo>
                  <a:pt x="80017" y="291229"/>
                </a:lnTo>
                <a:lnTo>
                  <a:pt x="82647" y="302100"/>
                </a:lnTo>
                <a:lnTo>
                  <a:pt x="90149" y="312238"/>
                </a:lnTo>
                <a:lnTo>
                  <a:pt x="99075" y="312379"/>
                </a:lnTo>
                <a:lnTo>
                  <a:pt x="108120" y="304628"/>
                </a:lnTo>
                <a:lnTo>
                  <a:pt x="112428" y="294958"/>
                </a:lnTo>
                <a:close/>
              </a:path>
              <a:path w="1371600" h="1123950">
                <a:moveTo>
                  <a:pt x="150759" y="246143"/>
                </a:moveTo>
                <a:lnTo>
                  <a:pt x="146049" y="234950"/>
                </a:lnTo>
                <a:lnTo>
                  <a:pt x="139699" y="228600"/>
                </a:lnTo>
                <a:lnTo>
                  <a:pt x="133349" y="228600"/>
                </a:lnTo>
                <a:lnTo>
                  <a:pt x="126999" y="234950"/>
                </a:lnTo>
                <a:lnTo>
                  <a:pt x="125094" y="237321"/>
                </a:lnTo>
                <a:lnTo>
                  <a:pt x="122327" y="249287"/>
                </a:lnTo>
                <a:lnTo>
                  <a:pt x="127171" y="260520"/>
                </a:lnTo>
                <a:lnTo>
                  <a:pt x="136841" y="264828"/>
                </a:lnTo>
                <a:lnTo>
                  <a:pt x="147848" y="258141"/>
                </a:lnTo>
                <a:lnTo>
                  <a:pt x="150759" y="246143"/>
                </a:lnTo>
                <a:close/>
              </a:path>
              <a:path w="1371600" h="1123950">
                <a:moveTo>
                  <a:pt x="195209" y="201693"/>
                </a:moveTo>
                <a:lnTo>
                  <a:pt x="190499" y="190500"/>
                </a:lnTo>
                <a:lnTo>
                  <a:pt x="184149" y="184150"/>
                </a:lnTo>
                <a:lnTo>
                  <a:pt x="177799" y="184150"/>
                </a:lnTo>
                <a:lnTo>
                  <a:pt x="171449" y="190500"/>
                </a:lnTo>
                <a:lnTo>
                  <a:pt x="168948" y="193869"/>
                </a:lnTo>
                <a:lnTo>
                  <a:pt x="166351" y="205947"/>
                </a:lnTo>
                <a:lnTo>
                  <a:pt x="169109" y="218711"/>
                </a:lnTo>
                <a:lnTo>
                  <a:pt x="180748" y="220051"/>
                </a:lnTo>
                <a:lnTo>
                  <a:pt x="192298" y="213691"/>
                </a:lnTo>
                <a:lnTo>
                  <a:pt x="195209" y="201693"/>
                </a:lnTo>
                <a:close/>
              </a:path>
              <a:path w="1371600" h="1123950">
                <a:moveTo>
                  <a:pt x="244910" y="160937"/>
                </a:moveTo>
                <a:lnTo>
                  <a:pt x="239281" y="150601"/>
                </a:lnTo>
                <a:lnTo>
                  <a:pt x="229696" y="147690"/>
                </a:lnTo>
                <a:lnTo>
                  <a:pt x="215899" y="152400"/>
                </a:lnTo>
                <a:lnTo>
                  <a:pt x="215379" y="152429"/>
                </a:lnTo>
                <a:lnTo>
                  <a:pt x="211485" y="160177"/>
                </a:lnTo>
                <a:lnTo>
                  <a:pt x="218434" y="173635"/>
                </a:lnTo>
                <a:lnTo>
                  <a:pt x="228033" y="176175"/>
                </a:lnTo>
                <a:lnTo>
                  <a:pt x="242389" y="171704"/>
                </a:lnTo>
                <a:lnTo>
                  <a:pt x="244910" y="160937"/>
                </a:lnTo>
                <a:close/>
              </a:path>
              <a:path w="1371600" h="1123950">
                <a:moveTo>
                  <a:pt x="296202" y="129177"/>
                </a:moveTo>
                <a:lnTo>
                  <a:pt x="291978" y="119562"/>
                </a:lnTo>
                <a:lnTo>
                  <a:pt x="284267" y="112456"/>
                </a:lnTo>
                <a:lnTo>
                  <a:pt x="273049" y="114300"/>
                </a:lnTo>
                <a:lnTo>
                  <a:pt x="269597" y="117874"/>
                </a:lnTo>
                <a:lnTo>
                  <a:pt x="265040" y="126228"/>
                </a:lnTo>
                <a:lnTo>
                  <a:pt x="269767" y="136345"/>
                </a:lnTo>
                <a:lnTo>
                  <a:pt x="278340" y="141600"/>
                </a:lnTo>
                <a:lnTo>
                  <a:pt x="288762" y="138052"/>
                </a:lnTo>
                <a:lnTo>
                  <a:pt x="296202" y="129177"/>
                </a:lnTo>
                <a:close/>
              </a:path>
              <a:path w="1371600" h="1123950">
                <a:moveTo>
                  <a:pt x="351109" y="99308"/>
                </a:moveTo>
                <a:lnTo>
                  <a:pt x="348160" y="87812"/>
                </a:lnTo>
                <a:lnTo>
                  <a:pt x="339180" y="80706"/>
                </a:lnTo>
                <a:lnTo>
                  <a:pt x="330199" y="82550"/>
                </a:lnTo>
                <a:lnTo>
                  <a:pt x="327260" y="85555"/>
                </a:lnTo>
                <a:lnTo>
                  <a:pt x="321731" y="94323"/>
                </a:lnTo>
                <a:lnTo>
                  <a:pt x="324329" y="105492"/>
                </a:lnTo>
                <a:lnTo>
                  <a:pt x="332747" y="112026"/>
                </a:lnTo>
                <a:lnTo>
                  <a:pt x="344942" y="107527"/>
                </a:lnTo>
                <a:lnTo>
                  <a:pt x="351109" y="99308"/>
                </a:lnTo>
                <a:close/>
              </a:path>
              <a:path w="1371600" h="1123950">
                <a:moveTo>
                  <a:pt x="408767" y="75548"/>
                </a:moveTo>
                <a:lnTo>
                  <a:pt x="406278" y="62412"/>
                </a:lnTo>
                <a:lnTo>
                  <a:pt x="398567" y="55306"/>
                </a:lnTo>
                <a:lnTo>
                  <a:pt x="387349" y="57150"/>
                </a:lnTo>
                <a:lnTo>
                  <a:pt x="385082" y="57671"/>
                </a:lnTo>
                <a:lnTo>
                  <a:pt x="378998" y="66142"/>
                </a:lnTo>
                <a:lnTo>
                  <a:pt x="381493" y="78402"/>
                </a:lnTo>
                <a:lnTo>
                  <a:pt x="390274" y="84975"/>
                </a:lnTo>
                <a:lnTo>
                  <a:pt x="404158" y="84565"/>
                </a:lnTo>
                <a:lnTo>
                  <a:pt x="408767" y="75548"/>
                </a:lnTo>
                <a:close/>
              </a:path>
              <a:path w="1371600" h="1123950">
                <a:moveTo>
                  <a:pt x="469900" y="57150"/>
                </a:moveTo>
                <a:lnTo>
                  <a:pt x="468810" y="43362"/>
                </a:lnTo>
                <a:lnTo>
                  <a:pt x="459830" y="36256"/>
                </a:lnTo>
                <a:lnTo>
                  <a:pt x="450850" y="38100"/>
                </a:lnTo>
                <a:lnTo>
                  <a:pt x="438150" y="38100"/>
                </a:lnTo>
                <a:lnTo>
                  <a:pt x="438271" y="58237"/>
                </a:lnTo>
                <a:lnTo>
                  <a:pt x="445982" y="65343"/>
                </a:lnTo>
                <a:lnTo>
                  <a:pt x="457200" y="63500"/>
                </a:lnTo>
                <a:lnTo>
                  <a:pt x="463550" y="63500"/>
                </a:lnTo>
                <a:lnTo>
                  <a:pt x="469900" y="57150"/>
                </a:lnTo>
                <a:close/>
              </a:path>
              <a:path w="1371600" h="1123950">
                <a:moveTo>
                  <a:pt x="528980" y="41198"/>
                </a:moveTo>
                <a:lnTo>
                  <a:pt x="527050" y="31750"/>
                </a:lnTo>
                <a:lnTo>
                  <a:pt x="527050" y="25400"/>
                </a:lnTo>
                <a:lnTo>
                  <a:pt x="520700" y="19050"/>
                </a:lnTo>
                <a:lnTo>
                  <a:pt x="507194" y="19117"/>
                </a:lnTo>
                <a:lnTo>
                  <a:pt x="499343" y="27068"/>
                </a:lnTo>
                <a:lnTo>
                  <a:pt x="497930" y="40693"/>
                </a:lnTo>
                <a:lnTo>
                  <a:pt x="507382" y="47512"/>
                </a:lnTo>
                <a:lnTo>
                  <a:pt x="521157" y="49428"/>
                </a:lnTo>
                <a:lnTo>
                  <a:pt x="528980" y="41198"/>
                </a:lnTo>
                <a:close/>
              </a:path>
              <a:path w="1371600" h="1123950">
                <a:moveTo>
                  <a:pt x="590550" y="31750"/>
                </a:moveTo>
                <a:lnTo>
                  <a:pt x="590487" y="23283"/>
                </a:lnTo>
                <a:lnTo>
                  <a:pt x="585227" y="10583"/>
                </a:lnTo>
                <a:lnTo>
                  <a:pt x="571500" y="6350"/>
                </a:lnTo>
                <a:lnTo>
                  <a:pt x="568906" y="8980"/>
                </a:lnTo>
                <a:lnTo>
                  <a:pt x="562087" y="18432"/>
                </a:lnTo>
                <a:lnTo>
                  <a:pt x="560171" y="32207"/>
                </a:lnTo>
                <a:lnTo>
                  <a:pt x="568401" y="40030"/>
                </a:lnTo>
                <a:lnTo>
                  <a:pt x="577850" y="38100"/>
                </a:lnTo>
                <a:lnTo>
                  <a:pt x="584200" y="38100"/>
                </a:lnTo>
                <a:lnTo>
                  <a:pt x="590550" y="31750"/>
                </a:lnTo>
                <a:close/>
              </a:path>
              <a:path w="1371600" h="1123950">
                <a:moveTo>
                  <a:pt x="654050" y="25400"/>
                </a:moveTo>
                <a:lnTo>
                  <a:pt x="653288" y="14681"/>
                </a:lnTo>
                <a:lnTo>
                  <a:pt x="647192" y="6248"/>
                </a:lnTo>
                <a:lnTo>
                  <a:pt x="628650" y="6350"/>
                </a:lnTo>
                <a:lnTo>
                  <a:pt x="622300" y="12700"/>
                </a:lnTo>
                <a:lnTo>
                  <a:pt x="623062" y="23418"/>
                </a:lnTo>
                <a:lnTo>
                  <a:pt x="629158" y="31851"/>
                </a:lnTo>
                <a:lnTo>
                  <a:pt x="647700" y="31750"/>
                </a:lnTo>
                <a:lnTo>
                  <a:pt x="654050" y="25400"/>
                </a:lnTo>
                <a:close/>
              </a:path>
              <a:path w="1371600" h="1123950">
                <a:moveTo>
                  <a:pt x="717550" y="25400"/>
                </a:moveTo>
                <a:lnTo>
                  <a:pt x="717550" y="12700"/>
                </a:lnTo>
                <a:lnTo>
                  <a:pt x="711200" y="0"/>
                </a:lnTo>
                <a:lnTo>
                  <a:pt x="702733" y="62"/>
                </a:lnTo>
                <a:lnTo>
                  <a:pt x="690033" y="5322"/>
                </a:lnTo>
                <a:lnTo>
                  <a:pt x="685800" y="19050"/>
                </a:lnTo>
                <a:lnTo>
                  <a:pt x="685800" y="25400"/>
                </a:lnTo>
                <a:lnTo>
                  <a:pt x="692150" y="31750"/>
                </a:lnTo>
                <a:lnTo>
                  <a:pt x="711200" y="31750"/>
                </a:lnTo>
                <a:lnTo>
                  <a:pt x="717550" y="25400"/>
                </a:lnTo>
                <a:close/>
              </a:path>
              <a:path w="1371600" h="1123950">
                <a:moveTo>
                  <a:pt x="781050" y="31749"/>
                </a:moveTo>
                <a:lnTo>
                  <a:pt x="781050" y="12699"/>
                </a:lnTo>
                <a:lnTo>
                  <a:pt x="774700" y="6349"/>
                </a:lnTo>
                <a:lnTo>
                  <a:pt x="755650" y="6349"/>
                </a:lnTo>
                <a:lnTo>
                  <a:pt x="749300" y="12699"/>
                </a:lnTo>
                <a:lnTo>
                  <a:pt x="749300" y="25399"/>
                </a:lnTo>
                <a:lnTo>
                  <a:pt x="755650" y="38099"/>
                </a:lnTo>
                <a:lnTo>
                  <a:pt x="768350" y="38099"/>
                </a:lnTo>
                <a:lnTo>
                  <a:pt x="781050" y="31749"/>
                </a:lnTo>
                <a:close/>
              </a:path>
              <a:path w="1371600" h="1123950">
                <a:moveTo>
                  <a:pt x="844550" y="31749"/>
                </a:moveTo>
                <a:lnTo>
                  <a:pt x="844550" y="25399"/>
                </a:lnTo>
                <a:lnTo>
                  <a:pt x="831850" y="12699"/>
                </a:lnTo>
                <a:lnTo>
                  <a:pt x="827428" y="12991"/>
                </a:lnTo>
                <a:lnTo>
                  <a:pt x="816043" y="18802"/>
                </a:lnTo>
                <a:lnTo>
                  <a:pt x="810463" y="32257"/>
                </a:lnTo>
                <a:lnTo>
                  <a:pt x="813714" y="41401"/>
                </a:lnTo>
                <a:lnTo>
                  <a:pt x="825500" y="44449"/>
                </a:lnTo>
                <a:lnTo>
                  <a:pt x="838200" y="44449"/>
                </a:lnTo>
                <a:lnTo>
                  <a:pt x="844550" y="31749"/>
                </a:lnTo>
                <a:close/>
              </a:path>
              <a:path w="1371600" h="1123950">
                <a:moveTo>
                  <a:pt x="904087" y="43891"/>
                </a:moveTo>
                <a:lnTo>
                  <a:pt x="902157" y="33426"/>
                </a:lnTo>
                <a:lnTo>
                  <a:pt x="895350" y="25399"/>
                </a:lnTo>
                <a:lnTo>
                  <a:pt x="892145" y="25546"/>
                </a:lnTo>
                <a:lnTo>
                  <a:pt x="879870" y="30822"/>
                </a:lnTo>
                <a:lnTo>
                  <a:pt x="873866" y="43120"/>
                </a:lnTo>
                <a:lnTo>
                  <a:pt x="877272" y="53084"/>
                </a:lnTo>
                <a:lnTo>
                  <a:pt x="888229" y="59616"/>
                </a:lnTo>
                <a:lnTo>
                  <a:pt x="897877" y="55635"/>
                </a:lnTo>
                <a:lnTo>
                  <a:pt x="904087" y="43891"/>
                </a:lnTo>
                <a:close/>
              </a:path>
              <a:path w="1371600" h="1123950">
                <a:moveTo>
                  <a:pt x="965185" y="66032"/>
                </a:moveTo>
                <a:lnTo>
                  <a:pt x="963054" y="53537"/>
                </a:lnTo>
                <a:lnTo>
                  <a:pt x="952500" y="44449"/>
                </a:lnTo>
                <a:lnTo>
                  <a:pt x="946150" y="44449"/>
                </a:lnTo>
                <a:lnTo>
                  <a:pt x="939800" y="50799"/>
                </a:lnTo>
                <a:lnTo>
                  <a:pt x="933450" y="57800"/>
                </a:lnTo>
                <a:lnTo>
                  <a:pt x="935514" y="69795"/>
                </a:lnTo>
                <a:lnTo>
                  <a:pt x="948428" y="78729"/>
                </a:lnTo>
                <a:lnTo>
                  <a:pt x="957789" y="75332"/>
                </a:lnTo>
                <a:lnTo>
                  <a:pt x="965185" y="66032"/>
                </a:lnTo>
                <a:close/>
              </a:path>
              <a:path w="1371600" h="1123950">
                <a:moveTo>
                  <a:pt x="1022350" y="88899"/>
                </a:moveTo>
                <a:lnTo>
                  <a:pt x="1022350" y="76199"/>
                </a:lnTo>
                <a:lnTo>
                  <a:pt x="1016000" y="69849"/>
                </a:lnTo>
                <a:lnTo>
                  <a:pt x="1013383" y="69853"/>
                </a:lnTo>
                <a:lnTo>
                  <a:pt x="1000085" y="71411"/>
                </a:lnTo>
                <a:lnTo>
                  <a:pt x="990614" y="80017"/>
                </a:lnTo>
                <a:lnTo>
                  <a:pt x="992745" y="92512"/>
                </a:lnTo>
                <a:lnTo>
                  <a:pt x="1003300" y="101599"/>
                </a:lnTo>
                <a:lnTo>
                  <a:pt x="1016000" y="101599"/>
                </a:lnTo>
                <a:lnTo>
                  <a:pt x="1022350" y="88899"/>
                </a:lnTo>
                <a:close/>
              </a:path>
              <a:path w="1371600" h="1123950">
                <a:moveTo>
                  <a:pt x="1079500" y="120649"/>
                </a:moveTo>
                <a:lnTo>
                  <a:pt x="1079500" y="101599"/>
                </a:lnTo>
                <a:lnTo>
                  <a:pt x="1073150" y="101599"/>
                </a:lnTo>
                <a:lnTo>
                  <a:pt x="1068679" y="98602"/>
                </a:lnTo>
                <a:lnTo>
                  <a:pt x="1057605" y="98399"/>
                </a:lnTo>
                <a:lnTo>
                  <a:pt x="1047750" y="107949"/>
                </a:lnTo>
                <a:lnTo>
                  <a:pt x="1047750" y="120649"/>
                </a:lnTo>
                <a:lnTo>
                  <a:pt x="1058570" y="129387"/>
                </a:lnTo>
                <a:lnTo>
                  <a:pt x="1069644" y="127457"/>
                </a:lnTo>
                <a:lnTo>
                  <a:pt x="1079500" y="120649"/>
                </a:lnTo>
                <a:close/>
              </a:path>
              <a:path w="1371600" h="1123950">
                <a:moveTo>
                  <a:pt x="1132687" y="151841"/>
                </a:moveTo>
                <a:lnTo>
                  <a:pt x="1130757" y="141376"/>
                </a:lnTo>
                <a:lnTo>
                  <a:pt x="1123950" y="133349"/>
                </a:lnTo>
                <a:lnTo>
                  <a:pt x="1120318" y="130489"/>
                </a:lnTo>
                <a:lnTo>
                  <a:pt x="1112036" y="130822"/>
                </a:lnTo>
                <a:lnTo>
                  <a:pt x="1102134" y="143155"/>
                </a:lnTo>
                <a:lnTo>
                  <a:pt x="1102053" y="151660"/>
                </a:lnTo>
                <a:lnTo>
                  <a:pt x="1113466" y="162239"/>
                </a:lnTo>
                <a:lnTo>
                  <a:pt x="1123442" y="161507"/>
                </a:lnTo>
                <a:lnTo>
                  <a:pt x="1132687" y="151841"/>
                </a:lnTo>
                <a:close/>
              </a:path>
              <a:path w="1371600" h="1123950">
                <a:moveTo>
                  <a:pt x="1183487" y="192379"/>
                </a:moveTo>
                <a:lnTo>
                  <a:pt x="1181557" y="181305"/>
                </a:lnTo>
                <a:lnTo>
                  <a:pt x="1174750" y="171449"/>
                </a:lnTo>
                <a:lnTo>
                  <a:pt x="1172331" y="169355"/>
                </a:lnTo>
                <a:lnTo>
                  <a:pt x="1163400" y="167784"/>
                </a:lnTo>
                <a:lnTo>
                  <a:pt x="1152238" y="177160"/>
                </a:lnTo>
                <a:lnTo>
                  <a:pt x="1152452" y="188432"/>
                </a:lnTo>
                <a:lnTo>
                  <a:pt x="1160765" y="200095"/>
                </a:lnTo>
                <a:lnTo>
                  <a:pt x="1172105" y="200356"/>
                </a:lnTo>
                <a:lnTo>
                  <a:pt x="1183487" y="192379"/>
                </a:lnTo>
                <a:close/>
              </a:path>
              <a:path w="1371600" h="1123950">
                <a:moveTo>
                  <a:pt x="1230259" y="227093"/>
                </a:moveTo>
                <a:lnTo>
                  <a:pt x="1225550" y="215899"/>
                </a:lnTo>
                <a:lnTo>
                  <a:pt x="1219795" y="212425"/>
                </a:lnTo>
                <a:lnTo>
                  <a:pt x="1208533" y="212681"/>
                </a:lnTo>
                <a:lnTo>
                  <a:pt x="1196870" y="221047"/>
                </a:lnTo>
                <a:lnTo>
                  <a:pt x="1196551" y="232448"/>
                </a:lnTo>
                <a:lnTo>
                  <a:pt x="1204159" y="244111"/>
                </a:lnTo>
                <a:lnTo>
                  <a:pt x="1215798" y="245451"/>
                </a:lnTo>
                <a:lnTo>
                  <a:pt x="1227348" y="239091"/>
                </a:lnTo>
                <a:lnTo>
                  <a:pt x="1230259" y="227093"/>
                </a:lnTo>
                <a:close/>
              </a:path>
              <a:path w="1371600" h="1123950">
                <a:moveTo>
                  <a:pt x="1270000" y="285749"/>
                </a:moveTo>
                <a:lnTo>
                  <a:pt x="1270000" y="273049"/>
                </a:lnTo>
                <a:lnTo>
                  <a:pt x="1263650" y="266699"/>
                </a:lnTo>
                <a:lnTo>
                  <a:pt x="1263650" y="260349"/>
                </a:lnTo>
                <a:lnTo>
                  <a:pt x="1250950" y="260349"/>
                </a:lnTo>
                <a:lnTo>
                  <a:pt x="1242741" y="262643"/>
                </a:lnTo>
                <a:lnTo>
                  <a:pt x="1239187" y="274914"/>
                </a:lnTo>
                <a:lnTo>
                  <a:pt x="1240458" y="287548"/>
                </a:lnTo>
                <a:lnTo>
                  <a:pt x="1252456" y="290459"/>
                </a:lnTo>
                <a:lnTo>
                  <a:pt x="1263650" y="285749"/>
                </a:lnTo>
                <a:lnTo>
                  <a:pt x="1270000" y="285749"/>
                </a:lnTo>
                <a:close/>
              </a:path>
              <a:path w="1371600" h="1123950">
                <a:moveTo>
                  <a:pt x="1304086" y="330098"/>
                </a:moveTo>
                <a:lnTo>
                  <a:pt x="1301750" y="317499"/>
                </a:lnTo>
                <a:lnTo>
                  <a:pt x="1295400" y="311149"/>
                </a:lnTo>
                <a:lnTo>
                  <a:pt x="1289050" y="311149"/>
                </a:lnTo>
                <a:lnTo>
                  <a:pt x="1278991" y="315620"/>
                </a:lnTo>
                <a:lnTo>
                  <a:pt x="1274013" y="326694"/>
                </a:lnTo>
                <a:lnTo>
                  <a:pt x="1276350" y="336549"/>
                </a:lnTo>
                <a:lnTo>
                  <a:pt x="1282700" y="342899"/>
                </a:lnTo>
                <a:lnTo>
                  <a:pt x="1289050" y="342899"/>
                </a:lnTo>
                <a:lnTo>
                  <a:pt x="1299108" y="339039"/>
                </a:lnTo>
                <a:lnTo>
                  <a:pt x="1304086" y="330098"/>
                </a:lnTo>
                <a:close/>
              </a:path>
              <a:path w="1371600" h="1123950">
                <a:moveTo>
                  <a:pt x="1333500" y="374649"/>
                </a:moveTo>
                <a:lnTo>
                  <a:pt x="1332931" y="374098"/>
                </a:lnTo>
                <a:lnTo>
                  <a:pt x="1322823" y="369024"/>
                </a:lnTo>
                <a:lnTo>
                  <a:pt x="1308100" y="368299"/>
                </a:lnTo>
                <a:lnTo>
                  <a:pt x="1301750" y="374649"/>
                </a:lnTo>
                <a:lnTo>
                  <a:pt x="1301750" y="380999"/>
                </a:lnTo>
                <a:lnTo>
                  <a:pt x="1302894" y="389502"/>
                </a:lnTo>
                <a:lnTo>
                  <a:pt x="1312384" y="398431"/>
                </a:lnTo>
                <a:lnTo>
                  <a:pt x="1324412" y="398031"/>
                </a:lnTo>
                <a:lnTo>
                  <a:pt x="1332364" y="388446"/>
                </a:lnTo>
                <a:lnTo>
                  <a:pt x="1333500" y="374649"/>
                </a:lnTo>
                <a:close/>
              </a:path>
              <a:path w="1371600" h="1123950">
                <a:moveTo>
                  <a:pt x="1354393" y="449367"/>
                </a:moveTo>
                <a:lnTo>
                  <a:pt x="1352550" y="438149"/>
                </a:lnTo>
                <a:lnTo>
                  <a:pt x="1351820" y="435473"/>
                </a:lnTo>
                <a:lnTo>
                  <a:pt x="1342801" y="429388"/>
                </a:lnTo>
                <a:lnTo>
                  <a:pt x="1328827" y="430471"/>
                </a:lnTo>
                <a:lnTo>
                  <a:pt x="1324187" y="439980"/>
                </a:lnTo>
                <a:lnTo>
                  <a:pt x="1325134" y="454958"/>
                </a:lnTo>
                <a:lnTo>
                  <a:pt x="1334151" y="459567"/>
                </a:lnTo>
                <a:lnTo>
                  <a:pt x="1347287" y="457078"/>
                </a:lnTo>
                <a:lnTo>
                  <a:pt x="1354393" y="449367"/>
                </a:lnTo>
                <a:close/>
              </a:path>
              <a:path w="1371600" h="1123950">
                <a:moveTo>
                  <a:pt x="1365250" y="520699"/>
                </a:moveTo>
                <a:lnTo>
                  <a:pt x="1365250" y="495299"/>
                </a:lnTo>
                <a:lnTo>
                  <a:pt x="1358900" y="488949"/>
                </a:lnTo>
                <a:lnTo>
                  <a:pt x="1339850" y="488949"/>
                </a:lnTo>
                <a:lnTo>
                  <a:pt x="1333500" y="501649"/>
                </a:lnTo>
                <a:lnTo>
                  <a:pt x="1333500" y="507999"/>
                </a:lnTo>
                <a:lnTo>
                  <a:pt x="1346200" y="520699"/>
                </a:lnTo>
                <a:lnTo>
                  <a:pt x="1365250" y="520699"/>
                </a:lnTo>
                <a:close/>
              </a:path>
              <a:path w="1371600" h="1123950">
                <a:moveTo>
                  <a:pt x="1371600" y="577849"/>
                </a:moveTo>
                <a:lnTo>
                  <a:pt x="1371600" y="558799"/>
                </a:lnTo>
                <a:lnTo>
                  <a:pt x="1365250" y="552449"/>
                </a:lnTo>
                <a:lnTo>
                  <a:pt x="1346200" y="552449"/>
                </a:lnTo>
                <a:lnTo>
                  <a:pt x="1339850" y="558799"/>
                </a:lnTo>
                <a:lnTo>
                  <a:pt x="1339850" y="577849"/>
                </a:lnTo>
                <a:lnTo>
                  <a:pt x="1346200" y="584199"/>
                </a:lnTo>
                <a:lnTo>
                  <a:pt x="1365250" y="584199"/>
                </a:lnTo>
                <a:lnTo>
                  <a:pt x="1371600" y="577849"/>
                </a:lnTo>
                <a:close/>
              </a:path>
              <a:path w="1371600" h="1123950">
                <a:moveTo>
                  <a:pt x="1365250" y="641349"/>
                </a:moveTo>
                <a:lnTo>
                  <a:pt x="1365250" y="622299"/>
                </a:lnTo>
                <a:lnTo>
                  <a:pt x="1358900" y="615949"/>
                </a:lnTo>
                <a:lnTo>
                  <a:pt x="1333500" y="615949"/>
                </a:lnTo>
                <a:lnTo>
                  <a:pt x="1333500" y="634999"/>
                </a:lnTo>
                <a:lnTo>
                  <a:pt x="1346200" y="647699"/>
                </a:lnTo>
                <a:lnTo>
                  <a:pt x="1352550" y="647699"/>
                </a:lnTo>
                <a:lnTo>
                  <a:pt x="1365250" y="641349"/>
                </a:lnTo>
                <a:close/>
              </a:path>
              <a:path w="1371600" h="1123950">
                <a:moveTo>
                  <a:pt x="1352550" y="698499"/>
                </a:moveTo>
                <a:lnTo>
                  <a:pt x="1352550" y="685799"/>
                </a:lnTo>
                <a:lnTo>
                  <a:pt x="1346200" y="679449"/>
                </a:lnTo>
                <a:lnTo>
                  <a:pt x="1338701" y="678482"/>
                </a:lnTo>
                <a:lnTo>
                  <a:pt x="1327271" y="678150"/>
                </a:lnTo>
                <a:lnTo>
                  <a:pt x="1320800" y="685799"/>
                </a:lnTo>
                <a:lnTo>
                  <a:pt x="1320800" y="704849"/>
                </a:lnTo>
                <a:lnTo>
                  <a:pt x="1334589" y="705817"/>
                </a:lnTo>
                <a:lnTo>
                  <a:pt x="1343569" y="706149"/>
                </a:lnTo>
                <a:lnTo>
                  <a:pt x="1352550" y="698499"/>
                </a:lnTo>
                <a:close/>
              </a:path>
              <a:path w="1371600" h="1123950">
                <a:moveTo>
                  <a:pt x="1329320" y="752440"/>
                </a:moveTo>
                <a:lnTo>
                  <a:pt x="1327197" y="744130"/>
                </a:lnTo>
                <a:lnTo>
                  <a:pt x="1317721" y="734618"/>
                </a:lnTo>
                <a:lnTo>
                  <a:pt x="1306937" y="736207"/>
                </a:lnTo>
                <a:lnTo>
                  <a:pt x="1300136" y="745179"/>
                </a:lnTo>
                <a:lnTo>
                  <a:pt x="1300918" y="756261"/>
                </a:lnTo>
                <a:lnTo>
                  <a:pt x="1309248" y="762967"/>
                </a:lnTo>
                <a:lnTo>
                  <a:pt x="1320678" y="763299"/>
                </a:lnTo>
                <a:lnTo>
                  <a:pt x="1327197" y="755580"/>
                </a:lnTo>
                <a:lnTo>
                  <a:pt x="1329320" y="752440"/>
                </a:lnTo>
                <a:close/>
              </a:path>
              <a:path w="1371600" h="1123950">
                <a:moveTo>
                  <a:pt x="1298200" y="809281"/>
                </a:moveTo>
                <a:lnTo>
                  <a:pt x="1298194" y="800799"/>
                </a:lnTo>
                <a:lnTo>
                  <a:pt x="1286677" y="790241"/>
                </a:lnTo>
                <a:lnTo>
                  <a:pt x="1276980" y="791397"/>
                </a:lnTo>
                <a:lnTo>
                  <a:pt x="1268386" y="802135"/>
                </a:lnTo>
                <a:lnTo>
                  <a:pt x="1269168" y="810806"/>
                </a:lnTo>
                <a:lnTo>
                  <a:pt x="1277498" y="820117"/>
                </a:lnTo>
                <a:lnTo>
                  <a:pt x="1288928" y="820449"/>
                </a:lnTo>
                <a:lnTo>
                  <a:pt x="1295400" y="812799"/>
                </a:lnTo>
                <a:lnTo>
                  <a:pt x="1298200" y="809281"/>
                </a:lnTo>
                <a:close/>
              </a:path>
              <a:path w="1371600" h="1123950">
                <a:moveTo>
                  <a:pt x="1263650" y="869950"/>
                </a:moveTo>
                <a:lnTo>
                  <a:pt x="1263645" y="866969"/>
                </a:lnTo>
                <a:lnTo>
                  <a:pt x="1262436" y="853730"/>
                </a:lnTo>
                <a:lnTo>
                  <a:pt x="1255974" y="843384"/>
                </a:lnTo>
                <a:lnTo>
                  <a:pt x="1244598" y="840794"/>
                </a:lnTo>
                <a:lnTo>
                  <a:pt x="1238079" y="851071"/>
                </a:lnTo>
                <a:lnTo>
                  <a:pt x="1233771" y="860741"/>
                </a:lnTo>
                <a:lnTo>
                  <a:pt x="1240458" y="871748"/>
                </a:lnTo>
                <a:lnTo>
                  <a:pt x="1252456" y="874659"/>
                </a:lnTo>
                <a:lnTo>
                  <a:pt x="1263650" y="869950"/>
                </a:lnTo>
                <a:close/>
              </a:path>
              <a:path w="1371600" h="1123950">
                <a:moveTo>
                  <a:pt x="1223650" y="904473"/>
                </a:moveTo>
                <a:lnTo>
                  <a:pt x="1216828" y="893444"/>
                </a:lnTo>
                <a:lnTo>
                  <a:pt x="1204862" y="890677"/>
                </a:lnTo>
                <a:lnTo>
                  <a:pt x="1193629" y="895521"/>
                </a:lnTo>
                <a:lnTo>
                  <a:pt x="1189321" y="905191"/>
                </a:lnTo>
                <a:lnTo>
                  <a:pt x="1196008" y="916198"/>
                </a:lnTo>
                <a:lnTo>
                  <a:pt x="1208006" y="919109"/>
                </a:lnTo>
                <a:lnTo>
                  <a:pt x="1219200" y="914400"/>
                </a:lnTo>
                <a:lnTo>
                  <a:pt x="1219499" y="914095"/>
                </a:lnTo>
                <a:lnTo>
                  <a:pt x="1223650" y="904473"/>
                </a:lnTo>
                <a:close/>
              </a:path>
              <a:path w="1371600" h="1123950">
                <a:moveTo>
                  <a:pt x="1173175" y="948095"/>
                </a:moveTo>
                <a:lnTo>
                  <a:pt x="1168587" y="935041"/>
                </a:lnTo>
                <a:lnTo>
                  <a:pt x="1157849" y="931523"/>
                </a:lnTo>
                <a:lnTo>
                  <a:pt x="1147551" y="935658"/>
                </a:lnTo>
                <a:lnTo>
                  <a:pt x="1144640" y="947656"/>
                </a:lnTo>
                <a:lnTo>
                  <a:pt x="1149350" y="958850"/>
                </a:lnTo>
                <a:lnTo>
                  <a:pt x="1155700" y="965200"/>
                </a:lnTo>
                <a:lnTo>
                  <a:pt x="1162050" y="965200"/>
                </a:lnTo>
                <a:lnTo>
                  <a:pt x="1168400" y="958850"/>
                </a:lnTo>
                <a:lnTo>
                  <a:pt x="1169400" y="957789"/>
                </a:lnTo>
                <a:lnTo>
                  <a:pt x="1173175" y="948095"/>
                </a:lnTo>
                <a:close/>
              </a:path>
              <a:path w="1371600" h="1123950">
                <a:moveTo>
                  <a:pt x="1125459" y="986351"/>
                </a:moveTo>
                <a:lnTo>
                  <a:pt x="1120089" y="974191"/>
                </a:lnTo>
                <a:lnTo>
                  <a:pt x="1111148" y="969213"/>
                </a:lnTo>
                <a:lnTo>
                  <a:pt x="1098550" y="971550"/>
                </a:lnTo>
                <a:lnTo>
                  <a:pt x="1092200" y="977900"/>
                </a:lnTo>
                <a:lnTo>
                  <a:pt x="1092200" y="984250"/>
                </a:lnTo>
                <a:lnTo>
                  <a:pt x="1098671" y="992655"/>
                </a:lnTo>
                <a:lnTo>
                  <a:pt x="1106382" y="1001031"/>
                </a:lnTo>
                <a:lnTo>
                  <a:pt x="1117600" y="996950"/>
                </a:lnTo>
                <a:lnTo>
                  <a:pt x="1121505" y="995363"/>
                </a:lnTo>
                <a:lnTo>
                  <a:pt x="1125459" y="986351"/>
                </a:lnTo>
                <a:close/>
              </a:path>
              <a:path w="1371600" h="1123950">
                <a:moveTo>
                  <a:pt x="1070785" y="1019163"/>
                </a:moveTo>
                <a:lnTo>
                  <a:pt x="1065841" y="1006580"/>
                </a:lnTo>
                <a:lnTo>
                  <a:pt x="1057161" y="1001551"/>
                </a:lnTo>
                <a:lnTo>
                  <a:pt x="1045316" y="1005768"/>
                </a:lnTo>
                <a:lnTo>
                  <a:pt x="1039475" y="1014426"/>
                </a:lnTo>
                <a:lnTo>
                  <a:pt x="1042489" y="1024405"/>
                </a:lnTo>
                <a:lnTo>
                  <a:pt x="1051469" y="1032781"/>
                </a:lnTo>
                <a:lnTo>
                  <a:pt x="1060450" y="1028700"/>
                </a:lnTo>
                <a:lnTo>
                  <a:pt x="1065282" y="1027913"/>
                </a:lnTo>
                <a:lnTo>
                  <a:pt x="1070785" y="1019163"/>
                </a:lnTo>
                <a:close/>
              </a:path>
              <a:path w="1371600" h="1123950">
                <a:moveTo>
                  <a:pt x="1013128" y="1036519"/>
                </a:moveTo>
                <a:lnTo>
                  <a:pt x="1003640" y="1029883"/>
                </a:lnTo>
                <a:lnTo>
                  <a:pt x="989512" y="1029789"/>
                </a:lnTo>
                <a:lnTo>
                  <a:pt x="982406" y="1038769"/>
                </a:lnTo>
                <a:lnTo>
                  <a:pt x="984250" y="1047750"/>
                </a:lnTo>
                <a:lnTo>
                  <a:pt x="984250" y="1060450"/>
                </a:lnTo>
                <a:lnTo>
                  <a:pt x="1003300" y="1060450"/>
                </a:lnTo>
                <a:lnTo>
                  <a:pt x="1005389" y="1058341"/>
                </a:lnTo>
                <a:lnTo>
                  <a:pt x="1012298" y="1049038"/>
                </a:lnTo>
                <a:lnTo>
                  <a:pt x="1013128" y="1036519"/>
                </a:lnTo>
                <a:close/>
              </a:path>
              <a:path w="1371600" h="1123950">
                <a:moveTo>
                  <a:pt x="954506" y="1073350"/>
                </a:moveTo>
                <a:lnTo>
                  <a:pt x="952310" y="1058571"/>
                </a:lnTo>
                <a:lnTo>
                  <a:pt x="946477" y="1052111"/>
                </a:lnTo>
                <a:lnTo>
                  <a:pt x="931836" y="1054238"/>
                </a:lnTo>
                <a:lnTo>
                  <a:pt x="925152" y="1059881"/>
                </a:lnTo>
                <a:lnTo>
                  <a:pt x="927162" y="1074237"/>
                </a:lnTo>
                <a:lnTo>
                  <a:pt x="932422" y="1081343"/>
                </a:lnTo>
                <a:lnTo>
                  <a:pt x="946477" y="1079464"/>
                </a:lnTo>
                <a:lnTo>
                  <a:pt x="948163" y="1079281"/>
                </a:lnTo>
                <a:lnTo>
                  <a:pt x="954506" y="1073350"/>
                </a:lnTo>
                <a:close/>
              </a:path>
              <a:path w="1371600" h="1123950">
                <a:moveTo>
                  <a:pt x="895350" y="1092200"/>
                </a:moveTo>
                <a:lnTo>
                  <a:pt x="895282" y="1078694"/>
                </a:lnTo>
                <a:lnTo>
                  <a:pt x="887331" y="1070843"/>
                </a:lnTo>
                <a:lnTo>
                  <a:pt x="873706" y="1069430"/>
                </a:lnTo>
                <a:lnTo>
                  <a:pt x="866887" y="1078882"/>
                </a:lnTo>
                <a:lnTo>
                  <a:pt x="864971" y="1092657"/>
                </a:lnTo>
                <a:lnTo>
                  <a:pt x="873201" y="1100480"/>
                </a:lnTo>
                <a:lnTo>
                  <a:pt x="882650" y="1098550"/>
                </a:lnTo>
                <a:lnTo>
                  <a:pt x="889000" y="1098550"/>
                </a:lnTo>
                <a:lnTo>
                  <a:pt x="895350" y="1092200"/>
                </a:lnTo>
                <a:close/>
              </a:path>
              <a:path w="1371600" h="1123950">
                <a:moveTo>
                  <a:pt x="831850" y="1104900"/>
                </a:moveTo>
                <a:lnTo>
                  <a:pt x="831787" y="1096433"/>
                </a:lnTo>
                <a:lnTo>
                  <a:pt x="826527" y="1083733"/>
                </a:lnTo>
                <a:lnTo>
                  <a:pt x="812800" y="1079500"/>
                </a:lnTo>
                <a:lnTo>
                  <a:pt x="800100" y="1092200"/>
                </a:lnTo>
                <a:lnTo>
                  <a:pt x="800100" y="1111250"/>
                </a:lnTo>
                <a:lnTo>
                  <a:pt x="825500" y="1111250"/>
                </a:lnTo>
                <a:lnTo>
                  <a:pt x="831850" y="1104900"/>
                </a:lnTo>
                <a:close/>
              </a:path>
              <a:path w="1371600" h="1123950">
                <a:moveTo>
                  <a:pt x="770452" y="1110998"/>
                </a:moveTo>
                <a:lnTo>
                  <a:pt x="768145" y="1101097"/>
                </a:lnTo>
                <a:lnTo>
                  <a:pt x="763601" y="1090732"/>
                </a:lnTo>
                <a:lnTo>
                  <a:pt x="755650" y="1092200"/>
                </a:lnTo>
                <a:lnTo>
                  <a:pt x="742950" y="1092200"/>
                </a:lnTo>
                <a:lnTo>
                  <a:pt x="736600" y="1098550"/>
                </a:lnTo>
                <a:lnTo>
                  <a:pt x="737689" y="1107016"/>
                </a:lnTo>
                <a:lnTo>
                  <a:pt x="746669" y="1119716"/>
                </a:lnTo>
                <a:lnTo>
                  <a:pt x="755650" y="1123950"/>
                </a:lnTo>
                <a:lnTo>
                  <a:pt x="764150" y="1118932"/>
                </a:lnTo>
                <a:lnTo>
                  <a:pt x="770452" y="1110998"/>
                </a:lnTo>
                <a:close/>
              </a:path>
              <a:path w="1371600" h="1123950">
                <a:moveTo>
                  <a:pt x="704951" y="1117092"/>
                </a:moveTo>
                <a:lnTo>
                  <a:pt x="704850" y="1098550"/>
                </a:lnTo>
                <a:lnTo>
                  <a:pt x="698500" y="1092200"/>
                </a:lnTo>
                <a:lnTo>
                  <a:pt x="687781" y="1092962"/>
                </a:lnTo>
                <a:lnTo>
                  <a:pt x="679348" y="1099058"/>
                </a:lnTo>
                <a:lnTo>
                  <a:pt x="679450" y="1117600"/>
                </a:lnTo>
                <a:lnTo>
                  <a:pt x="685800" y="1123950"/>
                </a:lnTo>
                <a:lnTo>
                  <a:pt x="692150" y="1123950"/>
                </a:lnTo>
                <a:lnTo>
                  <a:pt x="696518" y="1123188"/>
                </a:lnTo>
                <a:lnTo>
                  <a:pt x="704951" y="1117092"/>
                </a:lnTo>
                <a:close/>
              </a:path>
              <a:path w="1371600" h="1123950">
                <a:moveTo>
                  <a:pt x="647700" y="1104900"/>
                </a:moveTo>
                <a:lnTo>
                  <a:pt x="647700" y="1098550"/>
                </a:lnTo>
                <a:lnTo>
                  <a:pt x="641350" y="1092200"/>
                </a:lnTo>
                <a:lnTo>
                  <a:pt x="622300" y="1092200"/>
                </a:lnTo>
                <a:lnTo>
                  <a:pt x="615950" y="1098550"/>
                </a:lnTo>
                <a:lnTo>
                  <a:pt x="615950" y="1111250"/>
                </a:lnTo>
                <a:lnTo>
                  <a:pt x="622300" y="1123950"/>
                </a:lnTo>
                <a:lnTo>
                  <a:pt x="629798" y="1123887"/>
                </a:lnTo>
                <a:lnTo>
                  <a:pt x="641228" y="1118627"/>
                </a:lnTo>
                <a:lnTo>
                  <a:pt x="647700" y="1104900"/>
                </a:lnTo>
                <a:close/>
              </a:path>
              <a:path w="1371600" h="1123950">
                <a:moveTo>
                  <a:pt x="584200" y="1111250"/>
                </a:moveTo>
                <a:lnTo>
                  <a:pt x="584200" y="1092200"/>
                </a:lnTo>
                <a:lnTo>
                  <a:pt x="577850" y="1085850"/>
                </a:lnTo>
                <a:lnTo>
                  <a:pt x="558800" y="1085850"/>
                </a:lnTo>
                <a:lnTo>
                  <a:pt x="552450" y="1092200"/>
                </a:lnTo>
                <a:lnTo>
                  <a:pt x="552450" y="1104900"/>
                </a:lnTo>
                <a:lnTo>
                  <a:pt x="565150" y="1117600"/>
                </a:lnTo>
                <a:lnTo>
                  <a:pt x="571500" y="1117600"/>
                </a:lnTo>
                <a:lnTo>
                  <a:pt x="584200" y="1111250"/>
                </a:lnTo>
                <a:close/>
              </a:path>
              <a:path w="1371600" h="1123950">
                <a:moveTo>
                  <a:pt x="520700" y="1098550"/>
                </a:moveTo>
                <a:lnTo>
                  <a:pt x="520700" y="1085850"/>
                </a:lnTo>
                <a:lnTo>
                  <a:pt x="514350" y="1073150"/>
                </a:lnTo>
                <a:lnTo>
                  <a:pt x="501650" y="1073150"/>
                </a:lnTo>
                <a:lnTo>
                  <a:pt x="488950" y="1079500"/>
                </a:lnTo>
                <a:lnTo>
                  <a:pt x="488950" y="1092200"/>
                </a:lnTo>
                <a:lnTo>
                  <a:pt x="495300" y="1104900"/>
                </a:lnTo>
                <a:lnTo>
                  <a:pt x="508000" y="1104900"/>
                </a:lnTo>
                <a:lnTo>
                  <a:pt x="520700" y="1098550"/>
                </a:lnTo>
                <a:close/>
              </a:path>
              <a:path w="1371600" h="1123950">
                <a:moveTo>
                  <a:pt x="459587" y="1072591"/>
                </a:moveTo>
                <a:lnTo>
                  <a:pt x="457657" y="1062126"/>
                </a:lnTo>
                <a:lnTo>
                  <a:pt x="450850" y="1054100"/>
                </a:lnTo>
                <a:lnTo>
                  <a:pt x="438150" y="1054100"/>
                </a:lnTo>
                <a:lnTo>
                  <a:pt x="431800" y="1060450"/>
                </a:lnTo>
                <a:lnTo>
                  <a:pt x="430832" y="1067948"/>
                </a:lnTo>
                <a:lnTo>
                  <a:pt x="430500" y="1079378"/>
                </a:lnTo>
                <a:lnTo>
                  <a:pt x="438150" y="1085850"/>
                </a:lnTo>
                <a:lnTo>
                  <a:pt x="443729" y="1088316"/>
                </a:lnTo>
                <a:lnTo>
                  <a:pt x="453377" y="1084335"/>
                </a:lnTo>
                <a:lnTo>
                  <a:pt x="459587" y="1072591"/>
                </a:lnTo>
                <a:close/>
              </a:path>
              <a:path w="1371600" h="1123950">
                <a:moveTo>
                  <a:pt x="400050" y="1054100"/>
                </a:moveTo>
                <a:lnTo>
                  <a:pt x="400050" y="1041400"/>
                </a:lnTo>
                <a:lnTo>
                  <a:pt x="387350" y="1035050"/>
                </a:lnTo>
                <a:lnTo>
                  <a:pt x="374650" y="1035050"/>
                </a:lnTo>
                <a:lnTo>
                  <a:pt x="368300" y="1047750"/>
                </a:lnTo>
                <a:lnTo>
                  <a:pt x="368300" y="1060450"/>
                </a:lnTo>
                <a:lnTo>
                  <a:pt x="381000" y="1066800"/>
                </a:lnTo>
                <a:lnTo>
                  <a:pt x="393700" y="1066800"/>
                </a:lnTo>
                <a:lnTo>
                  <a:pt x="400050" y="1054100"/>
                </a:lnTo>
                <a:close/>
              </a:path>
              <a:path w="1371600" h="1123950">
                <a:moveTo>
                  <a:pt x="342899" y="1033382"/>
                </a:moveTo>
                <a:lnTo>
                  <a:pt x="341778" y="1019440"/>
                </a:lnTo>
                <a:lnTo>
                  <a:pt x="335033" y="1009650"/>
                </a:lnTo>
                <a:lnTo>
                  <a:pt x="320988" y="1010702"/>
                </a:lnTo>
                <a:lnTo>
                  <a:pt x="311150" y="1017120"/>
                </a:lnTo>
                <a:lnTo>
                  <a:pt x="312016" y="1031434"/>
                </a:lnTo>
                <a:lnTo>
                  <a:pt x="317500" y="1041400"/>
                </a:lnTo>
                <a:lnTo>
                  <a:pt x="319225" y="1041399"/>
                </a:lnTo>
                <a:lnTo>
                  <a:pt x="333128" y="1040251"/>
                </a:lnTo>
                <a:lnTo>
                  <a:pt x="342899" y="1033382"/>
                </a:lnTo>
                <a:close/>
              </a:path>
              <a:path w="1371600" h="1123950">
                <a:moveTo>
                  <a:pt x="288137" y="998829"/>
                </a:moveTo>
                <a:lnTo>
                  <a:pt x="286207" y="987755"/>
                </a:lnTo>
                <a:lnTo>
                  <a:pt x="279400" y="977900"/>
                </a:lnTo>
                <a:lnTo>
                  <a:pt x="266700" y="977900"/>
                </a:lnTo>
                <a:lnTo>
                  <a:pt x="257352" y="988720"/>
                </a:lnTo>
                <a:lnTo>
                  <a:pt x="257149" y="999794"/>
                </a:lnTo>
                <a:lnTo>
                  <a:pt x="266700" y="1009650"/>
                </a:lnTo>
                <a:lnTo>
                  <a:pt x="279400" y="1009650"/>
                </a:lnTo>
                <a:lnTo>
                  <a:pt x="288137" y="998829"/>
                </a:lnTo>
                <a:close/>
              </a:path>
              <a:path w="1371600" h="1123950">
                <a:moveTo>
                  <a:pt x="236179" y="955024"/>
                </a:moveTo>
                <a:lnTo>
                  <a:pt x="228428" y="945979"/>
                </a:lnTo>
                <a:lnTo>
                  <a:pt x="218758" y="941671"/>
                </a:lnTo>
                <a:lnTo>
                  <a:pt x="207751" y="948358"/>
                </a:lnTo>
                <a:lnTo>
                  <a:pt x="204840" y="960356"/>
                </a:lnTo>
                <a:lnTo>
                  <a:pt x="209550" y="971550"/>
                </a:lnTo>
                <a:lnTo>
                  <a:pt x="215029" y="974082"/>
                </a:lnTo>
                <a:lnTo>
                  <a:pt x="225900" y="971452"/>
                </a:lnTo>
                <a:lnTo>
                  <a:pt x="236038" y="963950"/>
                </a:lnTo>
                <a:lnTo>
                  <a:pt x="236179" y="955024"/>
                </a:lnTo>
                <a:close/>
              </a:path>
              <a:path w="1371600" h="1123950">
                <a:moveTo>
                  <a:pt x="188628" y="917258"/>
                </a:moveTo>
                <a:lnTo>
                  <a:pt x="181941" y="906251"/>
                </a:lnTo>
                <a:lnTo>
                  <a:pt x="169943" y="903340"/>
                </a:lnTo>
                <a:lnTo>
                  <a:pt x="158750" y="908050"/>
                </a:lnTo>
                <a:lnTo>
                  <a:pt x="158750" y="920750"/>
                </a:lnTo>
                <a:lnTo>
                  <a:pt x="171450" y="933450"/>
                </a:lnTo>
                <a:lnTo>
                  <a:pt x="177800" y="933450"/>
                </a:lnTo>
                <a:lnTo>
                  <a:pt x="184320" y="926928"/>
                </a:lnTo>
                <a:lnTo>
                  <a:pt x="188628" y="917258"/>
                </a:lnTo>
                <a:close/>
              </a:path>
              <a:path w="1371600" h="1123950">
                <a:moveTo>
                  <a:pt x="146050" y="876300"/>
                </a:moveTo>
                <a:lnTo>
                  <a:pt x="146050" y="869950"/>
                </a:lnTo>
                <a:lnTo>
                  <a:pt x="133350" y="857250"/>
                </a:lnTo>
                <a:lnTo>
                  <a:pt x="127000" y="857250"/>
                </a:lnTo>
                <a:lnTo>
                  <a:pt x="118851" y="859458"/>
                </a:lnTo>
                <a:lnTo>
                  <a:pt x="115940" y="871456"/>
                </a:lnTo>
                <a:lnTo>
                  <a:pt x="120650" y="882650"/>
                </a:lnTo>
                <a:lnTo>
                  <a:pt x="127000" y="889000"/>
                </a:lnTo>
                <a:lnTo>
                  <a:pt x="133350" y="889000"/>
                </a:lnTo>
                <a:lnTo>
                  <a:pt x="146050" y="876300"/>
                </a:lnTo>
                <a:close/>
              </a:path>
              <a:path w="1371600" h="1123950">
                <a:moveTo>
                  <a:pt x="106541" y="824038"/>
                </a:moveTo>
                <a:lnTo>
                  <a:pt x="102985" y="808762"/>
                </a:lnTo>
                <a:lnTo>
                  <a:pt x="92009" y="804192"/>
                </a:lnTo>
                <a:lnTo>
                  <a:pt x="81998" y="807018"/>
                </a:lnTo>
                <a:lnTo>
                  <a:pt x="76924" y="817126"/>
                </a:lnTo>
                <a:lnTo>
                  <a:pt x="76200" y="831850"/>
                </a:lnTo>
                <a:lnTo>
                  <a:pt x="78555" y="833744"/>
                </a:lnTo>
                <a:lnTo>
                  <a:pt x="90537" y="836551"/>
                </a:lnTo>
                <a:lnTo>
                  <a:pt x="101827" y="831844"/>
                </a:lnTo>
                <a:lnTo>
                  <a:pt x="106541" y="824038"/>
                </a:lnTo>
                <a:close/>
              </a:path>
              <a:path w="1371600" h="1123950">
                <a:moveTo>
                  <a:pt x="76200" y="774700"/>
                </a:moveTo>
                <a:lnTo>
                  <a:pt x="76200" y="768350"/>
                </a:lnTo>
                <a:lnTo>
                  <a:pt x="75055" y="759847"/>
                </a:lnTo>
                <a:lnTo>
                  <a:pt x="65565" y="750918"/>
                </a:lnTo>
                <a:lnTo>
                  <a:pt x="53537" y="751318"/>
                </a:lnTo>
                <a:lnTo>
                  <a:pt x="45585" y="760903"/>
                </a:lnTo>
                <a:lnTo>
                  <a:pt x="44450" y="774700"/>
                </a:lnTo>
                <a:lnTo>
                  <a:pt x="48310" y="778408"/>
                </a:lnTo>
                <a:lnTo>
                  <a:pt x="57251" y="783386"/>
                </a:lnTo>
                <a:lnTo>
                  <a:pt x="69850" y="781050"/>
                </a:lnTo>
                <a:lnTo>
                  <a:pt x="76200" y="774700"/>
                </a:lnTo>
                <a:close/>
              </a:path>
              <a:path w="1371600" h="1123950">
                <a:moveTo>
                  <a:pt x="52643" y="716067"/>
                </a:moveTo>
                <a:lnTo>
                  <a:pt x="50800" y="704850"/>
                </a:lnTo>
                <a:lnTo>
                  <a:pt x="50800" y="698500"/>
                </a:lnTo>
                <a:lnTo>
                  <a:pt x="38100" y="692150"/>
                </a:lnTo>
                <a:lnTo>
                  <a:pt x="31750" y="692150"/>
                </a:lnTo>
                <a:lnTo>
                  <a:pt x="19050" y="704850"/>
                </a:lnTo>
                <a:lnTo>
                  <a:pt x="19050" y="711200"/>
                </a:lnTo>
                <a:lnTo>
                  <a:pt x="21675" y="715732"/>
                </a:lnTo>
                <a:lnTo>
                  <a:pt x="31244" y="722856"/>
                </a:lnTo>
                <a:lnTo>
                  <a:pt x="45537" y="723778"/>
                </a:lnTo>
                <a:lnTo>
                  <a:pt x="52643" y="716067"/>
                </a:lnTo>
                <a:close/>
              </a:path>
              <a:path w="1371600" h="1123950">
                <a:moveTo>
                  <a:pt x="34290" y="640892"/>
                </a:moveTo>
                <a:lnTo>
                  <a:pt x="26670" y="633069"/>
                </a:lnTo>
                <a:lnTo>
                  <a:pt x="19050" y="635000"/>
                </a:lnTo>
                <a:lnTo>
                  <a:pt x="6350" y="635000"/>
                </a:lnTo>
                <a:lnTo>
                  <a:pt x="6350" y="647700"/>
                </a:lnTo>
                <a:lnTo>
                  <a:pt x="7126" y="654559"/>
                </a:lnTo>
                <a:lnTo>
                  <a:pt x="13253" y="662337"/>
                </a:lnTo>
                <a:lnTo>
                  <a:pt x="25516" y="660399"/>
                </a:lnTo>
                <a:lnTo>
                  <a:pt x="33689" y="655520"/>
                </a:lnTo>
                <a:lnTo>
                  <a:pt x="34290" y="640892"/>
                </a:lnTo>
                <a:close/>
              </a:path>
              <a:path w="1371600" h="1123950">
                <a:moveTo>
                  <a:pt x="31750" y="584200"/>
                </a:moveTo>
                <a:lnTo>
                  <a:pt x="19050" y="571500"/>
                </a:lnTo>
                <a:lnTo>
                  <a:pt x="6350" y="571500"/>
                </a:lnTo>
                <a:lnTo>
                  <a:pt x="0" y="577850"/>
                </a:lnTo>
                <a:lnTo>
                  <a:pt x="0" y="596900"/>
                </a:lnTo>
                <a:lnTo>
                  <a:pt x="6350" y="603250"/>
                </a:lnTo>
                <a:lnTo>
                  <a:pt x="14816" y="603128"/>
                </a:lnTo>
                <a:lnTo>
                  <a:pt x="27516" y="595417"/>
                </a:lnTo>
                <a:lnTo>
                  <a:pt x="31750" y="584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21709" y="5321300"/>
            <a:ext cx="19050" cy="127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89959" y="5359400"/>
            <a:ext cx="234950" cy="19748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0259" y="5289550"/>
            <a:ext cx="6731000" cy="2057400"/>
          </a:xfrm>
          <a:custGeom>
            <a:avLst/>
            <a:gdLst/>
            <a:ahLst/>
            <a:cxnLst/>
            <a:rect l="l" t="t" r="r" b="b"/>
            <a:pathLst>
              <a:path w="6731000" h="2057400">
                <a:moveTo>
                  <a:pt x="6392811" y="1106"/>
                </a:moveTo>
                <a:lnTo>
                  <a:pt x="6382075" y="32"/>
                </a:lnTo>
                <a:lnTo>
                  <a:pt x="311150" y="0"/>
                </a:lnTo>
                <a:lnTo>
                  <a:pt x="247650" y="12700"/>
                </a:lnTo>
                <a:lnTo>
                  <a:pt x="184149" y="38100"/>
                </a:lnTo>
                <a:lnTo>
                  <a:pt x="126999" y="76200"/>
                </a:lnTo>
                <a:lnTo>
                  <a:pt x="82549" y="127000"/>
                </a:lnTo>
                <a:lnTo>
                  <a:pt x="57149" y="152400"/>
                </a:lnTo>
                <a:lnTo>
                  <a:pt x="44449" y="177800"/>
                </a:lnTo>
                <a:lnTo>
                  <a:pt x="25399" y="209550"/>
                </a:lnTo>
                <a:lnTo>
                  <a:pt x="19049" y="241300"/>
                </a:lnTo>
                <a:lnTo>
                  <a:pt x="6349" y="273050"/>
                </a:lnTo>
                <a:lnTo>
                  <a:pt x="0" y="311150"/>
                </a:lnTo>
                <a:lnTo>
                  <a:pt x="0" y="342900"/>
                </a:lnTo>
                <a:lnTo>
                  <a:pt x="6392811" y="1106"/>
                </a:lnTo>
                <a:close/>
              </a:path>
              <a:path w="6731000" h="2057400">
                <a:moveTo>
                  <a:pt x="6413500" y="0"/>
                </a:moveTo>
                <a:lnTo>
                  <a:pt x="6381750" y="0"/>
                </a:lnTo>
                <a:lnTo>
                  <a:pt x="6392811" y="1106"/>
                </a:lnTo>
                <a:lnTo>
                  <a:pt x="6413500" y="0"/>
                </a:lnTo>
                <a:close/>
              </a:path>
              <a:path w="6731000" h="2057400">
                <a:moveTo>
                  <a:pt x="6572249" y="57149"/>
                </a:moveTo>
                <a:lnTo>
                  <a:pt x="6546850" y="38100"/>
                </a:lnTo>
                <a:lnTo>
                  <a:pt x="6483350" y="12700"/>
                </a:lnTo>
                <a:lnTo>
                  <a:pt x="6451600" y="6350"/>
                </a:lnTo>
                <a:lnTo>
                  <a:pt x="6413500" y="0"/>
                </a:lnTo>
                <a:lnTo>
                  <a:pt x="6392811" y="1106"/>
                </a:lnTo>
                <a:lnTo>
                  <a:pt x="6445250" y="6349"/>
                </a:lnTo>
                <a:lnTo>
                  <a:pt x="6470650" y="12699"/>
                </a:lnTo>
                <a:lnTo>
                  <a:pt x="6508750" y="25399"/>
                </a:lnTo>
                <a:lnTo>
                  <a:pt x="6572249" y="57149"/>
                </a:lnTo>
                <a:close/>
              </a:path>
              <a:path w="6731000" h="2057400">
                <a:moveTo>
                  <a:pt x="6731000" y="1714500"/>
                </a:moveTo>
                <a:lnTo>
                  <a:pt x="6731000" y="342900"/>
                </a:lnTo>
                <a:lnTo>
                  <a:pt x="6724650" y="311150"/>
                </a:lnTo>
                <a:lnTo>
                  <a:pt x="6718300" y="1752600"/>
                </a:lnTo>
                <a:lnTo>
                  <a:pt x="6711950" y="1790700"/>
                </a:lnTo>
                <a:lnTo>
                  <a:pt x="6705600" y="1816100"/>
                </a:lnTo>
                <a:lnTo>
                  <a:pt x="6699250" y="1835150"/>
                </a:lnTo>
                <a:lnTo>
                  <a:pt x="6692900" y="1847850"/>
                </a:lnTo>
                <a:lnTo>
                  <a:pt x="6686550" y="1866900"/>
                </a:lnTo>
                <a:lnTo>
                  <a:pt x="6680200" y="1879600"/>
                </a:lnTo>
                <a:lnTo>
                  <a:pt x="6673850" y="1885950"/>
                </a:lnTo>
                <a:lnTo>
                  <a:pt x="6661150" y="1911350"/>
                </a:lnTo>
                <a:lnTo>
                  <a:pt x="6648450" y="1924050"/>
                </a:lnTo>
                <a:lnTo>
                  <a:pt x="6642100" y="1936750"/>
                </a:lnTo>
                <a:lnTo>
                  <a:pt x="6597649" y="1981200"/>
                </a:lnTo>
                <a:lnTo>
                  <a:pt x="6581775" y="1990724"/>
                </a:lnTo>
                <a:lnTo>
                  <a:pt x="6572249" y="2000250"/>
                </a:lnTo>
                <a:lnTo>
                  <a:pt x="6508750" y="2032000"/>
                </a:lnTo>
                <a:lnTo>
                  <a:pt x="6470650" y="2044700"/>
                </a:lnTo>
                <a:lnTo>
                  <a:pt x="6445250" y="2051050"/>
                </a:lnTo>
                <a:lnTo>
                  <a:pt x="6445250" y="2057400"/>
                </a:lnTo>
                <a:lnTo>
                  <a:pt x="6451599" y="2057400"/>
                </a:lnTo>
                <a:lnTo>
                  <a:pt x="6483350" y="2051050"/>
                </a:lnTo>
                <a:lnTo>
                  <a:pt x="6546850" y="2025650"/>
                </a:lnTo>
                <a:lnTo>
                  <a:pt x="6572250" y="2006599"/>
                </a:lnTo>
                <a:lnTo>
                  <a:pt x="6604000" y="1987550"/>
                </a:lnTo>
                <a:lnTo>
                  <a:pt x="6629400" y="1962150"/>
                </a:lnTo>
                <a:lnTo>
                  <a:pt x="6686550" y="1885949"/>
                </a:lnTo>
                <a:lnTo>
                  <a:pt x="6711950" y="1822449"/>
                </a:lnTo>
                <a:lnTo>
                  <a:pt x="6718300" y="1784349"/>
                </a:lnTo>
                <a:lnTo>
                  <a:pt x="6724650" y="1752599"/>
                </a:lnTo>
                <a:lnTo>
                  <a:pt x="6731000" y="1714500"/>
                </a:lnTo>
                <a:close/>
              </a:path>
              <a:path w="6731000" h="2057400">
                <a:moveTo>
                  <a:pt x="6623049" y="101599"/>
                </a:moveTo>
                <a:lnTo>
                  <a:pt x="6604000" y="76200"/>
                </a:lnTo>
                <a:lnTo>
                  <a:pt x="6572250" y="57150"/>
                </a:lnTo>
                <a:lnTo>
                  <a:pt x="6584950" y="69849"/>
                </a:lnTo>
                <a:lnTo>
                  <a:pt x="6597650" y="76199"/>
                </a:lnTo>
                <a:lnTo>
                  <a:pt x="6623049" y="101599"/>
                </a:lnTo>
                <a:close/>
              </a:path>
              <a:path w="6731000" h="2057400">
                <a:moveTo>
                  <a:pt x="6667499" y="152399"/>
                </a:moveTo>
                <a:lnTo>
                  <a:pt x="6648450" y="127000"/>
                </a:lnTo>
                <a:lnTo>
                  <a:pt x="6648450" y="139699"/>
                </a:lnTo>
                <a:lnTo>
                  <a:pt x="6654800" y="139699"/>
                </a:lnTo>
                <a:lnTo>
                  <a:pt x="6667499" y="152399"/>
                </a:lnTo>
                <a:close/>
              </a:path>
              <a:path w="6731000" h="2057400">
                <a:moveTo>
                  <a:pt x="6718300" y="273049"/>
                </a:moveTo>
                <a:lnTo>
                  <a:pt x="6711950" y="241300"/>
                </a:lnTo>
                <a:lnTo>
                  <a:pt x="6686550" y="177800"/>
                </a:lnTo>
                <a:lnTo>
                  <a:pt x="6667500" y="152400"/>
                </a:lnTo>
                <a:lnTo>
                  <a:pt x="6667500" y="165099"/>
                </a:lnTo>
                <a:lnTo>
                  <a:pt x="6673850" y="165099"/>
                </a:lnTo>
                <a:lnTo>
                  <a:pt x="6673850" y="175683"/>
                </a:lnTo>
                <a:lnTo>
                  <a:pt x="6675437" y="177799"/>
                </a:lnTo>
                <a:lnTo>
                  <a:pt x="6680200" y="177799"/>
                </a:lnTo>
                <a:lnTo>
                  <a:pt x="6686550" y="184149"/>
                </a:lnTo>
                <a:lnTo>
                  <a:pt x="6686550" y="196849"/>
                </a:lnTo>
                <a:lnTo>
                  <a:pt x="6692900" y="196849"/>
                </a:lnTo>
                <a:lnTo>
                  <a:pt x="6692900" y="215899"/>
                </a:lnTo>
                <a:lnTo>
                  <a:pt x="6699250" y="215899"/>
                </a:lnTo>
                <a:lnTo>
                  <a:pt x="6699250" y="228599"/>
                </a:lnTo>
                <a:lnTo>
                  <a:pt x="6705600" y="228599"/>
                </a:lnTo>
                <a:lnTo>
                  <a:pt x="6705600" y="247649"/>
                </a:lnTo>
                <a:lnTo>
                  <a:pt x="6711950" y="247649"/>
                </a:lnTo>
                <a:lnTo>
                  <a:pt x="6711950" y="273049"/>
                </a:lnTo>
                <a:lnTo>
                  <a:pt x="6718300" y="273049"/>
                </a:lnTo>
                <a:close/>
              </a:path>
              <a:path w="6731000" h="2057400">
                <a:moveTo>
                  <a:pt x="6724650" y="311149"/>
                </a:moveTo>
                <a:lnTo>
                  <a:pt x="6718300" y="273050"/>
                </a:lnTo>
                <a:lnTo>
                  <a:pt x="6718300" y="311149"/>
                </a:lnTo>
                <a:lnTo>
                  <a:pt x="6724650" y="3111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6609" y="5289550"/>
            <a:ext cx="6718300" cy="20574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0259" y="5289550"/>
            <a:ext cx="6731000" cy="2063750"/>
          </a:xfrm>
          <a:custGeom>
            <a:avLst/>
            <a:gdLst/>
            <a:ahLst/>
            <a:cxnLst/>
            <a:rect l="l" t="t" r="r" b="b"/>
            <a:pathLst>
              <a:path w="6731000" h="2063750">
                <a:moveTo>
                  <a:pt x="6731000" y="1714499"/>
                </a:moveTo>
                <a:lnTo>
                  <a:pt x="6731000" y="342899"/>
                </a:lnTo>
                <a:lnTo>
                  <a:pt x="6724650" y="311149"/>
                </a:lnTo>
                <a:lnTo>
                  <a:pt x="6718300" y="273049"/>
                </a:lnTo>
                <a:lnTo>
                  <a:pt x="6711950" y="241299"/>
                </a:lnTo>
                <a:lnTo>
                  <a:pt x="6686550" y="177799"/>
                </a:lnTo>
                <a:lnTo>
                  <a:pt x="6648450" y="126999"/>
                </a:lnTo>
                <a:lnTo>
                  <a:pt x="6623050" y="101599"/>
                </a:lnTo>
                <a:lnTo>
                  <a:pt x="6604000" y="76199"/>
                </a:lnTo>
                <a:lnTo>
                  <a:pt x="6572250" y="57149"/>
                </a:lnTo>
                <a:lnTo>
                  <a:pt x="6546850" y="38099"/>
                </a:lnTo>
                <a:lnTo>
                  <a:pt x="6483350" y="12699"/>
                </a:lnTo>
                <a:lnTo>
                  <a:pt x="6451600" y="6349"/>
                </a:lnTo>
                <a:lnTo>
                  <a:pt x="6413500" y="0"/>
                </a:lnTo>
                <a:lnTo>
                  <a:pt x="311150" y="0"/>
                </a:lnTo>
                <a:lnTo>
                  <a:pt x="247650" y="12700"/>
                </a:lnTo>
                <a:lnTo>
                  <a:pt x="184149" y="38100"/>
                </a:lnTo>
                <a:lnTo>
                  <a:pt x="126999" y="76200"/>
                </a:lnTo>
                <a:lnTo>
                  <a:pt x="82549" y="127000"/>
                </a:lnTo>
                <a:lnTo>
                  <a:pt x="57149" y="152400"/>
                </a:lnTo>
                <a:lnTo>
                  <a:pt x="44449" y="177800"/>
                </a:lnTo>
                <a:lnTo>
                  <a:pt x="25399" y="209550"/>
                </a:lnTo>
                <a:lnTo>
                  <a:pt x="19049" y="241300"/>
                </a:lnTo>
                <a:lnTo>
                  <a:pt x="6349" y="273050"/>
                </a:lnTo>
                <a:lnTo>
                  <a:pt x="0" y="311150"/>
                </a:lnTo>
                <a:lnTo>
                  <a:pt x="0" y="1752600"/>
                </a:lnTo>
                <a:lnTo>
                  <a:pt x="6350" y="1790700"/>
                </a:lnTo>
                <a:lnTo>
                  <a:pt x="12700" y="1806575"/>
                </a:lnTo>
                <a:lnTo>
                  <a:pt x="12699" y="311150"/>
                </a:lnTo>
                <a:lnTo>
                  <a:pt x="25399" y="247650"/>
                </a:lnTo>
                <a:lnTo>
                  <a:pt x="50799" y="184150"/>
                </a:lnTo>
                <a:lnTo>
                  <a:pt x="107949" y="107950"/>
                </a:lnTo>
                <a:lnTo>
                  <a:pt x="158749" y="63500"/>
                </a:lnTo>
                <a:lnTo>
                  <a:pt x="190499" y="50800"/>
                </a:lnTo>
                <a:lnTo>
                  <a:pt x="215900" y="31750"/>
                </a:lnTo>
                <a:lnTo>
                  <a:pt x="247650" y="25400"/>
                </a:lnTo>
                <a:lnTo>
                  <a:pt x="279400" y="12700"/>
                </a:lnTo>
                <a:lnTo>
                  <a:pt x="317500" y="12700"/>
                </a:lnTo>
                <a:lnTo>
                  <a:pt x="349250" y="6350"/>
                </a:lnTo>
                <a:lnTo>
                  <a:pt x="6381750" y="6349"/>
                </a:lnTo>
                <a:lnTo>
                  <a:pt x="6413500" y="12699"/>
                </a:lnTo>
                <a:lnTo>
                  <a:pt x="6445250" y="12699"/>
                </a:lnTo>
                <a:lnTo>
                  <a:pt x="6483350" y="25399"/>
                </a:lnTo>
                <a:lnTo>
                  <a:pt x="6508750" y="31749"/>
                </a:lnTo>
                <a:lnTo>
                  <a:pt x="6540500" y="50799"/>
                </a:lnTo>
                <a:lnTo>
                  <a:pt x="6565900" y="63499"/>
                </a:lnTo>
                <a:lnTo>
                  <a:pt x="6597650" y="82549"/>
                </a:lnTo>
                <a:lnTo>
                  <a:pt x="6616700" y="107949"/>
                </a:lnTo>
                <a:lnTo>
                  <a:pt x="6642100" y="133349"/>
                </a:lnTo>
                <a:lnTo>
                  <a:pt x="6680200" y="184149"/>
                </a:lnTo>
                <a:lnTo>
                  <a:pt x="6705600" y="247649"/>
                </a:lnTo>
                <a:lnTo>
                  <a:pt x="6718300" y="311149"/>
                </a:lnTo>
                <a:lnTo>
                  <a:pt x="6718300" y="1784349"/>
                </a:lnTo>
                <a:lnTo>
                  <a:pt x="6724650" y="1752599"/>
                </a:lnTo>
                <a:lnTo>
                  <a:pt x="6731000" y="1714499"/>
                </a:lnTo>
                <a:close/>
              </a:path>
              <a:path w="6731000" h="2063750">
                <a:moveTo>
                  <a:pt x="6718300" y="1784349"/>
                </a:moveTo>
                <a:lnTo>
                  <a:pt x="6718300" y="1752599"/>
                </a:lnTo>
                <a:lnTo>
                  <a:pt x="6711950" y="1784349"/>
                </a:lnTo>
                <a:lnTo>
                  <a:pt x="6699250" y="1816099"/>
                </a:lnTo>
                <a:lnTo>
                  <a:pt x="6692900" y="1847849"/>
                </a:lnTo>
                <a:lnTo>
                  <a:pt x="6673850" y="1879599"/>
                </a:lnTo>
                <a:lnTo>
                  <a:pt x="6661150" y="1904999"/>
                </a:lnTo>
                <a:lnTo>
                  <a:pt x="6642100" y="1930399"/>
                </a:lnTo>
                <a:lnTo>
                  <a:pt x="6616700" y="1955799"/>
                </a:lnTo>
                <a:lnTo>
                  <a:pt x="6597650" y="1981199"/>
                </a:lnTo>
                <a:lnTo>
                  <a:pt x="6565900" y="2000249"/>
                </a:lnTo>
                <a:lnTo>
                  <a:pt x="6540500" y="2012949"/>
                </a:lnTo>
                <a:lnTo>
                  <a:pt x="6445250" y="2051049"/>
                </a:lnTo>
                <a:lnTo>
                  <a:pt x="6413500" y="2051049"/>
                </a:lnTo>
                <a:lnTo>
                  <a:pt x="6381750" y="2057399"/>
                </a:lnTo>
                <a:lnTo>
                  <a:pt x="349250" y="2057400"/>
                </a:lnTo>
                <a:lnTo>
                  <a:pt x="311150" y="2051050"/>
                </a:lnTo>
                <a:lnTo>
                  <a:pt x="279400" y="2051050"/>
                </a:lnTo>
                <a:lnTo>
                  <a:pt x="215900" y="2025650"/>
                </a:lnTo>
                <a:lnTo>
                  <a:pt x="190500" y="2012950"/>
                </a:lnTo>
                <a:lnTo>
                  <a:pt x="158750" y="2000250"/>
                </a:lnTo>
                <a:lnTo>
                  <a:pt x="133350" y="1974850"/>
                </a:lnTo>
                <a:lnTo>
                  <a:pt x="107950" y="1955800"/>
                </a:lnTo>
                <a:lnTo>
                  <a:pt x="50800" y="1879600"/>
                </a:lnTo>
                <a:lnTo>
                  <a:pt x="25400" y="1816100"/>
                </a:lnTo>
                <a:lnTo>
                  <a:pt x="12700" y="1752600"/>
                </a:lnTo>
                <a:lnTo>
                  <a:pt x="12700" y="1806575"/>
                </a:lnTo>
                <a:lnTo>
                  <a:pt x="19050" y="1822450"/>
                </a:lnTo>
                <a:lnTo>
                  <a:pt x="25400" y="1854200"/>
                </a:lnTo>
                <a:lnTo>
                  <a:pt x="44450" y="1885950"/>
                </a:lnTo>
                <a:lnTo>
                  <a:pt x="57150" y="1911350"/>
                </a:lnTo>
                <a:lnTo>
                  <a:pt x="82550" y="1936750"/>
                </a:lnTo>
                <a:lnTo>
                  <a:pt x="101600" y="1962150"/>
                </a:lnTo>
                <a:lnTo>
                  <a:pt x="152400" y="2006600"/>
                </a:lnTo>
                <a:lnTo>
                  <a:pt x="247650" y="2051050"/>
                </a:lnTo>
                <a:lnTo>
                  <a:pt x="311150" y="2063750"/>
                </a:lnTo>
                <a:lnTo>
                  <a:pt x="6413500" y="2063749"/>
                </a:lnTo>
                <a:lnTo>
                  <a:pt x="6451600" y="2057399"/>
                </a:lnTo>
                <a:lnTo>
                  <a:pt x="6483350" y="2051049"/>
                </a:lnTo>
                <a:lnTo>
                  <a:pt x="6546850" y="2025649"/>
                </a:lnTo>
                <a:lnTo>
                  <a:pt x="6572250" y="2006599"/>
                </a:lnTo>
                <a:lnTo>
                  <a:pt x="6604000" y="1987549"/>
                </a:lnTo>
                <a:lnTo>
                  <a:pt x="6629400" y="1962149"/>
                </a:lnTo>
                <a:lnTo>
                  <a:pt x="6686550" y="1885949"/>
                </a:lnTo>
                <a:lnTo>
                  <a:pt x="6711950" y="1822449"/>
                </a:lnTo>
                <a:lnTo>
                  <a:pt x="6718300" y="17843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671624" y="4165096"/>
            <a:ext cx="6393180" cy="317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" marR="109220" algn="ctr">
              <a:lnSpc>
                <a:spcPct val="100200"/>
              </a:lnSpc>
            </a:pPr>
            <a:r>
              <a:rPr sz="1650" spc="-20" dirty="0">
                <a:latin typeface="Palatino Linotype"/>
                <a:cs typeface="Palatino Linotype"/>
              </a:rPr>
              <a:t>I</a:t>
            </a:r>
            <a:r>
              <a:rPr sz="1650" spc="-5" dirty="0">
                <a:latin typeface="Palatino Linotype"/>
                <a:cs typeface="Palatino Linotype"/>
              </a:rPr>
              <a:t>l</a:t>
            </a:r>
            <a:r>
              <a:rPr sz="1650" spc="-4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15" dirty="0">
                <a:latin typeface="Palatino Linotype"/>
                <a:cs typeface="Palatino Linotype"/>
              </a:rPr>
              <a:t>i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 </a:t>
            </a:r>
            <a:r>
              <a:rPr sz="1650" spc="-180" dirty="0">
                <a:latin typeface="Palatino Linotype"/>
                <a:cs typeface="Palatino Linotype"/>
              </a:rPr>
              <a:t> </a:t>
            </a:r>
            <a:r>
              <a:rPr sz="1650" spc="-15" dirty="0">
                <a:latin typeface="Palatino Linotype"/>
                <a:cs typeface="Palatino Linotype"/>
              </a:rPr>
              <a:t>or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am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5" dirty="0">
                <a:latin typeface="Palatino Linotype"/>
                <a:cs typeface="Palatino Linotype"/>
              </a:rPr>
              <a:t>re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9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25" dirty="0">
                <a:latin typeface="Palatino Linotype"/>
                <a:cs typeface="Palatino Linotype"/>
              </a:rPr>
              <a:t>h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4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tt</a:t>
            </a:r>
            <a:r>
              <a:rPr sz="165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a</a:t>
            </a:r>
            <a:r>
              <a:rPr sz="1650" spc="-10" dirty="0">
                <a:latin typeface="Palatino Linotype"/>
                <a:cs typeface="Palatino Linotype"/>
              </a:rPr>
              <a:t>d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b</a:t>
            </a:r>
            <a:r>
              <a:rPr sz="1650" spc="-30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9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60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ca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dirty="0">
                <a:latin typeface="Palatino Linotype"/>
                <a:cs typeface="Palatino Linotype"/>
              </a:rPr>
              <a:t>a f</a:t>
            </a:r>
            <a:r>
              <a:rPr sz="1650" spc="-25" dirty="0">
                <a:latin typeface="Palatino Linotype"/>
                <a:cs typeface="Palatino Linotype"/>
              </a:rPr>
              <a:t>am</a:t>
            </a:r>
            <a:r>
              <a:rPr sz="1650" spc="-30" dirty="0">
                <a:latin typeface="Palatino Linotype"/>
                <a:cs typeface="Palatino Linotype"/>
              </a:rPr>
              <a:t>ilia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125" dirty="0">
                <a:latin typeface="Palatino Linotype"/>
                <a:cs typeface="Palatino Linotype"/>
              </a:rPr>
              <a:t> 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ono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1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8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a</a:t>
            </a:r>
            <a:r>
              <a:rPr sz="1650" spc="-10" dirty="0">
                <a:latin typeface="Palatino Linotype"/>
                <a:cs typeface="Palatino Linotype"/>
              </a:rPr>
              <a:t>d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15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ca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40" dirty="0">
                <a:latin typeface="Palatino Linotype"/>
                <a:cs typeface="Palatino Linotype"/>
              </a:rPr>
              <a:t>azi</a:t>
            </a:r>
            <a:r>
              <a:rPr sz="1650" spc="30" dirty="0">
                <a:latin typeface="Palatino Linotype"/>
                <a:cs typeface="Palatino Linotype"/>
              </a:rPr>
              <a:t>o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dirty="0">
                <a:latin typeface="Palatino Linotype"/>
                <a:cs typeface="Palatino Linotype"/>
              </a:rPr>
              <a:t>e 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45" dirty="0">
                <a:latin typeface="Palatino Linotype"/>
                <a:cs typeface="Palatino Linotype"/>
              </a:rPr>
              <a:t> 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3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25" dirty="0">
                <a:latin typeface="Palatino Linotype"/>
                <a:cs typeface="Palatino Linotype"/>
              </a:rPr>
              <a:t>z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30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17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50" dirty="0">
                <a:latin typeface="Palatino Linotype"/>
                <a:cs typeface="Palatino Linotype"/>
              </a:rPr>
              <a:t>u</a:t>
            </a:r>
            <a:r>
              <a:rPr sz="1650" spc="15" dirty="0">
                <a:latin typeface="Palatino Linotype"/>
                <a:cs typeface="Palatino Linotype"/>
              </a:rPr>
              <a:t>i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75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tto</a:t>
            </a:r>
            <a:r>
              <a:rPr sz="1650" b="1" spc="11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od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11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650" b="1" u="heavy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u="heavy" spc="-3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u="heavy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 u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tto</a:t>
            </a:r>
            <a:r>
              <a:rPr sz="1650" b="1" spc="11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ea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endParaRPr sz="1650" dirty="0">
              <a:latin typeface="Palatino Linotype"/>
              <a:cs typeface="Palatino Linotype"/>
            </a:endParaRPr>
          </a:p>
          <a:p>
            <a:pPr marL="1270" algn="ctr">
              <a:lnSpc>
                <a:spcPct val="100000"/>
              </a:lnSpc>
              <a:spcBef>
                <a:spcPts val="969"/>
              </a:spcBef>
            </a:pPr>
            <a:r>
              <a:rPr sz="16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650" b="1" i="1" spc="5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6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650" b="1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650" b="1" i="1" spc="-1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650" b="1" i="1" spc="4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6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6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6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1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7</a:t>
            </a:r>
            <a:r>
              <a:rPr sz="1650" b="1" i="1" spc="1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6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6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18</a:t>
            </a:r>
            <a:r>
              <a:rPr sz="1650" b="1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6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05</a:t>
            </a:r>
            <a:r>
              <a:rPr sz="1650" b="1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6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2006</a:t>
            </a:r>
            <a:endParaRPr sz="1650" dirty="0">
              <a:latin typeface="Palatino Linotype"/>
              <a:cs typeface="Palatino Linotype"/>
            </a:endParaRPr>
          </a:p>
          <a:p>
            <a:pPr marL="2540" algn="ctr">
              <a:lnSpc>
                <a:spcPts val="1964"/>
              </a:lnSpc>
              <a:spcBef>
                <a:spcPts val="20"/>
              </a:spcBef>
            </a:pPr>
            <a:r>
              <a:rPr sz="1650" spc="-120" dirty="0">
                <a:latin typeface="Palatino Linotype"/>
                <a:cs typeface="Palatino Linotype"/>
              </a:rPr>
              <a:t>L</a:t>
            </a:r>
            <a:r>
              <a:rPr sz="1650" spc="-15" dirty="0">
                <a:latin typeface="Palatino Linotype"/>
                <a:cs typeface="Palatino Linotype"/>
              </a:rPr>
              <a:t>’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.</a:t>
            </a:r>
            <a:r>
              <a:rPr sz="1650" spc="-120" dirty="0">
                <a:latin typeface="Palatino Linotype"/>
                <a:cs typeface="Palatino Linotype"/>
              </a:rPr>
              <a:t>F</a:t>
            </a:r>
            <a:r>
              <a:rPr sz="1650" dirty="0">
                <a:latin typeface="Palatino Linotype"/>
                <a:cs typeface="Palatino Linotype"/>
              </a:rPr>
              <a:t>.</a:t>
            </a:r>
            <a:r>
              <a:rPr sz="1650" spc="-80" dirty="0">
                <a:latin typeface="Palatino Linotype"/>
                <a:cs typeface="Palatino Linotype"/>
              </a:rPr>
              <a:t>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10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è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a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60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all</a:t>
            </a:r>
            <a:r>
              <a:rPr sz="1650" spc="-165" dirty="0">
                <a:latin typeface="Palatino Linotype"/>
                <a:cs typeface="Palatino Linotype"/>
              </a:rPr>
              <a:t>’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0" dirty="0">
                <a:latin typeface="Palatino Linotype"/>
                <a:cs typeface="Palatino Linotype"/>
              </a:rPr>
              <a:t>i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40" dirty="0">
                <a:latin typeface="Palatino Linotype"/>
                <a:cs typeface="Palatino Linotype"/>
              </a:rPr>
              <a:t>a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8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35" dirty="0">
                <a:latin typeface="Palatino Linotype"/>
                <a:cs typeface="Palatino Linotype"/>
              </a:rPr>
              <a:t>ll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10" dirty="0">
                <a:latin typeface="Palatino Linotype"/>
                <a:cs typeface="Palatino Linotype"/>
              </a:rPr>
              <a:t> 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4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u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35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z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dirty="0">
                <a:latin typeface="Palatino Linotype"/>
                <a:cs typeface="Palatino Linotype"/>
              </a:rPr>
              <a:t>.</a:t>
            </a:r>
          </a:p>
          <a:p>
            <a:pPr marL="12065" marR="6350" indent="6985" algn="ctr">
              <a:lnSpc>
                <a:spcPts val="2000"/>
              </a:lnSpc>
              <a:spcBef>
                <a:spcPts val="35"/>
              </a:spcBef>
            </a:pPr>
            <a:r>
              <a:rPr sz="1650" spc="-50" dirty="0">
                <a:latin typeface="Palatino Linotype"/>
                <a:cs typeface="Palatino Linotype"/>
              </a:rPr>
              <a:t>P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-2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ca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b</a:t>
            </a:r>
            <a:r>
              <a:rPr sz="1650" spc="-30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40" dirty="0">
                <a:latin typeface="Palatino Linotype"/>
                <a:cs typeface="Palatino Linotype"/>
              </a:rPr>
              <a:t>azi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4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6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60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50" dirty="0">
                <a:latin typeface="Palatino Linotype"/>
                <a:cs typeface="Palatino Linotype"/>
              </a:rPr>
              <a:t>p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25" dirty="0">
                <a:latin typeface="Palatino Linotype"/>
                <a:cs typeface="Palatino Linotype"/>
              </a:rPr>
              <a:t>z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, </a:t>
            </a:r>
            <a:r>
              <a:rPr sz="1650" spc="-190" dirty="0">
                <a:latin typeface="Palatino Linotype"/>
                <a:cs typeface="Palatino Linotype"/>
              </a:rPr>
              <a:t> </a:t>
            </a:r>
            <a:r>
              <a:rPr sz="1650" u="heavy" spc="-25" dirty="0">
                <a:latin typeface="Palatino Linotype"/>
                <a:cs typeface="Palatino Linotype"/>
              </a:rPr>
              <a:t>n</a:t>
            </a:r>
            <a:r>
              <a:rPr sz="1650" u="heavy" spc="-15" dirty="0">
                <a:latin typeface="Palatino Linotype"/>
                <a:cs typeface="Palatino Linotype"/>
              </a:rPr>
              <a:t>o</a:t>
            </a:r>
            <a:r>
              <a:rPr sz="1650" u="heavy" dirty="0">
                <a:latin typeface="Palatino Linotype"/>
                <a:cs typeface="Palatino Linotype"/>
              </a:rPr>
              <a:t>n</a:t>
            </a:r>
            <a:r>
              <a:rPr sz="1650" u="heavy" spc="25" dirty="0">
                <a:latin typeface="Times"/>
                <a:cs typeface="Times"/>
              </a:rPr>
              <a:t> </a:t>
            </a:r>
            <a:r>
              <a:rPr sz="1650" u="heavy" spc="-45" dirty="0">
                <a:latin typeface="Palatino Linotype"/>
                <a:cs typeface="Palatino Linotype"/>
              </a:rPr>
              <a:t>c</a:t>
            </a:r>
            <a:r>
              <a:rPr sz="1650" u="heavy" spc="-20" dirty="0">
                <a:latin typeface="Palatino Linotype"/>
                <a:cs typeface="Palatino Linotype"/>
              </a:rPr>
              <a:t>om</a:t>
            </a:r>
            <a:r>
              <a:rPr sz="1650" u="heavy" spc="-55" dirty="0">
                <a:latin typeface="Palatino Linotype"/>
                <a:cs typeface="Palatino Linotype"/>
              </a:rPr>
              <a:t>p</a:t>
            </a:r>
            <a:r>
              <a:rPr sz="1650" u="heavy" spc="-15" dirty="0">
                <a:latin typeface="Palatino Linotype"/>
                <a:cs typeface="Palatino Linotype"/>
              </a:rPr>
              <a:t>ro</a:t>
            </a:r>
            <a:r>
              <a:rPr sz="1650" u="heavy" spc="-55" dirty="0">
                <a:latin typeface="Palatino Linotype"/>
                <a:cs typeface="Palatino Linotype"/>
              </a:rPr>
              <a:t>p</a:t>
            </a:r>
            <a:r>
              <a:rPr sz="1650" u="heavy" spc="-5" dirty="0">
                <a:latin typeface="Palatino Linotype"/>
                <a:cs typeface="Palatino Linotype"/>
              </a:rPr>
              <a:t>r</a:t>
            </a:r>
            <a:r>
              <a:rPr sz="1650" u="heavy" spc="-35" dirty="0">
                <a:latin typeface="Palatino Linotype"/>
                <a:cs typeface="Palatino Linotype"/>
              </a:rPr>
              <a:t>i</a:t>
            </a:r>
            <a:r>
              <a:rPr sz="1650" u="heavy" spc="5" dirty="0">
                <a:latin typeface="Palatino Linotype"/>
                <a:cs typeface="Palatino Linotype"/>
              </a:rPr>
              <a:t>e</a:t>
            </a:r>
            <a:r>
              <a:rPr sz="1650" u="heavy" spc="10" dirty="0">
                <a:latin typeface="Palatino Linotype"/>
                <a:cs typeface="Palatino Linotype"/>
              </a:rPr>
              <a:t>t</a:t>
            </a:r>
            <a:r>
              <a:rPr sz="1650" u="heavy" spc="-25" dirty="0">
                <a:latin typeface="Palatino Linotype"/>
                <a:cs typeface="Palatino Linotype"/>
              </a:rPr>
              <a:t>a</a:t>
            </a:r>
            <a:r>
              <a:rPr sz="1650" u="heavy" spc="-5" dirty="0">
                <a:latin typeface="Palatino Linotype"/>
                <a:cs typeface="Palatino Linotype"/>
              </a:rPr>
              <a:t>r</a:t>
            </a:r>
            <a:r>
              <a:rPr sz="1650" u="heavy" spc="-35" dirty="0">
                <a:latin typeface="Palatino Linotype"/>
                <a:cs typeface="Palatino Linotype"/>
              </a:rPr>
              <a:t>i</a:t>
            </a:r>
            <a:r>
              <a:rPr sz="1650" u="heavy" spc="-10" dirty="0">
                <a:latin typeface="Palatino Linotype"/>
                <a:cs typeface="Palatino Linotype"/>
              </a:rPr>
              <a:t>o</a:t>
            </a:r>
            <a:r>
              <a:rPr sz="1650" u="heavy" dirty="0">
                <a:latin typeface="Times"/>
                <a:cs typeface="Times"/>
              </a:rPr>
              <a:t> </a:t>
            </a:r>
            <a:r>
              <a:rPr sz="1650" u="heavy" spc="-175" dirty="0">
                <a:latin typeface="Times"/>
                <a:cs typeface="Times"/>
              </a:rPr>
              <a:t> </a:t>
            </a:r>
            <a:r>
              <a:rPr sz="1650" u="heavy" spc="-10" dirty="0">
                <a:latin typeface="Palatino Linotype"/>
                <a:cs typeface="Palatino Linotype"/>
              </a:rPr>
              <a:t>o</a:t>
            </a:r>
            <a:r>
              <a:rPr sz="1650" u="heavy" spc="-15" dirty="0">
                <a:latin typeface="Times"/>
                <a:cs typeface="Times"/>
              </a:rPr>
              <a:t> </a:t>
            </a:r>
            <a:r>
              <a:rPr sz="1650" u="heavy" spc="-40" dirty="0">
                <a:latin typeface="Palatino Linotype"/>
                <a:cs typeface="Palatino Linotype"/>
              </a:rPr>
              <a:t>c</a:t>
            </a:r>
            <a:r>
              <a:rPr sz="1650" u="heavy" spc="-15" dirty="0">
                <a:latin typeface="Palatino Linotype"/>
                <a:cs typeface="Palatino Linotype"/>
              </a:rPr>
              <a:t>on</a:t>
            </a:r>
            <a:r>
              <a:rPr sz="1650" u="heavy" spc="10" dirty="0">
                <a:latin typeface="Palatino Linotype"/>
                <a:cs typeface="Palatino Linotype"/>
              </a:rPr>
              <a:t>t</a:t>
            </a:r>
            <a:r>
              <a:rPr sz="1650" u="heavy" spc="-30" dirty="0">
                <a:latin typeface="Palatino Linotype"/>
                <a:cs typeface="Palatino Linotype"/>
              </a:rPr>
              <a:t>i</a:t>
            </a:r>
            <a:r>
              <a:rPr sz="1650" u="heavy" spc="10" dirty="0">
                <a:latin typeface="Palatino Linotype"/>
                <a:cs typeface="Palatino Linotype"/>
              </a:rPr>
              <a:t>t</a:t>
            </a:r>
            <a:r>
              <a:rPr sz="1650" u="heavy" spc="-15" dirty="0">
                <a:latin typeface="Palatino Linotype"/>
                <a:cs typeface="Palatino Linotype"/>
              </a:rPr>
              <a:t>o</a:t>
            </a:r>
            <a:r>
              <a:rPr sz="1650" u="heavy" spc="-35" dirty="0">
                <a:latin typeface="Palatino Linotype"/>
                <a:cs typeface="Palatino Linotype"/>
              </a:rPr>
              <a:t>l</a:t>
            </a:r>
            <a:r>
              <a:rPr sz="1650" u="heavy" spc="-30" dirty="0">
                <a:latin typeface="Palatino Linotype"/>
                <a:cs typeface="Palatino Linotype"/>
              </a:rPr>
              <a:t>a</a:t>
            </a:r>
            <a:r>
              <a:rPr sz="1650" u="heavy" spc="-5" dirty="0">
                <a:latin typeface="Palatino Linotype"/>
                <a:cs typeface="Palatino Linotype"/>
              </a:rPr>
              <a:t>r</a:t>
            </a:r>
            <a:r>
              <a:rPr sz="1650" u="heavy" dirty="0">
                <a:latin typeface="Palatino Linotype"/>
                <a:cs typeface="Palatino Linotype"/>
              </a:rPr>
              <a:t>e</a:t>
            </a:r>
            <a:r>
              <a:rPr sz="1650" u="heavy" dirty="0">
                <a:latin typeface="Times"/>
                <a:cs typeface="Times"/>
              </a:rPr>
              <a:t> </a:t>
            </a:r>
            <a:r>
              <a:rPr sz="1650" u="heavy" spc="-270" dirty="0">
                <a:latin typeface="Times"/>
                <a:cs typeface="Times"/>
              </a:rPr>
              <a:t> </a:t>
            </a:r>
            <a:r>
              <a:rPr sz="1650" u="heavy" spc="-70" dirty="0">
                <a:latin typeface="Palatino Linotype"/>
                <a:cs typeface="Palatino Linotype"/>
              </a:rPr>
              <a:t>di</a:t>
            </a:r>
            <a:r>
              <a:rPr sz="1650" u="heavy" spc="110" dirty="0">
                <a:latin typeface="Times"/>
                <a:cs typeface="Times"/>
              </a:rPr>
              <a:t> </a:t>
            </a:r>
            <a:r>
              <a:rPr sz="1650" u="heavy" spc="-70" dirty="0">
                <a:latin typeface="Palatino Linotype"/>
                <a:cs typeface="Palatino Linotype"/>
              </a:rPr>
              <a:t>d</a:t>
            </a:r>
            <a:r>
              <a:rPr sz="1650" u="heavy" spc="-35" dirty="0">
                <a:latin typeface="Palatino Linotype"/>
                <a:cs typeface="Palatino Linotype"/>
              </a:rPr>
              <a:t>i</a:t>
            </a:r>
            <a:r>
              <a:rPr sz="1650" u="heavy" spc="-5" dirty="0">
                <a:latin typeface="Palatino Linotype"/>
                <a:cs typeface="Palatino Linotype"/>
              </a:rPr>
              <a:t>r</a:t>
            </a:r>
            <a:r>
              <a:rPr sz="1650" u="heavy" spc="-35" dirty="0">
                <a:latin typeface="Palatino Linotype"/>
                <a:cs typeface="Palatino Linotype"/>
              </a:rPr>
              <a:t>i</a:t>
            </a:r>
            <a:r>
              <a:rPr sz="1650" u="heavy" spc="10" dirty="0">
                <a:latin typeface="Palatino Linotype"/>
                <a:cs typeface="Palatino Linotype"/>
              </a:rPr>
              <a:t>tti</a:t>
            </a:r>
            <a:r>
              <a:rPr sz="1650" u="heavy" spc="95" dirty="0">
                <a:latin typeface="Times"/>
                <a:cs typeface="Times"/>
              </a:rPr>
              <a:t> </a:t>
            </a:r>
            <a:r>
              <a:rPr sz="1650" u="heavy" spc="-5" dirty="0">
                <a:latin typeface="Palatino Linotype"/>
                <a:cs typeface="Palatino Linotype"/>
              </a:rPr>
              <a:t>r</a:t>
            </a:r>
            <a:r>
              <a:rPr sz="1650" u="heavy" spc="5" dirty="0">
                <a:latin typeface="Palatino Linotype"/>
                <a:cs typeface="Palatino Linotype"/>
              </a:rPr>
              <a:t>e</a:t>
            </a:r>
            <a:r>
              <a:rPr sz="1650" u="heavy" spc="-25" dirty="0">
                <a:latin typeface="Palatino Linotype"/>
                <a:cs typeface="Palatino Linotype"/>
              </a:rPr>
              <a:t>a</a:t>
            </a:r>
            <a:r>
              <a:rPr sz="1650" u="heavy" spc="-35" dirty="0">
                <a:latin typeface="Palatino Linotype"/>
                <a:cs typeface="Palatino Linotype"/>
              </a:rPr>
              <a:t>l</a:t>
            </a:r>
            <a:r>
              <a:rPr sz="1650" u="heavy" dirty="0">
                <a:latin typeface="Palatino Linotype"/>
                <a:cs typeface="Palatino Linotype"/>
              </a:rPr>
              <a:t>i</a:t>
            </a:r>
            <a:r>
              <a:rPr sz="1650" u="heavy" spc="55" dirty="0">
                <a:latin typeface="Times"/>
                <a:cs typeface="Times"/>
              </a:rPr>
              <a:t> </a:t>
            </a:r>
            <a:r>
              <a:rPr sz="1650" u="heavy" spc="-70" dirty="0">
                <a:latin typeface="Palatino Linotype"/>
                <a:cs typeface="Palatino Linotype"/>
              </a:rPr>
              <a:t>di</a:t>
            </a:r>
            <a:r>
              <a:rPr sz="1650" spc="-65" dirty="0">
                <a:latin typeface="Palatino Linotype"/>
                <a:cs typeface="Palatino Linotype"/>
              </a:rPr>
              <a:t> </a:t>
            </a:r>
            <a:r>
              <a:rPr sz="1650" u="heavy" spc="-15" dirty="0">
                <a:latin typeface="Palatino Linotype"/>
                <a:cs typeface="Palatino Linotype"/>
              </a:rPr>
              <a:t>g</a:t>
            </a:r>
            <a:r>
              <a:rPr sz="1650" u="heavy" spc="-5" dirty="0">
                <a:latin typeface="Palatino Linotype"/>
                <a:cs typeface="Palatino Linotype"/>
              </a:rPr>
              <a:t>o</a:t>
            </a:r>
            <a:r>
              <a:rPr sz="1650" u="heavy" spc="-70" dirty="0">
                <a:latin typeface="Palatino Linotype"/>
                <a:cs typeface="Palatino Linotype"/>
              </a:rPr>
              <a:t>d</a:t>
            </a:r>
            <a:r>
              <a:rPr sz="1650" u="heavy" spc="-35" dirty="0">
                <a:latin typeface="Palatino Linotype"/>
                <a:cs typeface="Palatino Linotype"/>
              </a:rPr>
              <a:t>i</a:t>
            </a:r>
            <a:r>
              <a:rPr sz="1650" u="heavy" spc="-25" dirty="0">
                <a:latin typeface="Palatino Linotype"/>
                <a:cs typeface="Palatino Linotype"/>
              </a:rPr>
              <a:t>m</a:t>
            </a:r>
            <a:r>
              <a:rPr sz="1650" u="heavy" spc="5" dirty="0">
                <a:latin typeface="Palatino Linotype"/>
                <a:cs typeface="Palatino Linotype"/>
              </a:rPr>
              <a:t>e</a:t>
            </a:r>
            <a:r>
              <a:rPr sz="1650" u="heavy" spc="-15" dirty="0">
                <a:latin typeface="Palatino Linotype"/>
                <a:cs typeface="Palatino Linotype"/>
              </a:rPr>
              <a:t>n</a:t>
            </a:r>
            <a:r>
              <a:rPr sz="1650" u="heavy" spc="10" dirty="0">
                <a:latin typeface="Palatino Linotype"/>
                <a:cs typeface="Palatino Linotype"/>
              </a:rPr>
              <a:t>t</a:t>
            </a:r>
            <a:r>
              <a:rPr sz="1650" u="heavy" spc="-10" dirty="0">
                <a:latin typeface="Palatino Linotype"/>
                <a:cs typeface="Palatino Linotype"/>
              </a:rPr>
              <a:t>o</a:t>
            </a:r>
            <a:r>
              <a:rPr sz="1650" u="heavy" spc="85" dirty="0">
                <a:latin typeface="Times"/>
                <a:cs typeface="Times"/>
              </a:rPr>
              <a:t> </a:t>
            </a:r>
            <a:r>
              <a:rPr sz="1650" u="heavy" spc="-60" dirty="0">
                <a:latin typeface="Palatino Linotype"/>
                <a:cs typeface="Palatino Linotype"/>
              </a:rPr>
              <a:t>s</a:t>
            </a:r>
            <a:r>
              <a:rPr sz="1650" u="heavy" spc="-45" dirty="0">
                <a:latin typeface="Palatino Linotype"/>
                <a:cs typeface="Palatino Linotype"/>
              </a:rPr>
              <a:t>u</a:t>
            </a:r>
            <a:r>
              <a:rPr sz="1650" u="heavy" spc="-40" dirty="0">
                <a:latin typeface="Palatino Linotype"/>
                <a:cs typeface="Palatino Linotype"/>
              </a:rPr>
              <a:t>ll</a:t>
            </a:r>
            <a:r>
              <a:rPr sz="1650" u="heavy" spc="-15" dirty="0">
                <a:latin typeface="Palatino Linotype"/>
                <a:cs typeface="Palatino Linotype"/>
              </a:rPr>
              <a:t>’</a:t>
            </a:r>
            <a:r>
              <a:rPr sz="1650" u="heavy" spc="-40" dirty="0">
                <a:latin typeface="Palatino Linotype"/>
                <a:cs typeface="Palatino Linotype"/>
              </a:rPr>
              <a:t>i</a:t>
            </a:r>
            <a:r>
              <a:rPr sz="1650" u="heavy" spc="25" dirty="0">
                <a:latin typeface="Palatino Linotype"/>
                <a:cs typeface="Palatino Linotype"/>
              </a:rPr>
              <a:t>m</a:t>
            </a:r>
            <a:r>
              <a:rPr sz="1650" u="heavy" spc="-25" dirty="0">
                <a:latin typeface="Palatino Linotype"/>
                <a:cs typeface="Palatino Linotype"/>
              </a:rPr>
              <a:t>m</a:t>
            </a:r>
            <a:r>
              <a:rPr sz="1650" u="heavy" spc="-15" dirty="0">
                <a:latin typeface="Palatino Linotype"/>
                <a:cs typeface="Palatino Linotype"/>
              </a:rPr>
              <a:t>o</a:t>
            </a:r>
            <a:r>
              <a:rPr sz="1650" u="heavy" spc="35" dirty="0">
                <a:latin typeface="Palatino Linotype"/>
                <a:cs typeface="Palatino Linotype"/>
              </a:rPr>
              <a:t>b</a:t>
            </a:r>
            <a:r>
              <a:rPr sz="1650" u="heavy" spc="-35" dirty="0">
                <a:latin typeface="Palatino Linotype"/>
                <a:cs typeface="Palatino Linotype"/>
              </a:rPr>
              <a:t>il</a:t>
            </a:r>
            <a:r>
              <a:rPr sz="1650" u="heavy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, </a:t>
            </a:r>
            <a:r>
              <a:rPr sz="1650" spc="-190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5" dirty="0"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dd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to</a:t>
            </a:r>
            <a:r>
              <a:rPr sz="1650" b="1" spc="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650" b="1" spc="-2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esse</a:t>
            </a:r>
            <a:r>
              <a:rPr sz="16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endParaRPr sz="1650" dirty="0">
              <a:latin typeface="Palatino Linotype"/>
              <a:cs typeface="Palatino Linotype"/>
            </a:endParaRPr>
          </a:p>
          <a:p>
            <a:pPr marL="12065" marR="6350" indent="4445" algn="ctr">
              <a:lnSpc>
                <a:spcPts val="1950"/>
              </a:lnSpc>
              <a:spcBef>
                <a:spcPts val="40"/>
              </a:spcBef>
            </a:pP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h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to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11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,</a:t>
            </a:r>
            <a:r>
              <a:rPr sz="1650" b="1" spc="7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op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1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650" b="1" spc="-2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re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tto</a:t>
            </a:r>
            <a:r>
              <a:rPr sz="1650" b="1" spc="1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ea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ess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-25" dirty="0">
                <a:latin typeface="Palatino Linotype"/>
                <a:cs typeface="Palatino Linotype"/>
              </a:rPr>
              <a:t> m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10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r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a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25" dirty="0">
                <a:latin typeface="Palatino Linotype"/>
                <a:cs typeface="Palatino Linotype"/>
              </a:rPr>
              <a:t>g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15" dirty="0">
                <a:latin typeface="Palatino Linotype"/>
                <a:cs typeface="Palatino Linotype"/>
              </a:rPr>
              <a:t>i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8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n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dirty="0">
                <a:latin typeface="Palatino Linotype"/>
                <a:cs typeface="Palatino Linotype"/>
              </a:rPr>
              <a:t>e</a:t>
            </a:r>
          </a:p>
          <a:p>
            <a:pPr marL="6350" algn="ctr">
              <a:lnSpc>
                <a:spcPts val="1939"/>
              </a:lnSpc>
            </a:pPr>
            <a:r>
              <a:rPr sz="1650" spc="-30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40" dirty="0">
                <a:latin typeface="Palatino Linotype"/>
                <a:cs typeface="Palatino Linotype"/>
              </a:rPr>
              <a:t>ca</a:t>
            </a:r>
            <a:r>
              <a:rPr sz="1650" spc="-15" dirty="0">
                <a:latin typeface="Palatino Linotype"/>
                <a:cs typeface="Palatino Linotype"/>
              </a:rPr>
              <a:t>r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45" dirty="0">
                <a:latin typeface="Palatino Linotype"/>
                <a:cs typeface="Palatino Linotype"/>
              </a:rPr>
              <a:t> 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35" dirty="0">
                <a:latin typeface="Palatino Linotype"/>
                <a:cs typeface="Palatino Linotype"/>
              </a:rPr>
              <a:t>lla</a:t>
            </a:r>
            <a:endParaRPr sz="1650" dirty="0">
              <a:latin typeface="Palatino Linotype"/>
              <a:cs typeface="Palatino Linotyp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15964" y="2879089"/>
            <a:ext cx="960755" cy="72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ts val="1850"/>
              </a:lnSpc>
            </a:pPr>
            <a:r>
              <a:rPr sz="15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i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i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tto r</a:t>
            </a:r>
            <a:r>
              <a:rPr sz="1550" b="1" i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i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i="1" spc="-8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di </a:t>
            </a:r>
            <a:r>
              <a:rPr sz="1550" b="1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od</a:t>
            </a:r>
            <a:r>
              <a:rPr sz="1550" b="1" i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5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92010" y="2952750"/>
            <a:ext cx="120078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750" b="1" spc="-190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endParaRPr sz="175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2005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16003" y="4251959"/>
            <a:ext cx="96075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ts val="1650"/>
              </a:lnSpc>
            </a:pPr>
            <a:r>
              <a:rPr sz="15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i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i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tto 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550" b="1" i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ona</a:t>
            </a:r>
            <a:r>
              <a:rPr sz="1550" b="1" i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di </a:t>
            </a:r>
            <a:r>
              <a:rPr sz="1550" b="1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od</a:t>
            </a:r>
            <a:r>
              <a:rPr sz="1550" b="1" i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5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144659" y="5784850"/>
            <a:ext cx="6350" cy="6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65309" y="5816600"/>
            <a:ext cx="6350" cy="6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65359" y="6248400"/>
            <a:ext cx="6349" cy="6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65359" y="6388100"/>
            <a:ext cx="6349" cy="6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20909" y="6527800"/>
            <a:ext cx="6350" cy="6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51059" y="6623050"/>
            <a:ext cx="12700" cy="127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55809" y="6686550"/>
            <a:ext cx="44450" cy="381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54209" y="6769100"/>
            <a:ext cx="31750" cy="190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46259" y="6807200"/>
            <a:ext cx="57150" cy="254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44659" y="6851650"/>
            <a:ext cx="6350" cy="6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19159" y="5759450"/>
            <a:ext cx="1371600" cy="1104900"/>
          </a:xfrm>
          <a:custGeom>
            <a:avLst/>
            <a:gdLst/>
            <a:ahLst/>
            <a:cxnLst/>
            <a:rect l="l" t="t" r="r" b="b"/>
            <a:pathLst>
              <a:path w="1371600" h="1104900">
                <a:moveTo>
                  <a:pt x="12700" y="514350"/>
                </a:moveTo>
                <a:lnTo>
                  <a:pt x="6349" y="514350"/>
                </a:lnTo>
                <a:lnTo>
                  <a:pt x="0" y="520700"/>
                </a:lnTo>
                <a:lnTo>
                  <a:pt x="0" y="539750"/>
                </a:lnTo>
                <a:lnTo>
                  <a:pt x="6350" y="546100"/>
                </a:lnTo>
                <a:lnTo>
                  <a:pt x="12700" y="546100"/>
                </a:lnTo>
                <a:lnTo>
                  <a:pt x="12700" y="514350"/>
                </a:lnTo>
                <a:close/>
              </a:path>
              <a:path w="1371600" h="1104900">
                <a:moveTo>
                  <a:pt x="23812" y="450850"/>
                </a:moveTo>
                <a:lnTo>
                  <a:pt x="19049" y="450850"/>
                </a:lnTo>
                <a:lnTo>
                  <a:pt x="6349" y="457200"/>
                </a:lnTo>
                <a:lnTo>
                  <a:pt x="6349" y="476250"/>
                </a:lnTo>
                <a:lnTo>
                  <a:pt x="12699" y="482600"/>
                </a:lnTo>
                <a:lnTo>
                  <a:pt x="16510" y="482600"/>
                </a:lnTo>
                <a:lnTo>
                  <a:pt x="19050" y="469900"/>
                </a:lnTo>
                <a:lnTo>
                  <a:pt x="23812" y="450850"/>
                </a:lnTo>
                <a:close/>
              </a:path>
              <a:path w="1371600" h="1104900">
                <a:moveTo>
                  <a:pt x="41780" y="392688"/>
                </a:moveTo>
                <a:lnTo>
                  <a:pt x="31871" y="392400"/>
                </a:lnTo>
                <a:lnTo>
                  <a:pt x="25399" y="400050"/>
                </a:lnTo>
                <a:lnTo>
                  <a:pt x="22874" y="408584"/>
                </a:lnTo>
                <a:lnTo>
                  <a:pt x="26239" y="417958"/>
                </a:lnTo>
                <a:lnTo>
                  <a:pt x="31088" y="421746"/>
                </a:lnTo>
                <a:lnTo>
                  <a:pt x="31750" y="419100"/>
                </a:lnTo>
                <a:lnTo>
                  <a:pt x="38100" y="400050"/>
                </a:lnTo>
                <a:lnTo>
                  <a:pt x="41780" y="392688"/>
                </a:lnTo>
                <a:close/>
              </a:path>
              <a:path w="1371600" h="1104900">
                <a:moveTo>
                  <a:pt x="69865" y="336519"/>
                </a:moveTo>
                <a:lnTo>
                  <a:pt x="68701" y="335582"/>
                </a:lnTo>
                <a:lnTo>
                  <a:pt x="57271" y="335250"/>
                </a:lnTo>
                <a:lnTo>
                  <a:pt x="50799" y="342900"/>
                </a:lnTo>
                <a:lnTo>
                  <a:pt x="48629" y="346557"/>
                </a:lnTo>
                <a:lnTo>
                  <a:pt x="50752" y="357122"/>
                </a:lnTo>
                <a:lnTo>
                  <a:pt x="57234" y="361780"/>
                </a:lnTo>
                <a:lnTo>
                  <a:pt x="69865" y="336519"/>
                </a:lnTo>
                <a:close/>
              </a:path>
              <a:path w="1371600" h="1104900">
                <a:moveTo>
                  <a:pt x="103856" y="283493"/>
                </a:moveTo>
                <a:lnTo>
                  <a:pt x="93743" y="281040"/>
                </a:lnTo>
                <a:lnTo>
                  <a:pt x="82549" y="285750"/>
                </a:lnTo>
                <a:lnTo>
                  <a:pt x="80162" y="290220"/>
                </a:lnTo>
                <a:lnTo>
                  <a:pt x="82092" y="301294"/>
                </a:lnTo>
                <a:lnTo>
                  <a:pt x="86305" y="307394"/>
                </a:lnTo>
                <a:lnTo>
                  <a:pt x="88900" y="304800"/>
                </a:lnTo>
                <a:lnTo>
                  <a:pt x="95250" y="292100"/>
                </a:lnTo>
                <a:lnTo>
                  <a:pt x="103856" y="283493"/>
                </a:lnTo>
                <a:close/>
              </a:path>
              <a:path w="1371600" h="1104900">
                <a:moveTo>
                  <a:pt x="146050" y="234950"/>
                </a:moveTo>
                <a:lnTo>
                  <a:pt x="139699" y="228600"/>
                </a:lnTo>
                <a:lnTo>
                  <a:pt x="133349" y="228600"/>
                </a:lnTo>
                <a:lnTo>
                  <a:pt x="126999" y="234950"/>
                </a:lnTo>
                <a:lnTo>
                  <a:pt x="124623" y="238109"/>
                </a:lnTo>
                <a:lnTo>
                  <a:pt x="122544" y="249918"/>
                </a:lnTo>
                <a:lnTo>
                  <a:pt x="125338" y="255661"/>
                </a:lnTo>
                <a:lnTo>
                  <a:pt x="146050" y="234950"/>
                </a:lnTo>
                <a:close/>
              </a:path>
              <a:path w="1371600" h="1104900">
                <a:moveTo>
                  <a:pt x="190500" y="190500"/>
                </a:moveTo>
                <a:lnTo>
                  <a:pt x="184149" y="184150"/>
                </a:lnTo>
                <a:lnTo>
                  <a:pt x="177799" y="184150"/>
                </a:lnTo>
                <a:lnTo>
                  <a:pt x="165099" y="196850"/>
                </a:lnTo>
                <a:lnTo>
                  <a:pt x="165099" y="203200"/>
                </a:lnTo>
                <a:lnTo>
                  <a:pt x="169333" y="207433"/>
                </a:lnTo>
                <a:lnTo>
                  <a:pt x="177800" y="203200"/>
                </a:lnTo>
                <a:lnTo>
                  <a:pt x="190500" y="190500"/>
                </a:lnTo>
                <a:close/>
              </a:path>
              <a:path w="1371600" h="1104900">
                <a:moveTo>
                  <a:pt x="238397" y="150676"/>
                </a:moveTo>
                <a:lnTo>
                  <a:pt x="230623" y="146774"/>
                </a:lnTo>
                <a:lnTo>
                  <a:pt x="215899" y="146050"/>
                </a:lnTo>
                <a:lnTo>
                  <a:pt x="214043" y="148346"/>
                </a:lnTo>
                <a:lnTo>
                  <a:pt x="211210" y="160327"/>
                </a:lnTo>
                <a:lnTo>
                  <a:pt x="214827" y="168811"/>
                </a:lnTo>
                <a:lnTo>
                  <a:pt x="222250" y="165099"/>
                </a:lnTo>
                <a:lnTo>
                  <a:pt x="234950" y="152399"/>
                </a:lnTo>
                <a:lnTo>
                  <a:pt x="238397" y="150676"/>
                </a:lnTo>
                <a:close/>
              </a:path>
              <a:path w="1371600" h="1104900">
                <a:moveTo>
                  <a:pt x="290211" y="116674"/>
                </a:moveTo>
                <a:lnTo>
                  <a:pt x="284267" y="110218"/>
                </a:lnTo>
                <a:lnTo>
                  <a:pt x="273049" y="114300"/>
                </a:lnTo>
                <a:lnTo>
                  <a:pt x="269346" y="115716"/>
                </a:lnTo>
                <a:lnTo>
                  <a:pt x="265116" y="124650"/>
                </a:lnTo>
                <a:lnTo>
                  <a:pt x="267881" y="131230"/>
                </a:lnTo>
                <a:lnTo>
                  <a:pt x="270572" y="129333"/>
                </a:lnTo>
                <a:lnTo>
                  <a:pt x="282559" y="121415"/>
                </a:lnTo>
                <a:lnTo>
                  <a:pt x="290211" y="116674"/>
                </a:lnTo>
                <a:close/>
              </a:path>
              <a:path w="1371600" h="1104900">
                <a:moveTo>
                  <a:pt x="346389" y="86411"/>
                </a:moveTo>
                <a:lnTo>
                  <a:pt x="339180" y="80706"/>
                </a:lnTo>
                <a:lnTo>
                  <a:pt x="330199" y="82550"/>
                </a:lnTo>
                <a:lnTo>
                  <a:pt x="327948" y="83064"/>
                </a:lnTo>
                <a:lnTo>
                  <a:pt x="321848" y="91525"/>
                </a:lnTo>
                <a:lnTo>
                  <a:pt x="323154" y="97970"/>
                </a:lnTo>
                <a:lnTo>
                  <a:pt x="333428" y="92685"/>
                </a:lnTo>
                <a:lnTo>
                  <a:pt x="346389" y="86411"/>
                </a:lnTo>
                <a:close/>
              </a:path>
              <a:path w="1371600" h="1104900">
                <a:moveTo>
                  <a:pt x="405763" y="61937"/>
                </a:moveTo>
                <a:lnTo>
                  <a:pt x="398567" y="55306"/>
                </a:lnTo>
                <a:lnTo>
                  <a:pt x="387349" y="57150"/>
                </a:lnTo>
                <a:lnTo>
                  <a:pt x="385232" y="57604"/>
                </a:lnTo>
                <a:lnTo>
                  <a:pt x="379006" y="65989"/>
                </a:lnTo>
                <a:lnTo>
                  <a:pt x="380129" y="71729"/>
                </a:lnTo>
                <a:lnTo>
                  <a:pt x="387762" y="68654"/>
                </a:lnTo>
                <a:lnTo>
                  <a:pt x="401699" y="63380"/>
                </a:lnTo>
                <a:lnTo>
                  <a:pt x="405763" y="61937"/>
                </a:lnTo>
                <a:close/>
              </a:path>
              <a:path w="1371600" h="1104900">
                <a:moveTo>
                  <a:pt x="468003" y="42553"/>
                </a:moveTo>
                <a:lnTo>
                  <a:pt x="457200" y="31750"/>
                </a:lnTo>
                <a:lnTo>
                  <a:pt x="450850" y="31750"/>
                </a:lnTo>
                <a:lnTo>
                  <a:pt x="446317" y="34375"/>
                </a:lnTo>
                <a:lnTo>
                  <a:pt x="439193" y="43944"/>
                </a:lnTo>
                <a:lnTo>
                  <a:pt x="438741" y="50940"/>
                </a:lnTo>
                <a:lnTo>
                  <a:pt x="443953" y="49320"/>
                </a:lnTo>
                <a:lnTo>
                  <a:pt x="458102" y="45219"/>
                </a:lnTo>
                <a:lnTo>
                  <a:pt x="468003" y="42553"/>
                </a:lnTo>
                <a:close/>
              </a:path>
              <a:path w="1371600" h="1104900">
                <a:moveTo>
                  <a:pt x="527050" y="28575"/>
                </a:moveTo>
                <a:lnTo>
                  <a:pt x="527050" y="25400"/>
                </a:lnTo>
                <a:lnTo>
                  <a:pt x="520700" y="19050"/>
                </a:lnTo>
                <a:lnTo>
                  <a:pt x="507194" y="19117"/>
                </a:lnTo>
                <a:lnTo>
                  <a:pt x="499343" y="27068"/>
                </a:lnTo>
                <a:lnTo>
                  <a:pt x="498509" y="35109"/>
                </a:lnTo>
                <a:lnTo>
                  <a:pt x="500390" y="34677"/>
                </a:lnTo>
                <a:lnTo>
                  <a:pt x="514350" y="31749"/>
                </a:lnTo>
                <a:lnTo>
                  <a:pt x="527050" y="28575"/>
                </a:lnTo>
                <a:close/>
              </a:path>
              <a:path w="1371600" h="1104900">
                <a:moveTo>
                  <a:pt x="590550" y="19050"/>
                </a:moveTo>
                <a:lnTo>
                  <a:pt x="590550" y="12700"/>
                </a:lnTo>
                <a:lnTo>
                  <a:pt x="584200" y="6350"/>
                </a:lnTo>
                <a:lnTo>
                  <a:pt x="565150" y="6350"/>
                </a:lnTo>
                <a:lnTo>
                  <a:pt x="558800" y="19050"/>
                </a:lnTo>
                <a:lnTo>
                  <a:pt x="558800" y="23018"/>
                </a:lnTo>
                <a:lnTo>
                  <a:pt x="590550" y="19050"/>
                </a:lnTo>
                <a:close/>
              </a:path>
              <a:path w="1371600" h="1104900">
                <a:moveTo>
                  <a:pt x="654003" y="19049"/>
                </a:moveTo>
                <a:lnTo>
                  <a:pt x="653987" y="16933"/>
                </a:lnTo>
                <a:lnTo>
                  <a:pt x="648727" y="4233"/>
                </a:lnTo>
                <a:lnTo>
                  <a:pt x="635000" y="0"/>
                </a:lnTo>
                <a:lnTo>
                  <a:pt x="628650" y="0"/>
                </a:lnTo>
                <a:lnTo>
                  <a:pt x="622300" y="12700"/>
                </a:lnTo>
                <a:lnTo>
                  <a:pt x="622300" y="19049"/>
                </a:lnTo>
                <a:lnTo>
                  <a:pt x="654003" y="19049"/>
                </a:lnTo>
                <a:close/>
              </a:path>
              <a:path w="1371600" h="1104900">
                <a:moveTo>
                  <a:pt x="717550" y="19049"/>
                </a:moveTo>
                <a:lnTo>
                  <a:pt x="717550" y="6350"/>
                </a:lnTo>
                <a:lnTo>
                  <a:pt x="711200" y="0"/>
                </a:lnTo>
                <a:lnTo>
                  <a:pt x="702733" y="62"/>
                </a:lnTo>
                <a:lnTo>
                  <a:pt x="690033" y="5322"/>
                </a:lnTo>
                <a:lnTo>
                  <a:pt x="685800" y="19049"/>
                </a:lnTo>
                <a:lnTo>
                  <a:pt x="717550" y="19049"/>
                </a:lnTo>
                <a:close/>
              </a:path>
              <a:path w="1371600" h="1104900">
                <a:moveTo>
                  <a:pt x="781050" y="19049"/>
                </a:moveTo>
                <a:lnTo>
                  <a:pt x="781050" y="12699"/>
                </a:lnTo>
                <a:lnTo>
                  <a:pt x="774700" y="6349"/>
                </a:lnTo>
                <a:lnTo>
                  <a:pt x="755650" y="6349"/>
                </a:lnTo>
                <a:lnTo>
                  <a:pt x="749300" y="12699"/>
                </a:lnTo>
                <a:lnTo>
                  <a:pt x="749300" y="19049"/>
                </a:lnTo>
                <a:lnTo>
                  <a:pt x="781050" y="19049"/>
                </a:lnTo>
                <a:close/>
              </a:path>
              <a:path w="1371600" h="1104900">
                <a:moveTo>
                  <a:pt x="841375" y="19049"/>
                </a:moveTo>
                <a:lnTo>
                  <a:pt x="838200" y="12699"/>
                </a:lnTo>
                <a:lnTo>
                  <a:pt x="819150" y="12699"/>
                </a:lnTo>
                <a:lnTo>
                  <a:pt x="812800" y="19049"/>
                </a:lnTo>
                <a:lnTo>
                  <a:pt x="841375" y="19049"/>
                </a:lnTo>
                <a:close/>
              </a:path>
              <a:path w="1371600" h="1104900">
                <a:moveTo>
                  <a:pt x="831850" y="1104900"/>
                </a:moveTo>
                <a:lnTo>
                  <a:pt x="831850" y="1090930"/>
                </a:lnTo>
                <a:lnTo>
                  <a:pt x="825500" y="1092200"/>
                </a:lnTo>
                <a:lnTo>
                  <a:pt x="800100" y="1095375"/>
                </a:lnTo>
                <a:lnTo>
                  <a:pt x="800100" y="1104900"/>
                </a:lnTo>
                <a:lnTo>
                  <a:pt x="831850" y="1104900"/>
                </a:lnTo>
                <a:close/>
              </a:path>
              <a:path w="1371600" h="1104900">
                <a:moveTo>
                  <a:pt x="520700" y="1088001"/>
                </a:moveTo>
                <a:lnTo>
                  <a:pt x="488950" y="1080477"/>
                </a:lnTo>
                <a:lnTo>
                  <a:pt x="501067" y="1083475"/>
                </a:lnTo>
                <a:lnTo>
                  <a:pt x="513934" y="1086510"/>
                </a:lnTo>
                <a:lnTo>
                  <a:pt x="520700" y="1088001"/>
                </a:lnTo>
                <a:close/>
              </a:path>
              <a:path w="1371600" h="1104900">
                <a:moveTo>
                  <a:pt x="458157" y="1072193"/>
                </a:moveTo>
                <a:lnTo>
                  <a:pt x="431327" y="1064109"/>
                </a:lnTo>
                <a:lnTo>
                  <a:pt x="437359" y="1066029"/>
                </a:lnTo>
                <a:lnTo>
                  <a:pt x="449999" y="1069850"/>
                </a:lnTo>
                <a:lnTo>
                  <a:pt x="458157" y="1072193"/>
                </a:lnTo>
                <a:close/>
              </a:path>
              <a:path w="1371600" h="1104900">
                <a:moveTo>
                  <a:pt x="400050" y="1053504"/>
                </a:moveTo>
                <a:lnTo>
                  <a:pt x="370337" y="1041971"/>
                </a:lnTo>
                <a:lnTo>
                  <a:pt x="375202" y="1043990"/>
                </a:lnTo>
                <a:lnTo>
                  <a:pt x="387476" y="1048819"/>
                </a:lnTo>
                <a:lnTo>
                  <a:pt x="400050" y="1053504"/>
                </a:lnTo>
                <a:close/>
              </a:path>
              <a:path w="1371600" h="1104900">
                <a:moveTo>
                  <a:pt x="342155" y="1029585"/>
                </a:moveTo>
                <a:lnTo>
                  <a:pt x="312588" y="1014779"/>
                </a:lnTo>
                <a:lnTo>
                  <a:pt x="315285" y="1016244"/>
                </a:lnTo>
                <a:lnTo>
                  <a:pt x="327056" y="1022303"/>
                </a:lnTo>
                <a:lnTo>
                  <a:pt x="338939" y="1028098"/>
                </a:lnTo>
                <a:lnTo>
                  <a:pt x="342155" y="1029585"/>
                </a:lnTo>
                <a:close/>
              </a:path>
              <a:path w="1371600" h="1104900">
                <a:moveTo>
                  <a:pt x="268502" y="986052"/>
                </a:moveTo>
                <a:lnTo>
                  <a:pt x="266700" y="984250"/>
                </a:lnTo>
                <a:lnTo>
                  <a:pt x="262512" y="982156"/>
                </a:lnTo>
                <a:lnTo>
                  <a:pt x="268502" y="986052"/>
                </a:lnTo>
                <a:close/>
              </a:path>
              <a:path w="1371600" h="1104900">
                <a:moveTo>
                  <a:pt x="283613" y="995881"/>
                </a:moveTo>
                <a:lnTo>
                  <a:pt x="268502" y="986052"/>
                </a:lnTo>
                <a:lnTo>
                  <a:pt x="273050" y="990600"/>
                </a:lnTo>
                <a:lnTo>
                  <a:pt x="283613" y="995881"/>
                </a:lnTo>
                <a:close/>
              </a:path>
              <a:path w="1371600" h="1104900">
                <a:moveTo>
                  <a:pt x="286669" y="997869"/>
                </a:moveTo>
                <a:lnTo>
                  <a:pt x="285750" y="996950"/>
                </a:lnTo>
                <a:lnTo>
                  <a:pt x="283613" y="995881"/>
                </a:lnTo>
                <a:lnTo>
                  <a:pt x="286669" y="997869"/>
                </a:lnTo>
                <a:close/>
              </a:path>
              <a:path w="1371600" h="1104900">
                <a:moveTo>
                  <a:pt x="234493" y="964743"/>
                </a:moveTo>
                <a:lnTo>
                  <a:pt x="222250" y="952500"/>
                </a:lnTo>
                <a:lnTo>
                  <a:pt x="210557" y="946653"/>
                </a:lnTo>
                <a:lnTo>
                  <a:pt x="234493" y="964743"/>
                </a:lnTo>
                <a:close/>
              </a:path>
              <a:path w="1371600" h="1104900">
                <a:moveTo>
                  <a:pt x="186304" y="922904"/>
                </a:moveTo>
                <a:lnTo>
                  <a:pt x="177800" y="914400"/>
                </a:lnTo>
                <a:lnTo>
                  <a:pt x="165100" y="908050"/>
                </a:lnTo>
                <a:lnTo>
                  <a:pt x="158750" y="908049"/>
                </a:lnTo>
                <a:lnTo>
                  <a:pt x="186304" y="922904"/>
                </a:lnTo>
                <a:close/>
              </a:path>
              <a:path w="1371600" h="1104900">
                <a:moveTo>
                  <a:pt x="87312" y="812800"/>
                </a:moveTo>
                <a:lnTo>
                  <a:pt x="82550" y="806449"/>
                </a:lnTo>
                <a:lnTo>
                  <a:pt x="82550" y="812800"/>
                </a:lnTo>
                <a:lnTo>
                  <a:pt x="87312" y="812800"/>
                </a:lnTo>
                <a:close/>
              </a:path>
              <a:path w="1371600" h="1104900">
                <a:moveTo>
                  <a:pt x="95250" y="823383"/>
                </a:moveTo>
                <a:lnTo>
                  <a:pt x="95250" y="819150"/>
                </a:lnTo>
                <a:lnTo>
                  <a:pt x="88900" y="812800"/>
                </a:lnTo>
                <a:lnTo>
                  <a:pt x="87312" y="812800"/>
                </a:lnTo>
                <a:lnTo>
                  <a:pt x="95250" y="823383"/>
                </a:lnTo>
                <a:close/>
              </a:path>
              <a:path w="1371600" h="1104900">
                <a:moveTo>
                  <a:pt x="101600" y="831850"/>
                </a:moveTo>
                <a:lnTo>
                  <a:pt x="95250" y="823383"/>
                </a:lnTo>
                <a:lnTo>
                  <a:pt x="95250" y="831850"/>
                </a:lnTo>
                <a:lnTo>
                  <a:pt x="101600" y="831850"/>
                </a:lnTo>
                <a:close/>
              </a:path>
              <a:path w="1371600" h="1104900">
                <a:moveTo>
                  <a:pt x="61999" y="762000"/>
                </a:moveTo>
                <a:lnTo>
                  <a:pt x="57150" y="750586"/>
                </a:lnTo>
                <a:lnTo>
                  <a:pt x="57150" y="762000"/>
                </a:lnTo>
                <a:lnTo>
                  <a:pt x="61999" y="762000"/>
                </a:lnTo>
                <a:close/>
              </a:path>
              <a:path w="1371600" h="1104900">
                <a:moveTo>
                  <a:pt x="63500" y="765530"/>
                </a:moveTo>
                <a:lnTo>
                  <a:pt x="63500" y="762000"/>
                </a:lnTo>
                <a:lnTo>
                  <a:pt x="61999" y="762000"/>
                </a:lnTo>
                <a:lnTo>
                  <a:pt x="63500" y="765530"/>
                </a:lnTo>
                <a:close/>
              </a:path>
              <a:path w="1371600" h="1104900">
                <a:moveTo>
                  <a:pt x="67396" y="774700"/>
                </a:moveTo>
                <a:lnTo>
                  <a:pt x="63500" y="765530"/>
                </a:lnTo>
                <a:lnTo>
                  <a:pt x="63500" y="774700"/>
                </a:lnTo>
                <a:lnTo>
                  <a:pt x="67396" y="774700"/>
                </a:lnTo>
                <a:close/>
              </a:path>
              <a:path w="1371600" h="1104900">
                <a:moveTo>
                  <a:pt x="69850" y="780474"/>
                </a:moveTo>
                <a:lnTo>
                  <a:pt x="69850" y="774700"/>
                </a:lnTo>
                <a:lnTo>
                  <a:pt x="67396" y="774700"/>
                </a:lnTo>
                <a:lnTo>
                  <a:pt x="69850" y="780474"/>
                </a:lnTo>
                <a:close/>
              </a:path>
              <a:path w="1371600" h="1104900">
                <a:moveTo>
                  <a:pt x="34624" y="704850"/>
                </a:moveTo>
                <a:lnTo>
                  <a:pt x="31750" y="692150"/>
                </a:lnTo>
                <a:lnTo>
                  <a:pt x="31750" y="704850"/>
                </a:lnTo>
                <a:lnTo>
                  <a:pt x="34624" y="704850"/>
                </a:lnTo>
                <a:close/>
              </a:path>
              <a:path w="1371600" h="1104900">
                <a:moveTo>
                  <a:pt x="38100" y="720207"/>
                </a:moveTo>
                <a:lnTo>
                  <a:pt x="38100" y="704850"/>
                </a:lnTo>
                <a:lnTo>
                  <a:pt x="34624" y="704850"/>
                </a:lnTo>
                <a:lnTo>
                  <a:pt x="38100" y="720207"/>
                </a:lnTo>
                <a:close/>
              </a:path>
              <a:path w="1371600" h="1104900">
                <a:moveTo>
                  <a:pt x="25400" y="660400"/>
                </a:moveTo>
                <a:lnTo>
                  <a:pt x="25400" y="654050"/>
                </a:lnTo>
                <a:lnTo>
                  <a:pt x="19050" y="654050"/>
                </a:lnTo>
                <a:lnTo>
                  <a:pt x="19050" y="628650"/>
                </a:lnTo>
                <a:lnTo>
                  <a:pt x="6350" y="635000"/>
                </a:lnTo>
                <a:lnTo>
                  <a:pt x="6350" y="647700"/>
                </a:lnTo>
                <a:lnTo>
                  <a:pt x="25400" y="660400"/>
                </a:lnTo>
                <a:close/>
              </a:path>
              <a:path w="1371600" h="1104900">
                <a:moveTo>
                  <a:pt x="12700" y="596900"/>
                </a:moveTo>
                <a:lnTo>
                  <a:pt x="12700" y="565150"/>
                </a:lnTo>
                <a:lnTo>
                  <a:pt x="0" y="577850"/>
                </a:lnTo>
                <a:lnTo>
                  <a:pt x="0" y="590550"/>
                </a:lnTo>
                <a:lnTo>
                  <a:pt x="6350" y="596900"/>
                </a:lnTo>
                <a:lnTo>
                  <a:pt x="12700" y="596900"/>
                </a:lnTo>
                <a:close/>
              </a:path>
              <a:path w="1371600" h="1104900">
                <a:moveTo>
                  <a:pt x="781050" y="19843"/>
                </a:moveTo>
                <a:lnTo>
                  <a:pt x="781050" y="19050"/>
                </a:lnTo>
                <a:lnTo>
                  <a:pt x="774700" y="19050"/>
                </a:lnTo>
                <a:lnTo>
                  <a:pt x="781050" y="19843"/>
                </a:lnTo>
                <a:close/>
              </a:path>
              <a:path w="1371600" h="1104900">
                <a:moveTo>
                  <a:pt x="844550" y="29238"/>
                </a:moveTo>
                <a:lnTo>
                  <a:pt x="844550" y="25399"/>
                </a:lnTo>
                <a:lnTo>
                  <a:pt x="841375" y="19050"/>
                </a:lnTo>
                <a:lnTo>
                  <a:pt x="812799" y="19050"/>
                </a:lnTo>
                <a:lnTo>
                  <a:pt x="812800" y="23812"/>
                </a:lnTo>
                <a:lnTo>
                  <a:pt x="825500" y="25400"/>
                </a:lnTo>
                <a:lnTo>
                  <a:pt x="844550" y="29238"/>
                </a:lnTo>
                <a:close/>
              </a:path>
              <a:path w="1371600" h="1104900">
                <a:moveTo>
                  <a:pt x="902999" y="34380"/>
                </a:moveTo>
                <a:lnTo>
                  <a:pt x="895350" y="25399"/>
                </a:lnTo>
                <a:lnTo>
                  <a:pt x="882650" y="25399"/>
                </a:lnTo>
                <a:lnTo>
                  <a:pt x="876300" y="31749"/>
                </a:lnTo>
                <a:lnTo>
                  <a:pt x="875758" y="35948"/>
                </a:lnTo>
                <a:lnTo>
                  <a:pt x="885970" y="38477"/>
                </a:lnTo>
                <a:lnTo>
                  <a:pt x="898282" y="41772"/>
                </a:lnTo>
                <a:lnTo>
                  <a:pt x="902679" y="43036"/>
                </a:lnTo>
                <a:lnTo>
                  <a:pt x="902999" y="34380"/>
                </a:lnTo>
                <a:close/>
              </a:path>
              <a:path w="1371600" h="1104900">
                <a:moveTo>
                  <a:pt x="965200" y="63499"/>
                </a:moveTo>
                <a:lnTo>
                  <a:pt x="965200" y="50799"/>
                </a:lnTo>
                <a:lnTo>
                  <a:pt x="952500" y="44449"/>
                </a:lnTo>
                <a:lnTo>
                  <a:pt x="939800" y="44449"/>
                </a:lnTo>
                <a:lnTo>
                  <a:pt x="935431" y="53187"/>
                </a:lnTo>
                <a:lnTo>
                  <a:pt x="946875" y="57134"/>
                </a:lnTo>
                <a:lnTo>
                  <a:pt x="958856" y="61487"/>
                </a:lnTo>
                <a:lnTo>
                  <a:pt x="965028" y="63842"/>
                </a:lnTo>
                <a:lnTo>
                  <a:pt x="965200" y="63499"/>
                </a:lnTo>
                <a:close/>
              </a:path>
              <a:path w="1371600" h="1104900">
                <a:moveTo>
                  <a:pt x="1022350" y="88188"/>
                </a:moveTo>
                <a:lnTo>
                  <a:pt x="1022350" y="76199"/>
                </a:lnTo>
                <a:lnTo>
                  <a:pt x="1016000" y="69849"/>
                </a:lnTo>
                <a:lnTo>
                  <a:pt x="1009091" y="67462"/>
                </a:lnTo>
                <a:lnTo>
                  <a:pt x="998626" y="69392"/>
                </a:lnTo>
                <a:lnTo>
                  <a:pt x="992260" y="74791"/>
                </a:lnTo>
                <a:lnTo>
                  <a:pt x="994377" y="75675"/>
                </a:lnTo>
                <a:lnTo>
                  <a:pt x="1006074" y="80759"/>
                </a:lnTo>
                <a:lnTo>
                  <a:pt x="1017698" y="86009"/>
                </a:lnTo>
                <a:lnTo>
                  <a:pt x="1022350" y="88188"/>
                </a:lnTo>
                <a:close/>
              </a:path>
              <a:path w="1371600" h="1104900">
                <a:moveTo>
                  <a:pt x="1079500" y="117171"/>
                </a:moveTo>
                <a:lnTo>
                  <a:pt x="1079500" y="101599"/>
                </a:lnTo>
                <a:lnTo>
                  <a:pt x="1073150" y="101599"/>
                </a:lnTo>
                <a:lnTo>
                  <a:pt x="1070506" y="99525"/>
                </a:lnTo>
                <a:lnTo>
                  <a:pt x="1058673" y="97146"/>
                </a:lnTo>
                <a:lnTo>
                  <a:pt x="1050096" y="101681"/>
                </a:lnTo>
                <a:lnTo>
                  <a:pt x="1052121" y="102695"/>
                </a:lnTo>
                <a:lnTo>
                  <a:pt x="1063442" y="108548"/>
                </a:lnTo>
                <a:lnTo>
                  <a:pt x="1074685" y="114535"/>
                </a:lnTo>
                <a:lnTo>
                  <a:pt x="1079500" y="117171"/>
                </a:lnTo>
                <a:close/>
              </a:path>
              <a:path w="1371600" h="1104900">
                <a:moveTo>
                  <a:pt x="1131599" y="142330"/>
                </a:moveTo>
                <a:lnTo>
                  <a:pt x="1123950" y="133349"/>
                </a:lnTo>
                <a:lnTo>
                  <a:pt x="1121259" y="131064"/>
                </a:lnTo>
                <a:lnTo>
                  <a:pt x="1112418" y="129851"/>
                </a:lnTo>
                <a:lnTo>
                  <a:pt x="1106565" y="135015"/>
                </a:lnTo>
                <a:lnTo>
                  <a:pt x="1111250" y="139700"/>
                </a:lnTo>
                <a:lnTo>
                  <a:pt x="1123950" y="146050"/>
                </a:lnTo>
                <a:lnTo>
                  <a:pt x="1130175" y="152275"/>
                </a:lnTo>
                <a:lnTo>
                  <a:pt x="1131267" y="151310"/>
                </a:lnTo>
                <a:lnTo>
                  <a:pt x="1131599" y="142330"/>
                </a:lnTo>
                <a:close/>
              </a:path>
              <a:path w="1371600" h="1104900">
                <a:moveTo>
                  <a:pt x="1183487" y="192379"/>
                </a:moveTo>
                <a:lnTo>
                  <a:pt x="1181557" y="181305"/>
                </a:lnTo>
                <a:lnTo>
                  <a:pt x="1174750" y="171449"/>
                </a:lnTo>
                <a:lnTo>
                  <a:pt x="1172331" y="169355"/>
                </a:lnTo>
                <a:lnTo>
                  <a:pt x="1163400" y="167784"/>
                </a:lnTo>
                <a:lnTo>
                  <a:pt x="1157223" y="172973"/>
                </a:lnTo>
                <a:lnTo>
                  <a:pt x="1174750" y="190499"/>
                </a:lnTo>
                <a:lnTo>
                  <a:pt x="1181414" y="193832"/>
                </a:lnTo>
                <a:lnTo>
                  <a:pt x="1183487" y="192379"/>
                </a:lnTo>
                <a:close/>
              </a:path>
              <a:path w="1371600" h="1104900">
                <a:moveTo>
                  <a:pt x="1230259" y="227093"/>
                </a:moveTo>
                <a:lnTo>
                  <a:pt x="1225550" y="215899"/>
                </a:lnTo>
                <a:lnTo>
                  <a:pt x="1223111" y="213951"/>
                </a:lnTo>
                <a:lnTo>
                  <a:pt x="1211158" y="211243"/>
                </a:lnTo>
                <a:lnTo>
                  <a:pt x="1204669" y="214069"/>
                </a:lnTo>
                <a:lnTo>
                  <a:pt x="1227806" y="237206"/>
                </a:lnTo>
                <a:lnTo>
                  <a:pt x="1230259" y="227093"/>
                </a:lnTo>
                <a:close/>
              </a:path>
              <a:path w="1371600" h="1104900">
                <a:moveTo>
                  <a:pt x="1270000" y="279399"/>
                </a:moveTo>
                <a:lnTo>
                  <a:pt x="1270000" y="273049"/>
                </a:lnTo>
                <a:lnTo>
                  <a:pt x="1263650" y="266699"/>
                </a:lnTo>
                <a:lnTo>
                  <a:pt x="1262852" y="263895"/>
                </a:lnTo>
                <a:lnTo>
                  <a:pt x="1254323" y="258596"/>
                </a:lnTo>
                <a:lnTo>
                  <a:pt x="1245818" y="261568"/>
                </a:lnTo>
                <a:lnTo>
                  <a:pt x="1257300" y="273049"/>
                </a:lnTo>
                <a:lnTo>
                  <a:pt x="1257300" y="285749"/>
                </a:lnTo>
                <a:lnTo>
                  <a:pt x="1263650" y="285749"/>
                </a:lnTo>
                <a:lnTo>
                  <a:pt x="1270000" y="279399"/>
                </a:lnTo>
                <a:close/>
              </a:path>
              <a:path w="1371600" h="1104900">
                <a:moveTo>
                  <a:pt x="1304086" y="327355"/>
                </a:moveTo>
                <a:lnTo>
                  <a:pt x="1301750" y="317499"/>
                </a:lnTo>
                <a:lnTo>
                  <a:pt x="1295400" y="311150"/>
                </a:lnTo>
                <a:lnTo>
                  <a:pt x="1289050" y="311149"/>
                </a:lnTo>
                <a:lnTo>
                  <a:pt x="1282700" y="313972"/>
                </a:lnTo>
                <a:lnTo>
                  <a:pt x="1282700" y="323849"/>
                </a:lnTo>
                <a:lnTo>
                  <a:pt x="1289050" y="323849"/>
                </a:lnTo>
                <a:lnTo>
                  <a:pt x="1295400" y="330199"/>
                </a:lnTo>
                <a:lnTo>
                  <a:pt x="1295400" y="340077"/>
                </a:lnTo>
                <a:lnTo>
                  <a:pt x="1299108" y="338429"/>
                </a:lnTo>
                <a:lnTo>
                  <a:pt x="1304086" y="327355"/>
                </a:lnTo>
                <a:close/>
              </a:path>
              <a:path w="1371600" h="1104900">
                <a:moveTo>
                  <a:pt x="1333500" y="374649"/>
                </a:moveTo>
                <a:lnTo>
                  <a:pt x="1329639" y="370941"/>
                </a:lnTo>
                <a:lnTo>
                  <a:pt x="1320698" y="365963"/>
                </a:lnTo>
                <a:lnTo>
                  <a:pt x="1308100" y="368299"/>
                </a:lnTo>
                <a:lnTo>
                  <a:pt x="1314450" y="368299"/>
                </a:lnTo>
                <a:lnTo>
                  <a:pt x="1314450" y="380999"/>
                </a:lnTo>
                <a:lnTo>
                  <a:pt x="1320800" y="380999"/>
                </a:lnTo>
                <a:lnTo>
                  <a:pt x="1320800" y="398151"/>
                </a:lnTo>
                <a:lnTo>
                  <a:pt x="1324412" y="398031"/>
                </a:lnTo>
                <a:lnTo>
                  <a:pt x="1332364" y="388446"/>
                </a:lnTo>
                <a:lnTo>
                  <a:pt x="1333500" y="374649"/>
                </a:lnTo>
                <a:close/>
              </a:path>
              <a:path w="1371600" h="1104900">
                <a:moveTo>
                  <a:pt x="1354393" y="449367"/>
                </a:moveTo>
                <a:lnTo>
                  <a:pt x="1352549" y="438108"/>
                </a:lnTo>
                <a:lnTo>
                  <a:pt x="1345148" y="429635"/>
                </a:lnTo>
                <a:lnTo>
                  <a:pt x="1333500" y="427618"/>
                </a:lnTo>
                <a:lnTo>
                  <a:pt x="1333500" y="438149"/>
                </a:lnTo>
                <a:lnTo>
                  <a:pt x="1339850" y="438149"/>
                </a:lnTo>
                <a:lnTo>
                  <a:pt x="1339850" y="456599"/>
                </a:lnTo>
                <a:lnTo>
                  <a:pt x="1347287" y="457078"/>
                </a:lnTo>
                <a:lnTo>
                  <a:pt x="1354393" y="449367"/>
                </a:lnTo>
                <a:close/>
              </a:path>
              <a:path w="1371600" h="1104900">
                <a:moveTo>
                  <a:pt x="1365250" y="520699"/>
                </a:moveTo>
                <a:lnTo>
                  <a:pt x="1365250" y="495299"/>
                </a:lnTo>
                <a:lnTo>
                  <a:pt x="1358900" y="488949"/>
                </a:lnTo>
                <a:lnTo>
                  <a:pt x="1346200" y="488949"/>
                </a:lnTo>
                <a:lnTo>
                  <a:pt x="1346200" y="495299"/>
                </a:lnTo>
                <a:lnTo>
                  <a:pt x="1352550" y="495299"/>
                </a:lnTo>
                <a:lnTo>
                  <a:pt x="1352550" y="520699"/>
                </a:lnTo>
                <a:lnTo>
                  <a:pt x="1365250" y="520699"/>
                </a:lnTo>
                <a:close/>
              </a:path>
              <a:path w="1371600" h="1104900">
                <a:moveTo>
                  <a:pt x="1352550" y="520699"/>
                </a:moveTo>
                <a:lnTo>
                  <a:pt x="1352550" y="495299"/>
                </a:lnTo>
                <a:lnTo>
                  <a:pt x="1351340" y="520699"/>
                </a:lnTo>
                <a:lnTo>
                  <a:pt x="1352550" y="520699"/>
                </a:lnTo>
                <a:close/>
              </a:path>
              <a:path w="1371600" h="1104900">
                <a:moveTo>
                  <a:pt x="1371600" y="565149"/>
                </a:moveTo>
                <a:lnTo>
                  <a:pt x="1371600" y="558799"/>
                </a:lnTo>
                <a:lnTo>
                  <a:pt x="1365250" y="552449"/>
                </a:lnTo>
                <a:lnTo>
                  <a:pt x="1349828" y="552449"/>
                </a:lnTo>
                <a:lnTo>
                  <a:pt x="1348317" y="584184"/>
                </a:lnTo>
                <a:lnTo>
                  <a:pt x="1354666" y="584137"/>
                </a:lnTo>
                <a:lnTo>
                  <a:pt x="1367366" y="578877"/>
                </a:lnTo>
                <a:lnTo>
                  <a:pt x="1371600" y="565149"/>
                </a:lnTo>
                <a:close/>
              </a:path>
              <a:path w="1371600" h="1104900">
                <a:moveTo>
                  <a:pt x="1365250" y="641349"/>
                </a:moveTo>
                <a:lnTo>
                  <a:pt x="1365250" y="634999"/>
                </a:lnTo>
                <a:lnTo>
                  <a:pt x="1365149" y="632325"/>
                </a:lnTo>
                <a:lnTo>
                  <a:pt x="1360066" y="619683"/>
                </a:lnTo>
                <a:lnTo>
                  <a:pt x="1348130" y="613613"/>
                </a:lnTo>
                <a:lnTo>
                  <a:pt x="1346896" y="614024"/>
                </a:lnTo>
                <a:lnTo>
                  <a:pt x="1346200" y="628650"/>
                </a:lnTo>
                <a:lnTo>
                  <a:pt x="1343478" y="644978"/>
                </a:lnTo>
                <a:lnTo>
                  <a:pt x="1346200" y="647699"/>
                </a:lnTo>
                <a:lnTo>
                  <a:pt x="1352550" y="647699"/>
                </a:lnTo>
                <a:lnTo>
                  <a:pt x="1365250" y="641349"/>
                </a:lnTo>
                <a:close/>
              </a:path>
              <a:path w="1371600" h="1104900">
                <a:moveTo>
                  <a:pt x="1352550" y="698499"/>
                </a:moveTo>
                <a:lnTo>
                  <a:pt x="1352345" y="694682"/>
                </a:lnTo>
                <a:lnTo>
                  <a:pt x="1347801" y="682187"/>
                </a:lnTo>
                <a:lnTo>
                  <a:pt x="1339850" y="673099"/>
                </a:lnTo>
                <a:lnTo>
                  <a:pt x="1337733" y="673099"/>
                </a:lnTo>
                <a:lnTo>
                  <a:pt x="1333500" y="685799"/>
                </a:lnTo>
                <a:lnTo>
                  <a:pt x="1328600" y="705397"/>
                </a:lnTo>
                <a:lnTo>
                  <a:pt x="1334589" y="705817"/>
                </a:lnTo>
                <a:lnTo>
                  <a:pt x="1343569" y="706149"/>
                </a:lnTo>
                <a:lnTo>
                  <a:pt x="1352550" y="698499"/>
                </a:lnTo>
                <a:close/>
              </a:path>
              <a:path w="1371600" h="1104900">
                <a:moveTo>
                  <a:pt x="1329320" y="751992"/>
                </a:moveTo>
                <a:lnTo>
                  <a:pt x="1327197" y="741427"/>
                </a:lnTo>
                <a:lnTo>
                  <a:pt x="1317721" y="734618"/>
                </a:lnTo>
                <a:lnTo>
                  <a:pt x="1317201" y="734694"/>
                </a:lnTo>
                <a:lnTo>
                  <a:pt x="1314450" y="742949"/>
                </a:lnTo>
                <a:lnTo>
                  <a:pt x="1305820" y="760208"/>
                </a:lnTo>
                <a:lnTo>
                  <a:pt x="1309248" y="762967"/>
                </a:lnTo>
                <a:lnTo>
                  <a:pt x="1320678" y="763299"/>
                </a:lnTo>
                <a:lnTo>
                  <a:pt x="1327150" y="755649"/>
                </a:lnTo>
                <a:lnTo>
                  <a:pt x="1329320" y="751992"/>
                </a:lnTo>
                <a:close/>
              </a:path>
              <a:path w="1371600" h="1104900">
                <a:moveTo>
                  <a:pt x="1298164" y="798442"/>
                </a:moveTo>
                <a:lnTo>
                  <a:pt x="1289322" y="793205"/>
                </a:lnTo>
                <a:lnTo>
                  <a:pt x="1289050" y="793749"/>
                </a:lnTo>
                <a:lnTo>
                  <a:pt x="1282700" y="800099"/>
                </a:lnTo>
                <a:lnTo>
                  <a:pt x="1274421" y="816657"/>
                </a:lnTo>
                <a:lnTo>
                  <a:pt x="1277498" y="820117"/>
                </a:lnTo>
                <a:lnTo>
                  <a:pt x="1288928" y="820449"/>
                </a:lnTo>
                <a:lnTo>
                  <a:pt x="1295400" y="812799"/>
                </a:lnTo>
                <a:lnTo>
                  <a:pt x="1298067" y="809042"/>
                </a:lnTo>
                <a:lnTo>
                  <a:pt x="1298164" y="798442"/>
                </a:lnTo>
                <a:close/>
              </a:path>
              <a:path w="1371600" h="1104900">
                <a:moveTo>
                  <a:pt x="1263650" y="863600"/>
                </a:moveTo>
                <a:lnTo>
                  <a:pt x="1263650" y="850900"/>
                </a:lnTo>
                <a:lnTo>
                  <a:pt x="1255015" y="842768"/>
                </a:lnTo>
                <a:lnTo>
                  <a:pt x="1250950" y="850900"/>
                </a:lnTo>
                <a:lnTo>
                  <a:pt x="1237131" y="864718"/>
                </a:lnTo>
                <a:lnTo>
                  <a:pt x="1242720" y="872947"/>
                </a:lnTo>
                <a:lnTo>
                  <a:pt x="1253794" y="873150"/>
                </a:lnTo>
                <a:lnTo>
                  <a:pt x="1263650" y="863600"/>
                </a:lnTo>
                <a:close/>
              </a:path>
              <a:path w="1371600" h="1104900">
                <a:moveTo>
                  <a:pt x="1223650" y="902054"/>
                </a:moveTo>
                <a:lnTo>
                  <a:pt x="1216828" y="893444"/>
                </a:lnTo>
                <a:lnTo>
                  <a:pt x="1215144" y="893055"/>
                </a:lnTo>
                <a:lnTo>
                  <a:pt x="1194494" y="913706"/>
                </a:lnTo>
                <a:lnTo>
                  <a:pt x="1196008" y="916198"/>
                </a:lnTo>
                <a:lnTo>
                  <a:pt x="1208006" y="919109"/>
                </a:lnTo>
                <a:lnTo>
                  <a:pt x="1219200" y="914400"/>
                </a:lnTo>
                <a:lnTo>
                  <a:pt x="1219499" y="914091"/>
                </a:lnTo>
                <a:lnTo>
                  <a:pt x="1223650" y="902054"/>
                </a:lnTo>
                <a:close/>
              </a:path>
              <a:path w="1371600" h="1104900">
                <a:moveTo>
                  <a:pt x="1173103" y="944545"/>
                </a:moveTo>
                <a:lnTo>
                  <a:pt x="1168447" y="933402"/>
                </a:lnTo>
                <a:lnTo>
                  <a:pt x="1149350" y="952500"/>
                </a:lnTo>
                <a:lnTo>
                  <a:pt x="1147142" y="953603"/>
                </a:lnTo>
                <a:lnTo>
                  <a:pt x="1149350" y="958850"/>
                </a:lnTo>
                <a:lnTo>
                  <a:pt x="1155700" y="965200"/>
                </a:lnTo>
                <a:lnTo>
                  <a:pt x="1162050" y="965200"/>
                </a:lnTo>
                <a:lnTo>
                  <a:pt x="1168447" y="958790"/>
                </a:lnTo>
                <a:lnTo>
                  <a:pt x="1170270" y="956531"/>
                </a:lnTo>
                <a:lnTo>
                  <a:pt x="1173103" y="944545"/>
                </a:lnTo>
                <a:close/>
              </a:path>
              <a:path w="1371600" h="1104900">
                <a:moveTo>
                  <a:pt x="1125462" y="983488"/>
                </a:moveTo>
                <a:lnTo>
                  <a:pt x="1120732" y="973158"/>
                </a:lnTo>
                <a:lnTo>
                  <a:pt x="1111250" y="977900"/>
                </a:lnTo>
                <a:lnTo>
                  <a:pt x="1104900" y="984250"/>
                </a:lnTo>
                <a:lnTo>
                  <a:pt x="1096050" y="988674"/>
                </a:lnTo>
                <a:lnTo>
                  <a:pt x="1098671" y="991687"/>
                </a:lnTo>
                <a:lnTo>
                  <a:pt x="1106382" y="998793"/>
                </a:lnTo>
                <a:lnTo>
                  <a:pt x="1117600" y="996950"/>
                </a:lnTo>
                <a:lnTo>
                  <a:pt x="1122169" y="992007"/>
                </a:lnTo>
                <a:lnTo>
                  <a:pt x="1125462" y="983488"/>
                </a:lnTo>
                <a:close/>
              </a:path>
              <a:path w="1371600" h="1104900">
                <a:moveTo>
                  <a:pt x="1068801" y="1019724"/>
                </a:moveTo>
                <a:lnTo>
                  <a:pt x="1066320" y="1007475"/>
                </a:lnTo>
                <a:lnTo>
                  <a:pt x="1065703" y="1007023"/>
                </a:lnTo>
                <a:lnTo>
                  <a:pt x="1041396" y="1019176"/>
                </a:lnTo>
                <a:lnTo>
                  <a:pt x="1042489" y="1023437"/>
                </a:lnTo>
                <a:lnTo>
                  <a:pt x="1051469" y="1030543"/>
                </a:lnTo>
                <a:lnTo>
                  <a:pt x="1060450" y="1028700"/>
                </a:lnTo>
                <a:lnTo>
                  <a:pt x="1062701" y="1028185"/>
                </a:lnTo>
                <a:lnTo>
                  <a:pt x="1068801" y="1019724"/>
                </a:lnTo>
                <a:close/>
              </a:path>
              <a:path w="1371600" h="1104900">
                <a:moveTo>
                  <a:pt x="1014693" y="1033833"/>
                </a:moveTo>
                <a:lnTo>
                  <a:pt x="1013315" y="1033217"/>
                </a:lnTo>
                <a:lnTo>
                  <a:pt x="996950" y="1041400"/>
                </a:lnTo>
                <a:lnTo>
                  <a:pt x="983920" y="1045743"/>
                </a:lnTo>
                <a:lnTo>
                  <a:pt x="984250" y="1047750"/>
                </a:lnTo>
                <a:lnTo>
                  <a:pt x="984250" y="1054100"/>
                </a:lnTo>
                <a:lnTo>
                  <a:pt x="996950" y="1060450"/>
                </a:lnTo>
                <a:lnTo>
                  <a:pt x="1003300" y="1060450"/>
                </a:lnTo>
                <a:lnTo>
                  <a:pt x="1006233" y="1057459"/>
                </a:lnTo>
                <a:lnTo>
                  <a:pt x="1012829" y="1047984"/>
                </a:lnTo>
                <a:lnTo>
                  <a:pt x="1014693" y="1033833"/>
                </a:lnTo>
                <a:close/>
              </a:path>
              <a:path w="1371600" h="1104900">
                <a:moveTo>
                  <a:pt x="954506" y="1073350"/>
                </a:moveTo>
                <a:lnTo>
                  <a:pt x="952310" y="1058571"/>
                </a:lnTo>
                <a:lnTo>
                  <a:pt x="952189" y="1058436"/>
                </a:lnTo>
                <a:lnTo>
                  <a:pt x="926164" y="1067111"/>
                </a:lnTo>
                <a:lnTo>
                  <a:pt x="927162" y="1074237"/>
                </a:lnTo>
                <a:lnTo>
                  <a:pt x="932422" y="1081343"/>
                </a:lnTo>
                <a:lnTo>
                  <a:pt x="946150" y="1079500"/>
                </a:lnTo>
                <a:lnTo>
                  <a:pt x="948163" y="1079281"/>
                </a:lnTo>
                <a:lnTo>
                  <a:pt x="954506" y="1073350"/>
                </a:lnTo>
                <a:close/>
              </a:path>
              <a:path w="1371600" h="1104900">
                <a:moveTo>
                  <a:pt x="895350" y="1092200"/>
                </a:moveTo>
                <a:lnTo>
                  <a:pt x="895350" y="1076325"/>
                </a:lnTo>
                <a:lnTo>
                  <a:pt x="863600" y="1084262"/>
                </a:lnTo>
                <a:lnTo>
                  <a:pt x="863600" y="1092200"/>
                </a:lnTo>
                <a:lnTo>
                  <a:pt x="876300" y="1098550"/>
                </a:lnTo>
                <a:lnTo>
                  <a:pt x="889000" y="1098550"/>
                </a:lnTo>
                <a:lnTo>
                  <a:pt x="895350" y="1092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31859" y="5778500"/>
            <a:ext cx="1339849" cy="10858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19159" y="5759450"/>
            <a:ext cx="1371600" cy="1123950"/>
          </a:xfrm>
          <a:custGeom>
            <a:avLst/>
            <a:gdLst/>
            <a:ahLst/>
            <a:cxnLst/>
            <a:rect l="l" t="t" r="r" b="b"/>
            <a:pathLst>
              <a:path w="1371600" h="1123950">
                <a:moveTo>
                  <a:pt x="31750" y="539750"/>
                </a:moveTo>
                <a:lnTo>
                  <a:pt x="31687" y="531283"/>
                </a:lnTo>
                <a:lnTo>
                  <a:pt x="26427" y="518583"/>
                </a:lnTo>
                <a:lnTo>
                  <a:pt x="12699" y="514350"/>
                </a:lnTo>
                <a:lnTo>
                  <a:pt x="6349" y="514350"/>
                </a:lnTo>
                <a:lnTo>
                  <a:pt x="0" y="520700"/>
                </a:lnTo>
                <a:lnTo>
                  <a:pt x="0" y="539750"/>
                </a:lnTo>
                <a:lnTo>
                  <a:pt x="6350" y="546100"/>
                </a:lnTo>
                <a:lnTo>
                  <a:pt x="19050" y="546100"/>
                </a:lnTo>
                <a:lnTo>
                  <a:pt x="31750" y="539750"/>
                </a:lnTo>
                <a:close/>
              </a:path>
              <a:path w="1371600" h="1123950">
                <a:moveTo>
                  <a:pt x="38099" y="476250"/>
                </a:moveTo>
                <a:lnTo>
                  <a:pt x="38099" y="463550"/>
                </a:lnTo>
                <a:lnTo>
                  <a:pt x="25399" y="450850"/>
                </a:lnTo>
                <a:lnTo>
                  <a:pt x="19049" y="450850"/>
                </a:lnTo>
                <a:lnTo>
                  <a:pt x="6349" y="457200"/>
                </a:lnTo>
                <a:lnTo>
                  <a:pt x="6349" y="476250"/>
                </a:lnTo>
                <a:lnTo>
                  <a:pt x="12699" y="482600"/>
                </a:lnTo>
                <a:lnTo>
                  <a:pt x="25399" y="482600"/>
                </a:lnTo>
                <a:lnTo>
                  <a:pt x="38099" y="476250"/>
                </a:lnTo>
                <a:close/>
              </a:path>
              <a:path w="1371600" h="1123950">
                <a:moveTo>
                  <a:pt x="57149" y="412750"/>
                </a:moveTo>
                <a:lnTo>
                  <a:pt x="57149" y="406400"/>
                </a:lnTo>
                <a:lnTo>
                  <a:pt x="50799" y="393700"/>
                </a:lnTo>
                <a:lnTo>
                  <a:pt x="43301" y="392732"/>
                </a:lnTo>
                <a:lnTo>
                  <a:pt x="31871" y="392400"/>
                </a:lnTo>
                <a:lnTo>
                  <a:pt x="25399" y="400050"/>
                </a:lnTo>
                <a:lnTo>
                  <a:pt x="22874" y="408584"/>
                </a:lnTo>
                <a:lnTo>
                  <a:pt x="26239" y="417958"/>
                </a:lnTo>
                <a:lnTo>
                  <a:pt x="35567" y="425245"/>
                </a:lnTo>
                <a:lnTo>
                  <a:pt x="48062" y="420701"/>
                </a:lnTo>
                <a:lnTo>
                  <a:pt x="57149" y="412750"/>
                </a:lnTo>
                <a:close/>
              </a:path>
              <a:path w="1371600" h="1123950">
                <a:moveTo>
                  <a:pt x="77813" y="353370"/>
                </a:moveTo>
                <a:lnTo>
                  <a:pt x="77031" y="342288"/>
                </a:lnTo>
                <a:lnTo>
                  <a:pt x="68701" y="335582"/>
                </a:lnTo>
                <a:lnTo>
                  <a:pt x="57271" y="335250"/>
                </a:lnTo>
                <a:lnTo>
                  <a:pt x="50799" y="342900"/>
                </a:lnTo>
                <a:lnTo>
                  <a:pt x="48629" y="346557"/>
                </a:lnTo>
                <a:lnTo>
                  <a:pt x="50752" y="357122"/>
                </a:lnTo>
                <a:lnTo>
                  <a:pt x="60228" y="363931"/>
                </a:lnTo>
                <a:lnTo>
                  <a:pt x="71012" y="362342"/>
                </a:lnTo>
                <a:lnTo>
                  <a:pt x="77813" y="353370"/>
                </a:lnTo>
                <a:close/>
              </a:path>
              <a:path w="1371600" h="1123950">
                <a:moveTo>
                  <a:pt x="112428" y="292555"/>
                </a:moveTo>
                <a:lnTo>
                  <a:pt x="105741" y="283951"/>
                </a:lnTo>
                <a:lnTo>
                  <a:pt x="93743" y="281040"/>
                </a:lnTo>
                <a:lnTo>
                  <a:pt x="82549" y="285750"/>
                </a:lnTo>
                <a:lnTo>
                  <a:pt x="80162" y="290220"/>
                </a:lnTo>
                <a:lnTo>
                  <a:pt x="82092" y="301294"/>
                </a:lnTo>
                <a:lnTo>
                  <a:pt x="88899" y="311150"/>
                </a:lnTo>
                <a:lnTo>
                  <a:pt x="101599" y="311150"/>
                </a:lnTo>
                <a:lnTo>
                  <a:pt x="108120" y="304626"/>
                </a:lnTo>
                <a:lnTo>
                  <a:pt x="112428" y="292555"/>
                </a:lnTo>
                <a:close/>
              </a:path>
              <a:path w="1371600" h="1123950">
                <a:moveTo>
                  <a:pt x="152399" y="247650"/>
                </a:moveTo>
                <a:lnTo>
                  <a:pt x="152399" y="241300"/>
                </a:lnTo>
                <a:lnTo>
                  <a:pt x="139699" y="228600"/>
                </a:lnTo>
                <a:lnTo>
                  <a:pt x="133349" y="228600"/>
                </a:lnTo>
                <a:lnTo>
                  <a:pt x="126999" y="234950"/>
                </a:lnTo>
                <a:lnTo>
                  <a:pt x="124623" y="238109"/>
                </a:lnTo>
                <a:lnTo>
                  <a:pt x="122544" y="249918"/>
                </a:lnTo>
                <a:lnTo>
                  <a:pt x="128089" y="261317"/>
                </a:lnTo>
                <a:lnTo>
                  <a:pt x="137069" y="261649"/>
                </a:lnTo>
                <a:lnTo>
                  <a:pt x="146049" y="254000"/>
                </a:lnTo>
                <a:lnTo>
                  <a:pt x="152399" y="247650"/>
                </a:lnTo>
                <a:close/>
              </a:path>
              <a:path w="1371600" h="1123950">
                <a:moveTo>
                  <a:pt x="195209" y="201693"/>
                </a:moveTo>
                <a:lnTo>
                  <a:pt x="190499" y="190500"/>
                </a:lnTo>
                <a:lnTo>
                  <a:pt x="184149" y="184150"/>
                </a:lnTo>
                <a:lnTo>
                  <a:pt x="177799" y="184150"/>
                </a:lnTo>
                <a:lnTo>
                  <a:pt x="165099" y="196850"/>
                </a:lnTo>
                <a:lnTo>
                  <a:pt x="165099" y="203200"/>
                </a:lnTo>
                <a:lnTo>
                  <a:pt x="171449" y="209550"/>
                </a:lnTo>
                <a:lnTo>
                  <a:pt x="171449" y="215900"/>
                </a:lnTo>
                <a:lnTo>
                  <a:pt x="184149" y="215900"/>
                </a:lnTo>
                <a:lnTo>
                  <a:pt x="192298" y="213691"/>
                </a:lnTo>
                <a:lnTo>
                  <a:pt x="195209" y="201693"/>
                </a:lnTo>
                <a:close/>
              </a:path>
              <a:path w="1371600" h="1123950">
                <a:moveTo>
                  <a:pt x="245328" y="163201"/>
                </a:moveTo>
                <a:lnTo>
                  <a:pt x="240731" y="151848"/>
                </a:lnTo>
                <a:lnTo>
                  <a:pt x="230623" y="146774"/>
                </a:lnTo>
                <a:lnTo>
                  <a:pt x="215899" y="146050"/>
                </a:lnTo>
                <a:lnTo>
                  <a:pt x="214043" y="148346"/>
                </a:lnTo>
                <a:lnTo>
                  <a:pt x="211210" y="160327"/>
                </a:lnTo>
                <a:lnTo>
                  <a:pt x="215992" y="171541"/>
                </a:lnTo>
                <a:lnTo>
                  <a:pt x="225843" y="176179"/>
                </a:lnTo>
                <a:lnTo>
                  <a:pt x="237889" y="171191"/>
                </a:lnTo>
                <a:lnTo>
                  <a:pt x="245328" y="163201"/>
                </a:lnTo>
                <a:close/>
              </a:path>
              <a:path w="1371600" h="1123950">
                <a:moveTo>
                  <a:pt x="296223" y="128784"/>
                </a:moveTo>
                <a:lnTo>
                  <a:pt x="291978" y="118594"/>
                </a:lnTo>
                <a:lnTo>
                  <a:pt x="284267" y="110218"/>
                </a:lnTo>
                <a:lnTo>
                  <a:pt x="273049" y="114300"/>
                </a:lnTo>
                <a:lnTo>
                  <a:pt x="269346" y="115716"/>
                </a:lnTo>
                <a:lnTo>
                  <a:pt x="265116" y="124650"/>
                </a:lnTo>
                <a:lnTo>
                  <a:pt x="270194" y="136732"/>
                </a:lnTo>
                <a:lnTo>
                  <a:pt x="278727" y="141557"/>
                </a:lnTo>
                <a:lnTo>
                  <a:pt x="289463" y="137617"/>
                </a:lnTo>
                <a:lnTo>
                  <a:pt x="296223" y="128784"/>
                </a:lnTo>
                <a:close/>
              </a:path>
              <a:path w="1371600" h="1123950">
                <a:moveTo>
                  <a:pt x="351109" y="99308"/>
                </a:moveTo>
                <a:lnTo>
                  <a:pt x="348160" y="87812"/>
                </a:lnTo>
                <a:lnTo>
                  <a:pt x="339180" y="80706"/>
                </a:lnTo>
                <a:lnTo>
                  <a:pt x="330199" y="82550"/>
                </a:lnTo>
                <a:lnTo>
                  <a:pt x="327948" y="83064"/>
                </a:lnTo>
                <a:lnTo>
                  <a:pt x="321848" y="91525"/>
                </a:lnTo>
                <a:lnTo>
                  <a:pt x="324329" y="103774"/>
                </a:lnTo>
                <a:lnTo>
                  <a:pt x="332747" y="109947"/>
                </a:lnTo>
                <a:lnTo>
                  <a:pt x="344942" y="107527"/>
                </a:lnTo>
                <a:lnTo>
                  <a:pt x="351109" y="99308"/>
                </a:lnTo>
                <a:close/>
              </a:path>
              <a:path w="1371600" h="1123950">
                <a:moveTo>
                  <a:pt x="408343" y="74186"/>
                </a:moveTo>
                <a:lnTo>
                  <a:pt x="406278" y="62412"/>
                </a:lnTo>
                <a:lnTo>
                  <a:pt x="398567" y="55306"/>
                </a:lnTo>
                <a:lnTo>
                  <a:pt x="387349" y="57150"/>
                </a:lnTo>
                <a:lnTo>
                  <a:pt x="385232" y="57604"/>
                </a:lnTo>
                <a:lnTo>
                  <a:pt x="379006" y="65989"/>
                </a:lnTo>
                <a:lnTo>
                  <a:pt x="381383" y="78143"/>
                </a:lnTo>
                <a:lnTo>
                  <a:pt x="389664" y="84529"/>
                </a:lnTo>
                <a:lnTo>
                  <a:pt x="401688" y="82276"/>
                </a:lnTo>
                <a:lnTo>
                  <a:pt x="408343" y="74186"/>
                </a:lnTo>
                <a:close/>
              </a:path>
              <a:path w="1371600" h="1123950">
                <a:moveTo>
                  <a:pt x="469900" y="50800"/>
                </a:moveTo>
                <a:lnTo>
                  <a:pt x="469900" y="44450"/>
                </a:lnTo>
                <a:lnTo>
                  <a:pt x="457200" y="31750"/>
                </a:lnTo>
                <a:lnTo>
                  <a:pt x="450850" y="31750"/>
                </a:lnTo>
                <a:lnTo>
                  <a:pt x="446317" y="34375"/>
                </a:lnTo>
                <a:lnTo>
                  <a:pt x="439193" y="43944"/>
                </a:lnTo>
                <a:lnTo>
                  <a:pt x="438271" y="58237"/>
                </a:lnTo>
                <a:lnTo>
                  <a:pt x="445982" y="65343"/>
                </a:lnTo>
                <a:lnTo>
                  <a:pt x="457200" y="63500"/>
                </a:lnTo>
                <a:lnTo>
                  <a:pt x="463550" y="63500"/>
                </a:lnTo>
                <a:lnTo>
                  <a:pt x="469900" y="50800"/>
                </a:lnTo>
                <a:close/>
              </a:path>
              <a:path w="1371600" h="1123950">
                <a:moveTo>
                  <a:pt x="528980" y="41198"/>
                </a:moveTo>
                <a:lnTo>
                  <a:pt x="527050" y="31750"/>
                </a:lnTo>
                <a:lnTo>
                  <a:pt x="527050" y="25400"/>
                </a:lnTo>
                <a:lnTo>
                  <a:pt x="520700" y="19050"/>
                </a:lnTo>
                <a:lnTo>
                  <a:pt x="507194" y="19117"/>
                </a:lnTo>
                <a:lnTo>
                  <a:pt x="499343" y="27068"/>
                </a:lnTo>
                <a:lnTo>
                  <a:pt x="497930" y="40693"/>
                </a:lnTo>
                <a:lnTo>
                  <a:pt x="507382" y="47512"/>
                </a:lnTo>
                <a:lnTo>
                  <a:pt x="521157" y="49428"/>
                </a:lnTo>
                <a:lnTo>
                  <a:pt x="528980" y="41198"/>
                </a:lnTo>
                <a:close/>
              </a:path>
              <a:path w="1371600" h="1123950">
                <a:moveTo>
                  <a:pt x="590550" y="31750"/>
                </a:moveTo>
                <a:lnTo>
                  <a:pt x="590550" y="12700"/>
                </a:lnTo>
                <a:lnTo>
                  <a:pt x="584200" y="6350"/>
                </a:lnTo>
                <a:lnTo>
                  <a:pt x="565150" y="6350"/>
                </a:lnTo>
                <a:lnTo>
                  <a:pt x="558800" y="19050"/>
                </a:lnTo>
                <a:lnTo>
                  <a:pt x="558800" y="31750"/>
                </a:lnTo>
                <a:lnTo>
                  <a:pt x="571500" y="38100"/>
                </a:lnTo>
                <a:lnTo>
                  <a:pt x="584200" y="38100"/>
                </a:lnTo>
                <a:lnTo>
                  <a:pt x="590550" y="31750"/>
                </a:lnTo>
                <a:close/>
              </a:path>
              <a:path w="1371600" h="1123950">
                <a:moveTo>
                  <a:pt x="654050" y="25400"/>
                </a:moveTo>
                <a:lnTo>
                  <a:pt x="653987" y="16933"/>
                </a:lnTo>
                <a:lnTo>
                  <a:pt x="648727" y="4233"/>
                </a:lnTo>
                <a:lnTo>
                  <a:pt x="635000" y="0"/>
                </a:lnTo>
                <a:lnTo>
                  <a:pt x="628650" y="0"/>
                </a:lnTo>
                <a:lnTo>
                  <a:pt x="622300" y="12700"/>
                </a:lnTo>
                <a:lnTo>
                  <a:pt x="622300" y="25400"/>
                </a:lnTo>
                <a:lnTo>
                  <a:pt x="628650" y="31750"/>
                </a:lnTo>
                <a:lnTo>
                  <a:pt x="647700" y="31750"/>
                </a:lnTo>
                <a:lnTo>
                  <a:pt x="654050" y="25400"/>
                </a:lnTo>
                <a:close/>
              </a:path>
              <a:path w="1371600" h="1123950">
                <a:moveTo>
                  <a:pt x="717550" y="25400"/>
                </a:moveTo>
                <a:lnTo>
                  <a:pt x="717550" y="6350"/>
                </a:lnTo>
                <a:lnTo>
                  <a:pt x="711200" y="0"/>
                </a:lnTo>
                <a:lnTo>
                  <a:pt x="702733" y="62"/>
                </a:lnTo>
                <a:lnTo>
                  <a:pt x="690033" y="5322"/>
                </a:lnTo>
                <a:lnTo>
                  <a:pt x="685800" y="19050"/>
                </a:lnTo>
                <a:lnTo>
                  <a:pt x="685800" y="25400"/>
                </a:lnTo>
                <a:lnTo>
                  <a:pt x="692150" y="31750"/>
                </a:lnTo>
                <a:lnTo>
                  <a:pt x="711200" y="31750"/>
                </a:lnTo>
                <a:lnTo>
                  <a:pt x="717550" y="25400"/>
                </a:lnTo>
                <a:close/>
              </a:path>
              <a:path w="1371600" h="1123950">
                <a:moveTo>
                  <a:pt x="781050" y="31749"/>
                </a:moveTo>
                <a:lnTo>
                  <a:pt x="781050" y="12699"/>
                </a:lnTo>
                <a:lnTo>
                  <a:pt x="774700" y="6349"/>
                </a:lnTo>
                <a:lnTo>
                  <a:pt x="755650" y="6349"/>
                </a:lnTo>
                <a:lnTo>
                  <a:pt x="749300" y="12699"/>
                </a:lnTo>
                <a:lnTo>
                  <a:pt x="749300" y="25399"/>
                </a:lnTo>
                <a:lnTo>
                  <a:pt x="755650" y="38099"/>
                </a:lnTo>
                <a:lnTo>
                  <a:pt x="768350" y="38099"/>
                </a:lnTo>
                <a:lnTo>
                  <a:pt x="781050" y="31749"/>
                </a:lnTo>
                <a:close/>
              </a:path>
              <a:path w="1371600" h="1123950">
                <a:moveTo>
                  <a:pt x="844550" y="31749"/>
                </a:moveTo>
                <a:lnTo>
                  <a:pt x="844550" y="25399"/>
                </a:lnTo>
                <a:lnTo>
                  <a:pt x="838200" y="12699"/>
                </a:lnTo>
                <a:lnTo>
                  <a:pt x="819150" y="12699"/>
                </a:lnTo>
                <a:lnTo>
                  <a:pt x="812800" y="19049"/>
                </a:lnTo>
                <a:lnTo>
                  <a:pt x="812800" y="44449"/>
                </a:lnTo>
                <a:lnTo>
                  <a:pt x="831850" y="44449"/>
                </a:lnTo>
                <a:lnTo>
                  <a:pt x="844550" y="31749"/>
                </a:lnTo>
                <a:close/>
              </a:path>
              <a:path w="1371600" h="1123950">
                <a:moveTo>
                  <a:pt x="902999" y="34380"/>
                </a:moveTo>
                <a:lnTo>
                  <a:pt x="895350" y="25399"/>
                </a:lnTo>
                <a:lnTo>
                  <a:pt x="882650" y="25399"/>
                </a:lnTo>
                <a:lnTo>
                  <a:pt x="876300" y="31749"/>
                </a:lnTo>
                <a:lnTo>
                  <a:pt x="875332" y="39248"/>
                </a:lnTo>
                <a:lnTo>
                  <a:pt x="875000" y="50678"/>
                </a:lnTo>
                <a:lnTo>
                  <a:pt x="882650" y="57149"/>
                </a:lnTo>
                <a:lnTo>
                  <a:pt x="901700" y="57149"/>
                </a:lnTo>
                <a:lnTo>
                  <a:pt x="902667" y="43360"/>
                </a:lnTo>
                <a:lnTo>
                  <a:pt x="902999" y="34380"/>
                </a:lnTo>
                <a:close/>
              </a:path>
              <a:path w="1371600" h="1123950">
                <a:moveTo>
                  <a:pt x="965200" y="63499"/>
                </a:moveTo>
                <a:lnTo>
                  <a:pt x="965200" y="50799"/>
                </a:lnTo>
                <a:lnTo>
                  <a:pt x="952500" y="44449"/>
                </a:lnTo>
                <a:lnTo>
                  <a:pt x="939800" y="44449"/>
                </a:lnTo>
                <a:lnTo>
                  <a:pt x="933450" y="57149"/>
                </a:lnTo>
                <a:lnTo>
                  <a:pt x="933450" y="69849"/>
                </a:lnTo>
                <a:lnTo>
                  <a:pt x="946150" y="76199"/>
                </a:lnTo>
                <a:lnTo>
                  <a:pt x="958850" y="76199"/>
                </a:lnTo>
                <a:lnTo>
                  <a:pt x="965200" y="63499"/>
                </a:lnTo>
                <a:close/>
              </a:path>
              <a:path w="1371600" h="1123950">
                <a:moveTo>
                  <a:pt x="1022350" y="88899"/>
                </a:moveTo>
                <a:lnTo>
                  <a:pt x="1022350" y="76199"/>
                </a:lnTo>
                <a:lnTo>
                  <a:pt x="1016000" y="69849"/>
                </a:lnTo>
                <a:lnTo>
                  <a:pt x="1009091" y="67462"/>
                </a:lnTo>
                <a:lnTo>
                  <a:pt x="998626" y="69392"/>
                </a:lnTo>
                <a:lnTo>
                  <a:pt x="990600" y="76199"/>
                </a:lnTo>
                <a:lnTo>
                  <a:pt x="990600" y="95249"/>
                </a:lnTo>
                <a:lnTo>
                  <a:pt x="1004389" y="96275"/>
                </a:lnTo>
                <a:lnTo>
                  <a:pt x="1013369" y="99059"/>
                </a:lnTo>
                <a:lnTo>
                  <a:pt x="1022350" y="88899"/>
                </a:lnTo>
                <a:close/>
              </a:path>
              <a:path w="1371600" h="1123950">
                <a:moveTo>
                  <a:pt x="1079500" y="120649"/>
                </a:moveTo>
                <a:lnTo>
                  <a:pt x="1079500" y="101599"/>
                </a:lnTo>
                <a:lnTo>
                  <a:pt x="1073150" y="101599"/>
                </a:lnTo>
                <a:lnTo>
                  <a:pt x="1070506" y="99525"/>
                </a:lnTo>
                <a:lnTo>
                  <a:pt x="1058673" y="97146"/>
                </a:lnTo>
                <a:lnTo>
                  <a:pt x="1047750" y="102921"/>
                </a:lnTo>
                <a:lnTo>
                  <a:pt x="1048712" y="117098"/>
                </a:lnTo>
                <a:lnTo>
                  <a:pt x="1054685" y="126999"/>
                </a:lnTo>
                <a:lnTo>
                  <a:pt x="1067226" y="126133"/>
                </a:lnTo>
                <a:lnTo>
                  <a:pt x="1079500" y="120649"/>
                </a:lnTo>
                <a:close/>
              </a:path>
              <a:path w="1371600" h="1123950">
                <a:moveTo>
                  <a:pt x="1131599" y="142330"/>
                </a:moveTo>
                <a:lnTo>
                  <a:pt x="1123950" y="133349"/>
                </a:lnTo>
                <a:lnTo>
                  <a:pt x="1121259" y="131064"/>
                </a:lnTo>
                <a:lnTo>
                  <a:pt x="1112418" y="129851"/>
                </a:lnTo>
                <a:lnTo>
                  <a:pt x="1101309" y="139654"/>
                </a:lnTo>
                <a:lnTo>
                  <a:pt x="1102520" y="150506"/>
                </a:lnTo>
                <a:lnTo>
                  <a:pt x="1112879" y="161271"/>
                </a:lnTo>
                <a:lnTo>
                  <a:pt x="1122879" y="158723"/>
                </a:lnTo>
                <a:lnTo>
                  <a:pt x="1131267" y="151310"/>
                </a:lnTo>
                <a:lnTo>
                  <a:pt x="1131599" y="142330"/>
                </a:lnTo>
                <a:close/>
              </a:path>
              <a:path w="1371600" h="1123950">
                <a:moveTo>
                  <a:pt x="1183487" y="192379"/>
                </a:moveTo>
                <a:lnTo>
                  <a:pt x="1181557" y="181305"/>
                </a:lnTo>
                <a:lnTo>
                  <a:pt x="1174750" y="171449"/>
                </a:lnTo>
                <a:lnTo>
                  <a:pt x="1172331" y="169355"/>
                </a:lnTo>
                <a:lnTo>
                  <a:pt x="1163400" y="167784"/>
                </a:lnTo>
                <a:lnTo>
                  <a:pt x="1152238" y="177160"/>
                </a:lnTo>
                <a:lnTo>
                  <a:pt x="1152452" y="188432"/>
                </a:lnTo>
                <a:lnTo>
                  <a:pt x="1160765" y="200095"/>
                </a:lnTo>
                <a:lnTo>
                  <a:pt x="1172105" y="200356"/>
                </a:lnTo>
                <a:lnTo>
                  <a:pt x="1183487" y="192379"/>
                </a:lnTo>
                <a:close/>
              </a:path>
              <a:path w="1371600" h="1123950">
                <a:moveTo>
                  <a:pt x="1230259" y="227093"/>
                </a:moveTo>
                <a:lnTo>
                  <a:pt x="1225550" y="215899"/>
                </a:lnTo>
                <a:lnTo>
                  <a:pt x="1223111" y="213951"/>
                </a:lnTo>
                <a:lnTo>
                  <a:pt x="1211158" y="211243"/>
                </a:lnTo>
                <a:lnTo>
                  <a:pt x="1199909" y="216143"/>
                </a:lnTo>
                <a:lnTo>
                  <a:pt x="1195686" y="225787"/>
                </a:lnTo>
                <a:lnTo>
                  <a:pt x="1202443" y="236808"/>
                </a:lnTo>
                <a:lnTo>
                  <a:pt x="1214714" y="240362"/>
                </a:lnTo>
                <a:lnTo>
                  <a:pt x="1227348" y="239091"/>
                </a:lnTo>
                <a:lnTo>
                  <a:pt x="1230259" y="227093"/>
                </a:lnTo>
                <a:close/>
              </a:path>
              <a:path w="1371600" h="1123950">
                <a:moveTo>
                  <a:pt x="1270000" y="279399"/>
                </a:moveTo>
                <a:lnTo>
                  <a:pt x="1270000" y="273049"/>
                </a:lnTo>
                <a:lnTo>
                  <a:pt x="1263650" y="266699"/>
                </a:lnTo>
                <a:lnTo>
                  <a:pt x="1262852" y="263895"/>
                </a:lnTo>
                <a:lnTo>
                  <a:pt x="1254323" y="258596"/>
                </a:lnTo>
                <a:lnTo>
                  <a:pt x="1242741" y="262643"/>
                </a:lnTo>
                <a:lnTo>
                  <a:pt x="1239187" y="274914"/>
                </a:lnTo>
                <a:lnTo>
                  <a:pt x="1240458" y="287548"/>
                </a:lnTo>
                <a:lnTo>
                  <a:pt x="1252456" y="290459"/>
                </a:lnTo>
                <a:lnTo>
                  <a:pt x="1263650" y="285749"/>
                </a:lnTo>
                <a:lnTo>
                  <a:pt x="1270000" y="279399"/>
                </a:lnTo>
                <a:close/>
              </a:path>
              <a:path w="1371600" h="1123950">
                <a:moveTo>
                  <a:pt x="1304086" y="327355"/>
                </a:moveTo>
                <a:lnTo>
                  <a:pt x="1301750" y="317499"/>
                </a:lnTo>
                <a:lnTo>
                  <a:pt x="1295400" y="311149"/>
                </a:lnTo>
                <a:lnTo>
                  <a:pt x="1289050" y="311149"/>
                </a:lnTo>
                <a:lnTo>
                  <a:pt x="1278991" y="315620"/>
                </a:lnTo>
                <a:lnTo>
                  <a:pt x="1274013" y="326694"/>
                </a:lnTo>
                <a:lnTo>
                  <a:pt x="1276350" y="336549"/>
                </a:lnTo>
                <a:lnTo>
                  <a:pt x="1282700" y="342899"/>
                </a:lnTo>
                <a:lnTo>
                  <a:pt x="1289050" y="342899"/>
                </a:lnTo>
                <a:lnTo>
                  <a:pt x="1299108" y="338429"/>
                </a:lnTo>
                <a:lnTo>
                  <a:pt x="1304086" y="327355"/>
                </a:lnTo>
                <a:close/>
              </a:path>
              <a:path w="1371600" h="1123950">
                <a:moveTo>
                  <a:pt x="1333500" y="374649"/>
                </a:moveTo>
                <a:lnTo>
                  <a:pt x="1329639" y="370941"/>
                </a:lnTo>
                <a:lnTo>
                  <a:pt x="1320698" y="365963"/>
                </a:lnTo>
                <a:lnTo>
                  <a:pt x="1308100" y="368299"/>
                </a:lnTo>
                <a:lnTo>
                  <a:pt x="1301750" y="374649"/>
                </a:lnTo>
                <a:lnTo>
                  <a:pt x="1301750" y="380999"/>
                </a:lnTo>
                <a:lnTo>
                  <a:pt x="1302894" y="389502"/>
                </a:lnTo>
                <a:lnTo>
                  <a:pt x="1312384" y="398431"/>
                </a:lnTo>
                <a:lnTo>
                  <a:pt x="1324412" y="398031"/>
                </a:lnTo>
                <a:lnTo>
                  <a:pt x="1332364" y="388446"/>
                </a:lnTo>
                <a:lnTo>
                  <a:pt x="1333500" y="374649"/>
                </a:lnTo>
                <a:close/>
              </a:path>
              <a:path w="1371600" h="1123950">
                <a:moveTo>
                  <a:pt x="1354393" y="449367"/>
                </a:moveTo>
                <a:lnTo>
                  <a:pt x="1352549" y="438108"/>
                </a:lnTo>
                <a:lnTo>
                  <a:pt x="1345148" y="429635"/>
                </a:lnTo>
                <a:lnTo>
                  <a:pt x="1331662" y="427299"/>
                </a:lnTo>
                <a:lnTo>
                  <a:pt x="1324532" y="436645"/>
                </a:lnTo>
                <a:lnTo>
                  <a:pt x="1323425" y="449032"/>
                </a:lnTo>
                <a:lnTo>
                  <a:pt x="1332994" y="456156"/>
                </a:lnTo>
                <a:lnTo>
                  <a:pt x="1347287" y="457078"/>
                </a:lnTo>
                <a:lnTo>
                  <a:pt x="1354393" y="449367"/>
                </a:lnTo>
                <a:close/>
              </a:path>
              <a:path w="1371600" h="1123950">
                <a:moveTo>
                  <a:pt x="1365250" y="520699"/>
                </a:moveTo>
                <a:lnTo>
                  <a:pt x="1365250" y="495299"/>
                </a:lnTo>
                <a:lnTo>
                  <a:pt x="1358900" y="488949"/>
                </a:lnTo>
                <a:lnTo>
                  <a:pt x="1339850" y="488949"/>
                </a:lnTo>
                <a:lnTo>
                  <a:pt x="1333500" y="495299"/>
                </a:lnTo>
                <a:lnTo>
                  <a:pt x="1333500" y="507999"/>
                </a:lnTo>
                <a:lnTo>
                  <a:pt x="1346200" y="520699"/>
                </a:lnTo>
                <a:lnTo>
                  <a:pt x="1365250" y="520699"/>
                </a:lnTo>
                <a:close/>
              </a:path>
              <a:path w="1371600" h="1123950">
                <a:moveTo>
                  <a:pt x="1371600" y="565149"/>
                </a:moveTo>
                <a:lnTo>
                  <a:pt x="1371600" y="558799"/>
                </a:lnTo>
                <a:lnTo>
                  <a:pt x="1365250" y="552449"/>
                </a:lnTo>
                <a:lnTo>
                  <a:pt x="1346200" y="552449"/>
                </a:lnTo>
                <a:lnTo>
                  <a:pt x="1339850" y="558799"/>
                </a:lnTo>
                <a:lnTo>
                  <a:pt x="1339850" y="571499"/>
                </a:lnTo>
                <a:lnTo>
                  <a:pt x="1346200" y="584199"/>
                </a:lnTo>
                <a:lnTo>
                  <a:pt x="1354666" y="584137"/>
                </a:lnTo>
                <a:lnTo>
                  <a:pt x="1367366" y="578877"/>
                </a:lnTo>
                <a:lnTo>
                  <a:pt x="1371600" y="565149"/>
                </a:lnTo>
                <a:close/>
              </a:path>
              <a:path w="1371600" h="1123950">
                <a:moveTo>
                  <a:pt x="1365250" y="641349"/>
                </a:moveTo>
                <a:lnTo>
                  <a:pt x="1365250" y="634999"/>
                </a:lnTo>
                <a:lnTo>
                  <a:pt x="1365149" y="632325"/>
                </a:lnTo>
                <a:lnTo>
                  <a:pt x="1360066" y="619683"/>
                </a:lnTo>
                <a:lnTo>
                  <a:pt x="1348130" y="613613"/>
                </a:lnTo>
                <a:lnTo>
                  <a:pt x="1338376" y="616864"/>
                </a:lnTo>
                <a:lnTo>
                  <a:pt x="1333500" y="628649"/>
                </a:lnTo>
                <a:lnTo>
                  <a:pt x="1333500" y="634999"/>
                </a:lnTo>
                <a:lnTo>
                  <a:pt x="1346200" y="647699"/>
                </a:lnTo>
                <a:lnTo>
                  <a:pt x="1352550" y="647699"/>
                </a:lnTo>
                <a:lnTo>
                  <a:pt x="1365250" y="641349"/>
                </a:lnTo>
                <a:close/>
              </a:path>
              <a:path w="1371600" h="1123950">
                <a:moveTo>
                  <a:pt x="1352550" y="698499"/>
                </a:moveTo>
                <a:lnTo>
                  <a:pt x="1352345" y="694682"/>
                </a:lnTo>
                <a:lnTo>
                  <a:pt x="1347801" y="682187"/>
                </a:lnTo>
                <a:lnTo>
                  <a:pt x="1339850" y="673099"/>
                </a:lnTo>
                <a:lnTo>
                  <a:pt x="1333500" y="673099"/>
                </a:lnTo>
                <a:lnTo>
                  <a:pt x="1320800" y="679449"/>
                </a:lnTo>
                <a:lnTo>
                  <a:pt x="1320800" y="704849"/>
                </a:lnTo>
                <a:lnTo>
                  <a:pt x="1334589" y="705817"/>
                </a:lnTo>
                <a:lnTo>
                  <a:pt x="1343569" y="706149"/>
                </a:lnTo>
                <a:lnTo>
                  <a:pt x="1352550" y="698499"/>
                </a:lnTo>
                <a:close/>
              </a:path>
              <a:path w="1371600" h="1123950">
                <a:moveTo>
                  <a:pt x="1329320" y="751992"/>
                </a:moveTo>
                <a:lnTo>
                  <a:pt x="1327197" y="741427"/>
                </a:lnTo>
                <a:lnTo>
                  <a:pt x="1317721" y="734618"/>
                </a:lnTo>
                <a:lnTo>
                  <a:pt x="1306937" y="736207"/>
                </a:lnTo>
                <a:lnTo>
                  <a:pt x="1300136" y="745179"/>
                </a:lnTo>
                <a:lnTo>
                  <a:pt x="1300918" y="756261"/>
                </a:lnTo>
                <a:lnTo>
                  <a:pt x="1309248" y="762967"/>
                </a:lnTo>
                <a:lnTo>
                  <a:pt x="1320678" y="763299"/>
                </a:lnTo>
                <a:lnTo>
                  <a:pt x="1327150" y="755649"/>
                </a:lnTo>
                <a:lnTo>
                  <a:pt x="1329320" y="751992"/>
                </a:lnTo>
                <a:close/>
              </a:path>
              <a:path w="1371600" h="1123950">
                <a:moveTo>
                  <a:pt x="1298164" y="798442"/>
                </a:moveTo>
                <a:lnTo>
                  <a:pt x="1286173" y="791341"/>
                </a:lnTo>
                <a:lnTo>
                  <a:pt x="1277610" y="790619"/>
                </a:lnTo>
                <a:lnTo>
                  <a:pt x="1267476" y="801754"/>
                </a:lnTo>
                <a:lnTo>
                  <a:pt x="1270046" y="811738"/>
                </a:lnTo>
                <a:lnTo>
                  <a:pt x="1277498" y="820117"/>
                </a:lnTo>
                <a:lnTo>
                  <a:pt x="1288928" y="820449"/>
                </a:lnTo>
                <a:lnTo>
                  <a:pt x="1295400" y="812799"/>
                </a:lnTo>
                <a:lnTo>
                  <a:pt x="1298067" y="809042"/>
                </a:lnTo>
                <a:lnTo>
                  <a:pt x="1298164" y="798442"/>
                </a:lnTo>
                <a:close/>
              </a:path>
              <a:path w="1371600" h="1123950">
                <a:moveTo>
                  <a:pt x="1263650" y="863600"/>
                </a:moveTo>
                <a:lnTo>
                  <a:pt x="1263650" y="850900"/>
                </a:lnTo>
                <a:lnTo>
                  <a:pt x="1254808" y="842573"/>
                </a:lnTo>
                <a:lnTo>
                  <a:pt x="1243436" y="840796"/>
                </a:lnTo>
                <a:lnTo>
                  <a:pt x="1234887" y="849941"/>
                </a:lnTo>
                <a:lnTo>
                  <a:pt x="1234801" y="861286"/>
                </a:lnTo>
                <a:lnTo>
                  <a:pt x="1242720" y="872947"/>
                </a:lnTo>
                <a:lnTo>
                  <a:pt x="1253794" y="873150"/>
                </a:lnTo>
                <a:lnTo>
                  <a:pt x="1263650" y="863600"/>
                </a:lnTo>
                <a:close/>
              </a:path>
              <a:path w="1371600" h="1123950">
                <a:moveTo>
                  <a:pt x="1223650" y="902054"/>
                </a:moveTo>
                <a:lnTo>
                  <a:pt x="1216828" y="893444"/>
                </a:lnTo>
                <a:lnTo>
                  <a:pt x="1204862" y="890677"/>
                </a:lnTo>
                <a:lnTo>
                  <a:pt x="1193629" y="895521"/>
                </a:lnTo>
                <a:lnTo>
                  <a:pt x="1189321" y="905191"/>
                </a:lnTo>
                <a:lnTo>
                  <a:pt x="1196008" y="916198"/>
                </a:lnTo>
                <a:lnTo>
                  <a:pt x="1208006" y="919109"/>
                </a:lnTo>
                <a:lnTo>
                  <a:pt x="1219200" y="914400"/>
                </a:lnTo>
                <a:lnTo>
                  <a:pt x="1219499" y="914091"/>
                </a:lnTo>
                <a:lnTo>
                  <a:pt x="1223650" y="902054"/>
                </a:lnTo>
                <a:close/>
              </a:path>
              <a:path w="1371600" h="1123950">
                <a:moveTo>
                  <a:pt x="1173103" y="944545"/>
                </a:moveTo>
                <a:lnTo>
                  <a:pt x="1168396" y="933279"/>
                </a:lnTo>
                <a:lnTo>
                  <a:pt x="1160917" y="928971"/>
                </a:lnTo>
                <a:lnTo>
                  <a:pt x="1147551" y="935658"/>
                </a:lnTo>
                <a:lnTo>
                  <a:pt x="1144640" y="947656"/>
                </a:lnTo>
                <a:lnTo>
                  <a:pt x="1149350" y="958850"/>
                </a:lnTo>
                <a:lnTo>
                  <a:pt x="1155700" y="965200"/>
                </a:lnTo>
                <a:lnTo>
                  <a:pt x="1162050" y="965200"/>
                </a:lnTo>
                <a:lnTo>
                  <a:pt x="1168400" y="958850"/>
                </a:lnTo>
                <a:lnTo>
                  <a:pt x="1170270" y="956531"/>
                </a:lnTo>
                <a:lnTo>
                  <a:pt x="1173103" y="944545"/>
                </a:lnTo>
                <a:close/>
              </a:path>
              <a:path w="1371600" h="1123950">
                <a:moveTo>
                  <a:pt x="1125462" y="983488"/>
                </a:moveTo>
                <a:lnTo>
                  <a:pt x="1120089" y="971753"/>
                </a:lnTo>
                <a:lnTo>
                  <a:pt x="1111148" y="967384"/>
                </a:lnTo>
                <a:lnTo>
                  <a:pt x="1098671" y="971509"/>
                </a:lnTo>
                <a:lnTo>
                  <a:pt x="1092200" y="971550"/>
                </a:lnTo>
                <a:lnTo>
                  <a:pt x="1092200" y="984250"/>
                </a:lnTo>
                <a:lnTo>
                  <a:pt x="1098671" y="991687"/>
                </a:lnTo>
                <a:lnTo>
                  <a:pt x="1106382" y="998793"/>
                </a:lnTo>
                <a:lnTo>
                  <a:pt x="1117600" y="996950"/>
                </a:lnTo>
                <a:lnTo>
                  <a:pt x="1122169" y="992007"/>
                </a:lnTo>
                <a:lnTo>
                  <a:pt x="1125462" y="983488"/>
                </a:lnTo>
                <a:close/>
              </a:path>
              <a:path w="1371600" h="1123950">
                <a:moveTo>
                  <a:pt x="1068801" y="1019724"/>
                </a:moveTo>
                <a:lnTo>
                  <a:pt x="1066320" y="1007475"/>
                </a:lnTo>
                <a:lnTo>
                  <a:pt x="1057902" y="1001302"/>
                </a:lnTo>
                <a:lnTo>
                  <a:pt x="1045707" y="1003722"/>
                </a:lnTo>
                <a:lnTo>
                  <a:pt x="1039540" y="1011941"/>
                </a:lnTo>
                <a:lnTo>
                  <a:pt x="1042489" y="1023437"/>
                </a:lnTo>
                <a:lnTo>
                  <a:pt x="1051469" y="1030543"/>
                </a:lnTo>
                <a:lnTo>
                  <a:pt x="1060450" y="1028700"/>
                </a:lnTo>
                <a:lnTo>
                  <a:pt x="1062701" y="1028185"/>
                </a:lnTo>
                <a:lnTo>
                  <a:pt x="1068801" y="1019724"/>
                </a:lnTo>
                <a:close/>
              </a:path>
              <a:path w="1371600" h="1123950">
                <a:moveTo>
                  <a:pt x="1014693" y="1033833"/>
                </a:moveTo>
                <a:lnTo>
                  <a:pt x="1004689" y="1029360"/>
                </a:lnTo>
                <a:lnTo>
                  <a:pt x="989512" y="1028821"/>
                </a:lnTo>
                <a:lnTo>
                  <a:pt x="982406" y="1036532"/>
                </a:lnTo>
                <a:lnTo>
                  <a:pt x="984250" y="1047750"/>
                </a:lnTo>
                <a:lnTo>
                  <a:pt x="984250" y="1054100"/>
                </a:lnTo>
                <a:lnTo>
                  <a:pt x="996950" y="1060450"/>
                </a:lnTo>
                <a:lnTo>
                  <a:pt x="1003300" y="1060450"/>
                </a:lnTo>
                <a:lnTo>
                  <a:pt x="1006233" y="1057459"/>
                </a:lnTo>
                <a:lnTo>
                  <a:pt x="1012829" y="1047984"/>
                </a:lnTo>
                <a:lnTo>
                  <a:pt x="1014693" y="1033833"/>
                </a:lnTo>
                <a:close/>
              </a:path>
              <a:path w="1371600" h="1123950">
                <a:moveTo>
                  <a:pt x="954506" y="1073350"/>
                </a:moveTo>
                <a:lnTo>
                  <a:pt x="952310" y="1058571"/>
                </a:lnTo>
                <a:lnTo>
                  <a:pt x="946477" y="1052111"/>
                </a:lnTo>
                <a:lnTo>
                  <a:pt x="931836" y="1054238"/>
                </a:lnTo>
                <a:lnTo>
                  <a:pt x="925152" y="1059881"/>
                </a:lnTo>
                <a:lnTo>
                  <a:pt x="927162" y="1074237"/>
                </a:lnTo>
                <a:lnTo>
                  <a:pt x="932422" y="1081343"/>
                </a:lnTo>
                <a:lnTo>
                  <a:pt x="946477" y="1079464"/>
                </a:lnTo>
                <a:lnTo>
                  <a:pt x="948163" y="1079281"/>
                </a:lnTo>
                <a:lnTo>
                  <a:pt x="954506" y="1073350"/>
                </a:lnTo>
                <a:close/>
              </a:path>
              <a:path w="1371600" h="1123950">
                <a:moveTo>
                  <a:pt x="895350" y="1092200"/>
                </a:moveTo>
                <a:lnTo>
                  <a:pt x="895350" y="1073150"/>
                </a:lnTo>
                <a:lnTo>
                  <a:pt x="882650" y="1066800"/>
                </a:lnTo>
                <a:lnTo>
                  <a:pt x="869950" y="1066800"/>
                </a:lnTo>
                <a:lnTo>
                  <a:pt x="863600" y="1079500"/>
                </a:lnTo>
                <a:lnTo>
                  <a:pt x="863600" y="1092200"/>
                </a:lnTo>
                <a:lnTo>
                  <a:pt x="876300" y="1098550"/>
                </a:lnTo>
                <a:lnTo>
                  <a:pt x="889000" y="1098550"/>
                </a:lnTo>
                <a:lnTo>
                  <a:pt x="895350" y="1092200"/>
                </a:lnTo>
                <a:close/>
              </a:path>
              <a:path w="1371600" h="1123950">
                <a:moveTo>
                  <a:pt x="831850" y="1104900"/>
                </a:moveTo>
                <a:lnTo>
                  <a:pt x="831850" y="1085850"/>
                </a:lnTo>
                <a:lnTo>
                  <a:pt x="825500" y="1079500"/>
                </a:lnTo>
                <a:lnTo>
                  <a:pt x="806450" y="1079500"/>
                </a:lnTo>
                <a:lnTo>
                  <a:pt x="800100" y="1092200"/>
                </a:lnTo>
                <a:lnTo>
                  <a:pt x="800100" y="1104900"/>
                </a:lnTo>
                <a:lnTo>
                  <a:pt x="812800" y="1111250"/>
                </a:lnTo>
                <a:lnTo>
                  <a:pt x="825500" y="1111250"/>
                </a:lnTo>
                <a:lnTo>
                  <a:pt x="831850" y="1104900"/>
                </a:lnTo>
                <a:close/>
              </a:path>
              <a:path w="1371600" h="1123950">
                <a:moveTo>
                  <a:pt x="770191" y="1110198"/>
                </a:moveTo>
                <a:lnTo>
                  <a:pt x="767461" y="1097692"/>
                </a:lnTo>
                <a:lnTo>
                  <a:pt x="760823" y="1089948"/>
                </a:lnTo>
                <a:lnTo>
                  <a:pt x="746987" y="1091005"/>
                </a:lnTo>
                <a:lnTo>
                  <a:pt x="740141" y="1099608"/>
                </a:lnTo>
                <a:lnTo>
                  <a:pt x="740410" y="1111707"/>
                </a:lnTo>
                <a:lnTo>
                  <a:pt x="748030" y="1119530"/>
                </a:lnTo>
                <a:lnTo>
                  <a:pt x="755650" y="1117600"/>
                </a:lnTo>
                <a:lnTo>
                  <a:pt x="763309" y="1116584"/>
                </a:lnTo>
                <a:lnTo>
                  <a:pt x="770191" y="1110198"/>
                </a:lnTo>
                <a:close/>
              </a:path>
              <a:path w="1371600" h="1123950">
                <a:moveTo>
                  <a:pt x="704951" y="1117092"/>
                </a:moveTo>
                <a:lnTo>
                  <a:pt x="704850" y="1098550"/>
                </a:lnTo>
                <a:lnTo>
                  <a:pt x="698500" y="1092200"/>
                </a:lnTo>
                <a:lnTo>
                  <a:pt x="689956" y="1092404"/>
                </a:lnTo>
                <a:lnTo>
                  <a:pt x="680088" y="1096948"/>
                </a:lnTo>
                <a:lnTo>
                  <a:pt x="679450" y="1104900"/>
                </a:lnTo>
                <a:lnTo>
                  <a:pt x="679450" y="1117600"/>
                </a:lnTo>
                <a:lnTo>
                  <a:pt x="685800" y="1123950"/>
                </a:lnTo>
                <a:lnTo>
                  <a:pt x="692150" y="1123950"/>
                </a:lnTo>
                <a:lnTo>
                  <a:pt x="696518" y="1123188"/>
                </a:lnTo>
                <a:lnTo>
                  <a:pt x="704951" y="1117092"/>
                </a:lnTo>
                <a:close/>
              </a:path>
              <a:path w="1371600" h="1123950">
                <a:moveTo>
                  <a:pt x="647700" y="1104900"/>
                </a:moveTo>
                <a:lnTo>
                  <a:pt x="647700" y="1098550"/>
                </a:lnTo>
                <a:lnTo>
                  <a:pt x="641350" y="1092200"/>
                </a:lnTo>
                <a:lnTo>
                  <a:pt x="622300" y="1092200"/>
                </a:lnTo>
                <a:lnTo>
                  <a:pt x="615950" y="1098550"/>
                </a:lnTo>
                <a:lnTo>
                  <a:pt x="615950" y="1111250"/>
                </a:lnTo>
                <a:lnTo>
                  <a:pt x="628650" y="1123950"/>
                </a:lnTo>
                <a:lnTo>
                  <a:pt x="629739" y="1123887"/>
                </a:lnTo>
                <a:lnTo>
                  <a:pt x="638719" y="1118627"/>
                </a:lnTo>
                <a:lnTo>
                  <a:pt x="647700" y="1104900"/>
                </a:lnTo>
                <a:close/>
              </a:path>
              <a:path w="1371600" h="1123950">
                <a:moveTo>
                  <a:pt x="584200" y="1098550"/>
                </a:moveTo>
                <a:lnTo>
                  <a:pt x="584200" y="1092200"/>
                </a:lnTo>
                <a:lnTo>
                  <a:pt x="577850" y="1085850"/>
                </a:lnTo>
                <a:lnTo>
                  <a:pt x="564642" y="1083513"/>
                </a:lnTo>
                <a:lnTo>
                  <a:pt x="555498" y="1086764"/>
                </a:lnTo>
                <a:lnTo>
                  <a:pt x="552450" y="1098550"/>
                </a:lnTo>
                <a:lnTo>
                  <a:pt x="552450" y="1104900"/>
                </a:lnTo>
                <a:lnTo>
                  <a:pt x="558800" y="1111250"/>
                </a:lnTo>
                <a:lnTo>
                  <a:pt x="565150" y="1111250"/>
                </a:lnTo>
                <a:lnTo>
                  <a:pt x="568960" y="1113586"/>
                </a:lnTo>
                <a:lnTo>
                  <a:pt x="576580" y="1110335"/>
                </a:lnTo>
                <a:lnTo>
                  <a:pt x="584200" y="1098550"/>
                </a:lnTo>
                <a:close/>
              </a:path>
              <a:path w="1371600" h="1123950">
                <a:moveTo>
                  <a:pt x="520700" y="1098550"/>
                </a:moveTo>
                <a:lnTo>
                  <a:pt x="520700" y="1079500"/>
                </a:lnTo>
                <a:lnTo>
                  <a:pt x="514350" y="1073150"/>
                </a:lnTo>
                <a:lnTo>
                  <a:pt x="488950" y="1073150"/>
                </a:lnTo>
                <a:lnTo>
                  <a:pt x="488950" y="1092200"/>
                </a:lnTo>
                <a:lnTo>
                  <a:pt x="501650" y="1104900"/>
                </a:lnTo>
                <a:lnTo>
                  <a:pt x="508000" y="1104900"/>
                </a:lnTo>
                <a:lnTo>
                  <a:pt x="520700" y="1098550"/>
                </a:lnTo>
                <a:close/>
              </a:path>
              <a:path w="1371600" h="1123950">
                <a:moveTo>
                  <a:pt x="458499" y="1063080"/>
                </a:moveTo>
                <a:lnTo>
                  <a:pt x="450850" y="1054100"/>
                </a:lnTo>
                <a:lnTo>
                  <a:pt x="438150" y="1054100"/>
                </a:lnTo>
                <a:lnTo>
                  <a:pt x="431800" y="1060450"/>
                </a:lnTo>
                <a:lnTo>
                  <a:pt x="430832" y="1067948"/>
                </a:lnTo>
                <a:lnTo>
                  <a:pt x="430500" y="1079378"/>
                </a:lnTo>
                <a:lnTo>
                  <a:pt x="438150" y="1085850"/>
                </a:lnTo>
                <a:lnTo>
                  <a:pt x="457200" y="1085850"/>
                </a:lnTo>
                <a:lnTo>
                  <a:pt x="458167" y="1072060"/>
                </a:lnTo>
                <a:lnTo>
                  <a:pt x="458499" y="1063080"/>
                </a:lnTo>
                <a:close/>
              </a:path>
              <a:path w="1371600" h="1123950">
                <a:moveTo>
                  <a:pt x="400050" y="1054100"/>
                </a:moveTo>
                <a:lnTo>
                  <a:pt x="400050" y="1041400"/>
                </a:lnTo>
                <a:lnTo>
                  <a:pt x="387350" y="1035050"/>
                </a:lnTo>
                <a:lnTo>
                  <a:pt x="374650" y="1035050"/>
                </a:lnTo>
                <a:lnTo>
                  <a:pt x="368314" y="1045217"/>
                </a:lnTo>
                <a:lnTo>
                  <a:pt x="370445" y="1057712"/>
                </a:lnTo>
                <a:lnTo>
                  <a:pt x="381000" y="1066800"/>
                </a:lnTo>
                <a:lnTo>
                  <a:pt x="393700" y="1066800"/>
                </a:lnTo>
                <a:lnTo>
                  <a:pt x="400050" y="1054100"/>
                </a:lnTo>
                <a:close/>
              </a:path>
              <a:path w="1371600" h="1123950">
                <a:moveTo>
                  <a:pt x="342900" y="1028700"/>
                </a:moveTo>
                <a:lnTo>
                  <a:pt x="342900" y="1016000"/>
                </a:lnTo>
                <a:lnTo>
                  <a:pt x="329641" y="1007262"/>
                </a:lnTo>
                <a:lnTo>
                  <a:pt x="319176" y="1009192"/>
                </a:lnTo>
                <a:lnTo>
                  <a:pt x="311150" y="1016000"/>
                </a:lnTo>
                <a:lnTo>
                  <a:pt x="311150" y="1035050"/>
                </a:lnTo>
                <a:lnTo>
                  <a:pt x="317500" y="1035050"/>
                </a:lnTo>
                <a:lnTo>
                  <a:pt x="324408" y="1038047"/>
                </a:lnTo>
                <a:lnTo>
                  <a:pt x="334873" y="1038250"/>
                </a:lnTo>
                <a:lnTo>
                  <a:pt x="342900" y="1028700"/>
                </a:lnTo>
                <a:close/>
              </a:path>
              <a:path w="1371600" h="1123950">
                <a:moveTo>
                  <a:pt x="288137" y="996391"/>
                </a:moveTo>
                <a:lnTo>
                  <a:pt x="286207" y="985926"/>
                </a:lnTo>
                <a:lnTo>
                  <a:pt x="279400" y="977900"/>
                </a:lnTo>
                <a:lnTo>
                  <a:pt x="266700" y="977900"/>
                </a:lnTo>
                <a:lnTo>
                  <a:pt x="259324" y="985398"/>
                </a:lnTo>
                <a:lnTo>
                  <a:pt x="256540" y="996828"/>
                </a:lnTo>
                <a:lnTo>
                  <a:pt x="266700" y="1003300"/>
                </a:lnTo>
                <a:lnTo>
                  <a:pt x="269100" y="1005380"/>
                </a:lnTo>
                <a:lnTo>
                  <a:pt x="277848" y="1006755"/>
                </a:lnTo>
                <a:lnTo>
                  <a:pt x="288137" y="996391"/>
                </a:lnTo>
                <a:close/>
              </a:path>
              <a:path w="1371600" h="1123950">
                <a:moveTo>
                  <a:pt x="236179" y="955024"/>
                </a:moveTo>
                <a:lnTo>
                  <a:pt x="228428" y="945979"/>
                </a:lnTo>
                <a:lnTo>
                  <a:pt x="218758" y="941671"/>
                </a:lnTo>
                <a:lnTo>
                  <a:pt x="207751" y="948358"/>
                </a:lnTo>
                <a:lnTo>
                  <a:pt x="204840" y="960356"/>
                </a:lnTo>
                <a:lnTo>
                  <a:pt x="209550" y="971550"/>
                </a:lnTo>
                <a:lnTo>
                  <a:pt x="211152" y="971546"/>
                </a:lnTo>
                <a:lnTo>
                  <a:pt x="223538" y="970359"/>
                </a:lnTo>
                <a:lnTo>
                  <a:pt x="236038" y="963950"/>
                </a:lnTo>
                <a:lnTo>
                  <a:pt x="236179" y="955024"/>
                </a:lnTo>
                <a:close/>
              </a:path>
              <a:path w="1371600" h="1123950">
                <a:moveTo>
                  <a:pt x="187656" y="910694"/>
                </a:moveTo>
                <a:lnTo>
                  <a:pt x="179679" y="899312"/>
                </a:lnTo>
                <a:lnTo>
                  <a:pt x="168605" y="901242"/>
                </a:lnTo>
                <a:lnTo>
                  <a:pt x="158750" y="908050"/>
                </a:lnTo>
                <a:lnTo>
                  <a:pt x="158750" y="920750"/>
                </a:lnTo>
                <a:lnTo>
                  <a:pt x="165100" y="927100"/>
                </a:lnTo>
                <a:lnTo>
                  <a:pt x="167180" y="928943"/>
                </a:lnTo>
                <a:lnTo>
                  <a:pt x="176216" y="930942"/>
                </a:lnTo>
                <a:lnTo>
                  <a:pt x="187395" y="922034"/>
                </a:lnTo>
                <a:lnTo>
                  <a:pt x="187656" y="910694"/>
                </a:lnTo>
                <a:close/>
              </a:path>
              <a:path w="1371600" h="1123950">
                <a:moveTo>
                  <a:pt x="144372" y="868312"/>
                </a:moveTo>
                <a:lnTo>
                  <a:pt x="139528" y="857079"/>
                </a:lnTo>
                <a:lnTo>
                  <a:pt x="129858" y="852771"/>
                </a:lnTo>
                <a:lnTo>
                  <a:pt x="118851" y="859458"/>
                </a:lnTo>
                <a:lnTo>
                  <a:pt x="115940" y="871456"/>
                </a:lnTo>
                <a:lnTo>
                  <a:pt x="120650" y="882650"/>
                </a:lnTo>
                <a:lnTo>
                  <a:pt x="120954" y="882949"/>
                </a:lnTo>
                <a:lnTo>
                  <a:pt x="130576" y="887100"/>
                </a:lnTo>
                <a:lnTo>
                  <a:pt x="141605" y="880278"/>
                </a:lnTo>
                <a:lnTo>
                  <a:pt x="144372" y="868312"/>
                </a:lnTo>
                <a:close/>
              </a:path>
              <a:path w="1371600" h="1123950">
                <a:moveTo>
                  <a:pt x="107950" y="831850"/>
                </a:moveTo>
                <a:lnTo>
                  <a:pt x="107950" y="819150"/>
                </a:lnTo>
                <a:lnTo>
                  <a:pt x="103479" y="809091"/>
                </a:lnTo>
                <a:lnTo>
                  <a:pt x="92405" y="804113"/>
                </a:lnTo>
                <a:lnTo>
                  <a:pt x="82550" y="806450"/>
                </a:lnTo>
                <a:lnTo>
                  <a:pt x="76200" y="812800"/>
                </a:lnTo>
                <a:lnTo>
                  <a:pt x="76200" y="825500"/>
                </a:lnTo>
                <a:lnTo>
                  <a:pt x="80060" y="831646"/>
                </a:lnTo>
                <a:lnTo>
                  <a:pt x="89001" y="836015"/>
                </a:lnTo>
                <a:lnTo>
                  <a:pt x="101600" y="831850"/>
                </a:lnTo>
                <a:lnTo>
                  <a:pt x="107950" y="831850"/>
                </a:lnTo>
                <a:close/>
              </a:path>
              <a:path w="1371600" h="1123950">
                <a:moveTo>
                  <a:pt x="76200" y="755650"/>
                </a:moveTo>
                <a:lnTo>
                  <a:pt x="69850" y="749300"/>
                </a:lnTo>
                <a:lnTo>
                  <a:pt x="63500" y="749300"/>
                </a:lnTo>
                <a:lnTo>
                  <a:pt x="53537" y="751318"/>
                </a:lnTo>
                <a:lnTo>
                  <a:pt x="45585" y="760903"/>
                </a:lnTo>
                <a:lnTo>
                  <a:pt x="44450" y="774700"/>
                </a:lnTo>
                <a:lnTo>
                  <a:pt x="45485" y="775679"/>
                </a:lnTo>
                <a:lnTo>
                  <a:pt x="55503" y="780295"/>
                </a:lnTo>
                <a:lnTo>
                  <a:pt x="70401" y="780481"/>
                </a:lnTo>
                <a:lnTo>
                  <a:pt x="75475" y="770373"/>
                </a:lnTo>
                <a:lnTo>
                  <a:pt x="76200" y="755650"/>
                </a:lnTo>
                <a:close/>
              </a:path>
              <a:path w="1371600" h="1123950">
                <a:moveTo>
                  <a:pt x="52730" y="712470"/>
                </a:moveTo>
                <a:lnTo>
                  <a:pt x="50800" y="704850"/>
                </a:lnTo>
                <a:lnTo>
                  <a:pt x="50800" y="692150"/>
                </a:lnTo>
                <a:lnTo>
                  <a:pt x="25400" y="692150"/>
                </a:lnTo>
                <a:lnTo>
                  <a:pt x="19050" y="704850"/>
                </a:lnTo>
                <a:lnTo>
                  <a:pt x="19050" y="711200"/>
                </a:lnTo>
                <a:lnTo>
                  <a:pt x="22362" y="714426"/>
                </a:lnTo>
                <a:lnTo>
                  <a:pt x="31583" y="720319"/>
                </a:lnTo>
                <a:lnTo>
                  <a:pt x="44907" y="720090"/>
                </a:lnTo>
                <a:lnTo>
                  <a:pt x="52730" y="712470"/>
                </a:lnTo>
                <a:close/>
              </a:path>
              <a:path w="1371600" h="1123950">
                <a:moveTo>
                  <a:pt x="38100" y="654050"/>
                </a:moveTo>
                <a:lnTo>
                  <a:pt x="38100" y="641350"/>
                </a:lnTo>
                <a:lnTo>
                  <a:pt x="25400" y="628650"/>
                </a:lnTo>
                <a:lnTo>
                  <a:pt x="19050" y="628650"/>
                </a:lnTo>
                <a:lnTo>
                  <a:pt x="6350" y="635000"/>
                </a:lnTo>
                <a:lnTo>
                  <a:pt x="6350" y="660400"/>
                </a:lnTo>
                <a:lnTo>
                  <a:pt x="31750" y="660400"/>
                </a:lnTo>
                <a:lnTo>
                  <a:pt x="38100" y="654050"/>
                </a:lnTo>
                <a:close/>
              </a:path>
              <a:path w="1371600" h="1123950">
                <a:moveTo>
                  <a:pt x="31750" y="590550"/>
                </a:moveTo>
                <a:lnTo>
                  <a:pt x="30660" y="582083"/>
                </a:lnTo>
                <a:lnTo>
                  <a:pt x="21680" y="569383"/>
                </a:lnTo>
                <a:lnTo>
                  <a:pt x="12700" y="565150"/>
                </a:lnTo>
                <a:lnTo>
                  <a:pt x="0" y="577850"/>
                </a:lnTo>
                <a:lnTo>
                  <a:pt x="0" y="590550"/>
                </a:lnTo>
                <a:lnTo>
                  <a:pt x="6350" y="596900"/>
                </a:lnTo>
                <a:lnTo>
                  <a:pt x="25400" y="596900"/>
                </a:lnTo>
                <a:lnTo>
                  <a:pt x="31750" y="5905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516003" y="5890259"/>
            <a:ext cx="96075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ts val="1650"/>
              </a:lnSpc>
            </a:pPr>
            <a:r>
              <a:rPr sz="15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i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i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tto 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550" b="1" i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ona</a:t>
            </a:r>
            <a:r>
              <a:rPr sz="1550" b="1" i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di </a:t>
            </a:r>
            <a:r>
              <a:rPr sz="1550" b="1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od</a:t>
            </a:r>
            <a:r>
              <a:rPr sz="1550" b="1" i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5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230259" y="5829300"/>
            <a:ext cx="6350" cy="63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68359" y="5899150"/>
            <a:ext cx="12700" cy="1905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06459" y="5969000"/>
            <a:ext cx="12700" cy="1905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44559" y="6038850"/>
            <a:ext cx="12700" cy="1905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82659" y="6108700"/>
            <a:ext cx="95250" cy="17145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23909" y="6362700"/>
            <a:ext cx="254000" cy="46355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01509" y="5803900"/>
            <a:ext cx="1714500" cy="1022350"/>
          </a:xfrm>
          <a:custGeom>
            <a:avLst/>
            <a:gdLst/>
            <a:ahLst/>
            <a:cxnLst/>
            <a:rect l="l" t="t" r="r" b="b"/>
            <a:pathLst>
              <a:path w="1714500" h="1022350">
                <a:moveTo>
                  <a:pt x="1441998" y="12699"/>
                </a:moveTo>
                <a:lnTo>
                  <a:pt x="1435100" y="0"/>
                </a:lnTo>
                <a:lnTo>
                  <a:pt x="0" y="0"/>
                </a:lnTo>
                <a:lnTo>
                  <a:pt x="19049" y="13506"/>
                </a:lnTo>
                <a:lnTo>
                  <a:pt x="19049" y="12699"/>
                </a:lnTo>
                <a:lnTo>
                  <a:pt x="1441998" y="12699"/>
                </a:lnTo>
                <a:close/>
              </a:path>
              <a:path w="1714500" h="1022350">
                <a:moveTo>
                  <a:pt x="1425163" y="1010473"/>
                </a:moveTo>
                <a:lnTo>
                  <a:pt x="19049" y="13506"/>
                </a:lnTo>
                <a:lnTo>
                  <a:pt x="19049" y="1022350"/>
                </a:lnTo>
                <a:lnTo>
                  <a:pt x="1422399" y="1016000"/>
                </a:lnTo>
                <a:lnTo>
                  <a:pt x="1425163" y="1010473"/>
                </a:lnTo>
                <a:close/>
              </a:path>
              <a:path w="1714500" h="1022350">
                <a:moveTo>
                  <a:pt x="1714500" y="514349"/>
                </a:moveTo>
                <a:lnTo>
                  <a:pt x="1441998" y="12700"/>
                </a:lnTo>
                <a:lnTo>
                  <a:pt x="1422399" y="12700"/>
                </a:lnTo>
                <a:lnTo>
                  <a:pt x="1428749" y="19049"/>
                </a:lnTo>
                <a:lnTo>
                  <a:pt x="1428749" y="31749"/>
                </a:lnTo>
                <a:lnTo>
                  <a:pt x="1435100" y="31750"/>
                </a:lnTo>
                <a:lnTo>
                  <a:pt x="1441449" y="38099"/>
                </a:lnTo>
                <a:lnTo>
                  <a:pt x="1441449" y="50799"/>
                </a:lnTo>
                <a:lnTo>
                  <a:pt x="1447799" y="50799"/>
                </a:lnTo>
                <a:lnTo>
                  <a:pt x="1447799" y="63499"/>
                </a:lnTo>
                <a:lnTo>
                  <a:pt x="1454149" y="63499"/>
                </a:lnTo>
                <a:lnTo>
                  <a:pt x="1454149" y="76199"/>
                </a:lnTo>
                <a:lnTo>
                  <a:pt x="1460499" y="76199"/>
                </a:lnTo>
                <a:lnTo>
                  <a:pt x="1460499" y="88899"/>
                </a:lnTo>
                <a:lnTo>
                  <a:pt x="1466849" y="88899"/>
                </a:lnTo>
                <a:lnTo>
                  <a:pt x="1466849" y="101599"/>
                </a:lnTo>
                <a:lnTo>
                  <a:pt x="1473199" y="101599"/>
                </a:lnTo>
                <a:lnTo>
                  <a:pt x="1473199" y="114299"/>
                </a:lnTo>
                <a:lnTo>
                  <a:pt x="1479549" y="114299"/>
                </a:lnTo>
                <a:lnTo>
                  <a:pt x="1485899" y="120649"/>
                </a:lnTo>
                <a:lnTo>
                  <a:pt x="1485899" y="133350"/>
                </a:lnTo>
                <a:lnTo>
                  <a:pt x="1492249" y="133350"/>
                </a:lnTo>
                <a:lnTo>
                  <a:pt x="1492249" y="146050"/>
                </a:lnTo>
                <a:lnTo>
                  <a:pt x="1498599" y="146050"/>
                </a:lnTo>
                <a:lnTo>
                  <a:pt x="1498599" y="158750"/>
                </a:lnTo>
                <a:lnTo>
                  <a:pt x="1504949" y="158750"/>
                </a:lnTo>
                <a:lnTo>
                  <a:pt x="1504949" y="171450"/>
                </a:lnTo>
                <a:lnTo>
                  <a:pt x="1511299" y="171450"/>
                </a:lnTo>
                <a:lnTo>
                  <a:pt x="1511299" y="184150"/>
                </a:lnTo>
                <a:lnTo>
                  <a:pt x="1517649" y="184150"/>
                </a:lnTo>
                <a:lnTo>
                  <a:pt x="1523999" y="190500"/>
                </a:lnTo>
                <a:lnTo>
                  <a:pt x="1523999" y="203200"/>
                </a:lnTo>
                <a:lnTo>
                  <a:pt x="1530349" y="203200"/>
                </a:lnTo>
                <a:lnTo>
                  <a:pt x="1530349" y="215900"/>
                </a:lnTo>
                <a:lnTo>
                  <a:pt x="1536699" y="215900"/>
                </a:lnTo>
                <a:lnTo>
                  <a:pt x="1536699" y="228600"/>
                </a:lnTo>
                <a:lnTo>
                  <a:pt x="1543049" y="228600"/>
                </a:lnTo>
                <a:lnTo>
                  <a:pt x="1543049" y="241300"/>
                </a:lnTo>
                <a:lnTo>
                  <a:pt x="1549399" y="241300"/>
                </a:lnTo>
                <a:lnTo>
                  <a:pt x="1549399" y="254000"/>
                </a:lnTo>
                <a:lnTo>
                  <a:pt x="1555749" y="254000"/>
                </a:lnTo>
                <a:lnTo>
                  <a:pt x="1562099" y="260350"/>
                </a:lnTo>
                <a:lnTo>
                  <a:pt x="1562099" y="273050"/>
                </a:lnTo>
                <a:lnTo>
                  <a:pt x="1568449" y="273050"/>
                </a:lnTo>
                <a:lnTo>
                  <a:pt x="1568449" y="285750"/>
                </a:lnTo>
                <a:lnTo>
                  <a:pt x="1574799" y="285750"/>
                </a:lnTo>
                <a:lnTo>
                  <a:pt x="1574799" y="298450"/>
                </a:lnTo>
                <a:lnTo>
                  <a:pt x="1581149" y="298450"/>
                </a:lnTo>
                <a:lnTo>
                  <a:pt x="1581149" y="311150"/>
                </a:lnTo>
                <a:lnTo>
                  <a:pt x="1587499" y="311150"/>
                </a:lnTo>
                <a:lnTo>
                  <a:pt x="1587499" y="323850"/>
                </a:lnTo>
                <a:lnTo>
                  <a:pt x="1593849" y="323850"/>
                </a:lnTo>
                <a:lnTo>
                  <a:pt x="1593849" y="336550"/>
                </a:lnTo>
                <a:lnTo>
                  <a:pt x="1600199" y="336550"/>
                </a:lnTo>
                <a:lnTo>
                  <a:pt x="1606549" y="342900"/>
                </a:lnTo>
                <a:lnTo>
                  <a:pt x="1606549" y="355600"/>
                </a:lnTo>
                <a:lnTo>
                  <a:pt x="1612899" y="355600"/>
                </a:lnTo>
                <a:lnTo>
                  <a:pt x="1612899" y="368300"/>
                </a:lnTo>
                <a:lnTo>
                  <a:pt x="1619249" y="368300"/>
                </a:lnTo>
                <a:lnTo>
                  <a:pt x="1619249" y="381000"/>
                </a:lnTo>
                <a:lnTo>
                  <a:pt x="1625599" y="381000"/>
                </a:lnTo>
                <a:lnTo>
                  <a:pt x="1625599" y="393700"/>
                </a:lnTo>
                <a:lnTo>
                  <a:pt x="1631949" y="393700"/>
                </a:lnTo>
                <a:lnTo>
                  <a:pt x="1631949" y="406400"/>
                </a:lnTo>
                <a:lnTo>
                  <a:pt x="1638299" y="406400"/>
                </a:lnTo>
                <a:lnTo>
                  <a:pt x="1644649" y="412750"/>
                </a:lnTo>
                <a:lnTo>
                  <a:pt x="1644649" y="425450"/>
                </a:lnTo>
                <a:lnTo>
                  <a:pt x="1650999" y="425450"/>
                </a:lnTo>
                <a:lnTo>
                  <a:pt x="1650999" y="438150"/>
                </a:lnTo>
                <a:lnTo>
                  <a:pt x="1657349" y="438150"/>
                </a:lnTo>
                <a:lnTo>
                  <a:pt x="1657349" y="450850"/>
                </a:lnTo>
                <a:lnTo>
                  <a:pt x="1663699" y="450850"/>
                </a:lnTo>
                <a:lnTo>
                  <a:pt x="1663699" y="463550"/>
                </a:lnTo>
                <a:lnTo>
                  <a:pt x="1670049" y="463550"/>
                </a:lnTo>
                <a:lnTo>
                  <a:pt x="1670049" y="476250"/>
                </a:lnTo>
                <a:lnTo>
                  <a:pt x="1676399" y="476250"/>
                </a:lnTo>
                <a:lnTo>
                  <a:pt x="1682749" y="482600"/>
                </a:lnTo>
                <a:lnTo>
                  <a:pt x="1682749" y="495300"/>
                </a:lnTo>
                <a:lnTo>
                  <a:pt x="1689099" y="495300"/>
                </a:lnTo>
                <a:lnTo>
                  <a:pt x="1689099" y="508000"/>
                </a:lnTo>
                <a:lnTo>
                  <a:pt x="1695449" y="508000"/>
                </a:lnTo>
                <a:lnTo>
                  <a:pt x="1695449" y="549852"/>
                </a:lnTo>
                <a:lnTo>
                  <a:pt x="1714500" y="514349"/>
                </a:lnTo>
                <a:close/>
              </a:path>
              <a:path w="1714500" h="1022350">
                <a:moveTo>
                  <a:pt x="1695449" y="549852"/>
                </a:moveTo>
                <a:lnTo>
                  <a:pt x="1695449" y="508000"/>
                </a:lnTo>
                <a:lnTo>
                  <a:pt x="1689099" y="527050"/>
                </a:lnTo>
                <a:lnTo>
                  <a:pt x="1676399" y="552450"/>
                </a:lnTo>
                <a:lnTo>
                  <a:pt x="1670049" y="558800"/>
                </a:lnTo>
                <a:lnTo>
                  <a:pt x="1638299" y="622300"/>
                </a:lnTo>
                <a:lnTo>
                  <a:pt x="1631949" y="628650"/>
                </a:lnTo>
                <a:lnTo>
                  <a:pt x="1600199" y="692150"/>
                </a:lnTo>
                <a:lnTo>
                  <a:pt x="1593849" y="698500"/>
                </a:lnTo>
                <a:lnTo>
                  <a:pt x="1555749" y="774700"/>
                </a:lnTo>
                <a:lnTo>
                  <a:pt x="1548735" y="782396"/>
                </a:lnTo>
                <a:lnTo>
                  <a:pt x="1543034" y="793797"/>
                </a:lnTo>
                <a:lnTo>
                  <a:pt x="1537240" y="805131"/>
                </a:lnTo>
                <a:lnTo>
                  <a:pt x="1525420" y="827632"/>
                </a:lnTo>
                <a:lnTo>
                  <a:pt x="1464720" y="938986"/>
                </a:lnTo>
                <a:lnTo>
                  <a:pt x="1452919" y="961499"/>
                </a:lnTo>
                <a:lnTo>
                  <a:pt x="1447137" y="972840"/>
                </a:lnTo>
                <a:lnTo>
                  <a:pt x="1441449" y="984250"/>
                </a:lnTo>
                <a:lnTo>
                  <a:pt x="1435099" y="990600"/>
                </a:lnTo>
                <a:lnTo>
                  <a:pt x="1425163" y="1010473"/>
                </a:lnTo>
                <a:lnTo>
                  <a:pt x="1441914" y="1022350"/>
                </a:lnTo>
                <a:lnTo>
                  <a:pt x="1695449" y="549852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0559" y="5816600"/>
            <a:ext cx="1676400" cy="100965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1509" y="5803900"/>
            <a:ext cx="1714500" cy="1035050"/>
          </a:xfrm>
          <a:custGeom>
            <a:avLst/>
            <a:gdLst/>
            <a:ahLst/>
            <a:cxnLst/>
            <a:rect l="l" t="t" r="r" b="b"/>
            <a:pathLst>
              <a:path w="1714500" h="1035050">
                <a:moveTo>
                  <a:pt x="1714500" y="514349"/>
                </a:moveTo>
                <a:lnTo>
                  <a:pt x="1435100" y="0"/>
                </a:lnTo>
                <a:lnTo>
                  <a:pt x="0" y="0"/>
                </a:lnTo>
                <a:lnTo>
                  <a:pt x="0" y="1035050"/>
                </a:lnTo>
                <a:lnTo>
                  <a:pt x="19049" y="103505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1409700" y="31749"/>
                </a:lnTo>
                <a:lnTo>
                  <a:pt x="1409700" y="19049"/>
                </a:lnTo>
                <a:lnTo>
                  <a:pt x="1422400" y="31749"/>
                </a:lnTo>
                <a:lnTo>
                  <a:pt x="1422400" y="42677"/>
                </a:lnTo>
                <a:lnTo>
                  <a:pt x="1677630" y="517524"/>
                </a:lnTo>
                <a:lnTo>
                  <a:pt x="1682750" y="507999"/>
                </a:lnTo>
                <a:lnTo>
                  <a:pt x="1682750" y="573520"/>
                </a:lnTo>
                <a:lnTo>
                  <a:pt x="1714500" y="514349"/>
                </a:lnTo>
                <a:close/>
              </a:path>
              <a:path w="1714500" h="103505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1714500" h="1035050">
                <a:moveTo>
                  <a:pt x="31750" y="10033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1003300"/>
                </a:lnTo>
                <a:lnTo>
                  <a:pt x="31750" y="1003300"/>
                </a:lnTo>
                <a:close/>
              </a:path>
              <a:path w="1714500" h="1035050">
                <a:moveTo>
                  <a:pt x="1416526" y="1003300"/>
                </a:moveTo>
                <a:lnTo>
                  <a:pt x="19050" y="1003300"/>
                </a:lnTo>
                <a:lnTo>
                  <a:pt x="31750" y="1022350"/>
                </a:lnTo>
                <a:lnTo>
                  <a:pt x="31749" y="1035050"/>
                </a:lnTo>
                <a:lnTo>
                  <a:pt x="1409700" y="1035050"/>
                </a:lnTo>
                <a:lnTo>
                  <a:pt x="1409700" y="1016000"/>
                </a:lnTo>
                <a:lnTo>
                  <a:pt x="1416526" y="1003300"/>
                </a:lnTo>
                <a:close/>
              </a:path>
              <a:path w="1714500" h="1035050">
                <a:moveTo>
                  <a:pt x="31749" y="1035050"/>
                </a:moveTo>
                <a:lnTo>
                  <a:pt x="31750" y="1022350"/>
                </a:lnTo>
                <a:lnTo>
                  <a:pt x="19050" y="1003300"/>
                </a:lnTo>
                <a:lnTo>
                  <a:pt x="19049" y="1035050"/>
                </a:lnTo>
                <a:lnTo>
                  <a:pt x="31749" y="1035050"/>
                </a:lnTo>
                <a:close/>
              </a:path>
              <a:path w="1714500" h="1035050">
                <a:moveTo>
                  <a:pt x="1422400" y="31749"/>
                </a:moveTo>
                <a:lnTo>
                  <a:pt x="1409700" y="19049"/>
                </a:lnTo>
                <a:lnTo>
                  <a:pt x="1416526" y="31749"/>
                </a:lnTo>
                <a:lnTo>
                  <a:pt x="1422400" y="31749"/>
                </a:lnTo>
                <a:close/>
              </a:path>
              <a:path w="1714500" h="1035050">
                <a:moveTo>
                  <a:pt x="1416526" y="31749"/>
                </a:moveTo>
                <a:lnTo>
                  <a:pt x="1409700" y="19049"/>
                </a:lnTo>
                <a:lnTo>
                  <a:pt x="1409700" y="31749"/>
                </a:lnTo>
                <a:lnTo>
                  <a:pt x="1416526" y="31749"/>
                </a:lnTo>
                <a:close/>
              </a:path>
              <a:path w="1714500" h="1035050">
                <a:moveTo>
                  <a:pt x="1422400" y="1003300"/>
                </a:moveTo>
                <a:lnTo>
                  <a:pt x="1416526" y="1003300"/>
                </a:lnTo>
                <a:lnTo>
                  <a:pt x="1409700" y="1016000"/>
                </a:lnTo>
                <a:lnTo>
                  <a:pt x="1422400" y="1003300"/>
                </a:lnTo>
                <a:close/>
              </a:path>
              <a:path w="1714500" h="1035050">
                <a:moveTo>
                  <a:pt x="1422400" y="1035050"/>
                </a:moveTo>
                <a:lnTo>
                  <a:pt x="1422400" y="1003300"/>
                </a:lnTo>
                <a:lnTo>
                  <a:pt x="1409700" y="1016000"/>
                </a:lnTo>
                <a:lnTo>
                  <a:pt x="1409700" y="1035050"/>
                </a:lnTo>
                <a:lnTo>
                  <a:pt x="1422400" y="1035050"/>
                </a:lnTo>
                <a:close/>
              </a:path>
              <a:path w="1714500" h="1035050">
                <a:moveTo>
                  <a:pt x="1422400" y="42677"/>
                </a:moveTo>
                <a:lnTo>
                  <a:pt x="1422400" y="31749"/>
                </a:lnTo>
                <a:lnTo>
                  <a:pt x="1416526" y="31749"/>
                </a:lnTo>
                <a:lnTo>
                  <a:pt x="1422400" y="42677"/>
                </a:lnTo>
                <a:close/>
              </a:path>
              <a:path w="1714500" h="1035050">
                <a:moveTo>
                  <a:pt x="1682750" y="573520"/>
                </a:moveTo>
                <a:lnTo>
                  <a:pt x="1682750" y="527049"/>
                </a:lnTo>
                <a:lnTo>
                  <a:pt x="1677630" y="517524"/>
                </a:lnTo>
                <a:lnTo>
                  <a:pt x="1416526" y="1003300"/>
                </a:lnTo>
                <a:lnTo>
                  <a:pt x="1422400" y="1003300"/>
                </a:lnTo>
                <a:lnTo>
                  <a:pt x="1422400" y="1035050"/>
                </a:lnTo>
                <a:lnTo>
                  <a:pt x="1435100" y="1035050"/>
                </a:lnTo>
                <a:lnTo>
                  <a:pt x="1682750" y="573520"/>
                </a:lnTo>
                <a:close/>
              </a:path>
              <a:path w="1714500" h="1035050">
                <a:moveTo>
                  <a:pt x="1682750" y="527049"/>
                </a:moveTo>
                <a:lnTo>
                  <a:pt x="1682750" y="507999"/>
                </a:lnTo>
                <a:lnTo>
                  <a:pt x="1677630" y="517524"/>
                </a:lnTo>
                <a:lnTo>
                  <a:pt x="1682750" y="5270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163454" y="6038850"/>
            <a:ext cx="85725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750" b="1" spc="-190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endParaRPr sz="175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2006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449209" y="3740150"/>
            <a:ext cx="142240" cy="2076450"/>
          </a:xfrm>
          <a:custGeom>
            <a:avLst/>
            <a:gdLst/>
            <a:ahLst/>
            <a:cxnLst/>
            <a:rect l="l" t="t" r="r" b="b"/>
            <a:pathLst>
              <a:path w="142240" h="2076450">
                <a:moveTo>
                  <a:pt x="88899" y="95250"/>
                </a:moveTo>
                <a:lnTo>
                  <a:pt x="88899" y="0"/>
                </a:lnTo>
                <a:lnTo>
                  <a:pt x="57149" y="0"/>
                </a:lnTo>
                <a:lnTo>
                  <a:pt x="57149" y="95250"/>
                </a:lnTo>
                <a:lnTo>
                  <a:pt x="88899" y="95250"/>
                </a:lnTo>
                <a:close/>
              </a:path>
              <a:path w="142240" h="2076450">
                <a:moveTo>
                  <a:pt x="88899" y="222250"/>
                </a:moveTo>
                <a:lnTo>
                  <a:pt x="88899" y="127000"/>
                </a:lnTo>
                <a:lnTo>
                  <a:pt x="57149" y="127000"/>
                </a:lnTo>
                <a:lnTo>
                  <a:pt x="57149" y="222250"/>
                </a:lnTo>
                <a:lnTo>
                  <a:pt x="88899" y="222250"/>
                </a:lnTo>
                <a:close/>
              </a:path>
              <a:path w="142240" h="2076450">
                <a:moveTo>
                  <a:pt x="88899" y="349250"/>
                </a:moveTo>
                <a:lnTo>
                  <a:pt x="88899" y="254000"/>
                </a:lnTo>
                <a:lnTo>
                  <a:pt x="57149" y="254000"/>
                </a:lnTo>
                <a:lnTo>
                  <a:pt x="57149" y="349250"/>
                </a:lnTo>
                <a:lnTo>
                  <a:pt x="88899" y="349250"/>
                </a:lnTo>
                <a:close/>
              </a:path>
              <a:path w="142240" h="2076450">
                <a:moveTo>
                  <a:pt x="88899" y="476250"/>
                </a:moveTo>
                <a:lnTo>
                  <a:pt x="88899" y="381000"/>
                </a:lnTo>
                <a:lnTo>
                  <a:pt x="57149" y="381000"/>
                </a:lnTo>
                <a:lnTo>
                  <a:pt x="57149" y="476250"/>
                </a:lnTo>
                <a:lnTo>
                  <a:pt x="88899" y="476250"/>
                </a:lnTo>
                <a:close/>
              </a:path>
              <a:path w="142240" h="2076450">
                <a:moveTo>
                  <a:pt x="88899" y="596900"/>
                </a:moveTo>
                <a:lnTo>
                  <a:pt x="88899" y="501650"/>
                </a:lnTo>
                <a:lnTo>
                  <a:pt x="57149" y="501650"/>
                </a:lnTo>
                <a:lnTo>
                  <a:pt x="57149" y="596900"/>
                </a:lnTo>
                <a:lnTo>
                  <a:pt x="88899" y="596900"/>
                </a:lnTo>
                <a:close/>
              </a:path>
              <a:path w="142240" h="2076450">
                <a:moveTo>
                  <a:pt x="88900" y="723900"/>
                </a:moveTo>
                <a:lnTo>
                  <a:pt x="88899" y="628650"/>
                </a:lnTo>
                <a:lnTo>
                  <a:pt x="57149" y="628650"/>
                </a:lnTo>
                <a:lnTo>
                  <a:pt x="57150" y="723900"/>
                </a:lnTo>
                <a:lnTo>
                  <a:pt x="88900" y="723900"/>
                </a:lnTo>
                <a:close/>
              </a:path>
              <a:path w="142240" h="2076450">
                <a:moveTo>
                  <a:pt x="88900" y="850900"/>
                </a:moveTo>
                <a:lnTo>
                  <a:pt x="88900" y="755650"/>
                </a:lnTo>
                <a:lnTo>
                  <a:pt x="57150" y="755650"/>
                </a:lnTo>
                <a:lnTo>
                  <a:pt x="57150" y="850900"/>
                </a:lnTo>
                <a:lnTo>
                  <a:pt x="88900" y="850900"/>
                </a:lnTo>
                <a:close/>
              </a:path>
              <a:path w="142240" h="2076450">
                <a:moveTo>
                  <a:pt x="88900" y="977900"/>
                </a:moveTo>
                <a:lnTo>
                  <a:pt x="88900" y="882650"/>
                </a:lnTo>
                <a:lnTo>
                  <a:pt x="57150" y="882650"/>
                </a:lnTo>
                <a:lnTo>
                  <a:pt x="57150" y="977900"/>
                </a:lnTo>
                <a:lnTo>
                  <a:pt x="88900" y="977900"/>
                </a:lnTo>
                <a:close/>
              </a:path>
              <a:path w="142240" h="2076450">
                <a:moveTo>
                  <a:pt x="88900" y="1104900"/>
                </a:moveTo>
                <a:lnTo>
                  <a:pt x="88900" y="1009650"/>
                </a:lnTo>
                <a:lnTo>
                  <a:pt x="57150" y="1009650"/>
                </a:lnTo>
                <a:lnTo>
                  <a:pt x="57150" y="1104900"/>
                </a:lnTo>
                <a:lnTo>
                  <a:pt x="88900" y="1104900"/>
                </a:lnTo>
                <a:close/>
              </a:path>
              <a:path w="142240" h="2076450">
                <a:moveTo>
                  <a:pt x="88900" y="1231900"/>
                </a:moveTo>
                <a:lnTo>
                  <a:pt x="88900" y="1136650"/>
                </a:lnTo>
                <a:lnTo>
                  <a:pt x="57150" y="1136650"/>
                </a:lnTo>
                <a:lnTo>
                  <a:pt x="57150" y="1231900"/>
                </a:lnTo>
                <a:lnTo>
                  <a:pt x="88900" y="1231900"/>
                </a:lnTo>
                <a:close/>
              </a:path>
              <a:path w="142240" h="2076450">
                <a:moveTo>
                  <a:pt x="88900" y="1352550"/>
                </a:moveTo>
                <a:lnTo>
                  <a:pt x="88900" y="1257300"/>
                </a:lnTo>
                <a:lnTo>
                  <a:pt x="57150" y="1257300"/>
                </a:lnTo>
                <a:lnTo>
                  <a:pt x="57150" y="1352550"/>
                </a:lnTo>
                <a:lnTo>
                  <a:pt x="88900" y="1352550"/>
                </a:lnTo>
                <a:close/>
              </a:path>
              <a:path w="142240" h="2076450">
                <a:moveTo>
                  <a:pt x="88900" y="1479550"/>
                </a:moveTo>
                <a:lnTo>
                  <a:pt x="88900" y="1384300"/>
                </a:lnTo>
                <a:lnTo>
                  <a:pt x="57150" y="1384300"/>
                </a:lnTo>
                <a:lnTo>
                  <a:pt x="57150" y="1479550"/>
                </a:lnTo>
                <a:lnTo>
                  <a:pt x="88900" y="1479550"/>
                </a:lnTo>
                <a:close/>
              </a:path>
              <a:path w="142240" h="2076450">
                <a:moveTo>
                  <a:pt x="88900" y="1606550"/>
                </a:moveTo>
                <a:lnTo>
                  <a:pt x="88900" y="1511300"/>
                </a:lnTo>
                <a:lnTo>
                  <a:pt x="57150" y="1511300"/>
                </a:lnTo>
                <a:lnTo>
                  <a:pt x="57150" y="1606550"/>
                </a:lnTo>
                <a:lnTo>
                  <a:pt x="88900" y="1606550"/>
                </a:lnTo>
                <a:close/>
              </a:path>
              <a:path w="142240" h="2076450">
                <a:moveTo>
                  <a:pt x="88900" y="1733550"/>
                </a:moveTo>
                <a:lnTo>
                  <a:pt x="88900" y="1638300"/>
                </a:lnTo>
                <a:lnTo>
                  <a:pt x="57150" y="1638300"/>
                </a:lnTo>
                <a:lnTo>
                  <a:pt x="57150" y="1733550"/>
                </a:lnTo>
                <a:lnTo>
                  <a:pt x="88900" y="1733550"/>
                </a:lnTo>
                <a:close/>
              </a:path>
              <a:path w="142240" h="2076450">
                <a:moveTo>
                  <a:pt x="88900" y="1860550"/>
                </a:moveTo>
                <a:lnTo>
                  <a:pt x="88900" y="1765300"/>
                </a:lnTo>
                <a:lnTo>
                  <a:pt x="57150" y="1765300"/>
                </a:lnTo>
                <a:lnTo>
                  <a:pt x="57150" y="1860550"/>
                </a:lnTo>
                <a:lnTo>
                  <a:pt x="88900" y="1860550"/>
                </a:lnTo>
                <a:close/>
              </a:path>
              <a:path w="142240" h="2076450">
                <a:moveTo>
                  <a:pt x="68867" y="2012950"/>
                </a:moveTo>
                <a:lnTo>
                  <a:pt x="30711" y="1942118"/>
                </a:lnTo>
                <a:lnTo>
                  <a:pt x="20694" y="1937506"/>
                </a:lnTo>
                <a:lnTo>
                  <a:pt x="5798" y="1937335"/>
                </a:lnTo>
                <a:lnTo>
                  <a:pt x="724" y="1949876"/>
                </a:lnTo>
                <a:lnTo>
                  <a:pt x="0" y="1962150"/>
                </a:lnTo>
                <a:lnTo>
                  <a:pt x="57150" y="2055668"/>
                </a:lnTo>
                <a:lnTo>
                  <a:pt x="57150" y="2012950"/>
                </a:lnTo>
                <a:lnTo>
                  <a:pt x="68867" y="2012950"/>
                </a:lnTo>
                <a:close/>
              </a:path>
              <a:path w="142240" h="2076450">
                <a:moveTo>
                  <a:pt x="88900" y="1985433"/>
                </a:moveTo>
                <a:lnTo>
                  <a:pt x="88900" y="1892300"/>
                </a:lnTo>
                <a:lnTo>
                  <a:pt x="57150" y="1892300"/>
                </a:lnTo>
                <a:lnTo>
                  <a:pt x="57150" y="1987550"/>
                </a:lnTo>
                <a:lnTo>
                  <a:pt x="87630" y="1987550"/>
                </a:lnTo>
                <a:lnTo>
                  <a:pt x="88900" y="1985433"/>
                </a:lnTo>
                <a:close/>
              </a:path>
              <a:path w="142240" h="2076450">
                <a:moveTo>
                  <a:pt x="70533" y="2016043"/>
                </a:moveTo>
                <a:lnTo>
                  <a:pt x="68867" y="2012950"/>
                </a:lnTo>
                <a:lnTo>
                  <a:pt x="57150" y="2012950"/>
                </a:lnTo>
                <a:lnTo>
                  <a:pt x="57150" y="2038350"/>
                </a:lnTo>
                <a:lnTo>
                  <a:pt x="70533" y="2016043"/>
                </a:lnTo>
                <a:close/>
              </a:path>
              <a:path w="142240" h="2076450">
                <a:moveTo>
                  <a:pt x="82550" y="2038350"/>
                </a:moveTo>
                <a:lnTo>
                  <a:pt x="70533" y="2016043"/>
                </a:lnTo>
                <a:lnTo>
                  <a:pt x="57150" y="2038350"/>
                </a:lnTo>
                <a:lnTo>
                  <a:pt x="82550" y="2038350"/>
                </a:lnTo>
                <a:close/>
              </a:path>
              <a:path w="142240" h="2076450">
                <a:moveTo>
                  <a:pt x="82550" y="2044700"/>
                </a:moveTo>
                <a:lnTo>
                  <a:pt x="82550" y="2038350"/>
                </a:lnTo>
                <a:lnTo>
                  <a:pt x="57150" y="2038350"/>
                </a:lnTo>
                <a:lnTo>
                  <a:pt x="57150" y="2044700"/>
                </a:lnTo>
                <a:lnTo>
                  <a:pt x="82550" y="2044700"/>
                </a:lnTo>
                <a:close/>
              </a:path>
              <a:path w="142240" h="2076450">
                <a:moveTo>
                  <a:pt x="88900" y="2045277"/>
                </a:moveTo>
                <a:lnTo>
                  <a:pt x="88900" y="2044700"/>
                </a:lnTo>
                <a:lnTo>
                  <a:pt x="57150" y="2044700"/>
                </a:lnTo>
                <a:lnTo>
                  <a:pt x="57150" y="2055668"/>
                </a:lnTo>
                <a:lnTo>
                  <a:pt x="69850" y="2076450"/>
                </a:lnTo>
                <a:lnTo>
                  <a:pt x="88900" y="2045277"/>
                </a:lnTo>
                <a:close/>
              </a:path>
              <a:path w="142240" h="2076450">
                <a:moveTo>
                  <a:pt x="72390" y="2012950"/>
                </a:moveTo>
                <a:lnTo>
                  <a:pt x="68867" y="2012950"/>
                </a:lnTo>
                <a:lnTo>
                  <a:pt x="70533" y="2016043"/>
                </a:lnTo>
                <a:lnTo>
                  <a:pt x="72390" y="2012950"/>
                </a:lnTo>
                <a:close/>
              </a:path>
              <a:path w="142240" h="2076450">
                <a:moveTo>
                  <a:pt x="88900" y="2044700"/>
                </a:moveTo>
                <a:lnTo>
                  <a:pt x="88900" y="2012950"/>
                </a:lnTo>
                <a:lnTo>
                  <a:pt x="72390" y="2012950"/>
                </a:lnTo>
                <a:lnTo>
                  <a:pt x="70533" y="2016043"/>
                </a:lnTo>
                <a:lnTo>
                  <a:pt x="82550" y="2038350"/>
                </a:lnTo>
                <a:lnTo>
                  <a:pt x="82550" y="2044700"/>
                </a:lnTo>
                <a:lnTo>
                  <a:pt x="88900" y="2044700"/>
                </a:lnTo>
                <a:close/>
              </a:path>
              <a:path w="142240" h="2076450">
                <a:moveTo>
                  <a:pt x="88900" y="2012950"/>
                </a:moveTo>
                <a:lnTo>
                  <a:pt x="88900" y="1987550"/>
                </a:lnTo>
                <a:lnTo>
                  <a:pt x="87630" y="1987550"/>
                </a:lnTo>
                <a:lnTo>
                  <a:pt x="72390" y="2012950"/>
                </a:lnTo>
                <a:lnTo>
                  <a:pt x="88900" y="2012950"/>
                </a:lnTo>
                <a:close/>
              </a:path>
              <a:path w="142240" h="2076450">
                <a:moveTo>
                  <a:pt x="142087" y="1957679"/>
                </a:moveTo>
                <a:lnTo>
                  <a:pt x="140157" y="1946605"/>
                </a:lnTo>
                <a:lnTo>
                  <a:pt x="133350" y="1936750"/>
                </a:lnTo>
                <a:lnTo>
                  <a:pt x="120650" y="1936750"/>
                </a:lnTo>
                <a:lnTo>
                  <a:pt x="114300" y="1943100"/>
                </a:lnTo>
                <a:lnTo>
                  <a:pt x="87630" y="1987550"/>
                </a:lnTo>
                <a:lnTo>
                  <a:pt x="88900" y="1987550"/>
                </a:lnTo>
                <a:lnTo>
                  <a:pt x="88900" y="2045277"/>
                </a:lnTo>
                <a:lnTo>
                  <a:pt x="139700" y="1962150"/>
                </a:lnTo>
                <a:lnTo>
                  <a:pt x="142087" y="19576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30259" y="4191000"/>
            <a:ext cx="19050" cy="3175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74709" y="4273550"/>
            <a:ext cx="12700" cy="1905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319159" y="4356100"/>
            <a:ext cx="6350" cy="63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23909" y="4692650"/>
            <a:ext cx="273050" cy="4953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1509" y="4165600"/>
            <a:ext cx="1714500" cy="1022350"/>
          </a:xfrm>
          <a:custGeom>
            <a:avLst/>
            <a:gdLst/>
            <a:ahLst/>
            <a:cxnLst/>
            <a:rect l="l" t="t" r="r" b="b"/>
            <a:pathLst>
              <a:path w="1714500" h="1022350">
                <a:moveTo>
                  <a:pt x="1441914" y="12699"/>
                </a:moveTo>
                <a:lnTo>
                  <a:pt x="1435100" y="0"/>
                </a:lnTo>
                <a:lnTo>
                  <a:pt x="0" y="0"/>
                </a:lnTo>
                <a:lnTo>
                  <a:pt x="19049" y="13506"/>
                </a:lnTo>
                <a:lnTo>
                  <a:pt x="19049" y="12699"/>
                </a:lnTo>
                <a:lnTo>
                  <a:pt x="1441914" y="12699"/>
                </a:lnTo>
                <a:close/>
              </a:path>
              <a:path w="1714500" h="1022350">
                <a:moveTo>
                  <a:pt x="1425185" y="1010429"/>
                </a:moveTo>
                <a:lnTo>
                  <a:pt x="19049" y="13506"/>
                </a:lnTo>
                <a:lnTo>
                  <a:pt x="19049" y="1022350"/>
                </a:lnTo>
                <a:lnTo>
                  <a:pt x="1422399" y="1016000"/>
                </a:lnTo>
                <a:lnTo>
                  <a:pt x="1425185" y="1010429"/>
                </a:lnTo>
                <a:close/>
              </a:path>
              <a:path w="1714500" h="1022350">
                <a:moveTo>
                  <a:pt x="1714500" y="520699"/>
                </a:moveTo>
                <a:lnTo>
                  <a:pt x="1441914" y="12699"/>
                </a:lnTo>
                <a:lnTo>
                  <a:pt x="1422399" y="12699"/>
                </a:lnTo>
                <a:lnTo>
                  <a:pt x="1428749" y="19049"/>
                </a:lnTo>
                <a:lnTo>
                  <a:pt x="1428749" y="31749"/>
                </a:lnTo>
                <a:lnTo>
                  <a:pt x="1435099" y="31749"/>
                </a:lnTo>
                <a:lnTo>
                  <a:pt x="1435099" y="44449"/>
                </a:lnTo>
                <a:lnTo>
                  <a:pt x="1441449" y="44449"/>
                </a:lnTo>
                <a:lnTo>
                  <a:pt x="1441449" y="57149"/>
                </a:lnTo>
                <a:lnTo>
                  <a:pt x="1447799" y="57149"/>
                </a:lnTo>
                <a:lnTo>
                  <a:pt x="1454149" y="63499"/>
                </a:lnTo>
                <a:lnTo>
                  <a:pt x="1454149" y="76199"/>
                </a:lnTo>
                <a:lnTo>
                  <a:pt x="1460499" y="76199"/>
                </a:lnTo>
                <a:lnTo>
                  <a:pt x="1460499" y="88899"/>
                </a:lnTo>
                <a:lnTo>
                  <a:pt x="1466849" y="88899"/>
                </a:lnTo>
                <a:lnTo>
                  <a:pt x="1466849" y="101599"/>
                </a:lnTo>
                <a:lnTo>
                  <a:pt x="1473199" y="101599"/>
                </a:lnTo>
                <a:lnTo>
                  <a:pt x="1473199" y="114299"/>
                </a:lnTo>
                <a:lnTo>
                  <a:pt x="1479549" y="114299"/>
                </a:lnTo>
                <a:lnTo>
                  <a:pt x="1479549" y="126999"/>
                </a:lnTo>
                <a:lnTo>
                  <a:pt x="1485899" y="126999"/>
                </a:lnTo>
                <a:lnTo>
                  <a:pt x="1492249" y="133349"/>
                </a:lnTo>
                <a:lnTo>
                  <a:pt x="1492249" y="146049"/>
                </a:lnTo>
                <a:lnTo>
                  <a:pt x="1498599" y="146049"/>
                </a:lnTo>
                <a:lnTo>
                  <a:pt x="1498599" y="158749"/>
                </a:lnTo>
                <a:lnTo>
                  <a:pt x="1504949" y="158749"/>
                </a:lnTo>
                <a:lnTo>
                  <a:pt x="1504949" y="171449"/>
                </a:lnTo>
                <a:lnTo>
                  <a:pt x="1511299" y="171449"/>
                </a:lnTo>
                <a:lnTo>
                  <a:pt x="1511299" y="184149"/>
                </a:lnTo>
                <a:lnTo>
                  <a:pt x="1517649" y="184149"/>
                </a:lnTo>
                <a:lnTo>
                  <a:pt x="1517649" y="196849"/>
                </a:lnTo>
                <a:lnTo>
                  <a:pt x="1523999" y="196849"/>
                </a:lnTo>
                <a:lnTo>
                  <a:pt x="1530349" y="203199"/>
                </a:lnTo>
                <a:lnTo>
                  <a:pt x="1530349" y="215899"/>
                </a:lnTo>
                <a:lnTo>
                  <a:pt x="1536699" y="215899"/>
                </a:lnTo>
                <a:lnTo>
                  <a:pt x="1536699" y="228599"/>
                </a:lnTo>
                <a:lnTo>
                  <a:pt x="1543049" y="228599"/>
                </a:lnTo>
                <a:lnTo>
                  <a:pt x="1543049" y="241299"/>
                </a:lnTo>
                <a:lnTo>
                  <a:pt x="1549399" y="241299"/>
                </a:lnTo>
                <a:lnTo>
                  <a:pt x="1549399" y="253999"/>
                </a:lnTo>
                <a:lnTo>
                  <a:pt x="1555749" y="253999"/>
                </a:lnTo>
                <a:lnTo>
                  <a:pt x="1555749" y="266699"/>
                </a:lnTo>
                <a:lnTo>
                  <a:pt x="1562099" y="266699"/>
                </a:lnTo>
                <a:lnTo>
                  <a:pt x="1568449" y="273049"/>
                </a:lnTo>
                <a:lnTo>
                  <a:pt x="1568449" y="285749"/>
                </a:lnTo>
                <a:lnTo>
                  <a:pt x="1574799" y="285749"/>
                </a:lnTo>
                <a:lnTo>
                  <a:pt x="1574799" y="298449"/>
                </a:lnTo>
                <a:lnTo>
                  <a:pt x="1581149" y="298449"/>
                </a:lnTo>
                <a:lnTo>
                  <a:pt x="1581149" y="311149"/>
                </a:lnTo>
                <a:lnTo>
                  <a:pt x="1587499" y="311149"/>
                </a:lnTo>
                <a:lnTo>
                  <a:pt x="1587499" y="323849"/>
                </a:lnTo>
                <a:lnTo>
                  <a:pt x="1593849" y="323849"/>
                </a:lnTo>
                <a:lnTo>
                  <a:pt x="1593849" y="336549"/>
                </a:lnTo>
                <a:lnTo>
                  <a:pt x="1600199" y="336549"/>
                </a:lnTo>
                <a:lnTo>
                  <a:pt x="1606549" y="342899"/>
                </a:lnTo>
                <a:lnTo>
                  <a:pt x="1606549" y="355599"/>
                </a:lnTo>
                <a:lnTo>
                  <a:pt x="1612899" y="355599"/>
                </a:lnTo>
                <a:lnTo>
                  <a:pt x="1612899" y="368299"/>
                </a:lnTo>
                <a:lnTo>
                  <a:pt x="1619249" y="368299"/>
                </a:lnTo>
                <a:lnTo>
                  <a:pt x="1619249" y="380999"/>
                </a:lnTo>
                <a:lnTo>
                  <a:pt x="1625599" y="380999"/>
                </a:lnTo>
                <a:lnTo>
                  <a:pt x="1625599" y="393699"/>
                </a:lnTo>
                <a:lnTo>
                  <a:pt x="1631949" y="393699"/>
                </a:lnTo>
                <a:lnTo>
                  <a:pt x="1631949" y="406399"/>
                </a:lnTo>
                <a:lnTo>
                  <a:pt x="1638299" y="406399"/>
                </a:lnTo>
                <a:lnTo>
                  <a:pt x="1638299" y="419099"/>
                </a:lnTo>
                <a:lnTo>
                  <a:pt x="1644649" y="419099"/>
                </a:lnTo>
                <a:lnTo>
                  <a:pt x="1650999" y="425449"/>
                </a:lnTo>
                <a:lnTo>
                  <a:pt x="1650999" y="438149"/>
                </a:lnTo>
                <a:lnTo>
                  <a:pt x="1657349" y="438149"/>
                </a:lnTo>
                <a:lnTo>
                  <a:pt x="1657349" y="450849"/>
                </a:lnTo>
                <a:lnTo>
                  <a:pt x="1663699" y="450849"/>
                </a:lnTo>
                <a:lnTo>
                  <a:pt x="1663699" y="463549"/>
                </a:lnTo>
                <a:lnTo>
                  <a:pt x="1670049" y="463549"/>
                </a:lnTo>
                <a:lnTo>
                  <a:pt x="1670049" y="476249"/>
                </a:lnTo>
                <a:lnTo>
                  <a:pt x="1676399" y="476249"/>
                </a:lnTo>
                <a:lnTo>
                  <a:pt x="1676399" y="488949"/>
                </a:lnTo>
                <a:lnTo>
                  <a:pt x="1682749" y="488949"/>
                </a:lnTo>
                <a:lnTo>
                  <a:pt x="1689099" y="495299"/>
                </a:lnTo>
                <a:lnTo>
                  <a:pt x="1689099" y="507999"/>
                </a:lnTo>
                <a:lnTo>
                  <a:pt x="1695449" y="507999"/>
                </a:lnTo>
                <a:lnTo>
                  <a:pt x="1695449" y="555769"/>
                </a:lnTo>
                <a:lnTo>
                  <a:pt x="1714500" y="520699"/>
                </a:lnTo>
                <a:close/>
              </a:path>
              <a:path w="1714500" h="1022350">
                <a:moveTo>
                  <a:pt x="1695449" y="555769"/>
                </a:moveTo>
                <a:lnTo>
                  <a:pt x="1695449" y="507999"/>
                </a:lnTo>
                <a:lnTo>
                  <a:pt x="1689099" y="527049"/>
                </a:lnTo>
                <a:lnTo>
                  <a:pt x="1670049" y="565149"/>
                </a:lnTo>
                <a:lnTo>
                  <a:pt x="1663699" y="571499"/>
                </a:lnTo>
                <a:lnTo>
                  <a:pt x="1631949" y="634999"/>
                </a:lnTo>
                <a:lnTo>
                  <a:pt x="1625599" y="641349"/>
                </a:lnTo>
                <a:lnTo>
                  <a:pt x="1593849" y="704849"/>
                </a:lnTo>
                <a:lnTo>
                  <a:pt x="1587499" y="711199"/>
                </a:lnTo>
                <a:lnTo>
                  <a:pt x="1555749" y="774699"/>
                </a:lnTo>
                <a:lnTo>
                  <a:pt x="1548091" y="783756"/>
                </a:lnTo>
                <a:lnTo>
                  <a:pt x="1542465" y="795207"/>
                </a:lnTo>
                <a:lnTo>
                  <a:pt x="1536699" y="806661"/>
                </a:lnTo>
                <a:lnTo>
                  <a:pt x="1525031" y="829162"/>
                </a:lnTo>
                <a:lnTo>
                  <a:pt x="1513059" y="851549"/>
                </a:lnTo>
                <a:lnTo>
                  <a:pt x="1470396" y="929355"/>
                </a:lnTo>
                <a:lnTo>
                  <a:pt x="1452431" y="962926"/>
                </a:lnTo>
                <a:lnTo>
                  <a:pt x="1440787" y="985545"/>
                </a:lnTo>
                <a:lnTo>
                  <a:pt x="1435099" y="996950"/>
                </a:lnTo>
                <a:lnTo>
                  <a:pt x="1428749" y="1003300"/>
                </a:lnTo>
                <a:lnTo>
                  <a:pt x="1425185" y="1010429"/>
                </a:lnTo>
                <a:lnTo>
                  <a:pt x="1441998" y="1022350"/>
                </a:lnTo>
                <a:lnTo>
                  <a:pt x="1695449" y="55576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20559" y="4178300"/>
            <a:ext cx="1676400" cy="100965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1509" y="4165600"/>
            <a:ext cx="1714500" cy="1035050"/>
          </a:xfrm>
          <a:custGeom>
            <a:avLst/>
            <a:gdLst/>
            <a:ahLst/>
            <a:cxnLst/>
            <a:rect l="l" t="t" r="r" b="b"/>
            <a:pathLst>
              <a:path w="1714500" h="1035050">
                <a:moveTo>
                  <a:pt x="1714500" y="520699"/>
                </a:moveTo>
                <a:lnTo>
                  <a:pt x="1435100" y="0"/>
                </a:lnTo>
                <a:lnTo>
                  <a:pt x="0" y="0"/>
                </a:lnTo>
                <a:lnTo>
                  <a:pt x="0" y="1035050"/>
                </a:lnTo>
                <a:lnTo>
                  <a:pt x="19049" y="103505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1409700" y="31749"/>
                </a:lnTo>
                <a:lnTo>
                  <a:pt x="1409700" y="19049"/>
                </a:lnTo>
                <a:lnTo>
                  <a:pt x="1422400" y="31749"/>
                </a:lnTo>
                <a:lnTo>
                  <a:pt x="1422400" y="42677"/>
                </a:lnTo>
                <a:lnTo>
                  <a:pt x="1677630" y="517524"/>
                </a:lnTo>
                <a:lnTo>
                  <a:pt x="1682750" y="507999"/>
                </a:lnTo>
                <a:lnTo>
                  <a:pt x="1682750" y="579148"/>
                </a:lnTo>
                <a:lnTo>
                  <a:pt x="1714500" y="520699"/>
                </a:lnTo>
                <a:close/>
              </a:path>
              <a:path w="1714500" h="103505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1714500" h="1035050">
                <a:moveTo>
                  <a:pt x="31750" y="10033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1003300"/>
                </a:lnTo>
                <a:lnTo>
                  <a:pt x="31750" y="1003300"/>
                </a:lnTo>
                <a:close/>
              </a:path>
              <a:path w="1714500" h="1035050">
                <a:moveTo>
                  <a:pt x="1416526" y="1003300"/>
                </a:moveTo>
                <a:lnTo>
                  <a:pt x="19050" y="1003300"/>
                </a:lnTo>
                <a:lnTo>
                  <a:pt x="31750" y="1022350"/>
                </a:lnTo>
                <a:lnTo>
                  <a:pt x="31749" y="1035050"/>
                </a:lnTo>
                <a:lnTo>
                  <a:pt x="1409700" y="1035050"/>
                </a:lnTo>
                <a:lnTo>
                  <a:pt x="1409700" y="1016000"/>
                </a:lnTo>
                <a:lnTo>
                  <a:pt x="1416526" y="1003300"/>
                </a:lnTo>
                <a:close/>
              </a:path>
              <a:path w="1714500" h="1035050">
                <a:moveTo>
                  <a:pt x="31749" y="1035050"/>
                </a:moveTo>
                <a:lnTo>
                  <a:pt x="31750" y="1022350"/>
                </a:lnTo>
                <a:lnTo>
                  <a:pt x="19050" y="1003300"/>
                </a:lnTo>
                <a:lnTo>
                  <a:pt x="19049" y="1035050"/>
                </a:lnTo>
                <a:lnTo>
                  <a:pt x="31749" y="1035050"/>
                </a:lnTo>
                <a:close/>
              </a:path>
              <a:path w="1714500" h="1035050">
                <a:moveTo>
                  <a:pt x="1422400" y="31749"/>
                </a:moveTo>
                <a:lnTo>
                  <a:pt x="1409700" y="19049"/>
                </a:lnTo>
                <a:lnTo>
                  <a:pt x="1416526" y="31749"/>
                </a:lnTo>
                <a:lnTo>
                  <a:pt x="1422400" y="31749"/>
                </a:lnTo>
                <a:close/>
              </a:path>
              <a:path w="1714500" h="1035050">
                <a:moveTo>
                  <a:pt x="1416526" y="31749"/>
                </a:moveTo>
                <a:lnTo>
                  <a:pt x="1409700" y="19049"/>
                </a:lnTo>
                <a:lnTo>
                  <a:pt x="1409700" y="31749"/>
                </a:lnTo>
                <a:lnTo>
                  <a:pt x="1416526" y="31749"/>
                </a:lnTo>
                <a:close/>
              </a:path>
              <a:path w="1714500" h="1035050">
                <a:moveTo>
                  <a:pt x="1422400" y="1003300"/>
                </a:moveTo>
                <a:lnTo>
                  <a:pt x="1416526" y="1003300"/>
                </a:lnTo>
                <a:lnTo>
                  <a:pt x="1409700" y="1016000"/>
                </a:lnTo>
                <a:lnTo>
                  <a:pt x="1422400" y="1003300"/>
                </a:lnTo>
                <a:close/>
              </a:path>
              <a:path w="1714500" h="1035050">
                <a:moveTo>
                  <a:pt x="1422400" y="1035050"/>
                </a:moveTo>
                <a:lnTo>
                  <a:pt x="1422400" y="1003300"/>
                </a:lnTo>
                <a:lnTo>
                  <a:pt x="1409700" y="1016000"/>
                </a:lnTo>
                <a:lnTo>
                  <a:pt x="1409700" y="1035050"/>
                </a:lnTo>
                <a:lnTo>
                  <a:pt x="1422400" y="1035050"/>
                </a:lnTo>
                <a:close/>
              </a:path>
              <a:path w="1714500" h="1035050">
                <a:moveTo>
                  <a:pt x="1422400" y="42677"/>
                </a:moveTo>
                <a:lnTo>
                  <a:pt x="1422400" y="31749"/>
                </a:lnTo>
                <a:lnTo>
                  <a:pt x="1416526" y="31749"/>
                </a:lnTo>
                <a:lnTo>
                  <a:pt x="1422400" y="42677"/>
                </a:lnTo>
                <a:close/>
              </a:path>
              <a:path w="1714500" h="1035050">
                <a:moveTo>
                  <a:pt x="1682750" y="579148"/>
                </a:moveTo>
                <a:lnTo>
                  <a:pt x="1682750" y="527049"/>
                </a:lnTo>
                <a:lnTo>
                  <a:pt x="1677630" y="517524"/>
                </a:lnTo>
                <a:lnTo>
                  <a:pt x="1416526" y="1003300"/>
                </a:lnTo>
                <a:lnTo>
                  <a:pt x="1422400" y="1003300"/>
                </a:lnTo>
                <a:lnTo>
                  <a:pt x="1422400" y="1035050"/>
                </a:lnTo>
                <a:lnTo>
                  <a:pt x="1435100" y="1035050"/>
                </a:lnTo>
                <a:lnTo>
                  <a:pt x="1682750" y="579148"/>
                </a:lnTo>
                <a:close/>
              </a:path>
              <a:path w="1714500" h="1035050">
                <a:moveTo>
                  <a:pt x="1682750" y="527049"/>
                </a:moveTo>
                <a:lnTo>
                  <a:pt x="1682750" y="507999"/>
                </a:lnTo>
                <a:lnTo>
                  <a:pt x="1677630" y="517524"/>
                </a:lnTo>
                <a:lnTo>
                  <a:pt x="1682750" y="5270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845940" y="4417085"/>
            <a:ext cx="148336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00">
              <a:lnSpc>
                <a:spcPct val="101000"/>
              </a:lnSpc>
            </a:pP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to 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ud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113751" y="7102911"/>
            <a:ext cx="2286000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È diverso ai fini IMU !!!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10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85109" y="2787650"/>
            <a:ext cx="6350" cy="6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6709" y="3708400"/>
            <a:ext cx="7531100" cy="158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34959" y="2647950"/>
            <a:ext cx="7569200" cy="1219200"/>
          </a:xfrm>
          <a:custGeom>
            <a:avLst/>
            <a:gdLst/>
            <a:ahLst/>
            <a:cxnLst/>
            <a:rect l="l" t="t" r="r" b="b"/>
            <a:pathLst>
              <a:path w="7569200" h="1219200">
                <a:moveTo>
                  <a:pt x="7404100" y="6350"/>
                </a:moveTo>
                <a:lnTo>
                  <a:pt x="7366000" y="0"/>
                </a:lnTo>
                <a:lnTo>
                  <a:pt x="209550" y="0"/>
                </a:lnTo>
                <a:lnTo>
                  <a:pt x="171449" y="6350"/>
                </a:lnTo>
                <a:lnTo>
                  <a:pt x="165099" y="6350"/>
                </a:lnTo>
                <a:lnTo>
                  <a:pt x="126999" y="19050"/>
                </a:lnTo>
                <a:lnTo>
                  <a:pt x="63499" y="63500"/>
                </a:lnTo>
                <a:lnTo>
                  <a:pt x="38099" y="95250"/>
                </a:lnTo>
                <a:lnTo>
                  <a:pt x="6349" y="165100"/>
                </a:lnTo>
                <a:lnTo>
                  <a:pt x="0" y="209550"/>
                </a:lnTo>
                <a:lnTo>
                  <a:pt x="6350" y="210415"/>
                </a:lnTo>
                <a:lnTo>
                  <a:pt x="6350" y="196850"/>
                </a:lnTo>
                <a:lnTo>
                  <a:pt x="12700" y="158750"/>
                </a:lnTo>
                <a:lnTo>
                  <a:pt x="25400" y="120650"/>
                </a:lnTo>
                <a:lnTo>
                  <a:pt x="31750" y="107950"/>
                </a:lnTo>
                <a:lnTo>
                  <a:pt x="38100" y="101600"/>
                </a:lnTo>
                <a:lnTo>
                  <a:pt x="44450" y="88900"/>
                </a:lnTo>
                <a:lnTo>
                  <a:pt x="95250" y="38100"/>
                </a:lnTo>
                <a:lnTo>
                  <a:pt x="133350" y="19050"/>
                </a:lnTo>
                <a:lnTo>
                  <a:pt x="152400" y="12700"/>
                </a:lnTo>
                <a:lnTo>
                  <a:pt x="184150" y="6350"/>
                </a:lnTo>
                <a:lnTo>
                  <a:pt x="7404100" y="6350"/>
                </a:lnTo>
                <a:close/>
              </a:path>
              <a:path w="7569200" h="1219200">
                <a:moveTo>
                  <a:pt x="7378700" y="1219200"/>
                </a:moveTo>
                <a:lnTo>
                  <a:pt x="7378700" y="1215736"/>
                </a:lnTo>
                <a:lnTo>
                  <a:pt x="6350" y="210415"/>
                </a:lnTo>
                <a:lnTo>
                  <a:pt x="6350" y="1028700"/>
                </a:lnTo>
                <a:lnTo>
                  <a:pt x="12700" y="1028700"/>
                </a:lnTo>
                <a:lnTo>
                  <a:pt x="12700" y="1066800"/>
                </a:lnTo>
                <a:lnTo>
                  <a:pt x="19050" y="1066800"/>
                </a:lnTo>
                <a:lnTo>
                  <a:pt x="19050" y="1085850"/>
                </a:lnTo>
                <a:lnTo>
                  <a:pt x="25400" y="1085850"/>
                </a:lnTo>
                <a:lnTo>
                  <a:pt x="25400" y="1104900"/>
                </a:lnTo>
                <a:lnTo>
                  <a:pt x="31750" y="1104900"/>
                </a:lnTo>
                <a:lnTo>
                  <a:pt x="38100" y="1111250"/>
                </a:lnTo>
                <a:lnTo>
                  <a:pt x="38100" y="1123950"/>
                </a:lnTo>
                <a:lnTo>
                  <a:pt x="44450" y="1123950"/>
                </a:lnTo>
                <a:lnTo>
                  <a:pt x="44450" y="1136650"/>
                </a:lnTo>
                <a:lnTo>
                  <a:pt x="50800" y="1136650"/>
                </a:lnTo>
                <a:lnTo>
                  <a:pt x="88900" y="1174750"/>
                </a:lnTo>
                <a:lnTo>
                  <a:pt x="114300" y="1187450"/>
                </a:lnTo>
                <a:lnTo>
                  <a:pt x="120650" y="1193800"/>
                </a:lnTo>
                <a:lnTo>
                  <a:pt x="158750" y="1206500"/>
                </a:lnTo>
                <a:lnTo>
                  <a:pt x="196850" y="1212850"/>
                </a:lnTo>
                <a:lnTo>
                  <a:pt x="7378700" y="1219200"/>
                </a:lnTo>
                <a:close/>
              </a:path>
              <a:path w="7569200" h="1219200">
                <a:moveTo>
                  <a:pt x="7569200" y="1016000"/>
                </a:moveTo>
                <a:lnTo>
                  <a:pt x="7569200" y="209550"/>
                </a:lnTo>
                <a:lnTo>
                  <a:pt x="7562850" y="165100"/>
                </a:lnTo>
                <a:lnTo>
                  <a:pt x="7556500" y="1060450"/>
                </a:lnTo>
                <a:lnTo>
                  <a:pt x="7543800" y="1098550"/>
                </a:lnTo>
                <a:lnTo>
                  <a:pt x="7531100" y="1123950"/>
                </a:lnTo>
                <a:lnTo>
                  <a:pt x="7518400" y="1136650"/>
                </a:lnTo>
                <a:lnTo>
                  <a:pt x="7512050" y="1149350"/>
                </a:lnTo>
                <a:lnTo>
                  <a:pt x="7492999" y="1168400"/>
                </a:lnTo>
                <a:lnTo>
                  <a:pt x="7480300" y="1174750"/>
                </a:lnTo>
                <a:lnTo>
                  <a:pt x="7473950" y="1181100"/>
                </a:lnTo>
                <a:lnTo>
                  <a:pt x="7435850" y="1200150"/>
                </a:lnTo>
                <a:lnTo>
                  <a:pt x="7416800" y="1206500"/>
                </a:lnTo>
                <a:lnTo>
                  <a:pt x="7378700" y="1212850"/>
                </a:lnTo>
                <a:lnTo>
                  <a:pt x="7378700" y="1215736"/>
                </a:lnTo>
                <a:lnTo>
                  <a:pt x="7404100" y="1219200"/>
                </a:lnTo>
                <a:lnTo>
                  <a:pt x="7442200" y="1206500"/>
                </a:lnTo>
                <a:lnTo>
                  <a:pt x="7480300" y="1187449"/>
                </a:lnTo>
                <a:lnTo>
                  <a:pt x="7505700" y="1162050"/>
                </a:lnTo>
                <a:lnTo>
                  <a:pt x="7512050" y="1162049"/>
                </a:lnTo>
                <a:lnTo>
                  <a:pt x="7531100" y="1130300"/>
                </a:lnTo>
                <a:lnTo>
                  <a:pt x="7537450" y="1130299"/>
                </a:lnTo>
                <a:lnTo>
                  <a:pt x="7556500" y="1098549"/>
                </a:lnTo>
                <a:lnTo>
                  <a:pt x="7562850" y="1060450"/>
                </a:lnTo>
                <a:lnTo>
                  <a:pt x="7562850" y="1054099"/>
                </a:lnTo>
                <a:lnTo>
                  <a:pt x="7569200" y="1016000"/>
                </a:lnTo>
                <a:close/>
              </a:path>
              <a:path w="7569200" h="1219200">
                <a:moveTo>
                  <a:pt x="7442199" y="19049"/>
                </a:moveTo>
                <a:lnTo>
                  <a:pt x="7404100" y="6350"/>
                </a:lnTo>
                <a:lnTo>
                  <a:pt x="7385050" y="6350"/>
                </a:lnTo>
                <a:lnTo>
                  <a:pt x="7416800" y="12700"/>
                </a:lnTo>
                <a:lnTo>
                  <a:pt x="7442199" y="19049"/>
                </a:lnTo>
                <a:close/>
              </a:path>
              <a:path w="7569200" h="1219200">
                <a:moveTo>
                  <a:pt x="7492999" y="50799"/>
                </a:moveTo>
                <a:lnTo>
                  <a:pt x="7480300" y="38100"/>
                </a:lnTo>
                <a:lnTo>
                  <a:pt x="7454900" y="25400"/>
                </a:lnTo>
                <a:lnTo>
                  <a:pt x="7461250" y="31750"/>
                </a:lnTo>
                <a:lnTo>
                  <a:pt x="7473950" y="38100"/>
                </a:lnTo>
                <a:lnTo>
                  <a:pt x="7480300" y="44450"/>
                </a:lnTo>
                <a:lnTo>
                  <a:pt x="7492999" y="50799"/>
                </a:lnTo>
                <a:close/>
              </a:path>
              <a:path w="7569200" h="1219200">
                <a:moveTo>
                  <a:pt x="7521574" y="79374"/>
                </a:moveTo>
                <a:lnTo>
                  <a:pt x="7512050" y="63500"/>
                </a:lnTo>
                <a:lnTo>
                  <a:pt x="7505700" y="63500"/>
                </a:lnTo>
                <a:lnTo>
                  <a:pt x="7521574" y="79374"/>
                </a:lnTo>
                <a:close/>
              </a:path>
              <a:path w="7569200" h="1219200">
                <a:moveTo>
                  <a:pt x="7531100" y="95250"/>
                </a:moveTo>
                <a:lnTo>
                  <a:pt x="7524750" y="84666"/>
                </a:lnTo>
                <a:lnTo>
                  <a:pt x="7524750" y="95250"/>
                </a:lnTo>
                <a:lnTo>
                  <a:pt x="7531100" y="95250"/>
                </a:lnTo>
                <a:close/>
              </a:path>
              <a:path w="7569200" h="1219200">
                <a:moveTo>
                  <a:pt x="7562850" y="165100"/>
                </a:moveTo>
                <a:lnTo>
                  <a:pt x="7556500" y="127000"/>
                </a:lnTo>
                <a:lnTo>
                  <a:pt x="7537450" y="95250"/>
                </a:lnTo>
                <a:lnTo>
                  <a:pt x="7531100" y="95250"/>
                </a:lnTo>
                <a:lnTo>
                  <a:pt x="7537450" y="101600"/>
                </a:lnTo>
                <a:lnTo>
                  <a:pt x="7537450" y="114300"/>
                </a:lnTo>
                <a:lnTo>
                  <a:pt x="7543800" y="114300"/>
                </a:lnTo>
                <a:lnTo>
                  <a:pt x="7543800" y="127000"/>
                </a:lnTo>
                <a:lnTo>
                  <a:pt x="7550150" y="127000"/>
                </a:lnTo>
                <a:lnTo>
                  <a:pt x="7550150" y="146050"/>
                </a:lnTo>
                <a:lnTo>
                  <a:pt x="7556500" y="146050"/>
                </a:lnTo>
                <a:lnTo>
                  <a:pt x="7556500" y="165100"/>
                </a:lnTo>
                <a:lnTo>
                  <a:pt x="7562850" y="1651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1309" y="2654300"/>
            <a:ext cx="7556500" cy="1212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34959" y="2647950"/>
            <a:ext cx="7569200" cy="1225550"/>
          </a:xfrm>
          <a:custGeom>
            <a:avLst/>
            <a:gdLst/>
            <a:ahLst/>
            <a:cxnLst/>
            <a:rect l="l" t="t" r="r" b="b"/>
            <a:pathLst>
              <a:path w="7569200" h="1225550">
                <a:moveTo>
                  <a:pt x="7569200" y="1016000"/>
                </a:moveTo>
                <a:lnTo>
                  <a:pt x="7569200" y="209550"/>
                </a:lnTo>
                <a:lnTo>
                  <a:pt x="7562850" y="165100"/>
                </a:lnTo>
                <a:lnTo>
                  <a:pt x="7556500" y="127000"/>
                </a:lnTo>
                <a:lnTo>
                  <a:pt x="7537450" y="95250"/>
                </a:lnTo>
                <a:lnTo>
                  <a:pt x="7531100" y="95250"/>
                </a:lnTo>
                <a:lnTo>
                  <a:pt x="7512050" y="63500"/>
                </a:lnTo>
                <a:lnTo>
                  <a:pt x="7505700" y="63500"/>
                </a:lnTo>
                <a:lnTo>
                  <a:pt x="7480300" y="38100"/>
                </a:lnTo>
                <a:lnTo>
                  <a:pt x="7442200" y="19050"/>
                </a:lnTo>
                <a:lnTo>
                  <a:pt x="7404100" y="6350"/>
                </a:lnTo>
                <a:lnTo>
                  <a:pt x="7366000" y="0"/>
                </a:lnTo>
                <a:lnTo>
                  <a:pt x="209550" y="0"/>
                </a:lnTo>
                <a:lnTo>
                  <a:pt x="171449" y="6350"/>
                </a:lnTo>
                <a:lnTo>
                  <a:pt x="165099" y="6350"/>
                </a:lnTo>
                <a:lnTo>
                  <a:pt x="126999" y="19050"/>
                </a:lnTo>
                <a:lnTo>
                  <a:pt x="63499" y="63500"/>
                </a:lnTo>
                <a:lnTo>
                  <a:pt x="38099" y="95250"/>
                </a:lnTo>
                <a:lnTo>
                  <a:pt x="6349" y="165100"/>
                </a:lnTo>
                <a:lnTo>
                  <a:pt x="0" y="209550"/>
                </a:lnTo>
                <a:lnTo>
                  <a:pt x="0" y="1016000"/>
                </a:lnTo>
                <a:lnTo>
                  <a:pt x="6350" y="1054100"/>
                </a:lnTo>
                <a:lnTo>
                  <a:pt x="6350" y="1060450"/>
                </a:lnTo>
                <a:lnTo>
                  <a:pt x="12700" y="1079500"/>
                </a:lnTo>
                <a:lnTo>
                  <a:pt x="12700" y="209550"/>
                </a:lnTo>
                <a:lnTo>
                  <a:pt x="19049" y="171450"/>
                </a:lnTo>
                <a:lnTo>
                  <a:pt x="44449" y="95250"/>
                </a:lnTo>
                <a:lnTo>
                  <a:pt x="44449" y="101600"/>
                </a:lnTo>
                <a:lnTo>
                  <a:pt x="69849" y="69850"/>
                </a:lnTo>
                <a:lnTo>
                  <a:pt x="101599" y="44450"/>
                </a:lnTo>
                <a:lnTo>
                  <a:pt x="133350" y="25400"/>
                </a:lnTo>
                <a:lnTo>
                  <a:pt x="209550" y="12700"/>
                </a:lnTo>
                <a:lnTo>
                  <a:pt x="7366000" y="12700"/>
                </a:lnTo>
                <a:lnTo>
                  <a:pt x="7442200" y="25400"/>
                </a:lnTo>
                <a:lnTo>
                  <a:pt x="7473950" y="44450"/>
                </a:lnTo>
                <a:lnTo>
                  <a:pt x="7499350" y="69850"/>
                </a:lnTo>
                <a:lnTo>
                  <a:pt x="7524750" y="101600"/>
                </a:lnTo>
                <a:lnTo>
                  <a:pt x="7524750" y="95250"/>
                </a:lnTo>
                <a:lnTo>
                  <a:pt x="7543800" y="133350"/>
                </a:lnTo>
                <a:lnTo>
                  <a:pt x="7556500" y="171450"/>
                </a:lnTo>
                <a:lnTo>
                  <a:pt x="7556500" y="1098550"/>
                </a:lnTo>
                <a:lnTo>
                  <a:pt x="7562850" y="1060450"/>
                </a:lnTo>
                <a:lnTo>
                  <a:pt x="7562850" y="1054100"/>
                </a:lnTo>
                <a:lnTo>
                  <a:pt x="7569200" y="1016000"/>
                </a:lnTo>
                <a:close/>
              </a:path>
              <a:path w="7569200" h="1225550">
                <a:moveTo>
                  <a:pt x="7556500" y="1098550"/>
                </a:moveTo>
                <a:lnTo>
                  <a:pt x="7556500" y="1054100"/>
                </a:lnTo>
                <a:lnTo>
                  <a:pt x="7543800" y="1092200"/>
                </a:lnTo>
                <a:lnTo>
                  <a:pt x="7524750" y="1123950"/>
                </a:lnTo>
                <a:lnTo>
                  <a:pt x="7499350" y="1155700"/>
                </a:lnTo>
                <a:lnTo>
                  <a:pt x="7442200" y="1193800"/>
                </a:lnTo>
                <a:lnTo>
                  <a:pt x="7404100" y="1206500"/>
                </a:lnTo>
                <a:lnTo>
                  <a:pt x="7359650" y="1212850"/>
                </a:lnTo>
                <a:lnTo>
                  <a:pt x="209550" y="1212850"/>
                </a:lnTo>
                <a:lnTo>
                  <a:pt x="171450" y="1206500"/>
                </a:lnTo>
                <a:lnTo>
                  <a:pt x="133350" y="1193800"/>
                </a:lnTo>
                <a:lnTo>
                  <a:pt x="69850" y="1155700"/>
                </a:lnTo>
                <a:lnTo>
                  <a:pt x="44450" y="1123950"/>
                </a:lnTo>
                <a:lnTo>
                  <a:pt x="19050" y="1054100"/>
                </a:lnTo>
                <a:lnTo>
                  <a:pt x="12700" y="1016000"/>
                </a:lnTo>
                <a:lnTo>
                  <a:pt x="12700" y="1079500"/>
                </a:lnTo>
                <a:lnTo>
                  <a:pt x="38100" y="1130300"/>
                </a:lnTo>
                <a:lnTo>
                  <a:pt x="63500" y="1162050"/>
                </a:lnTo>
                <a:lnTo>
                  <a:pt x="95250" y="1187450"/>
                </a:lnTo>
                <a:lnTo>
                  <a:pt x="165100" y="1219200"/>
                </a:lnTo>
                <a:lnTo>
                  <a:pt x="171450" y="1219200"/>
                </a:lnTo>
                <a:lnTo>
                  <a:pt x="209550" y="1225550"/>
                </a:lnTo>
                <a:lnTo>
                  <a:pt x="7366000" y="1225550"/>
                </a:lnTo>
                <a:lnTo>
                  <a:pt x="7404100" y="1219200"/>
                </a:lnTo>
                <a:lnTo>
                  <a:pt x="7442200" y="1206500"/>
                </a:lnTo>
                <a:lnTo>
                  <a:pt x="7480300" y="1187450"/>
                </a:lnTo>
                <a:lnTo>
                  <a:pt x="7505700" y="1162050"/>
                </a:lnTo>
                <a:lnTo>
                  <a:pt x="7512050" y="1162050"/>
                </a:lnTo>
                <a:lnTo>
                  <a:pt x="7531100" y="1130300"/>
                </a:lnTo>
                <a:lnTo>
                  <a:pt x="7537450" y="1130300"/>
                </a:lnTo>
                <a:lnTo>
                  <a:pt x="7556500" y="10985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1859" y="1085850"/>
            <a:ext cx="6267450" cy="13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19159" y="1225550"/>
            <a:ext cx="6299200" cy="704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32209" y="2146300"/>
            <a:ext cx="717550" cy="336550"/>
          </a:xfrm>
          <a:custGeom>
            <a:avLst/>
            <a:gdLst/>
            <a:ahLst/>
            <a:cxnLst/>
            <a:rect l="l" t="t" r="r" b="b"/>
            <a:pathLst>
              <a:path w="717550" h="336550">
                <a:moveTo>
                  <a:pt x="196850" y="165099"/>
                </a:moveTo>
                <a:lnTo>
                  <a:pt x="196850" y="103436"/>
                </a:lnTo>
                <a:lnTo>
                  <a:pt x="0" y="165100"/>
                </a:lnTo>
                <a:lnTo>
                  <a:pt x="196850" y="165099"/>
                </a:lnTo>
                <a:close/>
              </a:path>
              <a:path w="717550" h="336550">
                <a:moveTo>
                  <a:pt x="527050" y="0"/>
                </a:moveTo>
                <a:lnTo>
                  <a:pt x="196850" y="0"/>
                </a:lnTo>
                <a:lnTo>
                  <a:pt x="196850" y="103436"/>
                </a:lnTo>
                <a:lnTo>
                  <a:pt x="527050" y="0"/>
                </a:lnTo>
                <a:close/>
              </a:path>
              <a:path w="717550" h="336550">
                <a:moveTo>
                  <a:pt x="203200" y="165099"/>
                </a:moveTo>
                <a:lnTo>
                  <a:pt x="196850" y="165099"/>
                </a:lnTo>
                <a:lnTo>
                  <a:pt x="196850" y="171449"/>
                </a:lnTo>
                <a:lnTo>
                  <a:pt x="203200" y="165099"/>
                </a:lnTo>
                <a:close/>
              </a:path>
              <a:path w="717550" h="336550">
                <a:moveTo>
                  <a:pt x="692150" y="177799"/>
                </a:moveTo>
                <a:lnTo>
                  <a:pt x="679450" y="177799"/>
                </a:lnTo>
                <a:lnTo>
                  <a:pt x="374650" y="330200"/>
                </a:lnTo>
                <a:lnTo>
                  <a:pt x="374650" y="336549"/>
                </a:lnTo>
                <a:lnTo>
                  <a:pt x="692150" y="177799"/>
                </a:lnTo>
                <a:close/>
              </a:path>
              <a:path w="717550" h="336550">
                <a:moveTo>
                  <a:pt x="527050" y="165099"/>
                </a:moveTo>
                <a:lnTo>
                  <a:pt x="527050" y="0"/>
                </a:lnTo>
                <a:lnTo>
                  <a:pt x="520700" y="1989"/>
                </a:lnTo>
                <a:lnTo>
                  <a:pt x="520700" y="165099"/>
                </a:lnTo>
                <a:lnTo>
                  <a:pt x="527050" y="165099"/>
                </a:lnTo>
                <a:close/>
              </a:path>
              <a:path w="717550" h="336550">
                <a:moveTo>
                  <a:pt x="527050" y="171449"/>
                </a:moveTo>
                <a:lnTo>
                  <a:pt x="520700" y="165100"/>
                </a:lnTo>
                <a:lnTo>
                  <a:pt x="520700" y="171449"/>
                </a:lnTo>
                <a:lnTo>
                  <a:pt x="527050" y="171449"/>
                </a:lnTo>
                <a:close/>
              </a:path>
              <a:path w="717550" h="336550">
                <a:moveTo>
                  <a:pt x="692150" y="165099"/>
                </a:moveTo>
                <a:lnTo>
                  <a:pt x="527050" y="165099"/>
                </a:lnTo>
                <a:lnTo>
                  <a:pt x="527050" y="171449"/>
                </a:lnTo>
                <a:lnTo>
                  <a:pt x="679685" y="171449"/>
                </a:lnTo>
                <a:lnTo>
                  <a:pt x="692150" y="165099"/>
                </a:lnTo>
                <a:close/>
              </a:path>
              <a:path w="717550" h="336550">
                <a:moveTo>
                  <a:pt x="717550" y="165099"/>
                </a:moveTo>
                <a:lnTo>
                  <a:pt x="692150" y="165099"/>
                </a:lnTo>
                <a:lnTo>
                  <a:pt x="697230" y="175259"/>
                </a:lnTo>
                <a:lnTo>
                  <a:pt x="717550" y="165099"/>
                </a:lnTo>
                <a:close/>
              </a:path>
              <a:path w="717550" h="336550">
                <a:moveTo>
                  <a:pt x="698500" y="177799"/>
                </a:moveTo>
                <a:lnTo>
                  <a:pt x="697230" y="175259"/>
                </a:lnTo>
                <a:lnTo>
                  <a:pt x="692150" y="177799"/>
                </a:lnTo>
                <a:lnTo>
                  <a:pt x="69850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7609" y="2146300"/>
            <a:ext cx="673100" cy="3365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32209" y="214630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50329" y="177800"/>
                </a:moveTo>
                <a:lnTo>
                  <a:pt x="25400" y="165100"/>
                </a:lnTo>
                <a:lnTo>
                  <a:pt x="0" y="165100"/>
                </a:lnTo>
                <a:lnTo>
                  <a:pt x="25853" y="177800"/>
                </a:lnTo>
                <a:lnTo>
                  <a:pt x="50329" y="177800"/>
                </a:lnTo>
                <a:close/>
              </a:path>
              <a:path w="717550" h="342900">
                <a:moveTo>
                  <a:pt x="203200" y="165099"/>
                </a:moveTo>
                <a:lnTo>
                  <a:pt x="25400" y="165100"/>
                </a:lnTo>
                <a:lnTo>
                  <a:pt x="50329" y="177800"/>
                </a:lnTo>
                <a:lnTo>
                  <a:pt x="196850" y="177799"/>
                </a:lnTo>
                <a:lnTo>
                  <a:pt x="196850" y="171449"/>
                </a:lnTo>
                <a:lnTo>
                  <a:pt x="203200" y="165099"/>
                </a:lnTo>
                <a:close/>
              </a:path>
              <a:path w="717550" h="342900">
                <a:moveTo>
                  <a:pt x="25853" y="177800"/>
                </a:moveTo>
                <a:lnTo>
                  <a:pt x="25400" y="177577"/>
                </a:lnTo>
                <a:lnTo>
                  <a:pt x="25400" y="177800"/>
                </a:lnTo>
                <a:lnTo>
                  <a:pt x="25853" y="177800"/>
                </a:lnTo>
                <a:close/>
              </a:path>
              <a:path w="717550" h="342900">
                <a:moveTo>
                  <a:pt x="358775" y="334932"/>
                </a:moveTo>
                <a:lnTo>
                  <a:pt x="50329" y="177800"/>
                </a:lnTo>
                <a:lnTo>
                  <a:pt x="25853" y="177800"/>
                </a:lnTo>
                <a:lnTo>
                  <a:pt x="355600" y="339780"/>
                </a:lnTo>
                <a:lnTo>
                  <a:pt x="355600" y="336550"/>
                </a:lnTo>
                <a:lnTo>
                  <a:pt x="358775" y="334932"/>
                </a:lnTo>
                <a:close/>
              </a:path>
              <a:path w="717550" h="342900">
                <a:moveTo>
                  <a:pt x="209550" y="0"/>
                </a:moveTo>
                <a:lnTo>
                  <a:pt x="196850" y="0"/>
                </a:lnTo>
                <a:lnTo>
                  <a:pt x="196850" y="165099"/>
                </a:lnTo>
                <a:lnTo>
                  <a:pt x="203200" y="165099"/>
                </a:lnTo>
                <a:lnTo>
                  <a:pt x="203200" y="6349"/>
                </a:lnTo>
                <a:lnTo>
                  <a:pt x="209550" y="0"/>
                </a:lnTo>
                <a:close/>
              </a:path>
              <a:path w="717550" h="342900">
                <a:moveTo>
                  <a:pt x="209550" y="177799"/>
                </a:moveTo>
                <a:lnTo>
                  <a:pt x="209550" y="6349"/>
                </a:lnTo>
                <a:lnTo>
                  <a:pt x="203200" y="6349"/>
                </a:lnTo>
                <a:lnTo>
                  <a:pt x="203200" y="165099"/>
                </a:lnTo>
                <a:lnTo>
                  <a:pt x="196850" y="171449"/>
                </a:lnTo>
                <a:lnTo>
                  <a:pt x="196850" y="177799"/>
                </a:lnTo>
                <a:lnTo>
                  <a:pt x="209550" y="177799"/>
                </a:lnTo>
                <a:close/>
              </a:path>
              <a:path w="717550" h="342900">
                <a:moveTo>
                  <a:pt x="520700" y="6349"/>
                </a:moveTo>
                <a:lnTo>
                  <a:pt x="514350" y="0"/>
                </a:lnTo>
                <a:lnTo>
                  <a:pt x="209550" y="0"/>
                </a:lnTo>
                <a:lnTo>
                  <a:pt x="203200" y="6349"/>
                </a:lnTo>
                <a:lnTo>
                  <a:pt x="520700" y="6349"/>
                </a:lnTo>
                <a:close/>
              </a:path>
              <a:path w="717550" h="342900">
                <a:moveTo>
                  <a:pt x="361950" y="336550"/>
                </a:moveTo>
                <a:lnTo>
                  <a:pt x="358775" y="33493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2900">
                <a:moveTo>
                  <a:pt x="361950" y="342900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39780"/>
                </a:lnTo>
                <a:lnTo>
                  <a:pt x="361950" y="342900"/>
                </a:lnTo>
                <a:close/>
              </a:path>
              <a:path w="717550" h="342900">
                <a:moveTo>
                  <a:pt x="692150" y="177799"/>
                </a:moveTo>
                <a:lnTo>
                  <a:pt x="667220" y="177799"/>
                </a:lnTo>
                <a:lnTo>
                  <a:pt x="358775" y="334932"/>
                </a:lnTo>
                <a:lnTo>
                  <a:pt x="361950" y="336550"/>
                </a:lnTo>
                <a:lnTo>
                  <a:pt x="361950" y="342900"/>
                </a:lnTo>
                <a:lnTo>
                  <a:pt x="692150" y="177799"/>
                </a:lnTo>
                <a:close/>
              </a:path>
              <a:path w="717550" h="342900">
                <a:moveTo>
                  <a:pt x="527050" y="165099"/>
                </a:moveTo>
                <a:lnTo>
                  <a:pt x="527050" y="0"/>
                </a:lnTo>
                <a:lnTo>
                  <a:pt x="514350" y="0"/>
                </a:lnTo>
                <a:lnTo>
                  <a:pt x="520700" y="6349"/>
                </a:lnTo>
                <a:lnTo>
                  <a:pt x="520700" y="165099"/>
                </a:lnTo>
                <a:lnTo>
                  <a:pt x="527050" y="165099"/>
                </a:lnTo>
                <a:close/>
              </a:path>
              <a:path w="717550" h="342900">
                <a:moveTo>
                  <a:pt x="527050" y="177799"/>
                </a:moveTo>
                <a:lnTo>
                  <a:pt x="527050" y="171449"/>
                </a:lnTo>
                <a:lnTo>
                  <a:pt x="520700" y="165099"/>
                </a:lnTo>
                <a:lnTo>
                  <a:pt x="520700" y="6349"/>
                </a:lnTo>
                <a:lnTo>
                  <a:pt x="514350" y="6349"/>
                </a:lnTo>
                <a:lnTo>
                  <a:pt x="514350" y="177799"/>
                </a:lnTo>
                <a:lnTo>
                  <a:pt x="527050" y="177799"/>
                </a:lnTo>
                <a:close/>
              </a:path>
              <a:path w="717550" h="342900">
                <a:moveTo>
                  <a:pt x="692150" y="165099"/>
                </a:moveTo>
                <a:lnTo>
                  <a:pt x="520700" y="165099"/>
                </a:lnTo>
                <a:lnTo>
                  <a:pt x="527050" y="171449"/>
                </a:lnTo>
                <a:lnTo>
                  <a:pt x="527050" y="177799"/>
                </a:lnTo>
                <a:lnTo>
                  <a:pt x="667220" y="177799"/>
                </a:lnTo>
                <a:lnTo>
                  <a:pt x="692150" y="165099"/>
                </a:lnTo>
                <a:close/>
              </a:path>
              <a:path w="717550" h="342900">
                <a:moveTo>
                  <a:pt x="697230" y="175259"/>
                </a:moveTo>
                <a:lnTo>
                  <a:pt x="692150" y="165099"/>
                </a:lnTo>
                <a:lnTo>
                  <a:pt x="667220" y="177799"/>
                </a:lnTo>
                <a:lnTo>
                  <a:pt x="692150" y="177799"/>
                </a:lnTo>
                <a:lnTo>
                  <a:pt x="697230" y="175259"/>
                </a:lnTo>
                <a:close/>
              </a:path>
              <a:path w="717550" h="342900">
                <a:moveTo>
                  <a:pt x="717550" y="165099"/>
                </a:moveTo>
                <a:lnTo>
                  <a:pt x="692150" y="165099"/>
                </a:lnTo>
                <a:lnTo>
                  <a:pt x="697230" y="175259"/>
                </a:lnTo>
                <a:lnTo>
                  <a:pt x="717550" y="165099"/>
                </a:lnTo>
                <a:close/>
              </a:path>
              <a:path w="717550" h="342900">
                <a:moveTo>
                  <a:pt x="698500" y="177799"/>
                </a:moveTo>
                <a:lnTo>
                  <a:pt x="697230" y="175259"/>
                </a:lnTo>
                <a:lnTo>
                  <a:pt x="692150" y="177799"/>
                </a:lnTo>
                <a:lnTo>
                  <a:pt x="69850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79709" y="4032250"/>
            <a:ext cx="2514600" cy="755650"/>
          </a:xfrm>
          <a:custGeom>
            <a:avLst/>
            <a:gdLst/>
            <a:ahLst/>
            <a:cxnLst/>
            <a:rect l="l" t="t" r="r" b="b"/>
            <a:pathLst>
              <a:path w="2514600" h="755650">
                <a:moveTo>
                  <a:pt x="2514600" y="488949"/>
                </a:moveTo>
                <a:lnTo>
                  <a:pt x="2514600" y="0"/>
                </a:lnTo>
                <a:lnTo>
                  <a:pt x="0" y="0"/>
                </a:lnTo>
                <a:lnTo>
                  <a:pt x="0" y="488950"/>
                </a:lnTo>
                <a:lnTo>
                  <a:pt x="946150" y="488949"/>
                </a:lnTo>
                <a:lnTo>
                  <a:pt x="946150" y="671555"/>
                </a:lnTo>
                <a:lnTo>
                  <a:pt x="1257300" y="755649"/>
                </a:lnTo>
                <a:lnTo>
                  <a:pt x="1568450" y="671555"/>
                </a:lnTo>
                <a:lnTo>
                  <a:pt x="1568450" y="488949"/>
                </a:lnTo>
                <a:lnTo>
                  <a:pt x="2514600" y="488949"/>
                </a:lnTo>
                <a:close/>
              </a:path>
              <a:path w="2514600" h="755650">
                <a:moveTo>
                  <a:pt x="946150" y="671555"/>
                </a:moveTo>
                <a:lnTo>
                  <a:pt x="946150" y="565149"/>
                </a:lnTo>
                <a:lnTo>
                  <a:pt x="552450" y="565150"/>
                </a:lnTo>
                <a:lnTo>
                  <a:pt x="946150" y="671555"/>
                </a:lnTo>
                <a:close/>
              </a:path>
              <a:path w="2514600" h="755650">
                <a:moveTo>
                  <a:pt x="1962150" y="565149"/>
                </a:moveTo>
                <a:lnTo>
                  <a:pt x="1568450" y="565149"/>
                </a:lnTo>
                <a:lnTo>
                  <a:pt x="1568450" y="671555"/>
                </a:lnTo>
                <a:lnTo>
                  <a:pt x="1962150" y="565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73359" y="4025900"/>
            <a:ext cx="2527300" cy="768350"/>
          </a:xfrm>
          <a:custGeom>
            <a:avLst/>
            <a:gdLst/>
            <a:ahLst/>
            <a:cxnLst/>
            <a:rect l="l" t="t" r="r" b="b"/>
            <a:pathLst>
              <a:path w="2527300" h="768350">
                <a:moveTo>
                  <a:pt x="2527300" y="501649"/>
                </a:moveTo>
                <a:lnTo>
                  <a:pt x="2527300" y="0"/>
                </a:lnTo>
                <a:lnTo>
                  <a:pt x="0" y="0"/>
                </a:lnTo>
                <a:lnTo>
                  <a:pt x="0" y="501650"/>
                </a:lnTo>
                <a:lnTo>
                  <a:pt x="6350" y="501650"/>
                </a:lnTo>
                <a:lnTo>
                  <a:pt x="6350" y="12700"/>
                </a:lnTo>
                <a:lnTo>
                  <a:pt x="12700" y="6349"/>
                </a:lnTo>
                <a:lnTo>
                  <a:pt x="12700" y="12700"/>
                </a:lnTo>
                <a:lnTo>
                  <a:pt x="2520950" y="12699"/>
                </a:lnTo>
                <a:lnTo>
                  <a:pt x="2520950" y="501649"/>
                </a:lnTo>
                <a:lnTo>
                  <a:pt x="2527300" y="501649"/>
                </a:lnTo>
                <a:close/>
              </a:path>
              <a:path w="2527300" h="768350">
                <a:moveTo>
                  <a:pt x="12700" y="12700"/>
                </a:moveTo>
                <a:lnTo>
                  <a:pt x="12700" y="6349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2527300" h="768350">
                <a:moveTo>
                  <a:pt x="12700" y="49530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495300"/>
                </a:lnTo>
                <a:lnTo>
                  <a:pt x="12700" y="495300"/>
                </a:lnTo>
                <a:close/>
              </a:path>
              <a:path w="2527300" h="768350">
                <a:moveTo>
                  <a:pt x="952500" y="501649"/>
                </a:moveTo>
                <a:lnTo>
                  <a:pt x="946150" y="495299"/>
                </a:lnTo>
                <a:lnTo>
                  <a:pt x="6350" y="495300"/>
                </a:lnTo>
                <a:lnTo>
                  <a:pt x="6350" y="501650"/>
                </a:lnTo>
                <a:lnTo>
                  <a:pt x="952500" y="501649"/>
                </a:lnTo>
                <a:close/>
              </a:path>
              <a:path w="2527300" h="768350">
                <a:moveTo>
                  <a:pt x="583105" y="577850"/>
                </a:moveTo>
                <a:lnTo>
                  <a:pt x="558800" y="571500"/>
                </a:lnTo>
                <a:lnTo>
                  <a:pt x="552450" y="571500"/>
                </a:lnTo>
                <a:lnTo>
                  <a:pt x="552450" y="577850"/>
                </a:lnTo>
                <a:lnTo>
                  <a:pt x="583105" y="577850"/>
                </a:lnTo>
                <a:close/>
              </a:path>
              <a:path w="2527300" h="768350">
                <a:moveTo>
                  <a:pt x="952500" y="577849"/>
                </a:moveTo>
                <a:lnTo>
                  <a:pt x="952500" y="571499"/>
                </a:lnTo>
                <a:lnTo>
                  <a:pt x="558800" y="571500"/>
                </a:lnTo>
                <a:lnTo>
                  <a:pt x="583105" y="577850"/>
                </a:lnTo>
                <a:lnTo>
                  <a:pt x="952500" y="577849"/>
                </a:lnTo>
                <a:close/>
              </a:path>
              <a:path w="2527300" h="768350">
                <a:moveTo>
                  <a:pt x="1968500" y="577849"/>
                </a:moveTo>
                <a:lnTo>
                  <a:pt x="1944194" y="577849"/>
                </a:lnTo>
                <a:lnTo>
                  <a:pt x="1263650" y="755649"/>
                </a:lnTo>
                <a:lnTo>
                  <a:pt x="583105" y="577850"/>
                </a:lnTo>
                <a:lnTo>
                  <a:pt x="558800" y="577850"/>
                </a:lnTo>
                <a:lnTo>
                  <a:pt x="1263650" y="768349"/>
                </a:lnTo>
                <a:lnTo>
                  <a:pt x="1968500" y="577849"/>
                </a:lnTo>
                <a:close/>
              </a:path>
              <a:path w="2527300" h="768350">
                <a:moveTo>
                  <a:pt x="958850" y="577849"/>
                </a:moveTo>
                <a:lnTo>
                  <a:pt x="958850" y="495299"/>
                </a:lnTo>
                <a:lnTo>
                  <a:pt x="946150" y="495299"/>
                </a:lnTo>
                <a:lnTo>
                  <a:pt x="952500" y="501649"/>
                </a:lnTo>
                <a:lnTo>
                  <a:pt x="952500" y="577849"/>
                </a:lnTo>
                <a:lnTo>
                  <a:pt x="958850" y="577849"/>
                </a:lnTo>
                <a:close/>
              </a:path>
              <a:path w="2527300" h="768350">
                <a:moveTo>
                  <a:pt x="952500" y="571499"/>
                </a:moveTo>
                <a:lnTo>
                  <a:pt x="952500" y="501649"/>
                </a:lnTo>
                <a:lnTo>
                  <a:pt x="946150" y="501649"/>
                </a:lnTo>
                <a:lnTo>
                  <a:pt x="946150" y="571499"/>
                </a:lnTo>
                <a:lnTo>
                  <a:pt x="952500" y="571499"/>
                </a:lnTo>
                <a:close/>
              </a:path>
              <a:path w="2527300" h="768350">
                <a:moveTo>
                  <a:pt x="1581150" y="495299"/>
                </a:moveTo>
                <a:lnTo>
                  <a:pt x="1568450" y="495299"/>
                </a:lnTo>
                <a:lnTo>
                  <a:pt x="1568450" y="577849"/>
                </a:lnTo>
                <a:lnTo>
                  <a:pt x="1574800" y="577849"/>
                </a:lnTo>
                <a:lnTo>
                  <a:pt x="1574800" y="501649"/>
                </a:lnTo>
                <a:lnTo>
                  <a:pt x="1581150" y="495299"/>
                </a:lnTo>
                <a:close/>
              </a:path>
              <a:path w="2527300" h="768350">
                <a:moveTo>
                  <a:pt x="2520950" y="501649"/>
                </a:moveTo>
                <a:lnTo>
                  <a:pt x="2520950" y="495299"/>
                </a:lnTo>
                <a:lnTo>
                  <a:pt x="1581150" y="495299"/>
                </a:lnTo>
                <a:lnTo>
                  <a:pt x="1574800" y="501649"/>
                </a:lnTo>
                <a:lnTo>
                  <a:pt x="2520950" y="501649"/>
                </a:lnTo>
                <a:close/>
              </a:path>
              <a:path w="2527300" h="768350">
                <a:moveTo>
                  <a:pt x="1581150" y="571499"/>
                </a:moveTo>
                <a:lnTo>
                  <a:pt x="1581150" y="501649"/>
                </a:lnTo>
                <a:lnTo>
                  <a:pt x="1574800" y="501649"/>
                </a:lnTo>
                <a:lnTo>
                  <a:pt x="1574800" y="571499"/>
                </a:lnTo>
                <a:lnTo>
                  <a:pt x="1581150" y="571499"/>
                </a:lnTo>
                <a:close/>
              </a:path>
              <a:path w="2527300" h="768350">
                <a:moveTo>
                  <a:pt x="1968500" y="571499"/>
                </a:moveTo>
                <a:lnTo>
                  <a:pt x="1574800" y="571499"/>
                </a:lnTo>
                <a:lnTo>
                  <a:pt x="1574800" y="577849"/>
                </a:lnTo>
                <a:lnTo>
                  <a:pt x="1944194" y="577849"/>
                </a:lnTo>
                <a:lnTo>
                  <a:pt x="1968500" y="571499"/>
                </a:lnTo>
                <a:close/>
              </a:path>
              <a:path w="2527300" h="768350">
                <a:moveTo>
                  <a:pt x="1974850" y="577849"/>
                </a:moveTo>
                <a:lnTo>
                  <a:pt x="1974850" y="571499"/>
                </a:lnTo>
                <a:lnTo>
                  <a:pt x="1968500" y="571499"/>
                </a:lnTo>
                <a:lnTo>
                  <a:pt x="1944194" y="577849"/>
                </a:lnTo>
                <a:lnTo>
                  <a:pt x="1974850" y="577849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5759" y="6032500"/>
            <a:ext cx="7505700" cy="1333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4959" y="4953000"/>
            <a:ext cx="7569200" cy="1212850"/>
          </a:xfrm>
          <a:custGeom>
            <a:avLst/>
            <a:gdLst/>
            <a:ahLst/>
            <a:cxnLst/>
            <a:rect l="l" t="t" r="r" b="b"/>
            <a:pathLst>
              <a:path w="7569200" h="1212850">
                <a:moveTo>
                  <a:pt x="7423150" y="6349"/>
                </a:moveTo>
                <a:lnTo>
                  <a:pt x="7404100" y="0"/>
                </a:lnTo>
                <a:lnTo>
                  <a:pt x="165099" y="0"/>
                </a:lnTo>
                <a:lnTo>
                  <a:pt x="126999" y="12700"/>
                </a:lnTo>
                <a:lnTo>
                  <a:pt x="63499" y="57150"/>
                </a:lnTo>
                <a:lnTo>
                  <a:pt x="38099" y="88900"/>
                </a:lnTo>
                <a:lnTo>
                  <a:pt x="19049" y="127000"/>
                </a:lnTo>
                <a:lnTo>
                  <a:pt x="6349" y="165100"/>
                </a:lnTo>
                <a:lnTo>
                  <a:pt x="0" y="203200"/>
                </a:lnTo>
                <a:lnTo>
                  <a:pt x="6350" y="204065"/>
                </a:lnTo>
                <a:lnTo>
                  <a:pt x="6350" y="196850"/>
                </a:lnTo>
                <a:lnTo>
                  <a:pt x="12700" y="152400"/>
                </a:lnTo>
                <a:lnTo>
                  <a:pt x="19050" y="133350"/>
                </a:lnTo>
                <a:lnTo>
                  <a:pt x="38100" y="95250"/>
                </a:lnTo>
                <a:lnTo>
                  <a:pt x="50800" y="82550"/>
                </a:lnTo>
                <a:lnTo>
                  <a:pt x="57150" y="69850"/>
                </a:lnTo>
                <a:lnTo>
                  <a:pt x="76200" y="50800"/>
                </a:lnTo>
                <a:lnTo>
                  <a:pt x="88900" y="44450"/>
                </a:lnTo>
                <a:lnTo>
                  <a:pt x="101600" y="31750"/>
                </a:lnTo>
                <a:lnTo>
                  <a:pt x="127000" y="19050"/>
                </a:lnTo>
                <a:lnTo>
                  <a:pt x="165099" y="6350"/>
                </a:lnTo>
                <a:lnTo>
                  <a:pt x="7423150" y="6349"/>
                </a:lnTo>
                <a:close/>
              </a:path>
              <a:path w="7569200" h="1212850">
                <a:moveTo>
                  <a:pt x="7404100" y="1212849"/>
                </a:moveTo>
                <a:lnTo>
                  <a:pt x="6350" y="204065"/>
                </a:lnTo>
                <a:lnTo>
                  <a:pt x="6350" y="1022350"/>
                </a:lnTo>
                <a:lnTo>
                  <a:pt x="12700" y="1022350"/>
                </a:lnTo>
                <a:lnTo>
                  <a:pt x="12700" y="1066800"/>
                </a:lnTo>
                <a:lnTo>
                  <a:pt x="19050" y="1066800"/>
                </a:lnTo>
                <a:lnTo>
                  <a:pt x="19050" y="1085850"/>
                </a:lnTo>
                <a:lnTo>
                  <a:pt x="25400" y="1085850"/>
                </a:lnTo>
                <a:lnTo>
                  <a:pt x="25400" y="1098550"/>
                </a:lnTo>
                <a:lnTo>
                  <a:pt x="31750" y="1098550"/>
                </a:lnTo>
                <a:lnTo>
                  <a:pt x="31750" y="1111250"/>
                </a:lnTo>
                <a:lnTo>
                  <a:pt x="38100" y="1111250"/>
                </a:lnTo>
                <a:lnTo>
                  <a:pt x="38100" y="1123950"/>
                </a:lnTo>
                <a:lnTo>
                  <a:pt x="44450" y="1123950"/>
                </a:lnTo>
                <a:lnTo>
                  <a:pt x="57150" y="1136650"/>
                </a:lnTo>
                <a:lnTo>
                  <a:pt x="57150" y="1149350"/>
                </a:lnTo>
                <a:lnTo>
                  <a:pt x="63500" y="1149350"/>
                </a:lnTo>
                <a:lnTo>
                  <a:pt x="73683" y="1156938"/>
                </a:lnTo>
                <a:lnTo>
                  <a:pt x="93857" y="1172387"/>
                </a:lnTo>
                <a:lnTo>
                  <a:pt x="104140" y="1179840"/>
                </a:lnTo>
                <a:lnTo>
                  <a:pt x="114747" y="1186843"/>
                </a:lnTo>
                <a:lnTo>
                  <a:pt x="125823" y="1193189"/>
                </a:lnTo>
                <a:lnTo>
                  <a:pt x="165100" y="1206500"/>
                </a:lnTo>
                <a:lnTo>
                  <a:pt x="7404100" y="1212849"/>
                </a:lnTo>
                <a:close/>
              </a:path>
              <a:path w="7569200" h="1212850">
                <a:moveTo>
                  <a:pt x="7569200" y="1009649"/>
                </a:moveTo>
                <a:lnTo>
                  <a:pt x="7569200" y="203199"/>
                </a:lnTo>
                <a:lnTo>
                  <a:pt x="7562807" y="164843"/>
                </a:lnTo>
                <a:lnTo>
                  <a:pt x="7556500" y="1060450"/>
                </a:lnTo>
                <a:lnTo>
                  <a:pt x="7550150" y="1079499"/>
                </a:lnTo>
                <a:lnTo>
                  <a:pt x="7524750" y="1130299"/>
                </a:lnTo>
                <a:lnTo>
                  <a:pt x="7480300" y="1174750"/>
                </a:lnTo>
                <a:lnTo>
                  <a:pt x="7429500" y="1200149"/>
                </a:lnTo>
                <a:lnTo>
                  <a:pt x="7404100" y="1206499"/>
                </a:lnTo>
                <a:lnTo>
                  <a:pt x="7404100" y="1212849"/>
                </a:lnTo>
                <a:lnTo>
                  <a:pt x="7442200" y="1206499"/>
                </a:lnTo>
                <a:lnTo>
                  <a:pt x="7442200" y="1200149"/>
                </a:lnTo>
                <a:lnTo>
                  <a:pt x="7480300" y="1187449"/>
                </a:lnTo>
                <a:lnTo>
                  <a:pt x="7480300" y="1181099"/>
                </a:lnTo>
                <a:lnTo>
                  <a:pt x="7505700" y="1162049"/>
                </a:lnTo>
                <a:lnTo>
                  <a:pt x="7512050" y="1162049"/>
                </a:lnTo>
                <a:lnTo>
                  <a:pt x="7512050" y="1155699"/>
                </a:lnTo>
                <a:lnTo>
                  <a:pt x="7531099" y="1130300"/>
                </a:lnTo>
                <a:lnTo>
                  <a:pt x="7537450" y="1130299"/>
                </a:lnTo>
                <a:lnTo>
                  <a:pt x="7556500" y="1092199"/>
                </a:lnTo>
                <a:lnTo>
                  <a:pt x="7562850" y="1054099"/>
                </a:lnTo>
                <a:lnTo>
                  <a:pt x="7569200" y="1009649"/>
                </a:lnTo>
                <a:close/>
              </a:path>
              <a:path w="7569200" h="1212850">
                <a:moveTo>
                  <a:pt x="7531099" y="88899"/>
                </a:moveTo>
                <a:lnTo>
                  <a:pt x="7512050" y="57149"/>
                </a:lnTo>
                <a:lnTo>
                  <a:pt x="7505700" y="57149"/>
                </a:lnTo>
                <a:lnTo>
                  <a:pt x="7480300" y="31749"/>
                </a:lnTo>
                <a:lnTo>
                  <a:pt x="7442200" y="12699"/>
                </a:lnTo>
                <a:lnTo>
                  <a:pt x="7423150" y="6350"/>
                </a:lnTo>
                <a:lnTo>
                  <a:pt x="7410450" y="6350"/>
                </a:lnTo>
                <a:lnTo>
                  <a:pt x="7448550" y="19049"/>
                </a:lnTo>
                <a:lnTo>
                  <a:pt x="7454900" y="25399"/>
                </a:lnTo>
                <a:lnTo>
                  <a:pt x="7480300" y="38099"/>
                </a:lnTo>
                <a:lnTo>
                  <a:pt x="7531099" y="88899"/>
                </a:lnTo>
                <a:close/>
              </a:path>
              <a:path w="7569200" h="1212850">
                <a:moveTo>
                  <a:pt x="7561791" y="158749"/>
                </a:moveTo>
                <a:lnTo>
                  <a:pt x="7556500" y="126999"/>
                </a:lnTo>
                <a:lnTo>
                  <a:pt x="7537450" y="88900"/>
                </a:lnTo>
                <a:lnTo>
                  <a:pt x="7531100" y="88899"/>
                </a:lnTo>
                <a:lnTo>
                  <a:pt x="7531100" y="101599"/>
                </a:lnTo>
                <a:lnTo>
                  <a:pt x="7537450" y="101599"/>
                </a:lnTo>
                <a:lnTo>
                  <a:pt x="7537450" y="114299"/>
                </a:lnTo>
                <a:lnTo>
                  <a:pt x="7543800" y="114299"/>
                </a:lnTo>
                <a:lnTo>
                  <a:pt x="7550150" y="120649"/>
                </a:lnTo>
                <a:lnTo>
                  <a:pt x="7550150" y="139699"/>
                </a:lnTo>
                <a:lnTo>
                  <a:pt x="7556500" y="139699"/>
                </a:lnTo>
                <a:lnTo>
                  <a:pt x="7556500" y="158749"/>
                </a:lnTo>
                <a:lnTo>
                  <a:pt x="7561791" y="1587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1309" y="4959350"/>
            <a:ext cx="7556500" cy="1206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4959" y="4953000"/>
            <a:ext cx="7569200" cy="1219200"/>
          </a:xfrm>
          <a:custGeom>
            <a:avLst/>
            <a:gdLst/>
            <a:ahLst/>
            <a:cxnLst/>
            <a:rect l="l" t="t" r="r" b="b"/>
            <a:pathLst>
              <a:path w="7569200" h="1219200">
                <a:moveTo>
                  <a:pt x="7569200" y="1009649"/>
                </a:moveTo>
                <a:lnTo>
                  <a:pt x="7569200" y="203199"/>
                </a:lnTo>
                <a:lnTo>
                  <a:pt x="7556500" y="126999"/>
                </a:lnTo>
                <a:lnTo>
                  <a:pt x="7537450" y="88899"/>
                </a:lnTo>
                <a:lnTo>
                  <a:pt x="7531100" y="88899"/>
                </a:lnTo>
                <a:lnTo>
                  <a:pt x="7512050" y="57149"/>
                </a:lnTo>
                <a:lnTo>
                  <a:pt x="7505700" y="57149"/>
                </a:lnTo>
                <a:lnTo>
                  <a:pt x="7480300" y="31749"/>
                </a:lnTo>
                <a:lnTo>
                  <a:pt x="7442200" y="12699"/>
                </a:lnTo>
                <a:lnTo>
                  <a:pt x="7404100" y="0"/>
                </a:lnTo>
                <a:lnTo>
                  <a:pt x="165099" y="0"/>
                </a:lnTo>
                <a:lnTo>
                  <a:pt x="126999" y="12700"/>
                </a:lnTo>
                <a:lnTo>
                  <a:pt x="63499" y="57150"/>
                </a:lnTo>
                <a:lnTo>
                  <a:pt x="38099" y="88900"/>
                </a:lnTo>
                <a:lnTo>
                  <a:pt x="19049" y="127000"/>
                </a:lnTo>
                <a:lnTo>
                  <a:pt x="6349" y="165100"/>
                </a:lnTo>
                <a:lnTo>
                  <a:pt x="0" y="203200"/>
                </a:lnTo>
                <a:lnTo>
                  <a:pt x="0" y="1016000"/>
                </a:lnTo>
                <a:lnTo>
                  <a:pt x="6350" y="1054100"/>
                </a:lnTo>
                <a:lnTo>
                  <a:pt x="12700" y="1073150"/>
                </a:lnTo>
                <a:lnTo>
                  <a:pt x="12700" y="203200"/>
                </a:lnTo>
                <a:lnTo>
                  <a:pt x="19049" y="165100"/>
                </a:lnTo>
                <a:lnTo>
                  <a:pt x="31749" y="127000"/>
                </a:lnTo>
                <a:lnTo>
                  <a:pt x="44449" y="95250"/>
                </a:lnTo>
                <a:lnTo>
                  <a:pt x="69849" y="63500"/>
                </a:lnTo>
                <a:lnTo>
                  <a:pt x="69849" y="69850"/>
                </a:lnTo>
                <a:lnTo>
                  <a:pt x="101599" y="44450"/>
                </a:lnTo>
                <a:lnTo>
                  <a:pt x="133350" y="25400"/>
                </a:lnTo>
                <a:lnTo>
                  <a:pt x="171449" y="12700"/>
                </a:lnTo>
                <a:lnTo>
                  <a:pt x="209550" y="6349"/>
                </a:lnTo>
                <a:lnTo>
                  <a:pt x="7366000" y="6349"/>
                </a:lnTo>
                <a:lnTo>
                  <a:pt x="7404100" y="12699"/>
                </a:lnTo>
                <a:lnTo>
                  <a:pt x="7442200" y="25399"/>
                </a:lnTo>
                <a:lnTo>
                  <a:pt x="7473950" y="44449"/>
                </a:lnTo>
                <a:lnTo>
                  <a:pt x="7499350" y="69849"/>
                </a:lnTo>
                <a:lnTo>
                  <a:pt x="7499350" y="63499"/>
                </a:lnTo>
                <a:lnTo>
                  <a:pt x="7524750" y="95249"/>
                </a:lnTo>
                <a:lnTo>
                  <a:pt x="7543800" y="126999"/>
                </a:lnTo>
                <a:lnTo>
                  <a:pt x="7556500" y="165099"/>
                </a:lnTo>
                <a:lnTo>
                  <a:pt x="7556500" y="1092199"/>
                </a:lnTo>
                <a:lnTo>
                  <a:pt x="7562850" y="1054099"/>
                </a:lnTo>
                <a:lnTo>
                  <a:pt x="7569200" y="1009649"/>
                </a:lnTo>
                <a:close/>
              </a:path>
              <a:path w="7569200" h="1219200">
                <a:moveTo>
                  <a:pt x="7556500" y="1092199"/>
                </a:moveTo>
                <a:lnTo>
                  <a:pt x="7556500" y="1054099"/>
                </a:lnTo>
                <a:lnTo>
                  <a:pt x="7543800" y="1092199"/>
                </a:lnTo>
                <a:lnTo>
                  <a:pt x="7543800" y="1085849"/>
                </a:lnTo>
                <a:lnTo>
                  <a:pt x="7524750" y="1123949"/>
                </a:lnTo>
                <a:lnTo>
                  <a:pt x="7473950" y="1174749"/>
                </a:lnTo>
                <a:lnTo>
                  <a:pt x="7404100" y="1206499"/>
                </a:lnTo>
                <a:lnTo>
                  <a:pt x="171450" y="1206500"/>
                </a:lnTo>
                <a:lnTo>
                  <a:pt x="133350" y="1193800"/>
                </a:lnTo>
                <a:lnTo>
                  <a:pt x="101600" y="1174750"/>
                </a:lnTo>
                <a:lnTo>
                  <a:pt x="69850" y="1149350"/>
                </a:lnTo>
                <a:lnTo>
                  <a:pt x="44450" y="1123950"/>
                </a:lnTo>
                <a:lnTo>
                  <a:pt x="31750" y="1085850"/>
                </a:lnTo>
                <a:lnTo>
                  <a:pt x="31750" y="1092200"/>
                </a:lnTo>
                <a:lnTo>
                  <a:pt x="19050" y="1054100"/>
                </a:lnTo>
                <a:lnTo>
                  <a:pt x="12700" y="1009650"/>
                </a:lnTo>
                <a:lnTo>
                  <a:pt x="12700" y="1073150"/>
                </a:lnTo>
                <a:lnTo>
                  <a:pt x="19050" y="1092200"/>
                </a:lnTo>
                <a:lnTo>
                  <a:pt x="38100" y="1130300"/>
                </a:lnTo>
                <a:lnTo>
                  <a:pt x="63500" y="1155700"/>
                </a:lnTo>
                <a:lnTo>
                  <a:pt x="63500" y="1162050"/>
                </a:lnTo>
                <a:lnTo>
                  <a:pt x="95250" y="1181100"/>
                </a:lnTo>
                <a:lnTo>
                  <a:pt x="95250" y="1187450"/>
                </a:lnTo>
                <a:lnTo>
                  <a:pt x="127000" y="1200150"/>
                </a:lnTo>
                <a:lnTo>
                  <a:pt x="127000" y="1206500"/>
                </a:lnTo>
                <a:lnTo>
                  <a:pt x="165100" y="1212850"/>
                </a:lnTo>
                <a:lnTo>
                  <a:pt x="171450" y="1212850"/>
                </a:lnTo>
                <a:lnTo>
                  <a:pt x="209550" y="1219200"/>
                </a:lnTo>
                <a:lnTo>
                  <a:pt x="7366000" y="1219199"/>
                </a:lnTo>
                <a:lnTo>
                  <a:pt x="7442200" y="1206499"/>
                </a:lnTo>
                <a:lnTo>
                  <a:pt x="7442200" y="1200149"/>
                </a:lnTo>
                <a:lnTo>
                  <a:pt x="7480300" y="1187449"/>
                </a:lnTo>
                <a:lnTo>
                  <a:pt x="7480300" y="1181099"/>
                </a:lnTo>
                <a:lnTo>
                  <a:pt x="7505700" y="1162049"/>
                </a:lnTo>
                <a:lnTo>
                  <a:pt x="7512050" y="1162049"/>
                </a:lnTo>
                <a:lnTo>
                  <a:pt x="7512050" y="1155699"/>
                </a:lnTo>
                <a:lnTo>
                  <a:pt x="7531100" y="1130299"/>
                </a:lnTo>
                <a:lnTo>
                  <a:pt x="7537450" y="1130299"/>
                </a:lnTo>
                <a:lnTo>
                  <a:pt x="7556500" y="10921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77859" y="6470650"/>
            <a:ext cx="1593849" cy="838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65159" y="6451600"/>
            <a:ext cx="1625600" cy="869950"/>
          </a:xfrm>
          <a:custGeom>
            <a:avLst/>
            <a:gdLst/>
            <a:ahLst/>
            <a:cxnLst/>
            <a:rect l="l" t="t" r="r" b="b"/>
            <a:pathLst>
              <a:path w="1625600" h="869950">
                <a:moveTo>
                  <a:pt x="1625600" y="863599"/>
                </a:moveTo>
                <a:lnTo>
                  <a:pt x="1625537" y="16933"/>
                </a:lnTo>
                <a:lnTo>
                  <a:pt x="1620277" y="4233"/>
                </a:lnTo>
                <a:lnTo>
                  <a:pt x="16065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863600"/>
                </a:lnTo>
                <a:lnTo>
                  <a:pt x="6350" y="869950"/>
                </a:lnTo>
                <a:lnTo>
                  <a:pt x="12700" y="86995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593850" y="31749"/>
                </a:lnTo>
                <a:lnTo>
                  <a:pt x="1593850" y="19049"/>
                </a:lnTo>
                <a:lnTo>
                  <a:pt x="1606550" y="31749"/>
                </a:lnTo>
                <a:lnTo>
                  <a:pt x="1606550" y="869949"/>
                </a:lnTo>
                <a:lnTo>
                  <a:pt x="1619250" y="869949"/>
                </a:lnTo>
                <a:lnTo>
                  <a:pt x="1625600" y="863599"/>
                </a:lnTo>
                <a:close/>
              </a:path>
              <a:path w="1625600" h="86995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625600" h="869950">
                <a:moveTo>
                  <a:pt x="31750" y="8382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838200"/>
                </a:lnTo>
                <a:lnTo>
                  <a:pt x="31750" y="838200"/>
                </a:lnTo>
                <a:close/>
              </a:path>
              <a:path w="1625600" h="869950">
                <a:moveTo>
                  <a:pt x="1606550" y="838199"/>
                </a:moveTo>
                <a:lnTo>
                  <a:pt x="12700" y="838200"/>
                </a:lnTo>
                <a:lnTo>
                  <a:pt x="31750" y="857250"/>
                </a:lnTo>
                <a:lnTo>
                  <a:pt x="31749" y="869950"/>
                </a:lnTo>
                <a:lnTo>
                  <a:pt x="1593850" y="869949"/>
                </a:lnTo>
                <a:lnTo>
                  <a:pt x="1593850" y="857249"/>
                </a:lnTo>
                <a:lnTo>
                  <a:pt x="1606550" y="838199"/>
                </a:lnTo>
                <a:close/>
              </a:path>
              <a:path w="1625600" h="869950">
                <a:moveTo>
                  <a:pt x="31749" y="869950"/>
                </a:moveTo>
                <a:lnTo>
                  <a:pt x="31750" y="857250"/>
                </a:lnTo>
                <a:lnTo>
                  <a:pt x="12700" y="838200"/>
                </a:lnTo>
                <a:lnTo>
                  <a:pt x="12700" y="869950"/>
                </a:lnTo>
                <a:lnTo>
                  <a:pt x="31749" y="869950"/>
                </a:lnTo>
                <a:close/>
              </a:path>
              <a:path w="1625600" h="869950">
                <a:moveTo>
                  <a:pt x="1606550" y="31749"/>
                </a:moveTo>
                <a:lnTo>
                  <a:pt x="1593850" y="19049"/>
                </a:lnTo>
                <a:lnTo>
                  <a:pt x="1593850" y="31749"/>
                </a:lnTo>
                <a:lnTo>
                  <a:pt x="1606550" y="31749"/>
                </a:lnTo>
                <a:close/>
              </a:path>
              <a:path w="1625600" h="869950">
                <a:moveTo>
                  <a:pt x="1606550" y="838199"/>
                </a:moveTo>
                <a:lnTo>
                  <a:pt x="1606550" y="31749"/>
                </a:lnTo>
                <a:lnTo>
                  <a:pt x="1593850" y="31749"/>
                </a:lnTo>
                <a:lnTo>
                  <a:pt x="1593850" y="838199"/>
                </a:lnTo>
                <a:lnTo>
                  <a:pt x="1606550" y="838199"/>
                </a:lnTo>
                <a:close/>
              </a:path>
              <a:path w="1625600" h="869950">
                <a:moveTo>
                  <a:pt x="1606550" y="869949"/>
                </a:moveTo>
                <a:lnTo>
                  <a:pt x="1606550" y="838199"/>
                </a:lnTo>
                <a:lnTo>
                  <a:pt x="1593850" y="857249"/>
                </a:lnTo>
                <a:lnTo>
                  <a:pt x="1593850" y="869949"/>
                </a:lnTo>
                <a:lnTo>
                  <a:pt x="1606550" y="8699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1259" y="6788150"/>
            <a:ext cx="381000" cy="203200"/>
          </a:xfrm>
          <a:custGeom>
            <a:avLst/>
            <a:gdLst/>
            <a:ahLst/>
            <a:cxnLst/>
            <a:rect l="l" t="t" r="r" b="b"/>
            <a:pathLst>
              <a:path w="381000" h="203200">
                <a:moveTo>
                  <a:pt x="381000" y="82550"/>
                </a:moveTo>
                <a:lnTo>
                  <a:pt x="381000" y="0"/>
                </a:lnTo>
                <a:lnTo>
                  <a:pt x="0" y="0"/>
                </a:lnTo>
                <a:lnTo>
                  <a:pt x="0" y="82550"/>
                </a:lnTo>
                <a:lnTo>
                  <a:pt x="381000" y="82550"/>
                </a:lnTo>
                <a:close/>
              </a:path>
              <a:path w="381000" h="203200">
                <a:moveTo>
                  <a:pt x="381000" y="120650"/>
                </a:moveTo>
                <a:lnTo>
                  <a:pt x="381000" y="114300"/>
                </a:lnTo>
                <a:lnTo>
                  <a:pt x="0" y="114300"/>
                </a:lnTo>
                <a:lnTo>
                  <a:pt x="0" y="203200"/>
                </a:lnTo>
                <a:lnTo>
                  <a:pt x="6350" y="203094"/>
                </a:lnTo>
                <a:lnTo>
                  <a:pt x="6350" y="120650"/>
                </a:lnTo>
                <a:lnTo>
                  <a:pt x="381000" y="120650"/>
                </a:lnTo>
                <a:close/>
              </a:path>
              <a:path w="381000" h="203200">
                <a:moveTo>
                  <a:pt x="381000" y="196850"/>
                </a:moveTo>
                <a:lnTo>
                  <a:pt x="6350" y="196850"/>
                </a:lnTo>
                <a:lnTo>
                  <a:pt x="6350" y="203094"/>
                </a:lnTo>
                <a:lnTo>
                  <a:pt x="381000" y="196850"/>
                </a:lnTo>
                <a:close/>
              </a:path>
              <a:path w="381000" h="203200">
                <a:moveTo>
                  <a:pt x="381000" y="196850"/>
                </a:moveTo>
                <a:lnTo>
                  <a:pt x="381000" y="120650"/>
                </a:lnTo>
                <a:lnTo>
                  <a:pt x="374650" y="120650"/>
                </a:lnTo>
                <a:lnTo>
                  <a:pt x="374650" y="196850"/>
                </a:lnTo>
                <a:lnTo>
                  <a:pt x="381000" y="196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7609" y="6788150"/>
            <a:ext cx="368300" cy="825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87609" y="6908800"/>
            <a:ext cx="368300" cy="76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1259" y="6788150"/>
            <a:ext cx="381000" cy="203200"/>
          </a:xfrm>
          <a:custGeom>
            <a:avLst/>
            <a:gdLst/>
            <a:ahLst/>
            <a:cxnLst/>
            <a:rect l="l" t="t" r="r" b="b"/>
            <a:pathLst>
              <a:path w="381000" h="203200">
                <a:moveTo>
                  <a:pt x="12700" y="0"/>
                </a:moveTo>
                <a:lnTo>
                  <a:pt x="0" y="0"/>
                </a:lnTo>
                <a:lnTo>
                  <a:pt x="0" y="82550"/>
                </a:lnTo>
                <a:lnTo>
                  <a:pt x="6350" y="82550"/>
                </a:lnTo>
                <a:lnTo>
                  <a:pt x="6350" y="6350"/>
                </a:lnTo>
                <a:lnTo>
                  <a:pt x="12700" y="0"/>
                </a:lnTo>
                <a:close/>
              </a:path>
              <a:path w="381000" h="203200">
                <a:moveTo>
                  <a:pt x="381000" y="82550"/>
                </a:moveTo>
                <a:lnTo>
                  <a:pt x="381000" y="0"/>
                </a:lnTo>
                <a:lnTo>
                  <a:pt x="12700" y="0"/>
                </a:lnTo>
                <a:lnTo>
                  <a:pt x="6350" y="6350"/>
                </a:lnTo>
                <a:lnTo>
                  <a:pt x="374650" y="6350"/>
                </a:lnTo>
                <a:lnTo>
                  <a:pt x="374650" y="82550"/>
                </a:lnTo>
                <a:lnTo>
                  <a:pt x="381000" y="82550"/>
                </a:lnTo>
                <a:close/>
              </a:path>
              <a:path w="381000" h="203200">
                <a:moveTo>
                  <a:pt x="12700" y="76200"/>
                </a:moveTo>
                <a:lnTo>
                  <a:pt x="12700" y="6350"/>
                </a:lnTo>
                <a:lnTo>
                  <a:pt x="6350" y="6350"/>
                </a:lnTo>
                <a:lnTo>
                  <a:pt x="6350" y="76200"/>
                </a:lnTo>
                <a:lnTo>
                  <a:pt x="12700" y="76200"/>
                </a:lnTo>
                <a:close/>
              </a:path>
              <a:path w="381000" h="203200">
                <a:moveTo>
                  <a:pt x="374650" y="82550"/>
                </a:moveTo>
                <a:lnTo>
                  <a:pt x="374650" y="76200"/>
                </a:lnTo>
                <a:lnTo>
                  <a:pt x="6350" y="76200"/>
                </a:lnTo>
                <a:lnTo>
                  <a:pt x="12700" y="82550"/>
                </a:lnTo>
                <a:lnTo>
                  <a:pt x="374650" y="82550"/>
                </a:lnTo>
                <a:close/>
              </a:path>
              <a:path w="381000" h="203200">
                <a:moveTo>
                  <a:pt x="12700" y="82550"/>
                </a:moveTo>
                <a:lnTo>
                  <a:pt x="6350" y="76200"/>
                </a:lnTo>
                <a:lnTo>
                  <a:pt x="6350" y="82550"/>
                </a:lnTo>
                <a:lnTo>
                  <a:pt x="12700" y="82550"/>
                </a:lnTo>
                <a:close/>
              </a:path>
              <a:path w="381000" h="203200">
                <a:moveTo>
                  <a:pt x="381000" y="203200"/>
                </a:moveTo>
                <a:lnTo>
                  <a:pt x="381000" y="114300"/>
                </a:lnTo>
                <a:lnTo>
                  <a:pt x="0" y="114300"/>
                </a:lnTo>
                <a:lnTo>
                  <a:pt x="0" y="203200"/>
                </a:lnTo>
                <a:lnTo>
                  <a:pt x="6350" y="203200"/>
                </a:lnTo>
                <a:lnTo>
                  <a:pt x="6350" y="120650"/>
                </a:lnTo>
                <a:lnTo>
                  <a:pt x="374650" y="120650"/>
                </a:lnTo>
                <a:lnTo>
                  <a:pt x="374650" y="203200"/>
                </a:lnTo>
                <a:lnTo>
                  <a:pt x="381000" y="203200"/>
                </a:lnTo>
                <a:close/>
              </a:path>
              <a:path w="381000" h="203200">
                <a:moveTo>
                  <a:pt x="12700" y="196850"/>
                </a:moveTo>
                <a:lnTo>
                  <a:pt x="12700" y="120650"/>
                </a:lnTo>
                <a:lnTo>
                  <a:pt x="6350" y="120650"/>
                </a:lnTo>
                <a:lnTo>
                  <a:pt x="6350" y="196850"/>
                </a:lnTo>
                <a:lnTo>
                  <a:pt x="12700" y="196850"/>
                </a:lnTo>
                <a:close/>
              </a:path>
              <a:path w="381000" h="203200">
                <a:moveTo>
                  <a:pt x="374650" y="203200"/>
                </a:moveTo>
                <a:lnTo>
                  <a:pt x="374650" y="196850"/>
                </a:lnTo>
                <a:lnTo>
                  <a:pt x="6350" y="196850"/>
                </a:lnTo>
                <a:lnTo>
                  <a:pt x="6350" y="203200"/>
                </a:lnTo>
                <a:lnTo>
                  <a:pt x="374650" y="2032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71809" y="6470650"/>
            <a:ext cx="1593850" cy="838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52759" y="6451600"/>
            <a:ext cx="1631950" cy="869950"/>
          </a:xfrm>
          <a:custGeom>
            <a:avLst/>
            <a:gdLst/>
            <a:ahLst/>
            <a:cxnLst/>
            <a:rect l="l" t="t" r="r" b="b"/>
            <a:pathLst>
              <a:path w="1631950" h="869950">
                <a:moveTo>
                  <a:pt x="1631950" y="717549"/>
                </a:moveTo>
                <a:lnTo>
                  <a:pt x="1631887" y="16933"/>
                </a:lnTo>
                <a:lnTo>
                  <a:pt x="1626627" y="4233"/>
                </a:lnTo>
                <a:lnTo>
                  <a:pt x="1612900" y="0"/>
                </a:lnTo>
                <a:lnTo>
                  <a:pt x="158750" y="0"/>
                </a:lnTo>
                <a:lnTo>
                  <a:pt x="127000" y="6350"/>
                </a:lnTo>
                <a:lnTo>
                  <a:pt x="101600" y="12700"/>
                </a:lnTo>
                <a:lnTo>
                  <a:pt x="95250" y="12700"/>
                </a:lnTo>
                <a:lnTo>
                  <a:pt x="76200" y="25400"/>
                </a:lnTo>
                <a:lnTo>
                  <a:pt x="69850" y="25400"/>
                </a:lnTo>
                <a:lnTo>
                  <a:pt x="50800" y="44450"/>
                </a:lnTo>
                <a:lnTo>
                  <a:pt x="44450" y="44450"/>
                </a:lnTo>
                <a:lnTo>
                  <a:pt x="19050" y="95250"/>
                </a:lnTo>
                <a:lnTo>
                  <a:pt x="12700" y="95250"/>
                </a:lnTo>
                <a:lnTo>
                  <a:pt x="6350" y="120650"/>
                </a:lnTo>
                <a:lnTo>
                  <a:pt x="6350" y="127000"/>
                </a:lnTo>
                <a:lnTo>
                  <a:pt x="0" y="158750"/>
                </a:lnTo>
                <a:lnTo>
                  <a:pt x="0" y="863600"/>
                </a:lnTo>
                <a:lnTo>
                  <a:pt x="12700" y="869950"/>
                </a:lnTo>
                <a:lnTo>
                  <a:pt x="19049" y="869950"/>
                </a:lnTo>
                <a:lnTo>
                  <a:pt x="19050" y="838200"/>
                </a:lnTo>
                <a:lnTo>
                  <a:pt x="31750" y="838200"/>
                </a:lnTo>
                <a:lnTo>
                  <a:pt x="31750" y="158750"/>
                </a:lnTo>
                <a:lnTo>
                  <a:pt x="38100" y="127000"/>
                </a:lnTo>
                <a:lnTo>
                  <a:pt x="38100" y="133350"/>
                </a:lnTo>
                <a:lnTo>
                  <a:pt x="44450" y="107950"/>
                </a:lnTo>
                <a:lnTo>
                  <a:pt x="69850" y="69850"/>
                </a:lnTo>
                <a:lnTo>
                  <a:pt x="88900" y="50800"/>
                </a:lnTo>
                <a:lnTo>
                  <a:pt x="88900" y="57150"/>
                </a:lnTo>
                <a:lnTo>
                  <a:pt x="107950" y="47625"/>
                </a:lnTo>
                <a:lnTo>
                  <a:pt x="107950" y="44450"/>
                </a:lnTo>
                <a:lnTo>
                  <a:pt x="133350" y="31750"/>
                </a:lnTo>
                <a:lnTo>
                  <a:pt x="1600200" y="31749"/>
                </a:lnTo>
                <a:lnTo>
                  <a:pt x="1600200" y="19049"/>
                </a:lnTo>
                <a:lnTo>
                  <a:pt x="1612900" y="31749"/>
                </a:lnTo>
                <a:lnTo>
                  <a:pt x="1612900" y="790574"/>
                </a:lnTo>
                <a:lnTo>
                  <a:pt x="1619250" y="781049"/>
                </a:lnTo>
                <a:lnTo>
                  <a:pt x="1619250" y="774699"/>
                </a:lnTo>
                <a:lnTo>
                  <a:pt x="1625600" y="749299"/>
                </a:lnTo>
                <a:lnTo>
                  <a:pt x="1625600" y="742949"/>
                </a:lnTo>
                <a:lnTo>
                  <a:pt x="1631950" y="717549"/>
                </a:lnTo>
                <a:close/>
              </a:path>
              <a:path w="1631950" h="869950">
                <a:moveTo>
                  <a:pt x="1581150" y="825500"/>
                </a:moveTo>
                <a:lnTo>
                  <a:pt x="1581150" y="787399"/>
                </a:lnTo>
                <a:lnTo>
                  <a:pt x="1562100" y="806449"/>
                </a:lnTo>
                <a:lnTo>
                  <a:pt x="1562100" y="800099"/>
                </a:lnTo>
                <a:lnTo>
                  <a:pt x="1543050" y="819150"/>
                </a:lnTo>
                <a:lnTo>
                  <a:pt x="1524000" y="831850"/>
                </a:lnTo>
                <a:lnTo>
                  <a:pt x="1498600" y="838200"/>
                </a:lnTo>
                <a:lnTo>
                  <a:pt x="19050" y="838200"/>
                </a:lnTo>
                <a:lnTo>
                  <a:pt x="31750" y="857250"/>
                </a:lnTo>
                <a:lnTo>
                  <a:pt x="31750" y="869950"/>
                </a:lnTo>
                <a:lnTo>
                  <a:pt x="1504950" y="869950"/>
                </a:lnTo>
                <a:lnTo>
                  <a:pt x="1530350" y="857250"/>
                </a:lnTo>
                <a:lnTo>
                  <a:pt x="1536700" y="857250"/>
                </a:lnTo>
                <a:lnTo>
                  <a:pt x="1562100" y="844550"/>
                </a:lnTo>
                <a:lnTo>
                  <a:pt x="1581150" y="825500"/>
                </a:lnTo>
                <a:close/>
              </a:path>
              <a:path w="1631950" h="869950">
                <a:moveTo>
                  <a:pt x="31750" y="869950"/>
                </a:moveTo>
                <a:lnTo>
                  <a:pt x="31750" y="857250"/>
                </a:lnTo>
                <a:lnTo>
                  <a:pt x="19050" y="838200"/>
                </a:lnTo>
                <a:lnTo>
                  <a:pt x="19049" y="869950"/>
                </a:lnTo>
                <a:lnTo>
                  <a:pt x="31750" y="869950"/>
                </a:lnTo>
                <a:close/>
              </a:path>
              <a:path w="1631950" h="869950">
                <a:moveTo>
                  <a:pt x="114300" y="44450"/>
                </a:moveTo>
                <a:lnTo>
                  <a:pt x="107950" y="44450"/>
                </a:lnTo>
                <a:lnTo>
                  <a:pt x="107950" y="47625"/>
                </a:lnTo>
                <a:lnTo>
                  <a:pt x="114300" y="44450"/>
                </a:lnTo>
                <a:close/>
              </a:path>
              <a:path w="1631950" h="869950">
                <a:moveTo>
                  <a:pt x="1612900" y="790574"/>
                </a:moveTo>
                <a:lnTo>
                  <a:pt x="1612900" y="31749"/>
                </a:lnTo>
                <a:lnTo>
                  <a:pt x="1600200" y="31749"/>
                </a:lnTo>
                <a:lnTo>
                  <a:pt x="1600200" y="717549"/>
                </a:lnTo>
                <a:lnTo>
                  <a:pt x="1593850" y="742949"/>
                </a:lnTo>
                <a:lnTo>
                  <a:pt x="1593850" y="736599"/>
                </a:lnTo>
                <a:lnTo>
                  <a:pt x="1587500" y="768349"/>
                </a:lnTo>
                <a:lnTo>
                  <a:pt x="1587500" y="761999"/>
                </a:lnTo>
                <a:lnTo>
                  <a:pt x="1574800" y="787399"/>
                </a:lnTo>
                <a:lnTo>
                  <a:pt x="1581150" y="787399"/>
                </a:lnTo>
                <a:lnTo>
                  <a:pt x="1581150" y="825500"/>
                </a:lnTo>
                <a:lnTo>
                  <a:pt x="1587500" y="825500"/>
                </a:lnTo>
                <a:lnTo>
                  <a:pt x="1600200" y="806449"/>
                </a:lnTo>
                <a:lnTo>
                  <a:pt x="1606550" y="800099"/>
                </a:lnTo>
                <a:lnTo>
                  <a:pt x="1612900" y="790574"/>
                </a:lnTo>
                <a:close/>
              </a:path>
              <a:path w="1631950" h="869950">
                <a:moveTo>
                  <a:pt x="1612900" y="31749"/>
                </a:moveTo>
                <a:lnTo>
                  <a:pt x="1600200" y="19049"/>
                </a:lnTo>
                <a:lnTo>
                  <a:pt x="1600200" y="31749"/>
                </a:lnTo>
                <a:lnTo>
                  <a:pt x="16129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87909" y="6845300"/>
            <a:ext cx="438150" cy="82550"/>
          </a:xfrm>
          <a:custGeom>
            <a:avLst/>
            <a:gdLst/>
            <a:ahLst/>
            <a:cxnLst/>
            <a:rect l="l" t="t" r="r" b="b"/>
            <a:pathLst>
              <a:path w="438150" h="82550">
                <a:moveTo>
                  <a:pt x="438149" y="82550"/>
                </a:moveTo>
                <a:lnTo>
                  <a:pt x="438149" y="0"/>
                </a:lnTo>
                <a:lnTo>
                  <a:pt x="0" y="0"/>
                </a:lnTo>
                <a:lnTo>
                  <a:pt x="0" y="82550"/>
                </a:lnTo>
                <a:lnTo>
                  <a:pt x="438149" y="825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94259" y="6845300"/>
            <a:ext cx="431800" cy="825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87909" y="6845300"/>
            <a:ext cx="438150" cy="82550"/>
          </a:xfrm>
          <a:custGeom>
            <a:avLst/>
            <a:gdLst/>
            <a:ahLst/>
            <a:cxnLst/>
            <a:rect l="l" t="t" r="r" b="b"/>
            <a:pathLst>
              <a:path w="438150" h="82550">
                <a:moveTo>
                  <a:pt x="438149" y="6350"/>
                </a:moveTo>
                <a:lnTo>
                  <a:pt x="431799" y="0"/>
                </a:lnTo>
                <a:lnTo>
                  <a:pt x="0" y="0"/>
                </a:lnTo>
                <a:lnTo>
                  <a:pt x="0" y="82550"/>
                </a:lnTo>
                <a:lnTo>
                  <a:pt x="6350" y="82550"/>
                </a:lnTo>
                <a:lnTo>
                  <a:pt x="6350" y="6350"/>
                </a:lnTo>
                <a:lnTo>
                  <a:pt x="438149" y="6350"/>
                </a:lnTo>
                <a:close/>
              </a:path>
              <a:path w="438150" h="82550">
                <a:moveTo>
                  <a:pt x="438149" y="76200"/>
                </a:moveTo>
                <a:lnTo>
                  <a:pt x="6350" y="76200"/>
                </a:lnTo>
                <a:lnTo>
                  <a:pt x="6350" y="82550"/>
                </a:lnTo>
                <a:lnTo>
                  <a:pt x="431799" y="82550"/>
                </a:lnTo>
                <a:lnTo>
                  <a:pt x="438149" y="76200"/>
                </a:lnTo>
                <a:close/>
              </a:path>
              <a:path w="438150" h="82550">
                <a:moveTo>
                  <a:pt x="438149" y="6350"/>
                </a:moveTo>
                <a:lnTo>
                  <a:pt x="438149" y="0"/>
                </a:lnTo>
                <a:lnTo>
                  <a:pt x="431799" y="0"/>
                </a:lnTo>
                <a:lnTo>
                  <a:pt x="438149" y="6350"/>
                </a:lnTo>
                <a:close/>
              </a:path>
              <a:path w="438150" h="82550">
                <a:moveTo>
                  <a:pt x="438149" y="76200"/>
                </a:moveTo>
                <a:lnTo>
                  <a:pt x="438149" y="6350"/>
                </a:lnTo>
                <a:lnTo>
                  <a:pt x="431799" y="6350"/>
                </a:lnTo>
                <a:lnTo>
                  <a:pt x="431799" y="76200"/>
                </a:lnTo>
                <a:lnTo>
                  <a:pt x="438149" y="76200"/>
                </a:lnTo>
                <a:close/>
              </a:path>
              <a:path w="438150" h="82550">
                <a:moveTo>
                  <a:pt x="438149" y="82550"/>
                </a:moveTo>
                <a:lnTo>
                  <a:pt x="438149" y="76200"/>
                </a:lnTo>
                <a:lnTo>
                  <a:pt x="431799" y="82550"/>
                </a:lnTo>
                <a:lnTo>
                  <a:pt x="438149" y="825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48309" y="6470650"/>
            <a:ext cx="2012950" cy="838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35609" y="6451600"/>
            <a:ext cx="2044700" cy="869950"/>
          </a:xfrm>
          <a:custGeom>
            <a:avLst/>
            <a:gdLst/>
            <a:ahLst/>
            <a:cxnLst/>
            <a:rect l="l" t="t" r="r" b="b"/>
            <a:pathLst>
              <a:path w="2044700" h="869950">
                <a:moveTo>
                  <a:pt x="2044700" y="717549"/>
                </a:moveTo>
                <a:lnTo>
                  <a:pt x="2044637" y="16933"/>
                </a:lnTo>
                <a:lnTo>
                  <a:pt x="2039377" y="4233"/>
                </a:lnTo>
                <a:lnTo>
                  <a:pt x="2025650" y="0"/>
                </a:lnTo>
                <a:lnTo>
                  <a:pt x="152400" y="0"/>
                </a:lnTo>
                <a:lnTo>
                  <a:pt x="120650" y="6350"/>
                </a:lnTo>
                <a:lnTo>
                  <a:pt x="95250" y="12700"/>
                </a:lnTo>
                <a:lnTo>
                  <a:pt x="88900" y="12700"/>
                </a:lnTo>
                <a:lnTo>
                  <a:pt x="69850" y="25400"/>
                </a:lnTo>
                <a:lnTo>
                  <a:pt x="63500" y="25400"/>
                </a:lnTo>
                <a:lnTo>
                  <a:pt x="44450" y="44450"/>
                </a:lnTo>
                <a:lnTo>
                  <a:pt x="25400" y="69850"/>
                </a:lnTo>
                <a:lnTo>
                  <a:pt x="12700" y="95250"/>
                </a:lnTo>
                <a:lnTo>
                  <a:pt x="6350" y="95250"/>
                </a:lnTo>
                <a:lnTo>
                  <a:pt x="0" y="120650"/>
                </a:lnTo>
                <a:lnTo>
                  <a:pt x="0" y="863600"/>
                </a:lnTo>
                <a:lnTo>
                  <a:pt x="6350" y="869950"/>
                </a:lnTo>
                <a:lnTo>
                  <a:pt x="12700" y="869950"/>
                </a:lnTo>
                <a:lnTo>
                  <a:pt x="12700" y="838200"/>
                </a:lnTo>
                <a:lnTo>
                  <a:pt x="31750" y="838200"/>
                </a:lnTo>
                <a:lnTo>
                  <a:pt x="31750" y="133350"/>
                </a:lnTo>
                <a:lnTo>
                  <a:pt x="38100" y="107950"/>
                </a:lnTo>
                <a:lnTo>
                  <a:pt x="63500" y="69850"/>
                </a:lnTo>
                <a:lnTo>
                  <a:pt x="82550" y="50800"/>
                </a:lnTo>
                <a:lnTo>
                  <a:pt x="82550" y="57150"/>
                </a:lnTo>
                <a:lnTo>
                  <a:pt x="101600" y="47625"/>
                </a:lnTo>
                <a:lnTo>
                  <a:pt x="101600" y="44450"/>
                </a:lnTo>
                <a:lnTo>
                  <a:pt x="127000" y="31750"/>
                </a:lnTo>
                <a:lnTo>
                  <a:pt x="2012950" y="31749"/>
                </a:lnTo>
                <a:lnTo>
                  <a:pt x="2012950" y="19049"/>
                </a:lnTo>
                <a:lnTo>
                  <a:pt x="2025650" y="31749"/>
                </a:lnTo>
                <a:lnTo>
                  <a:pt x="2025650" y="790574"/>
                </a:lnTo>
                <a:lnTo>
                  <a:pt x="2032000" y="781049"/>
                </a:lnTo>
                <a:lnTo>
                  <a:pt x="2032000" y="774699"/>
                </a:lnTo>
                <a:lnTo>
                  <a:pt x="2038350" y="749299"/>
                </a:lnTo>
                <a:lnTo>
                  <a:pt x="2038350" y="742949"/>
                </a:lnTo>
                <a:lnTo>
                  <a:pt x="2044700" y="717549"/>
                </a:lnTo>
                <a:close/>
              </a:path>
              <a:path w="2044700" h="869950">
                <a:moveTo>
                  <a:pt x="1917700" y="869949"/>
                </a:moveTo>
                <a:lnTo>
                  <a:pt x="1917700" y="838199"/>
                </a:lnTo>
                <a:lnTo>
                  <a:pt x="12700" y="838200"/>
                </a:lnTo>
                <a:lnTo>
                  <a:pt x="31750" y="857250"/>
                </a:lnTo>
                <a:lnTo>
                  <a:pt x="31749" y="869950"/>
                </a:lnTo>
                <a:lnTo>
                  <a:pt x="1917700" y="869949"/>
                </a:lnTo>
                <a:close/>
              </a:path>
              <a:path w="2044700" h="869950">
                <a:moveTo>
                  <a:pt x="31749" y="869950"/>
                </a:moveTo>
                <a:lnTo>
                  <a:pt x="31750" y="857250"/>
                </a:lnTo>
                <a:lnTo>
                  <a:pt x="12700" y="838200"/>
                </a:lnTo>
                <a:lnTo>
                  <a:pt x="12700" y="869950"/>
                </a:lnTo>
                <a:lnTo>
                  <a:pt x="31749" y="869950"/>
                </a:lnTo>
                <a:close/>
              </a:path>
              <a:path w="2044700" h="869950">
                <a:moveTo>
                  <a:pt x="107950" y="44450"/>
                </a:moveTo>
                <a:lnTo>
                  <a:pt x="101600" y="44450"/>
                </a:lnTo>
                <a:lnTo>
                  <a:pt x="101600" y="47625"/>
                </a:lnTo>
                <a:lnTo>
                  <a:pt x="107950" y="44450"/>
                </a:lnTo>
                <a:close/>
              </a:path>
              <a:path w="2044700" h="869950">
                <a:moveTo>
                  <a:pt x="1993900" y="830262"/>
                </a:moveTo>
                <a:lnTo>
                  <a:pt x="1993900" y="787399"/>
                </a:lnTo>
                <a:lnTo>
                  <a:pt x="1974850" y="806449"/>
                </a:lnTo>
                <a:lnTo>
                  <a:pt x="1974850" y="800099"/>
                </a:lnTo>
                <a:lnTo>
                  <a:pt x="1955800" y="819149"/>
                </a:lnTo>
                <a:lnTo>
                  <a:pt x="1936750" y="831849"/>
                </a:lnTo>
                <a:lnTo>
                  <a:pt x="1911350" y="838199"/>
                </a:lnTo>
                <a:lnTo>
                  <a:pt x="1917700" y="838199"/>
                </a:lnTo>
                <a:lnTo>
                  <a:pt x="1917700" y="869949"/>
                </a:lnTo>
                <a:lnTo>
                  <a:pt x="1924050" y="869949"/>
                </a:lnTo>
                <a:lnTo>
                  <a:pt x="1974850" y="844549"/>
                </a:lnTo>
                <a:lnTo>
                  <a:pt x="1993900" y="830262"/>
                </a:lnTo>
                <a:close/>
              </a:path>
              <a:path w="2044700" h="869950">
                <a:moveTo>
                  <a:pt x="2025650" y="790574"/>
                </a:moveTo>
                <a:lnTo>
                  <a:pt x="2025650" y="31749"/>
                </a:lnTo>
                <a:lnTo>
                  <a:pt x="2012950" y="31749"/>
                </a:lnTo>
                <a:lnTo>
                  <a:pt x="2012950" y="736599"/>
                </a:lnTo>
                <a:lnTo>
                  <a:pt x="2000250" y="768349"/>
                </a:lnTo>
                <a:lnTo>
                  <a:pt x="2000250" y="761999"/>
                </a:lnTo>
                <a:lnTo>
                  <a:pt x="1987550" y="787399"/>
                </a:lnTo>
                <a:lnTo>
                  <a:pt x="1993900" y="787399"/>
                </a:lnTo>
                <a:lnTo>
                  <a:pt x="1993900" y="830262"/>
                </a:lnTo>
                <a:lnTo>
                  <a:pt x="2000250" y="825499"/>
                </a:lnTo>
                <a:lnTo>
                  <a:pt x="2019300" y="806449"/>
                </a:lnTo>
                <a:lnTo>
                  <a:pt x="2019300" y="800099"/>
                </a:lnTo>
                <a:lnTo>
                  <a:pt x="2025650" y="790574"/>
                </a:lnTo>
                <a:close/>
              </a:path>
              <a:path w="2044700" h="869950">
                <a:moveTo>
                  <a:pt x="2025650" y="31749"/>
                </a:moveTo>
                <a:lnTo>
                  <a:pt x="2012950" y="19049"/>
                </a:lnTo>
                <a:lnTo>
                  <a:pt x="2012950" y="31749"/>
                </a:lnTo>
                <a:lnTo>
                  <a:pt x="202565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656459" y="4991100"/>
            <a:ext cx="247650" cy="635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86559" y="4965700"/>
            <a:ext cx="984250" cy="76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54809" y="4914900"/>
            <a:ext cx="1263650" cy="889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51609" y="4914900"/>
            <a:ext cx="95250" cy="12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26209" y="4838700"/>
            <a:ext cx="1714500" cy="889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10259" y="4381500"/>
            <a:ext cx="2933700" cy="457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84859" y="4102100"/>
            <a:ext cx="2990850" cy="279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99159" y="3759200"/>
            <a:ext cx="2762250" cy="342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26209" y="3606800"/>
            <a:ext cx="1714500" cy="1524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56459" y="4991100"/>
            <a:ext cx="247650" cy="635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86559" y="4965700"/>
            <a:ext cx="984250" cy="762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154809" y="4914900"/>
            <a:ext cx="1263650" cy="889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51609" y="4914900"/>
            <a:ext cx="95250" cy="127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26209" y="4838700"/>
            <a:ext cx="1714500" cy="889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0259" y="4381500"/>
            <a:ext cx="2933700" cy="457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84859" y="4102100"/>
            <a:ext cx="2990850" cy="2794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99159" y="3759200"/>
            <a:ext cx="2762250" cy="3429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926209" y="3543300"/>
            <a:ext cx="1714500" cy="2159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58009" y="3543300"/>
            <a:ext cx="1022350" cy="1016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72159" y="3530600"/>
            <a:ext cx="3016250" cy="1530350"/>
          </a:xfrm>
          <a:custGeom>
            <a:avLst/>
            <a:gdLst/>
            <a:ahLst/>
            <a:cxnLst/>
            <a:rect l="l" t="t" r="r" b="b"/>
            <a:pathLst>
              <a:path w="3016250" h="1530350">
                <a:moveTo>
                  <a:pt x="152400" y="704320"/>
                </a:moveTo>
                <a:lnTo>
                  <a:pt x="152400" y="698500"/>
                </a:lnTo>
                <a:lnTo>
                  <a:pt x="146842" y="694697"/>
                </a:lnTo>
                <a:lnTo>
                  <a:pt x="0" y="762000"/>
                </a:lnTo>
                <a:lnTo>
                  <a:pt x="12700" y="768350"/>
                </a:lnTo>
                <a:lnTo>
                  <a:pt x="12700" y="762000"/>
                </a:lnTo>
                <a:lnTo>
                  <a:pt x="19627" y="765175"/>
                </a:lnTo>
                <a:lnTo>
                  <a:pt x="152400" y="704320"/>
                </a:lnTo>
                <a:close/>
              </a:path>
              <a:path w="3016250" h="1530350">
                <a:moveTo>
                  <a:pt x="19627" y="765175"/>
                </a:moveTo>
                <a:lnTo>
                  <a:pt x="12700" y="762000"/>
                </a:lnTo>
                <a:lnTo>
                  <a:pt x="12700" y="768350"/>
                </a:lnTo>
                <a:lnTo>
                  <a:pt x="19627" y="765175"/>
                </a:lnTo>
                <a:close/>
              </a:path>
              <a:path w="3016250" h="1530350">
                <a:moveTo>
                  <a:pt x="151957" y="825826"/>
                </a:moveTo>
                <a:lnTo>
                  <a:pt x="19627" y="765175"/>
                </a:lnTo>
                <a:lnTo>
                  <a:pt x="12700" y="768350"/>
                </a:lnTo>
                <a:lnTo>
                  <a:pt x="142131" y="833065"/>
                </a:lnTo>
                <a:lnTo>
                  <a:pt x="151957" y="825826"/>
                </a:lnTo>
                <a:close/>
              </a:path>
              <a:path w="3016250" h="1530350">
                <a:moveTo>
                  <a:pt x="56317" y="618344"/>
                </a:moveTo>
                <a:lnTo>
                  <a:pt x="46427" y="611057"/>
                </a:lnTo>
                <a:lnTo>
                  <a:pt x="31749" y="615950"/>
                </a:lnTo>
                <a:lnTo>
                  <a:pt x="44449" y="624639"/>
                </a:lnTo>
                <a:lnTo>
                  <a:pt x="44449" y="622300"/>
                </a:lnTo>
                <a:lnTo>
                  <a:pt x="56317" y="618344"/>
                </a:lnTo>
                <a:close/>
              </a:path>
              <a:path w="3016250" h="1530350">
                <a:moveTo>
                  <a:pt x="152400" y="840539"/>
                </a:moveTo>
                <a:lnTo>
                  <a:pt x="152400" y="838200"/>
                </a:lnTo>
                <a:lnTo>
                  <a:pt x="142131" y="833065"/>
                </a:lnTo>
                <a:lnTo>
                  <a:pt x="31750" y="914400"/>
                </a:lnTo>
                <a:lnTo>
                  <a:pt x="44450" y="918633"/>
                </a:lnTo>
                <a:lnTo>
                  <a:pt x="44450" y="908050"/>
                </a:lnTo>
                <a:lnTo>
                  <a:pt x="50926" y="909968"/>
                </a:lnTo>
                <a:lnTo>
                  <a:pt x="152400" y="840539"/>
                </a:lnTo>
                <a:close/>
              </a:path>
              <a:path w="3016250" h="1530350">
                <a:moveTo>
                  <a:pt x="46427" y="611057"/>
                </a:moveTo>
                <a:lnTo>
                  <a:pt x="44449" y="609600"/>
                </a:lnTo>
                <a:lnTo>
                  <a:pt x="44449" y="611716"/>
                </a:lnTo>
                <a:lnTo>
                  <a:pt x="46427" y="611057"/>
                </a:lnTo>
                <a:close/>
              </a:path>
              <a:path w="3016250" h="1530350">
                <a:moveTo>
                  <a:pt x="165100" y="698500"/>
                </a:moveTo>
                <a:lnTo>
                  <a:pt x="56317" y="618344"/>
                </a:lnTo>
                <a:lnTo>
                  <a:pt x="44449" y="622300"/>
                </a:lnTo>
                <a:lnTo>
                  <a:pt x="44449" y="624639"/>
                </a:lnTo>
                <a:lnTo>
                  <a:pt x="146842" y="694697"/>
                </a:lnTo>
                <a:lnTo>
                  <a:pt x="152400" y="692150"/>
                </a:lnTo>
                <a:lnTo>
                  <a:pt x="152400" y="704320"/>
                </a:lnTo>
                <a:lnTo>
                  <a:pt x="165100" y="698500"/>
                </a:lnTo>
                <a:close/>
              </a:path>
              <a:path w="3016250" h="1530350">
                <a:moveTo>
                  <a:pt x="50926" y="909968"/>
                </a:moveTo>
                <a:lnTo>
                  <a:pt x="44450" y="908050"/>
                </a:lnTo>
                <a:lnTo>
                  <a:pt x="44450" y="914400"/>
                </a:lnTo>
                <a:lnTo>
                  <a:pt x="50926" y="909968"/>
                </a:lnTo>
                <a:close/>
              </a:path>
              <a:path w="3016250" h="1530350">
                <a:moveTo>
                  <a:pt x="215900" y="958850"/>
                </a:moveTo>
                <a:lnTo>
                  <a:pt x="50926" y="909968"/>
                </a:lnTo>
                <a:lnTo>
                  <a:pt x="44450" y="914400"/>
                </a:lnTo>
                <a:lnTo>
                  <a:pt x="44450" y="918633"/>
                </a:lnTo>
                <a:lnTo>
                  <a:pt x="194596" y="968682"/>
                </a:lnTo>
                <a:lnTo>
                  <a:pt x="203200" y="958850"/>
                </a:lnTo>
                <a:lnTo>
                  <a:pt x="203200" y="973364"/>
                </a:lnTo>
                <a:lnTo>
                  <a:pt x="215900" y="958850"/>
                </a:lnTo>
                <a:close/>
              </a:path>
              <a:path w="3016250" h="1530350">
                <a:moveTo>
                  <a:pt x="203199" y="569383"/>
                </a:moveTo>
                <a:lnTo>
                  <a:pt x="203199" y="565150"/>
                </a:lnTo>
                <a:lnTo>
                  <a:pt x="198679" y="560306"/>
                </a:lnTo>
                <a:lnTo>
                  <a:pt x="46427" y="611057"/>
                </a:lnTo>
                <a:lnTo>
                  <a:pt x="56317" y="618344"/>
                </a:lnTo>
                <a:lnTo>
                  <a:pt x="203199" y="569383"/>
                </a:lnTo>
                <a:close/>
              </a:path>
              <a:path w="3016250" h="1530350">
                <a:moveTo>
                  <a:pt x="317500" y="444500"/>
                </a:moveTo>
                <a:lnTo>
                  <a:pt x="311150" y="431800"/>
                </a:lnTo>
                <a:lnTo>
                  <a:pt x="304800" y="444500"/>
                </a:lnTo>
                <a:lnTo>
                  <a:pt x="299852" y="433986"/>
                </a:lnTo>
                <a:lnTo>
                  <a:pt x="114299" y="469900"/>
                </a:lnTo>
                <a:lnTo>
                  <a:pt x="126999" y="483507"/>
                </a:lnTo>
                <a:lnTo>
                  <a:pt x="126999" y="469900"/>
                </a:lnTo>
                <a:lnTo>
                  <a:pt x="132128" y="475395"/>
                </a:lnTo>
                <a:lnTo>
                  <a:pt x="317500" y="444500"/>
                </a:lnTo>
                <a:close/>
              </a:path>
              <a:path w="3016250" h="1530350">
                <a:moveTo>
                  <a:pt x="203200" y="973364"/>
                </a:moveTo>
                <a:lnTo>
                  <a:pt x="203200" y="971550"/>
                </a:lnTo>
                <a:lnTo>
                  <a:pt x="194596" y="968682"/>
                </a:lnTo>
                <a:lnTo>
                  <a:pt x="114300" y="1060450"/>
                </a:lnTo>
                <a:lnTo>
                  <a:pt x="127000" y="1062498"/>
                </a:lnTo>
                <a:lnTo>
                  <a:pt x="127000" y="1047750"/>
                </a:lnTo>
                <a:lnTo>
                  <a:pt x="136457" y="1049641"/>
                </a:lnTo>
                <a:lnTo>
                  <a:pt x="203200" y="973364"/>
                </a:lnTo>
                <a:close/>
              </a:path>
              <a:path w="3016250" h="1530350">
                <a:moveTo>
                  <a:pt x="132128" y="475395"/>
                </a:moveTo>
                <a:lnTo>
                  <a:pt x="126999" y="469900"/>
                </a:lnTo>
                <a:lnTo>
                  <a:pt x="126999" y="476250"/>
                </a:lnTo>
                <a:lnTo>
                  <a:pt x="132128" y="475395"/>
                </a:lnTo>
                <a:close/>
              </a:path>
              <a:path w="3016250" h="1530350">
                <a:moveTo>
                  <a:pt x="215900" y="565150"/>
                </a:moveTo>
                <a:lnTo>
                  <a:pt x="132128" y="475395"/>
                </a:lnTo>
                <a:lnTo>
                  <a:pt x="126999" y="476250"/>
                </a:lnTo>
                <a:lnTo>
                  <a:pt x="126999" y="483507"/>
                </a:lnTo>
                <a:lnTo>
                  <a:pt x="198679" y="560306"/>
                </a:lnTo>
                <a:lnTo>
                  <a:pt x="203199" y="558800"/>
                </a:lnTo>
                <a:lnTo>
                  <a:pt x="203199" y="569383"/>
                </a:lnTo>
                <a:lnTo>
                  <a:pt x="215900" y="565150"/>
                </a:lnTo>
                <a:close/>
              </a:path>
              <a:path w="3016250" h="1530350">
                <a:moveTo>
                  <a:pt x="136457" y="1049641"/>
                </a:moveTo>
                <a:lnTo>
                  <a:pt x="127000" y="1047750"/>
                </a:lnTo>
                <a:lnTo>
                  <a:pt x="127000" y="1060450"/>
                </a:lnTo>
                <a:lnTo>
                  <a:pt x="136457" y="1049641"/>
                </a:lnTo>
                <a:close/>
              </a:path>
              <a:path w="3016250" h="1530350">
                <a:moveTo>
                  <a:pt x="317500" y="1085850"/>
                </a:moveTo>
                <a:lnTo>
                  <a:pt x="136457" y="1049641"/>
                </a:lnTo>
                <a:lnTo>
                  <a:pt x="127000" y="1060450"/>
                </a:lnTo>
                <a:lnTo>
                  <a:pt x="127000" y="1062498"/>
                </a:lnTo>
                <a:lnTo>
                  <a:pt x="302335" y="1090778"/>
                </a:lnTo>
                <a:lnTo>
                  <a:pt x="304800" y="1085850"/>
                </a:lnTo>
                <a:lnTo>
                  <a:pt x="311150" y="1092200"/>
                </a:lnTo>
                <a:lnTo>
                  <a:pt x="311150" y="1098550"/>
                </a:lnTo>
                <a:lnTo>
                  <a:pt x="317500" y="1085850"/>
                </a:lnTo>
                <a:close/>
              </a:path>
              <a:path w="3016250" h="1530350">
                <a:moveTo>
                  <a:pt x="165100" y="831850"/>
                </a:moveTo>
                <a:lnTo>
                  <a:pt x="151957" y="825826"/>
                </a:lnTo>
                <a:lnTo>
                  <a:pt x="142131" y="833065"/>
                </a:lnTo>
                <a:lnTo>
                  <a:pt x="152400" y="838200"/>
                </a:lnTo>
                <a:lnTo>
                  <a:pt x="152400" y="840539"/>
                </a:lnTo>
                <a:lnTo>
                  <a:pt x="165100" y="831850"/>
                </a:lnTo>
                <a:close/>
              </a:path>
              <a:path w="3016250" h="1530350">
                <a:moveTo>
                  <a:pt x="152400" y="698500"/>
                </a:moveTo>
                <a:lnTo>
                  <a:pt x="152400" y="692150"/>
                </a:lnTo>
                <a:lnTo>
                  <a:pt x="146842" y="694697"/>
                </a:lnTo>
                <a:lnTo>
                  <a:pt x="152400" y="698500"/>
                </a:lnTo>
                <a:close/>
              </a:path>
              <a:path w="3016250" h="1530350">
                <a:moveTo>
                  <a:pt x="152400" y="826029"/>
                </a:moveTo>
                <a:lnTo>
                  <a:pt x="152400" y="825500"/>
                </a:lnTo>
                <a:lnTo>
                  <a:pt x="151957" y="825826"/>
                </a:lnTo>
                <a:lnTo>
                  <a:pt x="152400" y="826029"/>
                </a:lnTo>
                <a:close/>
              </a:path>
              <a:path w="3016250" h="1530350">
                <a:moveTo>
                  <a:pt x="203200" y="971550"/>
                </a:moveTo>
                <a:lnTo>
                  <a:pt x="203200" y="958850"/>
                </a:lnTo>
                <a:lnTo>
                  <a:pt x="194596" y="968682"/>
                </a:lnTo>
                <a:lnTo>
                  <a:pt x="203200" y="971550"/>
                </a:lnTo>
                <a:close/>
              </a:path>
              <a:path w="3016250" h="1530350">
                <a:moveTo>
                  <a:pt x="203199" y="565150"/>
                </a:moveTo>
                <a:lnTo>
                  <a:pt x="203199" y="558800"/>
                </a:lnTo>
                <a:lnTo>
                  <a:pt x="198679" y="560306"/>
                </a:lnTo>
                <a:lnTo>
                  <a:pt x="203199" y="565150"/>
                </a:lnTo>
                <a:close/>
              </a:path>
              <a:path w="3016250" h="1530350">
                <a:moveTo>
                  <a:pt x="457200" y="330814"/>
                </a:moveTo>
                <a:lnTo>
                  <a:pt x="457200" y="323850"/>
                </a:lnTo>
                <a:lnTo>
                  <a:pt x="450850" y="330200"/>
                </a:lnTo>
                <a:lnTo>
                  <a:pt x="450501" y="324268"/>
                </a:lnTo>
                <a:lnTo>
                  <a:pt x="253999" y="336550"/>
                </a:lnTo>
                <a:lnTo>
                  <a:pt x="266699" y="363537"/>
                </a:lnTo>
                <a:lnTo>
                  <a:pt x="266699" y="342900"/>
                </a:lnTo>
                <a:lnTo>
                  <a:pt x="269728" y="348956"/>
                </a:lnTo>
                <a:lnTo>
                  <a:pt x="457200" y="330814"/>
                </a:lnTo>
                <a:close/>
              </a:path>
              <a:path w="3016250" h="1530350">
                <a:moveTo>
                  <a:pt x="311150" y="1098550"/>
                </a:moveTo>
                <a:lnTo>
                  <a:pt x="311150" y="1092200"/>
                </a:lnTo>
                <a:lnTo>
                  <a:pt x="302335" y="1090778"/>
                </a:lnTo>
                <a:lnTo>
                  <a:pt x="254000" y="1187450"/>
                </a:lnTo>
                <a:lnTo>
                  <a:pt x="266700" y="1188640"/>
                </a:lnTo>
                <a:lnTo>
                  <a:pt x="266700" y="1181100"/>
                </a:lnTo>
                <a:lnTo>
                  <a:pt x="269775" y="1181298"/>
                </a:lnTo>
                <a:lnTo>
                  <a:pt x="311150" y="1098550"/>
                </a:lnTo>
                <a:close/>
              </a:path>
              <a:path w="3016250" h="1530350">
                <a:moveTo>
                  <a:pt x="269728" y="348956"/>
                </a:moveTo>
                <a:lnTo>
                  <a:pt x="266699" y="342900"/>
                </a:lnTo>
                <a:lnTo>
                  <a:pt x="266699" y="349250"/>
                </a:lnTo>
                <a:lnTo>
                  <a:pt x="269728" y="348956"/>
                </a:lnTo>
                <a:close/>
              </a:path>
              <a:path w="3016250" h="1530350">
                <a:moveTo>
                  <a:pt x="311150" y="431800"/>
                </a:moveTo>
                <a:lnTo>
                  <a:pt x="269728" y="348956"/>
                </a:lnTo>
                <a:lnTo>
                  <a:pt x="266699" y="349250"/>
                </a:lnTo>
                <a:lnTo>
                  <a:pt x="266699" y="363537"/>
                </a:lnTo>
                <a:lnTo>
                  <a:pt x="299852" y="433986"/>
                </a:lnTo>
                <a:lnTo>
                  <a:pt x="311150" y="431800"/>
                </a:lnTo>
                <a:close/>
              </a:path>
              <a:path w="3016250" h="1530350">
                <a:moveTo>
                  <a:pt x="269775" y="1181298"/>
                </a:moveTo>
                <a:lnTo>
                  <a:pt x="266700" y="1181100"/>
                </a:lnTo>
                <a:lnTo>
                  <a:pt x="266700" y="1187450"/>
                </a:lnTo>
                <a:lnTo>
                  <a:pt x="269775" y="1181298"/>
                </a:lnTo>
                <a:close/>
              </a:path>
              <a:path w="3016250" h="1530350">
                <a:moveTo>
                  <a:pt x="463550" y="1193800"/>
                </a:moveTo>
                <a:lnTo>
                  <a:pt x="269775" y="1181298"/>
                </a:lnTo>
                <a:lnTo>
                  <a:pt x="266700" y="1187450"/>
                </a:lnTo>
                <a:lnTo>
                  <a:pt x="266700" y="1188640"/>
                </a:lnTo>
                <a:lnTo>
                  <a:pt x="450513" y="1205873"/>
                </a:lnTo>
                <a:lnTo>
                  <a:pt x="450850" y="1200150"/>
                </a:lnTo>
                <a:lnTo>
                  <a:pt x="457200" y="1206500"/>
                </a:lnTo>
                <a:lnTo>
                  <a:pt x="457200" y="1295195"/>
                </a:lnTo>
                <a:lnTo>
                  <a:pt x="457586" y="1295182"/>
                </a:lnTo>
                <a:lnTo>
                  <a:pt x="463550" y="1193800"/>
                </a:lnTo>
                <a:close/>
              </a:path>
              <a:path w="3016250" h="1530350">
                <a:moveTo>
                  <a:pt x="311150" y="431800"/>
                </a:moveTo>
                <a:lnTo>
                  <a:pt x="299852" y="433986"/>
                </a:lnTo>
                <a:lnTo>
                  <a:pt x="304800" y="444500"/>
                </a:lnTo>
                <a:lnTo>
                  <a:pt x="311150" y="431800"/>
                </a:lnTo>
                <a:close/>
              </a:path>
              <a:path w="3016250" h="1530350">
                <a:moveTo>
                  <a:pt x="311150" y="1092200"/>
                </a:moveTo>
                <a:lnTo>
                  <a:pt x="304800" y="1085850"/>
                </a:lnTo>
                <a:lnTo>
                  <a:pt x="302335" y="1090778"/>
                </a:lnTo>
                <a:lnTo>
                  <a:pt x="311150" y="1092200"/>
                </a:lnTo>
                <a:close/>
              </a:path>
              <a:path w="3016250" h="1530350">
                <a:moveTo>
                  <a:pt x="647700" y="234950"/>
                </a:moveTo>
                <a:lnTo>
                  <a:pt x="647700" y="228600"/>
                </a:lnTo>
                <a:lnTo>
                  <a:pt x="641350" y="228600"/>
                </a:lnTo>
                <a:lnTo>
                  <a:pt x="641350" y="228401"/>
                </a:lnTo>
                <a:lnTo>
                  <a:pt x="444500" y="222250"/>
                </a:lnTo>
                <a:lnTo>
                  <a:pt x="450501" y="324268"/>
                </a:lnTo>
                <a:lnTo>
                  <a:pt x="450850" y="324246"/>
                </a:lnTo>
                <a:lnTo>
                  <a:pt x="450850" y="234950"/>
                </a:lnTo>
                <a:lnTo>
                  <a:pt x="457200" y="228600"/>
                </a:lnTo>
                <a:lnTo>
                  <a:pt x="457596" y="234950"/>
                </a:lnTo>
                <a:lnTo>
                  <a:pt x="641350" y="234950"/>
                </a:lnTo>
                <a:lnTo>
                  <a:pt x="641350" y="228600"/>
                </a:lnTo>
                <a:lnTo>
                  <a:pt x="641411" y="228403"/>
                </a:lnTo>
                <a:lnTo>
                  <a:pt x="641411" y="234950"/>
                </a:lnTo>
                <a:lnTo>
                  <a:pt x="647700" y="234950"/>
                </a:lnTo>
                <a:close/>
              </a:path>
              <a:path w="3016250" h="1530350">
                <a:moveTo>
                  <a:pt x="457200" y="1295195"/>
                </a:moveTo>
                <a:lnTo>
                  <a:pt x="457200" y="1206500"/>
                </a:lnTo>
                <a:lnTo>
                  <a:pt x="450513" y="1205873"/>
                </a:lnTo>
                <a:lnTo>
                  <a:pt x="444500" y="1308100"/>
                </a:lnTo>
                <a:lnTo>
                  <a:pt x="450850" y="1307901"/>
                </a:lnTo>
                <a:lnTo>
                  <a:pt x="450850" y="1295400"/>
                </a:lnTo>
                <a:lnTo>
                  <a:pt x="457200" y="1295195"/>
                </a:lnTo>
                <a:close/>
              </a:path>
              <a:path w="3016250" h="1530350">
                <a:moveTo>
                  <a:pt x="457200" y="323850"/>
                </a:moveTo>
                <a:lnTo>
                  <a:pt x="450501" y="324268"/>
                </a:lnTo>
                <a:lnTo>
                  <a:pt x="450850" y="330200"/>
                </a:lnTo>
                <a:lnTo>
                  <a:pt x="457200" y="323850"/>
                </a:lnTo>
                <a:close/>
              </a:path>
              <a:path w="3016250" h="1530350">
                <a:moveTo>
                  <a:pt x="457200" y="1206500"/>
                </a:moveTo>
                <a:lnTo>
                  <a:pt x="450850" y="1200150"/>
                </a:lnTo>
                <a:lnTo>
                  <a:pt x="450513" y="1205873"/>
                </a:lnTo>
                <a:lnTo>
                  <a:pt x="457200" y="1206500"/>
                </a:lnTo>
                <a:close/>
              </a:path>
              <a:path w="3016250" h="1530350">
                <a:moveTo>
                  <a:pt x="457596" y="234950"/>
                </a:moveTo>
                <a:lnTo>
                  <a:pt x="457200" y="228600"/>
                </a:lnTo>
                <a:lnTo>
                  <a:pt x="450850" y="234950"/>
                </a:lnTo>
                <a:lnTo>
                  <a:pt x="457596" y="234950"/>
                </a:lnTo>
                <a:close/>
              </a:path>
              <a:path w="3016250" h="1530350">
                <a:moveTo>
                  <a:pt x="463550" y="330200"/>
                </a:moveTo>
                <a:lnTo>
                  <a:pt x="457596" y="234950"/>
                </a:lnTo>
                <a:lnTo>
                  <a:pt x="450850" y="234950"/>
                </a:lnTo>
                <a:lnTo>
                  <a:pt x="450850" y="324246"/>
                </a:lnTo>
                <a:lnTo>
                  <a:pt x="457200" y="323850"/>
                </a:lnTo>
                <a:lnTo>
                  <a:pt x="457200" y="330814"/>
                </a:lnTo>
                <a:lnTo>
                  <a:pt x="463550" y="330200"/>
                </a:lnTo>
                <a:close/>
              </a:path>
              <a:path w="3016250" h="1530350">
                <a:moveTo>
                  <a:pt x="457586" y="1295182"/>
                </a:moveTo>
                <a:lnTo>
                  <a:pt x="450850" y="1295400"/>
                </a:lnTo>
                <a:lnTo>
                  <a:pt x="457200" y="1301750"/>
                </a:lnTo>
                <a:lnTo>
                  <a:pt x="457586" y="1295182"/>
                </a:lnTo>
                <a:close/>
              </a:path>
              <a:path w="3016250" h="1530350">
                <a:moveTo>
                  <a:pt x="679203" y="1389862"/>
                </a:moveTo>
                <a:lnTo>
                  <a:pt x="647700" y="1289050"/>
                </a:lnTo>
                <a:lnTo>
                  <a:pt x="457586" y="1295182"/>
                </a:lnTo>
                <a:lnTo>
                  <a:pt x="457200" y="1301750"/>
                </a:lnTo>
                <a:lnTo>
                  <a:pt x="450850" y="1295400"/>
                </a:lnTo>
                <a:lnTo>
                  <a:pt x="450850" y="1307901"/>
                </a:lnTo>
                <a:lnTo>
                  <a:pt x="641350" y="1301948"/>
                </a:lnTo>
                <a:lnTo>
                  <a:pt x="641350" y="1295400"/>
                </a:lnTo>
                <a:lnTo>
                  <a:pt x="647700" y="1301750"/>
                </a:lnTo>
                <a:lnTo>
                  <a:pt x="647700" y="1316990"/>
                </a:lnTo>
                <a:lnTo>
                  <a:pt x="673100" y="1403350"/>
                </a:lnTo>
                <a:lnTo>
                  <a:pt x="673100" y="1390650"/>
                </a:lnTo>
                <a:lnTo>
                  <a:pt x="679203" y="1389862"/>
                </a:lnTo>
                <a:close/>
              </a:path>
              <a:path w="3016250" h="1530350">
                <a:moveTo>
                  <a:pt x="647700" y="228600"/>
                </a:moveTo>
                <a:lnTo>
                  <a:pt x="641411" y="228403"/>
                </a:lnTo>
                <a:lnTo>
                  <a:pt x="641350" y="228600"/>
                </a:lnTo>
                <a:lnTo>
                  <a:pt x="647700" y="228600"/>
                </a:lnTo>
                <a:close/>
              </a:path>
              <a:path w="3016250" h="1530350">
                <a:moveTo>
                  <a:pt x="647700" y="1301750"/>
                </a:moveTo>
                <a:lnTo>
                  <a:pt x="641350" y="1295400"/>
                </a:lnTo>
                <a:lnTo>
                  <a:pt x="643258" y="1301888"/>
                </a:lnTo>
                <a:lnTo>
                  <a:pt x="647700" y="1301750"/>
                </a:lnTo>
                <a:close/>
              </a:path>
              <a:path w="3016250" h="1530350">
                <a:moveTo>
                  <a:pt x="643258" y="1301888"/>
                </a:moveTo>
                <a:lnTo>
                  <a:pt x="641350" y="1295400"/>
                </a:lnTo>
                <a:lnTo>
                  <a:pt x="641350" y="1301948"/>
                </a:lnTo>
                <a:lnTo>
                  <a:pt x="643258" y="1301888"/>
                </a:lnTo>
                <a:close/>
              </a:path>
              <a:path w="3016250" h="1530350">
                <a:moveTo>
                  <a:pt x="869950" y="165099"/>
                </a:moveTo>
                <a:lnTo>
                  <a:pt x="869950" y="152399"/>
                </a:lnTo>
                <a:lnTo>
                  <a:pt x="863600" y="152399"/>
                </a:lnTo>
                <a:lnTo>
                  <a:pt x="863600" y="151580"/>
                </a:lnTo>
                <a:lnTo>
                  <a:pt x="673100" y="127000"/>
                </a:lnTo>
                <a:lnTo>
                  <a:pt x="641411" y="228403"/>
                </a:lnTo>
                <a:lnTo>
                  <a:pt x="647700" y="228600"/>
                </a:lnTo>
                <a:lnTo>
                  <a:pt x="647700" y="234950"/>
                </a:lnTo>
                <a:lnTo>
                  <a:pt x="673100" y="153670"/>
                </a:lnTo>
                <a:lnTo>
                  <a:pt x="673100" y="139700"/>
                </a:lnTo>
                <a:lnTo>
                  <a:pt x="679450" y="133350"/>
                </a:lnTo>
                <a:lnTo>
                  <a:pt x="679450" y="140519"/>
                </a:lnTo>
                <a:lnTo>
                  <a:pt x="863600" y="164280"/>
                </a:lnTo>
                <a:lnTo>
                  <a:pt x="863600" y="152399"/>
                </a:lnTo>
                <a:lnTo>
                  <a:pt x="864148" y="151651"/>
                </a:lnTo>
                <a:lnTo>
                  <a:pt x="864148" y="164351"/>
                </a:lnTo>
                <a:lnTo>
                  <a:pt x="869950" y="165099"/>
                </a:lnTo>
                <a:close/>
              </a:path>
              <a:path w="3016250" h="1530350">
                <a:moveTo>
                  <a:pt x="647700" y="1316990"/>
                </a:moveTo>
                <a:lnTo>
                  <a:pt x="647700" y="1301750"/>
                </a:lnTo>
                <a:lnTo>
                  <a:pt x="643258" y="1301888"/>
                </a:lnTo>
                <a:lnTo>
                  <a:pt x="647700" y="1316990"/>
                </a:lnTo>
                <a:close/>
              </a:path>
              <a:path w="3016250" h="1530350">
                <a:moveTo>
                  <a:pt x="679450" y="133350"/>
                </a:moveTo>
                <a:lnTo>
                  <a:pt x="673100" y="139700"/>
                </a:lnTo>
                <a:lnTo>
                  <a:pt x="677296" y="140241"/>
                </a:lnTo>
                <a:lnTo>
                  <a:pt x="679450" y="133350"/>
                </a:lnTo>
                <a:close/>
              </a:path>
              <a:path w="3016250" h="1530350">
                <a:moveTo>
                  <a:pt x="677296" y="140241"/>
                </a:moveTo>
                <a:lnTo>
                  <a:pt x="673100" y="139700"/>
                </a:lnTo>
                <a:lnTo>
                  <a:pt x="673100" y="153670"/>
                </a:lnTo>
                <a:lnTo>
                  <a:pt x="677296" y="140241"/>
                </a:lnTo>
                <a:close/>
              </a:path>
              <a:path w="3016250" h="1530350">
                <a:moveTo>
                  <a:pt x="679450" y="1390650"/>
                </a:moveTo>
                <a:lnTo>
                  <a:pt x="679203" y="1389862"/>
                </a:lnTo>
                <a:lnTo>
                  <a:pt x="673100" y="1390650"/>
                </a:lnTo>
                <a:lnTo>
                  <a:pt x="679450" y="1390650"/>
                </a:lnTo>
                <a:close/>
              </a:path>
              <a:path w="3016250" h="1530350">
                <a:moveTo>
                  <a:pt x="679450" y="1402530"/>
                </a:moveTo>
                <a:lnTo>
                  <a:pt x="679450" y="1390650"/>
                </a:lnTo>
                <a:lnTo>
                  <a:pt x="673100" y="1390650"/>
                </a:lnTo>
                <a:lnTo>
                  <a:pt x="673100" y="1403350"/>
                </a:lnTo>
                <a:lnTo>
                  <a:pt x="679450" y="1402530"/>
                </a:lnTo>
                <a:close/>
              </a:path>
              <a:path w="3016250" h="1530350">
                <a:moveTo>
                  <a:pt x="679450" y="140519"/>
                </a:moveTo>
                <a:lnTo>
                  <a:pt x="679450" y="133350"/>
                </a:lnTo>
                <a:lnTo>
                  <a:pt x="677296" y="140241"/>
                </a:lnTo>
                <a:lnTo>
                  <a:pt x="679450" y="140519"/>
                </a:lnTo>
                <a:close/>
              </a:path>
              <a:path w="3016250" h="1530350">
                <a:moveTo>
                  <a:pt x="938845" y="1459197"/>
                </a:moveTo>
                <a:lnTo>
                  <a:pt x="869950" y="1365250"/>
                </a:lnTo>
                <a:lnTo>
                  <a:pt x="679203" y="1389862"/>
                </a:lnTo>
                <a:lnTo>
                  <a:pt x="679450" y="1390650"/>
                </a:lnTo>
                <a:lnTo>
                  <a:pt x="679450" y="1402530"/>
                </a:lnTo>
                <a:lnTo>
                  <a:pt x="863600" y="1378769"/>
                </a:lnTo>
                <a:lnTo>
                  <a:pt x="863600" y="1371600"/>
                </a:lnTo>
                <a:lnTo>
                  <a:pt x="869950" y="1377950"/>
                </a:lnTo>
                <a:lnTo>
                  <a:pt x="869950" y="1380836"/>
                </a:lnTo>
                <a:lnTo>
                  <a:pt x="933450" y="1473200"/>
                </a:lnTo>
                <a:lnTo>
                  <a:pt x="933450" y="1460500"/>
                </a:lnTo>
                <a:lnTo>
                  <a:pt x="938845" y="1459197"/>
                </a:lnTo>
                <a:close/>
              </a:path>
              <a:path w="3016250" h="1530350">
                <a:moveTo>
                  <a:pt x="869950" y="152399"/>
                </a:moveTo>
                <a:lnTo>
                  <a:pt x="864148" y="151651"/>
                </a:lnTo>
                <a:lnTo>
                  <a:pt x="863600" y="152399"/>
                </a:lnTo>
                <a:lnTo>
                  <a:pt x="869950" y="152399"/>
                </a:lnTo>
                <a:close/>
              </a:path>
              <a:path w="3016250" h="1530350">
                <a:moveTo>
                  <a:pt x="869950" y="1377950"/>
                </a:moveTo>
                <a:lnTo>
                  <a:pt x="863600" y="1371600"/>
                </a:lnTo>
                <a:lnTo>
                  <a:pt x="868127" y="1378185"/>
                </a:lnTo>
                <a:lnTo>
                  <a:pt x="869950" y="1377950"/>
                </a:lnTo>
                <a:close/>
              </a:path>
              <a:path w="3016250" h="1530350">
                <a:moveTo>
                  <a:pt x="868127" y="1378185"/>
                </a:moveTo>
                <a:lnTo>
                  <a:pt x="863600" y="1371600"/>
                </a:lnTo>
                <a:lnTo>
                  <a:pt x="863600" y="1378769"/>
                </a:lnTo>
                <a:lnTo>
                  <a:pt x="868127" y="1378185"/>
                </a:lnTo>
                <a:close/>
              </a:path>
              <a:path w="3016250" h="1530350">
                <a:moveTo>
                  <a:pt x="1112622" y="100398"/>
                </a:moveTo>
                <a:lnTo>
                  <a:pt x="933450" y="57149"/>
                </a:lnTo>
                <a:lnTo>
                  <a:pt x="864148" y="151651"/>
                </a:lnTo>
                <a:lnTo>
                  <a:pt x="869950" y="152399"/>
                </a:lnTo>
                <a:lnTo>
                  <a:pt x="869950" y="165099"/>
                </a:lnTo>
                <a:lnTo>
                  <a:pt x="933450" y="72736"/>
                </a:lnTo>
                <a:lnTo>
                  <a:pt x="933450" y="69849"/>
                </a:lnTo>
                <a:lnTo>
                  <a:pt x="939800" y="63499"/>
                </a:lnTo>
                <a:lnTo>
                  <a:pt x="939800" y="71163"/>
                </a:lnTo>
                <a:lnTo>
                  <a:pt x="1111250" y="106636"/>
                </a:lnTo>
                <a:lnTo>
                  <a:pt x="1111250" y="101599"/>
                </a:lnTo>
                <a:lnTo>
                  <a:pt x="1112622" y="100398"/>
                </a:lnTo>
                <a:close/>
              </a:path>
              <a:path w="3016250" h="1530350">
                <a:moveTo>
                  <a:pt x="869950" y="1380836"/>
                </a:moveTo>
                <a:lnTo>
                  <a:pt x="869950" y="1377950"/>
                </a:lnTo>
                <a:lnTo>
                  <a:pt x="868127" y="1378185"/>
                </a:lnTo>
                <a:lnTo>
                  <a:pt x="869950" y="1380836"/>
                </a:lnTo>
                <a:close/>
              </a:path>
              <a:path w="3016250" h="1530350">
                <a:moveTo>
                  <a:pt x="939800" y="63499"/>
                </a:moveTo>
                <a:lnTo>
                  <a:pt x="933450" y="69849"/>
                </a:lnTo>
                <a:lnTo>
                  <a:pt x="935187" y="70209"/>
                </a:lnTo>
                <a:lnTo>
                  <a:pt x="939800" y="63499"/>
                </a:lnTo>
                <a:close/>
              </a:path>
              <a:path w="3016250" h="1530350">
                <a:moveTo>
                  <a:pt x="935187" y="70209"/>
                </a:moveTo>
                <a:lnTo>
                  <a:pt x="933450" y="69849"/>
                </a:lnTo>
                <a:lnTo>
                  <a:pt x="933450" y="72736"/>
                </a:lnTo>
                <a:lnTo>
                  <a:pt x="935187" y="70209"/>
                </a:lnTo>
                <a:close/>
              </a:path>
              <a:path w="3016250" h="1530350">
                <a:moveTo>
                  <a:pt x="939800" y="1460500"/>
                </a:moveTo>
                <a:lnTo>
                  <a:pt x="938845" y="1459197"/>
                </a:lnTo>
                <a:lnTo>
                  <a:pt x="933450" y="1460500"/>
                </a:lnTo>
                <a:lnTo>
                  <a:pt x="939800" y="1460500"/>
                </a:lnTo>
                <a:close/>
              </a:path>
              <a:path w="3016250" h="1530350">
                <a:moveTo>
                  <a:pt x="939800" y="1471667"/>
                </a:moveTo>
                <a:lnTo>
                  <a:pt x="939800" y="1460500"/>
                </a:lnTo>
                <a:lnTo>
                  <a:pt x="933450" y="1460500"/>
                </a:lnTo>
                <a:lnTo>
                  <a:pt x="933450" y="1473200"/>
                </a:lnTo>
                <a:lnTo>
                  <a:pt x="939800" y="1471667"/>
                </a:lnTo>
                <a:close/>
              </a:path>
              <a:path w="3016250" h="1530350">
                <a:moveTo>
                  <a:pt x="939800" y="71163"/>
                </a:moveTo>
                <a:lnTo>
                  <a:pt x="939800" y="63499"/>
                </a:lnTo>
                <a:lnTo>
                  <a:pt x="935187" y="70209"/>
                </a:lnTo>
                <a:lnTo>
                  <a:pt x="939800" y="71163"/>
                </a:lnTo>
                <a:close/>
              </a:path>
              <a:path w="3016250" h="1530350">
                <a:moveTo>
                  <a:pt x="1217261" y="1503253"/>
                </a:moveTo>
                <a:lnTo>
                  <a:pt x="1117600" y="1416050"/>
                </a:lnTo>
                <a:lnTo>
                  <a:pt x="938845" y="1459197"/>
                </a:lnTo>
                <a:lnTo>
                  <a:pt x="939800" y="1460500"/>
                </a:lnTo>
                <a:lnTo>
                  <a:pt x="939800" y="1471667"/>
                </a:lnTo>
                <a:lnTo>
                  <a:pt x="1111250" y="1430282"/>
                </a:lnTo>
                <a:lnTo>
                  <a:pt x="1111250" y="1428750"/>
                </a:lnTo>
                <a:lnTo>
                  <a:pt x="1117600" y="1428750"/>
                </a:lnTo>
                <a:lnTo>
                  <a:pt x="1117600" y="1433909"/>
                </a:lnTo>
                <a:lnTo>
                  <a:pt x="1212850" y="1511300"/>
                </a:lnTo>
                <a:lnTo>
                  <a:pt x="1212850" y="1504950"/>
                </a:lnTo>
                <a:lnTo>
                  <a:pt x="1217261" y="1503253"/>
                </a:lnTo>
                <a:close/>
              </a:path>
              <a:path w="3016250" h="1530350">
                <a:moveTo>
                  <a:pt x="1117600" y="101599"/>
                </a:moveTo>
                <a:lnTo>
                  <a:pt x="1112622" y="100398"/>
                </a:lnTo>
                <a:lnTo>
                  <a:pt x="1111250" y="101599"/>
                </a:lnTo>
                <a:lnTo>
                  <a:pt x="1117600" y="101599"/>
                </a:lnTo>
                <a:close/>
              </a:path>
              <a:path w="3016250" h="1530350">
                <a:moveTo>
                  <a:pt x="1117600" y="107949"/>
                </a:moveTo>
                <a:lnTo>
                  <a:pt x="1117600" y="101599"/>
                </a:lnTo>
                <a:lnTo>
                  <a:pt x="1111250" y="101599"/>
                </a:lnTo>
                <a:lnTo>
                  <a:pt x="1111250" y="106636"/>
                </a:lnTo>
                <a:lnTo>
                  <a:pt x="1117600" y="107949"/>
                </a:lnTo>
                <a:close/>
              </a:path>
              <a:path w="3016250" h="1530350">
                <a:moveTo>
                  <a:pt x="1117600" y="1428750"/>
                </a:moveTo>
                <a:lnTo>
                  <a:pt x="1111250" y="1428750"/>
                </a:lnTo>
                <a:lnTo>
                  <a:pt x="1112704" y="1429931"/>
                </a:lnTo>
                <a:lnTo>
                  <a:pt x="1117600" y="1428750"/>
                </a:lnTo>
                <a:close/>
              </a:path>
              <a:path w="3016250" h="1530350">
                <a:moveTo>
                  <a:pt x="1112704" y="1429931"/>
                </a:moveTo>
                <a:lnTo>
                  <a:pt x="1111250" y="1428750"/>
                </a:lnTo>
                <a:lnTo>
                  <a:pt x="1111250" y="1430282"/>
                </a:lnTo>
                <a:lnTo>
                  <a:pt x="1112704" y="1429931"/>
                </a:lnTo>
                <a:close/>
              </a:path>
              <a:path w="3016250" h="1530350">
                <a:moveTo>
                  <a:pt x="1374154" y="74740"/>
                </a:moveTo>
                <a:lnTo>
                  <a:pt x="1212850" y="12699"/>
                </a:lnTo>
                <a:lnTo>
                  <a:pt x="1112622" y="100398"/>
                </a:lnTo>
                <a:lnTo>
                  <a:pt x="1117600" y="101599"/>
                </a:lnTo>
                <a:lnTo>
                  <a:pt x="1117600" y="107949"/>
                </a:lnTo>
                <a:lnTo>
                  <a:pt x="1212850" y="30559"/>
                </a:lnTo>
                <a:lnTo>
                  <a:pt x="1212850" y="25399"/>
                </a:lnTo>
                <a:lnTo>
                  <a:pt x="1219200" y="25399"/>
                </a:lnTo>
                <a:lnTo>
                  <a:pt x="1219200" y="27598"/>
                </a:lnTo>
                <a:lnTo>
                  <a:pt x="1371600" y="80351"/>
                </a:lnTo>
                <a:lnTo>
                  <a:pt x="1371600" y="76199"/>
                </a:lnTo>
                <a:lnTo>
                  <a:pt x="1374154" y="74740"/>
                </a:lnTo>
                <a:close/>
              </a:path>
              <a:path w="3016250" h="1530350">
                <a:moveTo>
                  <a:pt x="1117600" y="1433909"/>
                </a:moveTo>
                <a:lnTo>
                  <a:pt x="1117600" y="1428750"/>
                </a:lnTo>
                <a:lnTo>
                  <a:pt x="1112704" y="1429931"/>
                </a:lnTo>
                <a:lnTo>
                  <a:pt x="1117600" y="1433909"/>
                </a:lnTo>
                <a:close/>
              </a:path>
              <a:path w="3016250" h="1530350">
                <a:moveTo>
                  <a:pt x="1219200" y="25399"/>
                </a:moveTo>
                <a:lnTo>
                  <a:pt x="1212850" y="25399"/>
                </a:lnTo>
                <a:lnTo>
                  <a:pt x="1217302" y="26941"/>
                </a:lnTo>
                <a:lnTo>
                  <a:pt x="1219200" y="25399"/>
                </a:lnTo>
                <a:close/>
              </a:path>
              <a:path w="3016250" h="1530350">
                <a:moveTo>
                  <a:pt x="1217302" y="26941"/>
                </a:moveTo>
                <a:lnTo>
                  <a:pt x="1212850" y="25399"/>
                </a:lnTo>
                <a:lnTo>
                  <a:pt x="1212850" y="30559"/>
                </a:lnTo>
                <a:lnTo>
                  <a:pt x="1217302" y="26941"/>
                </a:lnTo>
                <a:close/>
              </a:path>
              <a:path w="3016250" h="1530350">
                <a:moveTo>
                  <a:pt x="1219200" y="1504950"/>
                </a:moveTo>
                <a:lnTo>
                  <a:pt x="1217261" y="1503253"/>
                </a:lnTo>
                <a:lnTo>
                  <a:pt x="1212850" y="1504950"/>
                </a:lnTo>
                <a:lnTo>
                  <a:pt x="1219200" y="1504950"/>
                </a:lnTo>
                <a:close/>
              </a:path>
              <a:path w="3016250" h="1530350">
                <a:moveTo>
                  <a:pt x="1219200" y="1509101"/>
                </a:moveTo>
                <a:lnTo>
                  <a:pt x="1219200" y="1504950"/>
                </a:lnTo>
                <a:lnTo>
                  <a:pt x="1212850" y="1504950"/>
                </a:lnTo>
                <a:lnTo>
                  <a:pt x="1212850" y="1511300"/>
                </a:lnTo>
                <a:lnTo>
                  <a:pt x="1219200" y="1509101"/>
                </a:lnTo>
                <a:close/>
              </a:path>
              <a:path w="3016250" h="1530350">
                <a:moveTo>
                  <a:pt x="1508125" y="1515835"/>
                </a:moveTo>
                <a:lnTo>
                  <a:pt x="1377950" y="1441450"/>
                </a:lnTo>
                <a:lnTo>
                  <a:pt x="1217261" y="1503253"/>
                </a:lnTo>
                <a:lnTo>
                  <a:pt x="1219200" y="1504950"/>
                </a:lnTo>
                <a:lnTo>
                  <a:pt x="1219200" y="1509101"/>
                </a:lnTo>
                <a:lnTo>
                  <a:pt x="1371600" y="1456348"/>
                </a:lnTo>
                <a:lnTo>
                  <a:pt x="1371600" y="1454150"/>
                </a:lnTo>
                <a:lnTo>
                  <a:pt x="1377950" y="1454150"/>
                </a:lnTo>
                <a:lnTo>
                  <a:pt x="1377950" y="1457778"/>
                </a:lnTo>
                <a:lnTo>
                  <a:pt x="1504950" y="1530350"/>
                </a:lnTo>
                <a:lnTo>
                  <a:pt x="1504950" y="1517650"/>
                </a:lnTo>
                <a:lnTo>
                  <a:pt x="1508125" y="1515835"/>
                </a:lnTo>
                <a:close/>
              </a:path>
              <a:path w="3016250" h="1530350">
                <a:moveTo>
                  <a:pt x="1219200" y="27598"/>
                </a:moveTo>
                <a:lnTo>
                  <a:pt x="1219200" y="25399"/>
                </a:lnTo>
                <a:lnTo>
                  <a:pt x="1217302" y="26941"/>
                </a:lnTo>
                <a:lnTo>
                  <a:pt x="1219200" y="27598"/>
                </a:lnTo>
                <a:close/>
              </a:path>
              <a:path w="3016250" h="1530350">
                <a:moveTo>
                  <a:pt x="1377950" y="76199"/>
                </a:moveTo>
                <a:lnTo>
                  <a:pt x="1374154" y="74740"/>
                </a:lnTo>
                <a:lnTo>
                  <a:pt x="1371600" y="76199"/>
                </a:lnTo>
                <a:lnTo>
                  <a:pt x="1377950" y="76199"/>
                </a:lnTo>
                <a:close/>
              </a:path>
              <a:path w="3016250" h="1530350">
                <a:moveTo>
                  <a:pt x="1377950" y="82549"/>
                </a:moveTo>
                <a:lnTo>
                  <a:pt x="1377950" y="76199"/>
                </a:lnTo>
                <a:lnTo>
                  <a:pt x="1371600" y="76199"/>
                </a:lnTo>
                <a:lnTo>
                  <a:pt x="1371600" y="80351"/>
                </a:lnTo>
                <a:lnTo>
                  <a:pt x="1377950" y="82549"/>
                </a:lnTo>
                <a:close/>
              </a:path>
              <a:path w="3016250" h="1530350">
                <a:moveTo>
                  <a:pt x="1377950" y="1454150"/>
                </a:moveTo>
                <a:lnTo>
                  <a:pt x="1371600" y="1454150"/>
                </a:lnTo>
                <a:lnTo>
                  <a:pt x="1373995" y="1455518"/>
                </a:lnTo>
                <a:lnTo>
                  <a:pt x="1377950" y="1454150"/>
                </a:lnTo>
                <a:close/>
              </a:path>
              <a:path w="3016250" h="1530350">
                <a:moveTo>
                  <a:pt x="1373995" y="1455518"/>
                </a:moveTo>
                <a:lnTo>
                  <a:pt x="1371600" y="1454150"/>
                </a:lnTo>
                <a:lnTo>
                  <a:pt x="1371600" y="1456348"/>
                </a:lnTo>
                <a:lnTo>
                  <a:pt x="1373995" y="1455518"/>
                </a:lnTo>
                <a:close/>
              </a:path>
              <a:path w="3016250" h="1530350">
                <a:moveTo>
                  <a:pt x="1377950" y="1457778"/>
                </a:moveTo>
                <a:lnTo>
                  <a:pt x="1377950" y="1454150"/>
                </a:lnTo>
                <a:lnTo>
                  <a:pt x="1373995" y="1455518"/>
                </a:lnTo>
                <a:lnTo>
                  <a:pt x="1377950" y="1457778"/>
                </a:lnTo>
                <a:close/>
              </a:path>
              <a:path w="3016250" h="1530350">
                <a:moveTo>
                  <a:pt x="1642024" y="74767"/>
                </a:moveTo>
                <a:lnTo>
                  <a:pt x="1504950" y="0"/>
                </a:lnTo>
                <a:lnTo>
                  <a:pt x="1374154" y="74740"/>
                </a:lnTo>
                <a:lnTo>
                  <a:pt x="1377950" y="76199"/>
                </a:lnTo>
                <a:lnTo>
                  <a:pt x="1377950" y="82549"/>
                </a:lnTo>
                <a:lnTo>
                  <a:pt x="1504950" y="16026"/>
                </a:lnTo>
                <a:lnTo>
                  <a:pt x="1504950" y="12699"/>
                </a:lnTo>
                <a:lnTo>
                  <a:pt x="1511300" y="12699"/>
                </a:lnTo>
                <a:lnTo>
                  <a:pt x="1511300" y="16026"/>
                </a:lnTo>
                <a:lnTo>
                  <a:pt x="1638300" y="82549"/>
                </a:lnTo>
                <a:lnTo>
                  <a:pt x="1638300" y="76199"/>
                </a:lnTo>
                <a:lnTo>
                  <a:pt x="1642024" y="74767"/>
                </a:lnTo>
                <a:close/>
              </a:path>
              <a:path w="3016250" h="1530350">
                <a:moveTo>
                  <a:pt x="1511300" y="12699"/>
                </a:moveTo>
                <a:lnTo>
                  <a:pt x="1504950" y="12699"/>
                </a:lnTo>
                <a:lnTo>
                  <a:pt x="1508125" y="14363"/>
                </a:lnTo>
                <a:lnTo>
                  <a:pt x="1511300" y="12699"/>
                </a:lnTo>
                <a:close/>
              </a:path>
              <a:path w="3016250" h="1530350">
                <a:moveTo>
                  <a:pt x="1508125" y="14363"/>
                </a:moveTo>
                <a:lnTo>
                  <a:pt x="1504950" y="12699"/>
                </a:lnTo>
                <a:lnTo>
                  <a:pt x="1504950" y="16026"/>
                </a:lnTo>
                <a:lnTo>
                  <a:pt x="1508125" y="14363"/>
                </a:lnTo>
                <a:close/>
              </a:path>
              <a:path w="3016250" h="1530350">
                <a:moveTo>
                  <a:pt x="1511300" y="1517650"/>
                </a:moveTo>
                <a:lnTo>
                  <a:pt x="1508125" y="1515835"/>
                </a:lnTo>
                <a:lnTo>
                  <a:pt x="1504950" y="1517650"/>
                </a:lnTo>
                <a:lnTo>
                  <a:pt x="1511300" y="1517650"/>
                </a:lnTo>
                <a:close/>
              </a:path>
              <a:path w="3016250" h="1530350">
                <a:moveTo>
                  <a:pt x="1511300" y="1526886"/>
                </a:moveTo>
                <a:lnTo>
                  <a:pt x="1511300" y="1517650"/>
                </a:lnTo>
                <a:lnTo>
                  <a:pt x="1504950" y="1517650"/>
                </a:lnTo>
                <a:lnTo>
                  <a:pt x="1504950" y="1530350"/>
                </a:lnTo>
                <a:lnTo>
                  <a:pt x="1511300" y="1526886"/>
                </a:lnTo>
                <a:close/>
              </a:path>
              <a:path w="3016250" h="1530350">
                <a:moveTo>
                  <a:pt x="1511300" y="16026"/>
                </a:moveTo>
                <a:lnTo>
                  <a:pt x="1511300" y="12699"/>
                </a:lnTo>
                <a:lnTo>
                  <a:pt x="1508125" y="14363"/>
                </a:lnTo>
                <a:lnTo>
                  <a:pt x="1511300" y="16026"/>
                </a:lnTo>
                <a:close/>
              </a:path>
              <a:path w="3016250" h="1530350">
                <a:moveTo>
                  <a:pt x="1798988" y="1503253"/>
                </a:moveTo>
                <a:lnTo>
                  <a:pt x="1638300" y="1441450"/>
                </a:lnTo>
                <a:lnTo>
                  <a:pt x="1508125" y="1515835"/>
                </a:lnTo>
                <a:lnTo>
                  <a:pt x="1511300" y="1517650"/>
                </a:lnTo>
                <a:lnTo>
                  <a:pt x="1511300" y="1526886"/>
                </a:lnTo>
                <a:lnTo>
                  <a:pt x="1638300" y="1457613"/>
                </a:lnTo>
                <a:lnTo>
                  <a:pt x="1638300" y="1454150"/>
                </a:lnTo>
                <a:lnTo>
                  <a:pt x="1644650" y="1454150"/>
                </a:lnTo>
                <a:lnTo>
                  <a:pt x="1644650" y="1456348"/>
                </a:lnTo>
                <a:lnTo>
                  <a:pt x="1797050" y="1509101"/>
                </a:lnTo>
                <a:lnTo>
                  <a:pt x="1797050" y="1504950"/>
                </a:lnTo>
                <a:lnTo>
                  <a:pt x="1798988" y="1503253"/>
                </a:lnTo>
                <a:close/>
              </a:path>
              <a:path w="3016250" h="1530350">
                <a:moveTo>
                  <a:pt x="1644650" y="76199"/>
                </a:moveTo>
                <a:lnTo>
                  <a:pt x="1642024" y="74767"/>
                </a:lnTo>
                <a:lnTo>
                  <a:pt x="1638300" y="76199"/>
                </a:lnTo>
                <a:lnTo>
                  <a:pt x="1644650" y="76199"/>
                </a:lnTo>
                <a:close/>
              </a:path>
              <a:path w="3016250" h="1530350">
                <a:moveTo>
                  <a:pt x="1644650" y="80351"/>
                </a:moveTo>
                <a:lnTo>
                  <a:pt x="1644650" y="76199"/>
                </a:lnTo>
                <a:lnTo>
                  <a:pt x="1638300" y="76199"/>
                </a:lnTo>
                <a:lnTo>
                  <a:pt x="1638300" y="82549"/>
                </a:lnTo>
                <a:lnTo>
                  <a:pt x="1644650" y="80351"/>
                </a:lnTo>
                <a:close/>
              </a:path>
              <a:path w="3016250" h="1530350">
                <a:moveTo>
                  <a:pt x="1644650" y="1454150"/>
                </a:moveTo>
                <a:lnTo>
                  <a:pt x="1638300" y="1454150"/>
                </a:lnTo>
                <a:lnTo>
                  <a:pt x="1642184" y="1455494"/>
                </a:lnTo>
                <a:lnTo>
                  <a:pt x="1644650" y="1454150"/>
                </a:lnTo>
                <a:close/>
              </a:path>
              <a:path w="3016250" h="1530350">
                <a:moveTo>
                  <a:pt x="1642184" y="1455494"/>
                </a:moveTo>
                <a:lnTo>
                  <a:pt x="1638300" y="1454150"/>
                </a:lnTo>
                <a:lnTo>
                  <a:pt x="1638300" y="1457613"/>
                </a:lnTo>
                <a:lnTo>
                  <a:pt x="1642184" y="1455494"/>
                </a:lnTo>
                <a:close/>
              </a:path>
              <a:path w="3016250" h="1530350">
                <a:moveTo>
                  <a:pt x="1903627" y="100398"/>
                </a:moveTo>
                <a:lnTo>
                  <a:pt x="1803400" y="12699"/>
                </a:lnTo>
                <a:lnTo>
                  <a:pt x="1642024" y="74767"/>
                </a:lnTo>
                <a:lnTo>
                  <a:pt x="1644650" y="76199"/>
                </a:lnTo>
                <a:lnTo>
                  <a:pt x="1644650" y="80351"/>
                </a:lnTo>
                <a:lnTo>
                  <a:pt x="1797050" y="27598"/>
                </a:lnTo>
                <a:lnTo>
                  <a:pt x="1797050" y="25399"/>
                </a:lnTo>
                <a:lnTo>
                  <a:pt x="1803400" y="25399"/>
                </a:lnTo>
                <a:lnTo>
                  <a:pt x="1803400" y="30559"/>
                </a:lnTo>
                <a:lnTo>
                  <a:pt x="1898650" y="107949"/>
                </a:lnTo>
                <a:lnTo>
                  <a:pt x="1898650" y="101599"/>
                </a:lnTo>
                <a:lnTo>
                  <a:pt x="1903627" y="100398"/>
                </a:lnTo>
                <a:close/>
              </a:path>
              <a:path w="3016250" h="1530350">
                <a:moveTo>
                  <a:pt x="1644650" y="1456348"/>
                </a:moveTo>
                <a:lnTo>
                  <a:pt x="1644650" y="1454150"/>
                </a:lnTo>
                <a:lnTo>
                  <a:pt x="1642184" y="1455494"/>
                </a:lnTo>
                <a:lnTo>
                  <a:pt x="1644650" y="1456348"/>
                </a:lnTo>
                <a:close/>
              </a:path>
              <a:path w="3016250" h="1530350">
                <a:moveTo>
                  <a:pt x="1803400" y="25399"/>
                </a:moveTo>
                <a:lnTo>
                  <a:pt x="1797050" y="25399"/>
                </a:lnTo>
                <a:lnTo>
                  <a:pt x="1798947" y="26941"/>
                </a:lnTo>
                <a:lnTo>
                  <a:pt x="1803400" y="25399"/>
                </a:lnTo>
                <a:close/>
              </a:path>
              <a:path w="3016250" h="1530350">
                <a:moveTo>
                  <a:pt x="1798947" y="26941"/>
                </a:moveTo>
                <a:lnTo>
                  <a:pt x="1797050" y="25399"/>
                </a:lnTo>
                <a:lnTo>
                  <a:pt x="1797050" y="27598"/>
                </a:lnTo>
                <a:lnTo>
                  <a:pt x="1798947" y="26941"/>
                </a:lnTo>
                <a:close/>
              </a:path>
              <a:path w="3016250" h="1530350">
                <a:moveTo>
                  <a:pt x="1803400" y="1504950"/>
                </a:moveTo>
                <a:lnTo>
                  <a:pt x="1798988" y="1503253"/>
                </a:lnTo>
                <a:lnTo>
                  <a:pt x="1797050" y="1504950"/>
                </a:lnTo>
                <a:lnTo>
                  <a:pt x="1803400" y="1504950"/>
                </a:lnTo>
                <a:close/>
              </a:path>
              <a:path w="3016250" h="1530350">
                <a:moveTo>
                  <a:pt x="1803400" y="1511300"/>
                </a:moveTo>
                <a:lnTo>
                  <a:pt x="1803400" y="1504950"/>
                </a:lnTo>
                <a:lnTo>
                  <a:pt x="1797050" y="1504950"/>
                </a:lnTo>
                <a:lnTo>
                  <a:pt x="1797050" y="1509101"/>
                </a:lnTo>
                <a:lnTo>
                  <a:pt x="1803400" y="1511300"/>
                </a:lnTo>
                <a:close/>
              </a:path>
              <a:path w="3016250" h="1530350">
                <a:moveTo>
                  <a:pt x="1803400" y="30559"/>
                </a:moveTo>
                <a:lnTo>
                  <a:pt x="1803400" y="25399"/>
                </a:lnTo>
                <a:lnTo>
                  <a:pt x="1798947" y="26941"/>
                </a:lnTo>
                <a:lnTo>
                  <a:pt x="1803400" y="30559"/>
                </a:lnTo>
                <a:close/>
              </a:path>
              <a:path w="3016250" h="1530350">
                <a:moveTo>
                  <a:pt x="2077404" y="1459197"/>
                </a:moveTo>
                <a:lnTo>
                  <a:pt x="1898650" y="1416050"/>
                </a:lnTo>
                <a:lnTo>
                  <a:pt x="1798988" y="1503253"/>
                </a:lnTo>
                <a:lnTo>
                  <a:pt x="1803400" y="1504950"/>
                </a:lnTo>
                <a:lnTo>
                  <a:pt x="1803400" y="1511300"/>
                </a:lnTo>
                <a:lnTo>
                  <a:pt x="1898650" y="1433909"/>
                </a:lnTo>
                <a:lnTo>
                  <a:pt x="1898650" y="1428750"/>
                </a:lnTo>
                <a:lnTo>
                  <a:pt x="1905000" y="1428750"/>
                </a:lnTo>
                <a:lnTo>
                  <a:pt x="1905000" y="1430282"/>
                </a:lnTo>
                <a:lnTo>
                  <a:pt x="2076450" y="1471667"/>
                </a:lnTo>
                <a:lnTo>
                  <a:pt x="2076450" y="1460500"/>
                </a:lnTo>
                <a:lnTo>
                  <a:pt x="2077404" y="1459197"/>
                </a:lnTo>
                <a:close/>
              </a:path>
              <a:path w="3016250" h="1530350">
                <a:moveTo>
                  <a:pt x="1905000" y="101599"/>
                </a:moveTo>
                <a:lnTo>
                  <a:pt x="1903627" y="100398"/>
                </a:lnTo>
                <a:lnTo>
                  <a:pt x="1898650" y="101599"/>
                </a:lnTo>
                <a:lnTo>
                  <a:pt x="1905000" y="101599"/>
                </a:lnTo>
                <a:close/>
              </a:path>
              <a:path w="3016250" h="1530350">
                <a:moveTo>
                  <a:pt x="1905000" y="106636"/>
                </a:moveTo>
                <a:lnTo>
                  <a:pt x="1905000" y="101599"/>
                </a:lnTo>
                <a:lnTo>
                  <a:pt x="1898650" y="101599"/>
                </a:lnTo>
                <a:lnTo>
                  <a:pt x="1898650" y="107949"/>
                </a:lnTo>
                <a:lnTo>
                  <a:pt x="1905000" y="106636"/>
                </a:lnTo>
                <a:close/>
              </a:path>
              <a:path w="3016250" h="1530350">
                <a:moveTo>
                  <a:pt x="1905000" y="1428750"/>
                </a:moveTo>
                <a:lnTo>
                  <a:pt x="1898650" y="1428750"/>
                </a:lnTo>
                <a:lnTo>
                  <a:pt x="1903545" y="1429931"/>
                </a:lnTo>
                <a:lnTo>
                  <a:pt x="1905000" y="1428750"/>
                </a:lnTo>
                <a:close/>
              </a:path>
              <a:path w="3016250" h="1530350">
                <a:moveTo>
                  <a:pt x="1903545" y="1429931"/>
                </a:moveTo>
                <a:lnTo>
                  <a:pt x="1898650" y="1428750"/>
                </a:lnTo>
                <a:lnTo>
                  <a:pt x="1898650" y="1433909"/>
                </a:lnTo>
                <a:lnTo>
                  <a:pt x="1903545" y="1429931"/>
                </a:lnTo>
                <a:close/>
              </a:path>
              <a:path w="3016250" h="1530350">
                <a:moveTo>
                  <a:pt x="1905000" y="1430282"/>
                </a:moveTo>
                <a:lnTo>
                  <a:pt x="1905000" y="1428750"/>
                </a:lnTo>
                <a:lnTo>
                  <a:pt x="1903545" y="1429931"/>
                </a:lnTo>
                <a:lnTo>
                  <a:pt x="1905000" y="1430282"/>
                </a:lnTo>
                <a:close/>
              </a:path>
              <a:path w="3016250" h="1530350">
                <a:moveTo>
                  <a:pt x="2152101" y="151651"/>
                </a:moveTo>
                <a:lnTo>
                  <a:pt x="2082800" y="57149"/>
                </a:lnTo>
                <a:lnTo>
                  <a:pt x="1903627" y="100398"/>
                </a:lnTo>
                <a:lnTo>
                  <a:pt x="1905000" y="101599"/>
                </a:lnTo>
                <a:lnTo>
                  <a:pt x="1905000" y="106636"/>
                </a:lnTo>
                <a:lnTo>
                  <a:pt x="2076450" y="71163"/>
                </a:lnTo>
                <a:lnTo>
                  <a:pt x="2076450" y="63499"/>
                </a:lnTo>
                <a:lnTo>
                  <a:pt x="2082800" y="69849"/>
                </a:lnTo>
                <a:lnTo>
                  <a:pt x="2082800" y="72736"/>
                </a:lnTo>
                <a:lnTo>
                  <a:pt x="2146300" y="165099"/>
                </a:lnTo>
                <a:lnTo>
                  <a:pt x="2146300" y="152399"/>
                </a:lnTo>
                <a:lnTo>
                  <a:pt x="2152101" y="151651"/>
                </a:lnTo>
                <a:close/>
              </a:path>
              <a:path w="3016250" h="1530350">
                <a:moveTo>
                  <a:pt x="2082800" y="69849"/>
                </a:moveTo>
                <a:lnTo>
                  <a:pt x="2076450" y="63499"/>
                </a:lnTo>
                <a:lnTo>
                  <a:pt x="2081062" y="70209"/>
                </a:lnTo>
                <a:lnTo>
                  <a:pt x="2082800" y="69849"/>
                </a:lnTo>
                <a:close/>
              </a:path>
              <a:path w="3016250" h="1530350">
                <a:moveTo>
                  <a:pt x="2081062" y="70209"/>
                </a:moveTo>
                <a:lnTo>
                  <a:pt x="2076450" y="63499"/>
                </a:lnTo>
                <a:lnTo>
                  <a:pt x="2076450" y="71163"/>
                </a:lnTo>
                <a:lnTo>
                  <a:pt x="2081062" y="70209"/>
                </a:lnTo>
                <a:close/>
              </a:path>
              <a:path w="3016250" h="1530350">
                <a:moveTo>
                  <a:pt x="2082800" y="1460500"/>
                </a:moveTo>
                <a:lnTo>
                  <a:pt x="2077404" y="1459197"/>
                </a:lnTo>
                <a:lnTo>
                  <a:pt x="2076450" y="1460500"/>
                </a:lnTo>
                <a:lnTo>
                  <a:pt x="2082800" y="1460500"/>
                </a:lnTo>
                <a:close/>
              </a:path>
              <a:path w="3016250" h="1530350">
                <a:moveTo>
                  <a:pt x="2082800" y="1473200"/>
                </a:moveTo>
                <a:lnTo>
                  <a:pt x="2082800" y="1460500"/>
                </a:lnTo>
                <a:lnTo>
                  <a:pt x="2076450" y="1460500"/>
                </a:lnTo>
                <a:lnTo>
                  <a:pt x="2076450" y="1471667"/>
                </a:lnTo>
                <a:lnTo>
                  <a:pt x="2082800" y="1473200"/>
                </a:lnTo>
                <a:close/>
              </a:path>
              <a:path w="3016250" h="1530350">
                <a:moveTo>
                  <a:pt x="2336800" y="1402530"/>
                </a:moveTo>
                <a:lnTo>
                  <a:pt x="2336800" y="1390649"/>
                </a:lnTo>
                <a:lnTo>
                  <a:pt x="2330450" y="1390649"/>
                </a:lnTo>
                <a:lnTo>
                  <a:pt x="2330450" y="1389803"/>
                </a:lnTo>
                <a:lnTo>
                  <a:pt x="2146300" y="1365250"/>
                </a:lnTo>
                <a:lnTo>
                  <a:pt x="2077404" y="1459197"/>
                </a:lnTo>
                <a:lnTo>
                  <a:pt x="2082800" y="1460500"/>
                </a:lnTo>
                <a:lnTo>
                  <a:pt x="2082800" y="1473200"/>
                </a:lnTo>
                <a:lnTo>
                  <a:pt x="2146300" y="1380836"/>
                </a:lnTo>
                <a:lnTo>
                  <a:pt x="2146300" y="1377950"/>
                </a:lnTo>
                <a:lnTo>
                  <a:pt x="2152650" y="1371600"/>
                </a:lnTo>
                <a:lnTo>
                  <a:pt x="2152650" y="1378769"/>
                </a:lnTo>
                <a:lnTo>
                  <a:pt x="2330450" y="1401711"/>
                </a:lnTo>
                <a:lnTo>
                  <a:pt x="2330450" y="1390649"/>
                </a:lnTo>
                <a:lnTo>
                  <a:pt x="2330752" y="1389843"/>
                </a:lnTo>
                <a:lnTo>
                  <a:pt x="2330752" y="1401750"/>
                </a:lnTo>
                <a:lnTo>
                  <a:pt x="2336800" y="1402530"/>
                </a:lnTo>
                <a:close/>
              </a:path>
              <a:path w="3016250" h="1530350">
                <a:moveTo>
                  <a:pt x="2082800" y="72736"/>
                </a:moveTo>
                <a:lnTo>
                  <a:pt x="2082800" y="69849"/>
                </a:lnTo>
                <a:lnTo>
                  <a:pt x="2081062" y="70209"/>
                </a:lnTo>
                <a:lnTo>
                  <a:pt x="2082800" y="72736"/>
                </a:lnTo>
                <a:close/>
              </a:path>
              <a:path w="3016250" h="1530350">
                <a:moveTo>
                  <a:pt x="2152650" y="152399"/>
                </a:moveTo>
                <a:lnTo>
                  <a:pt x="2152101" y="151651"/>
                </a:lnTo>
                <a:lnTo>
                  <a:pt x="2146300" y="152399"/>
                </a:lnTo>
                <a:lnTo>
                  <a:pt x="2152650" y="152399"/>
                </a:lnTo>
                <a:close/>
              </a:path>
              <a:path w="3016250" h="1530350">
                <a:moveTo>
                  <a:pt x="2152650" y="164253"/>
                </a:moveTo>
                <a:lnTo>
                  <a:pt x="2152650" y="152399"/>
                </a:lnTo>
                <a:lnTo>
                  <a:pt x="2146300" y="152399"/>
                </a:lnTo>
                <a:lnTo>
                  <a:pt x="2146300" y="165099"/>
                </a:lnTo>
                <a:lnTo>
                  <a:pt x="2152650" y="164253"/>
                </a:lnTo>
                <a:close/>
              </a:path>
              <a:path w="3016250" h="1530350">
                <a:moveTo>
                  <a:pt x="2152650" y="1371600"/>
                </a:moveTo>
                <a:lnTo>
                  <a:pt x="2146300" y="1377950"/>
                </a:lnTo>
                <a:lnTo>
                  <a:pt x="2148122" y="1378185"/>
                </a:lnTo>
                <a:lnTo>
                  <a:pt x="2152650" y="1371600"/>
                </a:lnTo>
                <a:close/>
              </a:path>
              <a:path w="3016250" h="1530350">
                <a:moveTo>
                  <a:pt x="2148122" y="1378185"/>
                </a:moveTo>
                <a:lnTo>
                  <a:pt x="2146300" y="1377950"/>
                </a:lnTo>
                <a:lnTo>
                  <a:pt x="2146300" y="1380836"/>
                </a:lnTo>
                <a:lnTo>
                  <a:pt x="2148122" y="1378185"/>
                </a:lnTo>
                <a:close/>
              </a:path>
              <a:path w="3016250" h="1530350">
                <a:moveTo>
                  <a:pt x="2152650" y="1378769"/>
                </a:moveTo>
                <a:lnTo>
                  <a:pt x="2152650" y="1371600"/>
                </a:lnTo>
                <a:lnTo>
                  <a:pt x="2148122" y="1378185"/>
                </a:lnTo>
                <a:lnTo>
                  <a:pt x="2152650" y="1378769"/>
                </a:lnTo>
                <a:close/>
              </a:path>
              <a:path w="3016250" h="1530350">
                <a:moveTo>
                  <a:pt x="2374838" y="228403"/>
                </a:moveTo>
                <a:lnTo>
                  <a:pt x="2343150" y="126999"/>
                </a:lnTo>
                <a:lnTo>
                  <a:pt x="2152101" y="151651"/>
                </a:lnTo>
                <a:lnTo>
                  <a:pt x="2152650" y="152399"/>
                </a:lnTo>
                <a:lnTo>
                  <a:pt x="2152650" y="164253"/>
                </a:lnTo>
                <a:lnTo>
                  <a:pt x="2330450" y="140546"/>
                </a:lnTo>
                <a:lnTo>
                  <a:pt x="2330450" y="133349"/>
                </a:lnTo>
                <a:lnTo>
                  <a:pt x="2336800" y="139699"/>
                </a:lnTo>
                <a:lnTo>
                  <a:pt x="2336800" y="150283"/>
                </a:lnTo>
                <a:lnTo>
                  <a:pt x="2368550" y="234949"/>
                </a:lnTo>
                <a:lnTo>
                  <a:pt x="2368550" y="228599"/>
                </a:lnTo>
                <a:lnTo>
                  <a:pt x="2374838" y="228403"/>
                </a:lnTo>
                <a:close/>
              </a:path>
              <a:path w="3016250" h="1530350">
                <a:moveTo>
                  <a:pt x="2336800" y="139699"/>
                </a:moveTo>
                <a:lnTo>
                  <a:pt x="2330450" y="133349"/>
                </a:lnTo>
                <a:lnTo>
                  <a:pt x="2333020" y="140203"/>
                </a:lnTo>
                <a:lnTo>
                  <a:pt x="2336800" y="139699"/>
                </a:lnTo>
                <a:close/>
              </a:path>
              <a:path w="3016250" h="1530350">
                <a:moveTo>
                  <a:pt x="2333020" y="140203"/>
                </a:moveTo>
                <a:lnTo>
                  <a:pt x="2330450" y="133349"/>
                </a:lnTo>
                <a:lnTo>
                  <a:pt x="2330450" y="140546"/>
                </a:lnTo>
                <a:lnTo>
                  <a:pt x="2333020" y="140203"/>
                </a:lnTo>
                <a:close/>
              </a:path>
              <a:path w="3016250" h="1530350">
                <a:moveTo>
                  <a:pt x="2336800" y="1390649"/>
                </a:moveTo>
                <a:lnTo>
                  <a:pt x="2330752" y="1389843"/>
                </a:lnTo>
                <a:lnTo>
                  <a:pt x="2330450" y="1390649"/>
                </a:lnTo>
                <a:lnTo>
                  <a:pt x="2336800" y="1390649"/>
                </a:lnTo>
                <a:close/>
              </a:path>
              <a:path w="3016250" h="1530350">
                <a:moveTo>
                  <a:pt x="2565400" y="1307901"/>
                </a:moveTo>
                <a:lnTo>
                  <a:pt x="2565400" y="1295399"/>
                </a:lnTo>
                <a:lnTo>
                  <a:pt x="2559050" y="1301749"/>
                </a:lnTo>
                <a:lnTo>
                  <a:pt x="2558653" y="1295182"/>
                </a:lnTo>
                <a:lnTo>
                  <a:pt x="2368550" y="1289049"/>
                </a:lnTo>
                <a:lnTo>
                  <a:pt x="2330752" y="1389843"/>
                </a:lnTo>
                <a:lnTo>
                  <a:pt x="2336800" y="1390649"/>
                </a:lnTo>
                <a:lnTo>
                  <a:pt x="2336800" y="1402530"/>
                </a:lnTo>
                <a:lnTo>
                  <a:pt x="2343150" y="1403349"/>
                </a:lnTo>
                <a:lnTo>
                  <a:pt x="2368550" y="1316989"/>
                </a:lnTo>
                <a:lnTo>
                  <a:pt x="2368550" y="1301749"/>
                </a:lnTo>
                <a:lnTo>
                  <a:pt x="2374900" y="1295399"/>
                </a:lnTo>
                <a:lnTo>
                  <a:pt x="2374900" y="1301948"/>
                </a:lnTo>
                <a:lnTo>
                  <a:pt x="2565400" y="1307901"/>
                </a:lnTo>
                <a:close/>
              </a:path>
              <a:path w="3016250" h="1530350">
                <a:moveTo>
                  <a:pt x="2336800" y="150283"/>
                </a:moveTo>
                <a:lnTo>
                  <a:pt x="2336800" y="139699"/>
                </a:lnTo>
                <a:lnTo>
                  <a:pt x="2333020" y="140203"/>
                </a:lnTo>
                <a:lnTo>
                  <a:pt x="2336800" y="150283"/>
                </a:lnTo>
                <a:close/>
              </a:path>
              <a:path w="3016250" h="1530350">
                <a:moveTo>
                  <a:pt x="2374900" y="228599"/>
                </a:moveTo>
                <a:lnTo>
                  <a:pt x="2374838" y="228403"/>
                </a:lnTo>
                <a:lnTo>
                  <a:pt x="2368550" y="228599"/>
                </a:lnTo>
                <a:lnTo>
                  <a:pt x="2374900" y="228599"/>
                </a:lnTo>
                <a:close/>
              </a:path>
              <a:path w="3016250" h="1530350">
                <a:moveTo>
                  <a:pt x="2374900" y="234949"/>
                </a:moveTo>
                <a:lnTo>
                  <a:pt x="2374900" y="228599"/>
                </a:lnTo>
                <a:lnTo>
                  <a:pt x="2368550" y="228599"/>
                </a:lnTo>
                <a:lnTo>
                  <a:pt x="2368550" y="234949"/>
                </a:lnTo>
                <a:lnTo>
                  <a:pt x="2374900" y="234949"/>
                </a:lnTo>
                <a:close/>
              </a:path>
              <a:path w="3016250" h="1530350">
                <a:moveTo>
                  <a:pt x="2374900" y="1295399"/>
                </a:moveTo>
                <a:lnTo>
                  <a:pt x="2368550" y="1301749"/>
                </a:lnTo>
                <a:lnTo>
                  <a:pt x="2372991" y="1301888"/>
                </a:lnTo>
                <a:lnTo>
                  <a:pt x="2374900" y="1295399"/>
                </a:lnTo>
                <a:close/>
              </a:path>
              <a:path w="3016250" h="1530350">
                <a:moveTo>
                  <a:pt x="2372991" y="1301888"/>
                </a:moveTo>
                <a:lnTo>
                  <a:pt x="2368550" y="1301749"/>
                </a:lnTo>
                <a:lnTo>
                  <a:pt x="2368550" y="1316989"/>
                </a:lnTo>
                <a:lnTo>
                  <a:pt x="2372991" y="1301888"/>
                </a:lnTo>
                <a:close/>
              </a:path>
              <a:path w="3016250" h="1530350">
                <a:moveTo>
                  <a:pt x="2374900" y="1301948"/>
                </a:moveTo>
                <a:lnTo>
                  <a:pt x="2374900" y="1295399"/>
                </a:lnTo>
                <a:lnTo>
                  <a:pt x="2372991" y="1301888"/>
                </a:lnTo>
                <a:lnTo>
                  <a:pt x="2374900" y="1301948"/>
                </a:lnTo>
                <a:close/>
              </a:path>
              <a:path w="3016250" h="1530350">
                <a:moveTo>
                  <a:pt x="2571750" y="222249"/>
                </a:moveTo>
                <a:lnTo>
                  <a:pt x="2374838" y="228403"/>
                </a:lnTo>
                <a:lnTo>
                  <a:pt x="2374900" y="228599"/>
                </a:lnTo>
                <a:lnTo>
                  <a:pt x="2374900" y="234949"/>
                </a:lnTo>
                <a:lnTo>
                  <a:pt x="2558653" y="234949"/>
                </a:lnTo>
                <a:lnTo>
                  <a:pt x="2559050" y="228599"/>
                </a:lnTo>
                <a:lnTo>
                  <a:pt x="2565400" y="234949"/>
                </a:lnTo>
                <a:lnTo>
                  <a:pt x="2565400" y="324246"/>
                </a:lnTo>
                <a:lnTo>
                  <a:pt x="2565748" y="324268"/>
                </a:lnTo>
                <a:lnTo>
                  <a:pt x="2571750" y="222249"/>
                </a:lnTo>
                <a:close/>
              </a:path>
              <a:path w="3016250" h="1530350">
                <a:moveTo>
                  <a:pt x="2565400" y="324246"/>
                </a:moveTo>
                <a:lnTo>
                  <a:pt x="2565400" y="234949"/>
                </a:lnTo>
                <a:lnTo>
                  <a:pt x="2558653" y="234949"/>
                </a:lnTo>
                <a:lnTo>
                  <a:pt x="2552700" y="330199"/>
                </a:lnTo>
                <a:lnTo>
                  <a:pt x="2559050" y="330814"/>
                </a:lnTo>
                <a:lnTo>
                  <a:pt x="2559050" y="323849"/>
                </a:lnTo>
                <a:lnTo>
                  <a:pt x="2565400" y="324246"/>
                </a:lnTo>
                <a:close/>
              </a:path>
              <a:path w="3016250" h="1530350">
                <a:moveTo>
                  <a:pt x="2749550" y="1188640"/>
                </a:moveTo>
                <a:lnTo>
                  <a:pt x="2749550" y="1187449"/>
                </a:lnTo>
                <a:lnTo>
                  <a:pt x="2746474" y="1181298"/>
                </a:lnTo>
                <a:lnTo>
                  <a:pt x="2552700" y="1193799"/>
                </a:lnTo>
                <a:lnTo>
                  <a:pt x="2558663" y="1295182"/>
                </a:lnTo>
                <a:lnTo>
                  <a:pt x="2559050" y="1295195"/>
                </a:lnTo>
                <a:lnTo>
                  <a:pt x="2559050" y="1206499"/>
                </a:lnTo>
                <a:lnTo>
                  <a:pt x="2565400" y="1200149"/>
                </a:lnTo>
                <a:lnTo>
                  <a:pt x="2565736" y="1205873"/>
                </a:lnTo>
                <a:lnTo>
                  <a:pt x="2749550" y="1188640"/>
                </a:lnTo>
                <a:close/>
              </a:path>
              <a:path w="3016250" h="1530350">
                <a:moveTo>
                  <a:pt x="2565400" y="234949"/>
                </a:moveTo>
                <a:lnTo>
                  <a:pt x="2559050" y="228599"/>
                </a:lnTo>
                <a:lnTo>
                  <a:pt x="2558653" y="234949"/>
                </a:lnTo>
                <a:lnTo>
                  <a:pt x="2565400" y="234949"/>
                </a:lnTo>
                <a:close/>
              </a:path>
              <a:path w="3016250" h="1530350">
                <a:moveTo>
                  <a:pt x="2565400" y="1295399"/>
                </a:moveTo>
                <a:lnTo>
                  <a:pt x="2558663" y="1295182"/>
                </a:lnTo>
                <a:lnTo>
                  <a:pt x="2559050" y="1301749"/>
                </a:lnTo>
                <a:lnTo>
                  <a:pt x="2565400" y="1295399"/>
                </a:lnTo>
                <a:close/>
              </a:path>
              <a:path w="3016250" h="1530350">
                <a:moveTo>
                  <a:pt x="2565748" y="324268"/>
                </a:moveTo>
                <a:lnTo>
                  <a:pt x="2559050" y="323849"/>
                </a:lnTo>
                <a:lnTo>
                  <a:pt x="2565400" y="330199"/>
                </a:lnTo>
                <a:lnTo>
                  <a:pt x="2565748" y="324268"/>
                </a:lnTo>
                <a:close/>
              </a:path>
              <a:path w="3016250" h="1530350">
                <a:moveTo>
                  <a:pt x="2762250" y="336549"/>
                </a:moveTo>
                <a:lnTo>
                  <a:pt x="2565748" y="324268"/>
                </a:lnTo>
                <a:lnTo>
                  <a:pt x="2565400" y="330199"/>
                </a:lnTo>
                <a:lnTo>
                  <a:pt x="2559050" y="323849"/>
                </a:lnTo>
                <a:lnTo>
                  <a:pt x="2559050" y="330814"/>
                </a:lnTo>
                <a:lnTo>
                  <a:pt x="2746521" y="348956"/>
                </a:lnTo>
                <a:lnTo>
                  <a:pt x="2749550" y="342899"/>
                </a:lnTo>
                <a:lnTo>
                  <a:pt x="2749550" y="363537"/>
                </a:lnTo>
                <a:lnTo>
                  <a:pt x="2762250" y="336549"/>
                </a:lnTo>
                <a:close/>
              </a:path>
              <a:path w="3016250" h="1530350">
                <a:moveTo>
                  <a:pt x="2565736" y="1205873"/>
                </a:moveTo>
                <a:lnTo>
                  <a:pt x="2565400" y="1200149"/>
                </a:lnTo>
                <a:lnTo>
                  <a:pt x="2559050" y="1206499"/>
                </a:lnTo>
                <a:lnTo>
                  <a:pt x="2565736" y="1205873"/>
                </a:lnTo>
                <a:close/>
              </a:path>
              <a:path w="3016250" h="1530350">
                <a:moveTo>
                  <a:pt x="2571750" y="1308099"/>
                </a:moveTo>
                <a:lnTo>
                  <a:pt x="2565736" y="1205873"/>
                </a:lnTo>
                <a:lnTo>
                  <a:pt x="2559050" y="1206499"/>
                </a:lnTo>
                <a:lnTo>
                  <a:pt x="2559050" y="1295195"/>
                </a:lnTo>
                <a:lnTo>
                  <a:pt x="2565400" y="1295399"/>
                </a:lnTo>
                <a:lnTo>
                  <a:pt x="2565400" y="1307901"/>
                </a:lnTo>
                <a:lnTo>
                  <a:pt x="2571750" y="1308099"/>
                </a:lnTo>
                <a:close/>
              </a:path>
              <a:path w="3016250" h="1530350">
                <a:moveTo>
                  <a:pt x="2901950" y="469899"/>
                </a:moveTo>
                <a:lnTo>
                  <a:pt x="2716397" y="433986"/>
                </a:lnTo>
                <a:lnTo>
                  <a:pt x="2711450" y="444499"/>
                </a:lnTo>
                <a:lnTo>
                  <a:pt x="2705100" y="431799"/>
                </a:lnTo>
                <a:lnTo>
                  <a:pt x="2698750" y="444499"/>
                </a:lnTo>
                <a:lnTo>
                  <a:pt x="2878892" y="474523"/>
                </a:lnTo>
                <a:lnTo>
                  <a:pt x="2882900" y="469899"/>
                </a:lnTo>
                <a:lnTo>
                  <a:pt x="2889250" y="476249"/>
                </a:lnTo>
                <a:lnTo>
                  <a:pt x="2889250" y="483507"/>
                </a:lnTo>
                <a:lnTo>
                  <a:pt x="2901950" y="469899"/>
                </a:lnTo>
                <a:close/>
              </a:path>
              <a:path w="3016250" h="1530350">
                <a:moveTo>
                  <a:pt x="2889250" y="1062498"/>
                </a:moveTo>
                <a:lnTo>
                  <a:pt x="2889250" y="1047749"/>
                </a:lnTo>
                <a:lnTo>
                  <a:pt x="2882900" y="1060449"/>
                </a:lnTo>
                <a:lnTo>
                  <a:pt x="2874911" y="1050617"/>
                </a:lnTo>
                <a:lnTo>
                  <a:pt x="2698750" y="1085849"/>
                </a:lnTo>
                <a:lnTo>
                  <a:pt x="2705100" y="1098549"/>
                </a:lnTo>
                <a:lnTo>
                  <a:pt x="2705100" y="1092199"/>
                </a:lnTo>
                <a:lnTo>
                  <a:pt x="2711450" y="1085849"/>
                </a:lnTo>
                <a:lnTo>
                  <a:pt x="2713914" y="1090778"/>
                </a:lnTo>
                <a:lnTo>
                  <a:pt x="2889250" y="1062498"/>
                </a:lnTo>
                <a:close/>
              </a:path>
              <a:path w="3016250" h="1530350">
                <a:moveTo>
                  <a:pt x="2749550" y="363537"/>
                </a:moveTo>
                <a:lnTo>
                  <a:pt x="2749550" y="349249"/>
                </a:lnTo>
                <a:lnTo>
                  <a:pt x="2746521" y="348956"/>
                </a:lnTo>
                <a:lnTo>
                  <a:pt x="2705100" y="431799"/>
                </a:lnTo>
                <a:lnTo>
                  <a:pt x="2716397" y="433986"/>
                </a:lnTo>
                <a:lnTo>
                  <a:pt x="2749550" y="363537"/>
                </a:lnTo>
                <a:close/>
              </a:path>
              <a:path w="3016250" h="1530350">
                <a:moveTo>
                  <a:pt x="2716397" y="433986"/>
                </a:moveTo>
                <a:lnTo>
                  <a:pt x="2705100" y="431799"/>
                </a:lnTo>
                <a:lnTo>
                  <a:pt x="2711450" y="444499"/>
                </a:lnTo>
                <a:lnTo>
                  <a:pt x="2716397" y="433986"/>
                </a:lnTo>
                <a:close/>
              </a:path>
              <a:path w="3016250" h="1530350">
                <a:moveTo>
                  <a:pt x="2713914" y="1090778"/>
                </a:moveTo>
                <a:lnTo>
                  <a:pt x="2711450" y="1085849"/>
                </a:lnTo>
                <a:lnTo>
                  <a:pt x="2705100" y="1092199"/>
                </a:lnTo>
                <a:lnTo>
                  <a:pt x="2713914" y="1090778"/>
                </a:lnTo>
                <a:close/>
              </a:path>
              <a:path w="3016250" h="1530350">
                <a:moveTo>
                  <a:pt x="2762250" y="1187449"/>
                </a:moveTo>
                <a:lnTo>
                  <a:pt x="2713914" y="1090778"/>
                </a:lnTo>
                <a:lnTo>
                  <a:pt x="2705100" y="1092199"/>
                </a:lnTo>
                <a:lnTo>
                  <a:pt x="2705100" y="1098549"/>
                </a:lnTo>
                <a:lnTo>
                  <a:pt x="2746474" y="1181298"/>
                </a:lnTo>
                <a:lnTo>
                  <a:pt x="2749550" y="1181099"/>
                </a:lnTo>
                <a:lnTo>
                  <a:pt x="2749550" y="1188640"/>
                </a:lnTo>
                <a:lnTo>
                  <a:pt x="2762250" y="1187449"/>
                </a:lnTo>
                <a:close/>
              </a:path>
              <a:path w="3016250" h="1530350">
                <a:moveTo>
                  <a:pt x="2749550" y="1187449"/>
                </a:moveTo>
                <a:lnTo>
                  <a:pt x="2749550" y="1181099"/>
                </a:lnTo>
                <a:lnTo>
                  <a:pt x="2746474" y="1181298"/>
                </a:lnTo>
                <a:lnTo>
                  <a:pt x="2749550" y="1187449"/>
                </a:lnTo>
                <a:close/>
              </a:path>
              <a:path w="3016250" h="1530350">
                <a:moveTo>
                  <a:pt x="2749550" y="349249"/>
                </a:moveTo>
                <a:lnTo>
                  <a:pt x="2749550" y="342899"/>
                </a:lnTo>
                <a:lnTo>
                  <a:pt x="2746521" y="348956"/>
                </a:lnTo>
                <a:lnTo>
                  <a:pt x="2749550" y="349249"/>
                </a:lnTo>
                <a:close/>
              </a:path>
              <a:path w="3016250" h="1530350">
                <a:moveTo>
                  <a:pt x="2889250" y="483507"/>
                </a:moveTo>
                <a:lnTo>
                  <a:pt x="2889250" y="476249"/>
                </a:lnTo>
                <a:lnTo>
                  <a:pt x="2878892" y="474523"/>
                </a:lnTo>
                <a:lnTo>
                  <a:pt x="2800350" y="565149"/>
                </a:lnTo>
                <a:lnTo>
                  <a:pt x="2806700" y="567266"/>
                </a:lnTo>
                <a:lnTo>
                  <a:pt x="2806700" y="558799"/>
                </a:lnTo>
                <a:lnTo>
                  <a:pt x="2816143" y="561835"/>
                </a:lnTo>
                <a:lnTo>
                  <a:pt x="2889250" y="483507"/>
                </a:lnTo>
                <a:close/>
              </a:path>
              <a:path w="3016250" h="1530350">
                <a:moveTo>
                  <a:pt x="2971800" y="918482"/>
                </a:moveTo>
                <a:lnTo>
                  <a:pt x="2971800" y="914399"/>
                </a:lnTo>
                <a:lnTo>
                  <a:pt x="2965323" y="909968"/>
                </a:lnTo>
                <a:lnTo>
                  <a:pt x="2800350" y="958849"/>
                </a:lnTo>
                <a:lnTo>
                  <a:pt x="2808211" y="968526"/>
                </a:lnTo>
                <a:lnTo>
                  <a:pt x="2813050" y="958849"/>
                </a:lnTo>
                <a:lnTo>
                  <a:pt x="2820329" y="967169"/>
                </a:lnTo>
                <a:lnTo>
                  <a:pt x="2971800" y="918482"/>
                </a:lnTo>
                <a:close/>
              </a:path>
              <a:path w="3016250" h="1530350">
                <a:moveTo>
                  <a:pt x="2816143" y="561835"/>
                </a:moveTo>
                <a:lnTo>
                  <a:pt x="2806700" y="558799"/>
                </a:lnTo>
                <a:lnTo>
                  <a:pt x="2813050" y="565149"/>
                </a:lnTo>
                <a:lnTo>
                  <a:pt x="2816143" y="561835"/>
                </a:lnTo>
                <a:close/>
              </a:path>
              <a:path w="3016250" h="1530350">
                <a:moveTo>
                  <a:pt x="2969657" y="611179"/>
                </a:moveTo>
                <a:lnTo>
                  <a:pt x="2816143" y="561835"/>
                </a:lnTo>
                <a:lnTo>
                  <a:pt x="2813050" y="565149"/>
                </a:lnTo>
                <a:lnTo>
                  <a:pt x="2806700" y="558799"/>
                </a:lnTo>
                <a:lnTo>
                  <a:pt x="2806700" y="567266"/>
                </a:lnTo>
                <a:lnTo>
                  <a:pt x="2959932" y="618344"/>
                </a:lnTo>
                <a:lnTo>
                  <a:pt x="2969657" y="611179"/>
                </a:lnTo>
                <a:close/>
              </a:path>
              <a:path w="3016250" h="1530350">
                <a:moveTo>
                  <a:pt x="2809846" y="970538"/>
                </a:moveTo>
                <a:lnTo>
                  <a:pt x="2808211" y="968526"/>
                </a:lnTo>
                <a:lnTo>
                  <a:pt x="2806700" y="971549"/>
                </a:lnTo>
                <a:lnTo>
                  <a:pt x="2809846" y="970538"/>
                </a:lnTo>
                <a:close/>
              </a:path>
              <a:path w="3016250" h="1530350">
                <a:moveTo>
                  <a:pt x="2820329" y="967169"/>
                </a:moveTo>
                <a:lnTo>
                  <a:pt x="2813050" y="958849"/>
                </a:lnTo>
                <a:lnTo>
                  <a:pt x="2808211" y="968526"/>
                </a:lnTo>
                <a:lnTo>
                  <a:pt x="2809846" y="970538"/>
                </a:lnTo>
                <a:lnTo>
                  <a:pt x="2820329" y="967169"/>
                </a:lnTo>
                <a:close/>
              </a:path>
              <a:path w="3016250" h="1530350">
                <a:moveTo>
                  <a:pt x="2901950" y="1060449"/>
                </a:moveTo>
                <a:lnTo>
                  <a:pt x="2820329" y="967169"/>
                </a:lnTo>
                <a:lnTo>
                  <a:pt x="2809846" y="970538"/>
                </a:lnTo>
                <a:lnTo>
                  <a:pt x="2874911" y="1050617"/>
                </a:lnTo>
                <a:lnTo>
                  <a:pt x="2889250" y="1047749"/>
                </a:lnTo>
                <a:lnTo>
                  <a:pt x="2889250" y="1062498"/>
                </a:lnTo>
                <a:lnTo>
                  <a:pt x="2901950" y="1060449"/>
                </a:lnTo>
                <a:close/>
              </a:path>
              <a:path w="3016250" h="1530350">
                <a:moveTo>
                  <a:pt x="2971800" y="624639"/>
                </a:moveTo>
                <a:lnTo>
                  <a:pt x="2971800" y="622299"/>
                </a:lnTo>
                <a:lnTo>
                  <a:pt x="2959932" y="618344"/>
                </a:lnTo>
                <a:lnTo>
                  <a:pt x="2851150" y="698499"/>
                </a:lnTo>
                <a:lnTo>
                  <a:pt x="2863850" y="704320"/>
                </a:lnTo>
                <a:lnTo>
                  <a:pt x="2863850" y="692149"/>
                </a:lnTo>
                <a:lnTo>
                  <a:pt x="2869407" y="694697"/>
                </a:lnTo>
                <a:lnTo>
                  <a:pt x="2971800" y="624639"/>
                </a:lnTo>
                <a:close/>
              </a:path>
              <a:path w="3016250" h="1530350">
                <a:moveTo>
                  <a:pt x="2874118" y="833065"/>
                </a:moveTo>
                <a:lnTo>
                  <a:pt x="2864292" y="825826"/>
                </a:lnTo>
                <a:lnTo>
                  <a:pt x="2851150" y="831849"/>
                </a:lnTo>
                <a:lnTo>
                  <a:pt x="2863850" y="840539"/>
                </a:lnTo>
                <a:lnTo>
                  <a:pt x="2863850" y="838199"/>
                </a:lnTo>
                <a:lnTo>
                  <a:pt x="2874118" y="833065"/>
                </a:lnTo>
                <a:close/>
              </a:path>
              <a:path w="3016250" h="1530350">
                <a:moveTo>
                  <a:pt x="2869407" y="694697"/>
                </a:moveTo>
                <a:lnTo>
                  <a:pt x="2863850" y="692149"/>
                </a:lnTo>
                <a:lnTo>
                  <a:pt x="2863850" y="698499"/>
                </a:lnTo>
                <a:lnTo>
                  <a:pt x="2869407" y="694697"/>
                </a:lnTo>
                <a:close/>
              </a:path>
              <a:path w="3016250" h="1530350">
                <a:moveTo>
                  <a:pt x="3016250" y="761999"/>
                </a:moveTo>
                <a:lnTo>
                  <a:pt x="2869407" y="694697"/>
                </a:lnTo>
                <a:lnTo>
                  <a:pt x="2863850" y="698499"/>
                </a:lnTo>
                <a:lnTo>
                  <a:pt x="2863850" y="704320"/>
                </a:lnTo>
                <a:lnTo>
                  <a:pt x="2996622" y="765174"/>
                </a:lnTo>
                <a:lnTo>
                  <a:pt x="3003550" y="761999"/>
                </a:lnTo>
                <a:lnTo>
                  <a:pt x="3003550" y="768349"/>
                </a:lnTo>
                <a:lnTo>
                  <a:pt x="3016250" y="761999"/>
                </a:lnTo>
                <a:close/>
              </a:path>
              <a:path w="3016250" h="1530350">
                <a:moveTo>
                  <a:pt x="2864292" y="825826"/>
                </a:moveTo>
                <a:lnTo>
                  <a:pt x="2863850" y="825499"/>
                </a:lnTo>
                <a:lnTo>
                  <a:pt x="2863850" y="826029"/>
                </a:lnTo>
                <a:lnTo>
                  <a:pt x="2864292" y="825826"/>
                </a:lnTo>
                <a:close/>
              </a:path>
              <a:path w="3016250" h="1530350">
                <a:moveTo>
                  <a:pt x="2984500" y="914399"/>
                </a:moveTo>
                <a:lnTo>
                  <a:pt x="2874118" y="833065"/>
                </a:lnTo>
                <a:lnTo>
                  <a:pt x="2863850" y="838199"/>
                </a:lnTo>
                <a:lnTo>
                  <a:pt x="2863850" y="840539"/>
                </a:lnTo>
                <a:lnTo>
                  <a:pt x="2965323" y="909968"/>
                </a:lnTo>
                <a:lnTo>
                  <a:pt x="2971800" y="908049"/>
                </a:lnTo>
                <a:lnTo>
                  <a:pt x="2971800" y="918482"/>
                </a:lnTo>
                <a:lnTo>
                  <a:pt x="2984500" y="914399"/>
                </a:lnTo>
                <a:close/>
              </a:path>
              <a:path w="3016250" h="1530350">
                <a:moveTo>
                  <a:pt x="3003550" y="768349"/>
                </a:moveTo>
                <a:lnTo>
                  <a:pt x="2996622" y="765174"/>
                </a:lnTo>
                <a:lnTo>
                  <a:pt x="2864292" y="825826"/>
                </a:lnTo>
                <a:lnTo>
                  <a:pt x="2874118" y="833065"/>
                </a:lnTo>
                <a:lnTo>
                  <a:pt x="3003550" y="768349"/>
                </a:lnTo>
                <a:close/>
              </a:path>
              <a:path w="3016250" h="1530350">
                <a:moveTo>
                  <a:pt x="2889250" y="1047749"/>
                </a:moveTo>
                <a:lnTo>
                  <a:pt x="2874911" y="1050617"/>
                </a:lnTo>
                <a:lnTo>
                  <a:pt x="2882900" y="1060449"/>
                </a:lnTo>
                <a:lnTo>
                  <a:pt x="2889250" y="1047749"/>
                </a:lnTo>
                <a:close/>
              </a:path>
              <a:path w="3016250" h="1530350">
                <a:moveTo>
                  <a:pt x="2889250" y="476249"/>
                </a:moveTo>
                <a:lnTo>
                  <a:pt x="2882900" y="469899"/>
                </a:lnTo>
                <a:lnTo>
                  <a:pt x="2878892" y="474523"/>
                </a:lnTo>
                <a:lnTo>
                  <a:pt x="2889250" y="476249"/>
                </a:lnTo>
                <a:close/>
              </a:path>
              <a:path w="3016250" h="1530350">
                <a:moveTo>
                  <a:pt x="2984500" y="615949"/>
                </a:moveTo>
                <a:lnTo>
                  <a:pt x="2969657" y="611179"/>
                </a:lnTo>
                <a:lnTo>
                  <a:pt x="2959932" y="618344"/>
                </a:lnTo>
                <a:lnTo>
                  <a:pt x="2971800" y="622299"/>
                </a:lnTo>
                <a:lnTo>
                  <a:pt x="2971800" y="624639"/>
                </a:lnTo>
                <a:lnTo>
                  <a:pt x="2984500" y="615949"/>
                </a:lnTo>
                <a:close/>
              </a:path>
              <a:path w="3016250" h="1530350">
                <a:moveTo>
                  <a:pt x="2971800" y="914399"/>
                </a:moveTo>
                <a:lnTo>
                  <a:pt x="2971800" y="908049"/>
                </a:lnTo>
                <a:lnTo>
                  <a:pt x="2965323" y="909968"/>
                </a:lnTo>
                <a:lnTo>
                  <a:pt x="2971800" y="914399"/>
                </a:lnTo>
                <a:close/>
              </a:path>
              <a:path w="3016250" h="1530350">
                <a:moveTo>
                  <a:pt x="2971800" y="611867"/>
                </a:moveTo>
                <a:lnTo>
                  <a:pt x="2971800" y="609599"/>
                </a:lnTo>
                <a:lnTo>
                  <a:pt x="2969657" y="611179"/>
                </a:lnTo>
                <a:lnTo>
                  <a:pt x="2971800" y="611867"/>
                </a:lnTo>
                <a:close/>
              </a:path>
              <a:path w="3016250" h="1530350">
                <a:moveTo>
                  <a:pt x="3003550" y="768349"/>
                </a:moveTo>
                <a:lnTo>
                  <a:pt x="3003550" y="761999"/>
                </a:lnTo>
                <a:lnTo>
                  <a:pt x="2996622" y="765174"/>
                </a:lnTo>
                <a:lnTo>
                  <a:pt x="3003550" y="7683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058820" y="2701899"/>
            <a:ext cx="7608570" cy="1303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75005" indent="3175" algn="ctr">
              <a:lnSpc>
                <a:spcPct val="101200"/>
              </a:lnSpc>
            </a:pPr>
            <a:r>
              <a:rPr sz="1750" spc="-30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3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ili</a:t>
            </a:r>
            <a:r>
              <a:rPr sz="1750" spc="25" dirty="0">
                <a:latin typeface="Palatino Linotype"/>
                <a:cs typeface="Palatino Linotype"/>
              </a:rPr>
              <a:t>zza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0" dirty="0">
                <a:latin typeface="Palatino Linotype"/>
                <a:cs typeface="Palatino Linotype"/>
              </a:rPr>
              <a:t>h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b="1" spc="-95" dirty="0">
                <a:latin typeface="Palatino Linotype"/>
                <a:cs typeface="Palatino Linotype"/>
              </a:rPr>
              <a:t>l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g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di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eserc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0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95" dirty="0">
                <a:latin typeface="Palatino Linotype"/>
                <a:cs typeface="Palatino Linotype"/>
              </a:rPr>
              <a:t>ll</a:t>
            </a:r>
            <a:r>
              <a:rPr sz="1750" b="1" spc="0" dirty="0">
                <a:latin typeface="Palatino Linotype"/>
                <a:cs typeface="Palatino Linotype"/>
              </a:rPr>
              <a:t>’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65" dirty="0">
                <a:latin typeface="Palatino Linotype"/>
                <a:cs typeface="Palatino Linotype"/>
              </a:rPr>
              <a:t>t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v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à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20" dirty="0">
                <a:latin typeface="Palatino Linotype"/>
                <a:cs typeface="Palatino Linotype"/>
              </a:rPr>
              <a:t>t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dirty="0">
                <a:latin typeface="Palatino Linotype"/>
                <a:cs typeface="Palatino Linotype"/>
              </a:rPr>
              <a:t>o </a:t>
            </a:r>
            <a:r>
              <a:rPr sz="1750" b="1" spc="10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-1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a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50%</a:t>
            </a:r>
            <a:endParaRPr sz="1750">
              <a:latin typeface="Palatino Linotype"/>
              <a:cs typeface="Palatino Linotype"/>
            </a:endParaRPr>
          </a:p>
          <a:p>
            <a:pPr marR="660400" algn="ctr">
              <a:lnSpc>
                <a:spcPts val="1950"/>
              </a:lnSpc>
            </a:pP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(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irc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-8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7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73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/E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27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05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1995)</a:t>
            </a:r>
            <a:endParaRPr sz="1750">
              <a:latin typeface="Palatino Linotype"/>
              <a:cs typeface="Palatino Linotype"/>
            </a:endParaRPr>
          </a:p>
          <a:p>
            <a:pPr marR="6350" algn="r">
              <a:lnSpc>
                <a:spcPts val="1710"/>
              </a:lnSpc>
            </a:pPr>
            <a:r>
              <a:rPr sz="1550" spc="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spc="-9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550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spc="-7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55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spc="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spc="-6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spc="-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spc="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mm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ile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636654" y="1115171"/>
            <a:ext cx="569277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6350" indent="-88900">
              <a:lnSpc>
                <a:spcPct val="102400"/>
              </a:lnSpc>
            </a:pPr>
            <a:r>
              <a:rPr sz="2400" b="1" spc="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du</a:t>
            </a:r>
            <a:r>
              <a:rPr sz="2400" b="1" spc="-15" dirty="0">
                <a:latin typeface="Palatino Linotype"/>
                <a:cs typeface="Palatino Linotype"/>
              </a:rPr>
              <a:t>z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itazi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200" dirty="0">
                <a:latin typeface="Palatino Linotype"/>
                <a:cs typeface="Palatino Linotype"/>
              </a:rPr>
              <a:t> </a:t>
            </a:r>
            <a:r>
              <a:rPr sz="2400" b="1" spc="-20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nc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dirty="0">
                <a:latin typeface="Palatino Linotype"/>
                <a:cs typeface="Palatino Linotype"/>
              </a:rPr>
              <a:t>le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in</a:t>
            </a:r>
            <a:r>
              <a:rPr sz="2400" b="1" spc="80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15" dirty="0">
                <a:latin typeface="Palatino Linotype"/>
                <a:cs typeface="Palatino Linotype"/>
              </a:rPr>
              <a:t>aso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dirty="0">
                <a:latin typeface="Palatino Linotype"/>
                <a:cs typeface="Palatino Linotype"/>
              </a:rPr>
              <a:t> </a:t>
            </a:r>
            <a:r>
              <a:rPr sz="2400" b="1" spc="15" dirty="0">
                <a:latin typeface="Palatino Linotype"/>
                <a:cs typeface="Palatino Linotype"/>
              </a:rPr>
              <a:t>f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bb</a:t>
            </a:r>
            <a:r>
              <a:rPr sz="2400" b="1" spc="0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ati</a:t>
            </a:r>
            <a:r>
              <a:rPr sz="2400" b="1" spc="20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u</a:t>
            </a:r>
            <a:r>
              <a:rPr sz="2400" b="1" dirty="0">
                <a:latin typeface="Palatino Linotype"/>
                <a:cs typeface="Palatino Linotype"/>
              </a:rPr>
              <a:t>tilizzati</a:t>
            </a:r>
            <a:r>
              <a:rPr sz="2400" b="1" spc="1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sc</a:t>
            </a:r>
            <a:r>
              <a:rPr sz="2400" b="1" spc="-35" dirty="0">
                <a:latin typeface="Palatino Linotype"/>
                <a:cs typeface="Palatino Linotype"/>
              </a:rPr>
              <a:t>u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1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te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427354" y="4108450"/>
            <a:ext cx="201676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000065"/>
                </a:solidFill>
                <a:latin typeface="Palatino Linotype"/>
                <a:cs typeface="Palatino Linotype"/>
              </a:rPr>
              <a:t>A</a:t>
            </a:r>
            <a:r>
              <a:rPr sz="2000" b="1" spc="5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-10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54, </a:t>
            </a:r>
            <a:r>
              <a:rPr sz="2000" b="1" spc="10" dirty="0">
                <a:solidFill>
                  <a:srgbClr val="000065"/>
                </a:solidFill>
                <a:latin typeface="Palatino Linotype"/>
                <a:cs typeface="Palatino Linotype"/>
              </a:rPr>
              <a:t>c</a:t>
            </a:r>
            <a:r>
              <a:rPr sz="2000" b="1" spc="-15" dirty="0">
                <a:solidFill>
                  <a:srgbClr val="000065"/>
                </a:solidFill>
                <a:latin typeface="Palatino Linotype"/>
                <a:cs typeface="Palatino Linotype"/>
              </a:rPr>
              <a:t>o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 3,</a:t>
            </a:r>
            <a:r>
              <a:rPr sz="2000" b="1" spc="-5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15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spc="-40" dirty="0">
                <a:solidFill>
                  <a:srgbClr val="000065"/>
                </a:solidFill>
                <a:latin typeface="Palatino Linotype"/>
                <a:cs typeface="Palatino Linotype"/>
              </a:rPr>
              <a:t>u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i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287420" y="5008016"/>
            <a:ext cx="6480175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4445" algn="ctr">
              <a:lnSpc>
                <a:spcPct val="100800"/>
              </a:lnSpc>
            </a:pPr>
            <a:r>
              <a:rPr sz="1750" spc="-60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gg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5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eser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à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3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 </a:t>
            </a:r>
            <a:r>
              <a:rPr sz="1750" spc="-21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ò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b="1" spc="-10" dirty="0">
                <a:latin typeface="Palatino Linotype"/>
                <a:cs typeface="Palatino Linotype"/>
              </a:rPr>
              <a:t>A COND</a:t>
            </a:r>
            <a:r>
              <a:rPr sz="1750" b="1" spc="-35" dirty="0">
                <a:latin typeface="Palatino Linotype"/>
                <a:cs typeface="Palatino Linotype"/>
              </a:rPr>
              <a:t>IZI</a:t>
            </a:r>
            <a:r>
              <a:rPr sz="1750" b="1" spc="-25" dirty="0">
                <a:latin typeface="Palatino Linotype"/>
                <a:cs typeface="Palatino Linotype"/>
              </a:rPr>
              <a:t>ON</a:t>
            </a:r>
            <a:r>
              <a:rPr sz="1750" b="1" spc="-15" dirty="0">
                <a:latin typeface="Palatino Linotype"/>
                <a:cs typeface="Palatino Linotype"/>
              </a:rPr>
              <a:t>E</a:t>
            </a:r>
            <a:r>
              <a:rPr sz="1750" b="1" spc="20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nt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b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215" dirty="0">
                <a:latin typeface="Palatino Linotype"/>
                <a:cs typeface="Palatino Linotype"/>
              </a:rPr>
              <a:t> </a:t>
            </a:r>
            <a:r>
              <a:rPr sz="1750" b="1" u="heavy" spc="-40" dirty="0">
                <a:solidFill>
                  <a:srgbClr val="C00000"/>
                </a:solidFill>
                <a:latin typeface="Palatino Linotype"/>
                <a:cs typeface="Palatino Linotype"/>
              </a:rPr>
              <a:t>no</a:t>
            </a:r>
            <a:r>
              <a:rPr sz="1750" b="1" u="heavy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po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,</a:t>
            </a:r>
            <a:r>
              <a:rPr sz="1750" b="1" spc="17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mo 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Co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,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mm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bi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750" b="1" spc="-2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6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esc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eserc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ss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one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211204" y="6620535"/>
            <a:ext cx="132715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09550">
              <a:lnSpc>
                <a:spcPct val="101000"/>
              </a:lnSpc>
            </a:pPr>
            <a:r>
              <a:rPr sz="1650" b="1" spc="-20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LE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25819" y="6496804"/>
            <a:ext cx="1082675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99700"/>
              </a:lnSpc>
            </a:pP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nd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ta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ca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 (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100693" y="6496804"/>
            <a:ext cx="1707514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9525" algn="ctr">
              <a:lnSpc>
                <a:spcPct val="99700"/>
              </a:lnSpc>
            </a:pP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du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one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do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tta</a:t>
            </a:r>
            <a:r>
              <a:rPr sz="1650" b="1" spc="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50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%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r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om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sc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830970" y="3974204"/>
            <a:ext cx="1891030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95000"/>
              </a:lnSpc>
            </a:pP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5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5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spc="-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i="1" spc="-5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i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ca</a:t>
            </a:r>
            <a:r>
              <a:rPr sz="1550" i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i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550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al</a:t>
            </a:r>
            <a:r>
              <a:rPr sz="1550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i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i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i="1" dirty="0">
                <a:solidFill>
                  <a:srgbClr val="C00000"/>
                </a:solidFill>
                <a:latin typeface="Palatino Linotype"/>
                <a:cs typeface="Palatino Linotype"/>
              </a:rPr>
              <a:t>n </a:t>
            </a:r>
            <a:r>
              <a:rPr sz="15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i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550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550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i="1" spc="-8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er</a:t>
            </a:r>
            <a:r>
              <a:rPr sz="1550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550" i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i="1" dirty="0">
                <a:solidFill>
                  <a:srgbClr val="C00000"/>
                </a:solidFill>
                <a:latin typeface="Palatino Linotype"/>
                <a:cs typeface="Palatino Linotype"/>
              </a:rPr>
              <a:t>az</a:t>
            </a:r>
            <a:r>
              <a:rPr sz="1550" i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i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i="1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550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ll’</a:t>
            </a:r>
            <a:r>
              <a:rPr sz="1550" i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550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550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i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i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550" i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i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endParaRPr sz="15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/>
          <p:nvPr/>
        </p:nvSpPr>
        <p:spPr>
          <a:xfrm>
            <a:off x="9100959" y="3028950"/>
            <a:ext cx="25400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4009" y="3143250"/>
            <a:ext cx="7461250" cy="806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2409" y="3022600"/>
            <a:ext cx="7569200" cy="927100"/>
          </a:xfrm>
          <a:custGeom>
            <a:avLst/>
            <a:gdLst/>
            <a:ahLst/>
            <a:cxnLst/>
            <a:rect l="l" t="t" r="r" b="b"/>
            <a:pathLst>
              <a:path w="7569200" h="927100">
                <a:moveTo>
                  <a:pt x="6350" y="159405"/>
                </a:moveTo>
                <a:lnTo>
                  <a:pt x="6350" y="126999"/>
                </a:lnTo>
                <a:lnTo>
                  <a:pt x="0" y="158750"/>
                </a:lnTo>
                <a:lnTo>
                  <a:pt x="6350" y="159405"/>
                </a:lnTo>
                <a:close/>
              </a:path>
              <a:path w="7569200" h="927100">
                <a:moveTo>
                  <a:pt x="41275" y="57149"/>
                </a:moveTo>
                <a:lnTo>
                  <a:pt x="31750" y="69849"/>
                </a:lnTo>
                <a:lnTo>
                  <a:pt x="25399" y="69850"/>
                </a:lnTo>
                <a:lnTo>
                  <a:pt x="12699" y="95250"/>
                </a:lnTo>
                <a:lnTo>
                  <a:pt x="6350" y="126999"/>
                </a:lnTo>
                <a:lnTo>
                  <a:pt x="19050" y="88900"/>
                </a:lnTo>
                <a:lnTo>
                  <a:pt x="25400" y="76200"/>
                </a:lnTo>
                <a:lnTo>
                  <a:pt x="38100" y="63500"/>
                </a:lnTo>
                <a:lnTo>
                  <a:pt x="41275" y="57149"/>
                </a:lnTo>
                <a:close/>
              </a:path>
              <a:path w="7569200" h="927100">
                <a:moveTo>
                  <a:pt x="7442200" y="927099"/>
                </a:moveTo>
                <a:lnTo>
                  <a:pt x="6350" y="159405"/>
                </a:lnTo>
                <a:lnTo>
                  <a:pt x="6350" y="800100"/>
                </a:lnTo>
                <a:lnTo>
                  <a:pt x="12700" y="800100"/>
                </a:lnTo>
                <a:lnTo>
                  <a:pt x="12700" y="825500"/>
                </a:lnTo>
                <a:lnTo>
                  <a:pt x="19050" y="825500"/>
                </a:lnTo>
                <a:lnTo>
                  <a:pt x="19050" y="838200"/>
                </a:lnTo>
                <a:lnTo>
                  <a:pt x="25400" y="838200"/>
                </a:lnTo>
                <a:lnTo>
                  <a:pt x="25400" y="850900"/>
                </a:lnTo>
                <a:lnTo>
                  <a:pt x="31750" y="850900"/>
                </a:lnTo>
                <a:lnTo>
                  <a:pt x="31750" y="863600"/>
                </a:lnTo>
                <a:lnTo>
                  <a:pt x="38100" y="863600"/>
                </a:lnTo>
                <a:lnTo>
                  <a:pt x="69850" y="895350"/>
                </a:lnTo>
                <a:lnTo>
                  <a:pt x="107950" y="914400"/>
                </a:lnTo>
                <a:lnTo>
                  <a:pt x="127000" y="920750"/>
                </a:lnTo>
                <a:lnTo>
                  <a:pt x="7442200" y="927099"/>
                </a:lnTo>
                <a:close/>
              </a:path>
              <a:path w="7569200" h="927100">
                <a:moveTo>
                  <a:pt x="158750" y="0"/>
                </a:moveTo>
                <a:lnTo>
                  <a:pt x="127000" y="0"/>
                </a:lnTo>
                <a:lnTo>
                  <a:pt x="101600" y="12699"/>
                </a:lnTo>
                <a:lnTo>
                  <a:pt x="95249" y="12700"/>
                </a:lnTo>
                <a:lnTo>
                  <a:pt x="69849" y="25400"/>
                </a:lnTo>
                <a:lnTo>
                  <a:pt x="50799" y="44450"/>
                </a:lnTo>
                <a:lnTo>
                  <a:pt x="63500" y="38100"/>
                </a:lnTo>
                <a:lnTo>
                  <a:pt x="76200" y="25400"/>
                </a:lnTo>
                <a:lnTo>
                  <a:pt x="101600" y="12700"/>
                </a:lnTo>
                <a:lnTo>
                  <a:pt x="120650" y="6350"/>
                </a:lnTo>
                <a:lnTo>
                  <a:pt x="158750" y="0"/>
                </a:lnTo>
                <a:close/>
              </a:path>
              <a:path w="7569200" h="927100">
                <a:moveTo>
                  <a:pt x="7467599" y="12699"/>
                </a:moveTo>
                <a:lnTo>
                  <a:pt x="7442200" y="0"/>
                </a:lnTo>
                <a:lnTo>
                  <a:pt x="7410450" y="0"/>
                </a:lnTo>
                <a:lnTo>
                  <a:pt x="7448550" y="6350"/>
                </a:lnTo>
                <a:lnTo>
                  <a:pt x="7467599" y="12699"/>
                </a:lnTo>
                <a:close/>
              </a:path>
              <a:path w="7569200" h="927100">
                <a:moveTo>
                  <a:pt x="7512049" y="38099"/>
                </a:moveTo>
                <a:lnTo>
                  <a:pt x="7499350" y="25400"/>
                </a:lnTo>
                <a:lnTo>
                  <a:pt x="7473950" y="12700"/>
                </a:lnTo>
                <a:lnTo>
                  <a:pt x="7467600" y="12700"/>
                </a:lnTo>
                <a:lnTo>
                  <a:pt x="7493000" y="25400"/>
                </a:lnTo>
                <a:lnTo>
                  <a:pt x="7499350" y="31750"/>
                </a:lnTo>
                <a:lnTo>
                  <a:pt x="7512049" y="38099"/>
                </a:lnTo>
                <a:close/>
              </a:path>
              <a:path w="7569200" h="927100">
                <a:moveTo>
                  <a:pt x="7562850" y="127000"/>
                </a:moveTo>
                <a:lnTo>
                  <a:pt x="7556500" y="95250"/>
                </a:lnTo>
                <a:lnTo>
                  <a:pt x="7543800" y="69850"/>
                </a:lnTo>
                <a:lnTo>
                  <a:pt x="7524750" y="44450"/>
                </a:lnTo>
                <a:lnTo>
                  <a:pt x="7518400" y="44450"/>
                </a:lnTo>
                <a:lnTo>
                  <a:pt x="7531100" y="57150"/>
                </a:lnTo>
                <a:lnTo>
                  <a:pt x="7531100" y="69850"/>
                </a:lnTo>
                <a:lnTo>
                  <a:pt x="7537450" y="69850"/>
                </a:lnTo>
                <a:lnTo>
                  <a:pt x="7543800" y="76200"/>
                </a:lnTo>
                <a:lnTo>
                  <a:pt x="7543800" y="88900"/>
                </a:lnTo>
                <a:lnTo>
                  <a:pt x="7550150" y="88900"/>
                </a:lnTo>
                <a:lnTo>
                  <a:pt x="7550150" y="101600"/>
                </a:lnTo>
                <a:lnTo>
                  <a:pt x="7556500" y="101600"/>
                </a:lnTo>
                <a:lnTo>
                  <a:pt x="7556500" y="127000"/>
                </a:lnTo>
                <a:lnTo>
                  <a:pt x="7562850" y="127000"/>
                </a:lnTo>
                <a:close/>
              </a:path>
              <a:path w="7569200" h="927100">
                <a:moveTo>
                  <a:pt x="7569200" y="774700"/>
                </a:moveTo>
                <a:lnTo>
                  <a:pt x="7569200" y="158750"/>
                </a:lnTo>
                <a:lnTo>
                  <a:pt x="7562850" y="127000"/>
                </a:lnTo>
                <a:lnTo>
                  <a:pt x="7556500" y="806450"/>
                </a:lnTo>
                <a:lnTo>
                  <a:pt x="7550150" y="825500"/>
                </a:lnTo>
                <a:lnTo>
                  <a:pt x="7531100" y="863600"/>
                </a:lnTo>
                <a:lnTo>
                  <a:pt x="7499350" y="895350"/>
                </a:lnTo>
                <a:lnTo>
                  <a:pt x="7461250" y="914400"/>
                </a:lnTo>
                <a:lnTo>
                  <a:pt x="7442200" y="920750"/>
                </a:lnTo>
                <a:lnTo>
                  <a:pt x="7442200" y="927099"/>
                </a:lnTo>
                <a:lnTo>
                  <a:pt x="7467600" y="920750"/>
                </a:lnTo>
                <a:lnTo>
                  <a:pt x="7473950" y="920750"/>
                </a:lnTo>
                <a:lnTo>
                  <a:pt x="7499350" y="908050"/>
                </a:lnTo>
                <a:lnTo>
                  <a:pt x="7499350" y="901699"/>
                </a:lnTo>
                <a:lnTo>
                  <a:pt x="7518400" y="882650"/>
                </a:lnTo>
                <a:lnTo>
                  <a:pt x="7524750" y="882650"/>
                </a:lnTo>
                <a:lnTo>
                  <a:pt x="7543800" y="863600"/>
                </a:lnTo>
                <a:lnTo>
                  <a:pt x="7556500" y="838200"/>
                </a:lnTo>
                <a:lnTo>
                  <a:pt x="7556500" y="831849"/>
                </a:lnTo>
                <a:lnTo>
                  <a:pt x="7562850" y="806449"/>
                </a:lnTo>
                <a:lnTo>
                  <a:pt x="7569200" y="7747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58759" y="3022600"/>
            <a:ext cx="7556500" cy="927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2409" y="3022600"/>
            <a:ext cx="7569200" cy="933450"/>
          </a:xfrm>
          <a:custGeom>
            <a:avLst/>
            <a:gdLst/>
            <a:ahLst/>
            <a:cxnLst/>
            <a:rect l="l" t="t" r="r" b="b"/>
            <a:pathLst>
              <a:path w="7569200" h="933450">
                <a:moveTo>
                  <a:pt x="7569200" y="774700"/>
                </a:moveTo>
                <a:lnTo>
                  <a:pt x="7569200" y="158750"/>
                </a:lnTo>
                <a:lnTo>
                  <a:pt x="7556500" y="95250"/>
                </a:lnTo>
                <a:lnTo>
                  <a:pt x="7543800" y="69850"/>
                </a:lnTo>
                <a:lnTo>
                  <a:pt x="7524750" y="44450"/>
                </a:lnTo>
                <a:lnTo>
                  <a:pt x="7518400" y="44450"/>
                </a:lnTo>
                <a:lnTo>
                  <a:pt x="7499350" y="25400"/>
                </a:lnTo>
                <a:lnTo>
                  <a:pt x="7473950" y="12700"/>
                </a:lnTo>
                <a:lnTo>
                  <a:pt x="7467600" y="12700"/>
                </a:lnTo>
                <a:lnTo>
                  <a:pt x="7442200" y="0"/>
                </a:lnTo>
                <a:lnTo>
                  <a:pt x="127000" y="0"/>
                </a:lnTo>
                <a:lnTo>
                  <a:pt x="101599" y="12700"/>
                </a:lnTo>
                <a:lnTo>
                  <a:pt x="95249" y="12700"/>
                </a:lnTo>
                <a:lnTo>
                  <a:pt x="69849" y="25400"/>
                </a:lnTo>
                <a:lnTo>
                  <a:pt x="50799" y="44450"/>
                </a:lnTo>
                <a:lnTo>
                  <a:pt x="31749" y="69850"/>
                </a:lnTo>
                <a:lnTo>
                  <a:pt x="25399" y="69850"/>
                </a:lnTo>
                <a:lnTo>
                  <a:pt x="12699" y="95250"/>
                </a:lnTo>
                <a:lnTo>
                  <a:pt x="0" y="158750"/>
                </a:lnTo>
                <a:lnTo>
                  <a:pt x="0" y="774700"/>
                </a:lnTo>
                <a:lnTo>
                  <a:pt x="6350" y="806450"/>
                </a:lnTo>
                <a:lnTo>
                  <a:pt x="12700" y="831850"/>
                </a:lnTo>
                <a:lnTo>
                  <a:pt x="12699" y="127000"/>
                </a:lnTo>
                <a:lnTo>
                  <a:pt x="38099" y="76200"/>
                </a:lnTo>
                <a:lnTo>
                  <a:pt x="57149" y="50800"/>
                </a:lnTo>
                <a:lnTo>
                  <a:pt x="76199" y="31750"/>
                </a:lnTo>
                <a:lnTo>
                  <a:pt x="101599" y="19050"/>
                </a:lnTo>
                <a:lnTo>
                  <a:pt x="127000" y="13970"/>
                </a:lnTo>
                <a:lnTo>
                  <a:pt x="127000" y="12700"/>
                </a:lnTo>
                <a:lnTo>
                  <a:pt x="158750" y="6350"/>
                </a:lnTo>
                <a:lnTo>
                  <a:pt x="7410450" y="6350"/>
                </a:lnTo>
                <a:lnTo>
                  <a:pt x="7442200" y="12700"/>
                </a:lnTo>
                <a:lnTo>
                  <a:pt x="7442200" y="13970"/>
                </a:lnTo>
                <a:lnTo>
                  <a:pt x="7467600" y="19050"/>
                </a:lnTo>
                <a:lnTo>
                  <a:pt x="7493000" y="31750"/>
                </a:lnTo>
                <a:lnTo>
                  <a:pt x="7512050" y="50800"/>
                </a:lnTo>
                <a:lnTo>
                  <a:pt x="7531100" y="76200"/>
                </a:lnTo>
                <a:lnTo>
                  <a:pt x="7556500" y="127000"/>
                </a:lnTo>
                <a:lnTo>
                  <a:pt x="7556500" y="831850"/>
                </a:lnTo>
                <a:lnTo>
                  <a:pt x="7562850" y="806450"/>
                </a:lnTo>
                <a:lnTo>
                  <a:pt x="7569200" y="774700"/>
                </a:lnTo>
                <a:close/>
              </a:path>
              <a:path w="7569200" h="933450">
                <a:moveTo>
                  <a:pt x="133350" y="920750"/>
                </a:moveTo>
                <a:lnTo>
                  <a:pt x="76200" y="895350"/>
                </a:lnTo>
                <a:lnTo>
                  <a:pt x="38100" y="857250"/>
                </a:lnTo>
                <a:lnTo>
                  <a:pt x="12700" y="800100"/>
                </a:lnTo>
                <a:lnTo>
                  <a:pt x="12700" y="838200"/>
                </a:lnTo>
                <a:lnTo>
                  <a:pt x="25400" y="863600"/>
                </a:lnTo>
                <a:lnTo>
                  <a:pt x="31750" y="863600"/>
                </a:lnTo>
                <a:lnTo>
                  <a:pt x="69850" y="901700"/>
                </a:lnTo>
                <a:lnTo>
                  <a:pt x="69850" y="908050"/>
                </a:lnTo>
                <a:lnTo>
                  <a:pt x="95250" y="920750"/>
                </a:lnTo>
                <a:lnTo>
                  <a:pt x="101600" y="920750"/>
                </a:lnTo>
                <a:lnTo>
                  <a:pt x="127000" y="927100"/>
                </a:lnTo>
                <a:lnTo>
                  <a:pt x="127000" y="920750"/>
                </a:lnTo>
                <a:lnTo>
                  <a:pt x="133350" y="920750"/>
                </a:lnTo>
                <a:close/>
              </a:path>
              <a:path w="7569200" h="933450">
                <a:moveTo>
                  <a:pt x="133350" y="12700"/>
                </a:moveTo>
                <a:lnTo>
                  <a:pt x="127000" y="12700"/>
                </a:lnTo>
                <a:lnTo>
                  <a:pt x="127000" y="13970"/>
                </a:lnTo>
                <a:lnTo>
                  <a:pt x="133350" y="12700"/>
                </a:lnTo>
                <a:close/>
              </a:path>
              <a:path w="7569200" h="933450">
                <a:moveTo>
                  <a:pt x="7442200" y="927100"/>
                </a:moveTo>
                <a:lnTo>
                  <a:pt x="7442200" y="920750"/>
                </a:lnTo>
                <a:lnTo>
                  <a:pt x="127000" y="920750"/>
                </a:lnTo>
                <a:lnTo>
                  <a:pt x="127000" y="927100"/>
                </a:lnTo>
                <a:lnTo>
                  <a:pt x="158750" y="933450"/>
                </a:lnTo>
                <a:lnTo>
                  <a:pt x="7410450" y="933450"/>
                </a:lnTo>
                <a:lnTo>
                  <a:pt x="7442200" y="927100"/>
                </a:lnTo>
                <a:close/>
              </a:path>
              <a:path w="7569200" h="933450">
                <a:moveTo>
                  <a:pt x="7442200" y="13970"/>
                </a:moveTo>
                <a:lnTo>
                  <a:pt x="7442200" y="12700"/>
                </a:lnTo>
                <a:lnTo>
                  <a:pt x="7435850" y="12700"/>
                </a:lnTo>
                <a:lnTo>
                  <a:pt x="7442200" y="13970"/>
                </a:lnTo>
                <a:close/>
              </a:path>
              <a:path w="7569200" h="933450">
                <a:moveTo>
                  <a:pt x="7556500" y="838200"/>
                </a:moveTo>
                <a:lnTo>
                  <a:pt x="7556500" y="800100"/>
                </a:lnTo>
                <a:lnTo>
                  <a:pt x="7543800" y="831850"/>
                </a:lnTo>
                <a:lnTo>
                  <a:pt x="7531100" y="857250"/>
                </a:lnTo>
                <a:lnTo>
                  <a:pt x="7493000" y="895350"/>
                </a:lnTo>
                <a:lnTo>
                  <a:pt x="7467600" y="908050"/>
                </a:lnTo>
                <a:lnTo>
                  <a:pt x="7435850" y="920750"/>
                </a:lnTo>
                <a:lnTo>
                  <a:pt x="7442200" y="920750"/>
                </a:lnTo>
                <a:lnTo>
                  <a:pt x="7442200" y="927100"/>
                </a:lnTo>
                <a:lnTo>
                  <a:pt x="7467600" y="920750"/>
                </a:lnTo>
                <a:lnTo>
                  <a:pt x="7473950" y="920750"/>
                </a:lnTo>
                <a:lnTo>
                  <a:pt x="7499350" y="908050"/>
                </a:lnTo>
                <a:lnTo>
                  <a:pt x="7499350" y="901700"/>
                </a:lnTo>
                <a:lnTo>
                  <a:pt x="7518400" y="882650"/>
                </a:lnTo>
                <a:lnTo>
                  <a:pt x="7524750" y="882650"/>
                </a:lnTo>
                <a:lnTo>
                  <a:pt x="7543800" y="863600"/>
                </a:lnTo>
                <a:lnTo>
                  <a:pt x="7556500" y="8382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7859" y="5041900"/>
            <a:ext cx="1930399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65159" y="5022850"/>
            <a:ext cx="1962150" cy="450850"/>
          </a:xfrm>
          <a:custGeom>
            <a:avLst/>
            <a:gdLst/>
            <a:ahLst/>
            <a:cxnLst/>
            <a:rect l="l" t="t" r="r" b="b"/>
            <a:pathLst>
              <a:path w="1962150" h="450850">
                <a:moveTo>
                  <a:pt x="1962150" y="444499"/>
                </a:moveTo>
                <a:lnTo>
                  <a:pt x="1962087" y="16933"/>
                </a:lnTo>
                <a:lnTo>
                  <a:pt x="1956827" y="4233"/>
                </a:lnTo>
                <a:lnTo>
                  <a:pt x="19431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444500"/>
                </a:lnTo>
                <a:lnTo>
                  <a:pt x="6350" y="450850"/>
                </a:lnTo>
                <a:lnTo>
                  <a:pt x="12700" y="45085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930400" y="31749"/>
                </a:lnTo>
                <a:lnTo>
                  <a:pt x="1930400" y="19049"/>
                </a:lnTo>
                <a:lnTo>
                  <a:pt x="1943100" y="31749"/>
                </a:lnTo>
                <a:lnTo>
                  <a:pt x="1943100" y="450849"/>
                </a:lnTo>
                <a:lnTo>
                  <a:pt x="1955800" y="450849"/>
                </a:lnTo>
                <a:lnTo>
                  <a:pt x="1962150" y="444499"/>
                </a:lnTo>
                <a:close/>
              </a:path>
              <a:path w="1962150" h="45085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962150" h="450850">
                <a:moveTo>
                  <a:pt x="31750" y="4191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419100"/>
                </a:lnTo>
                <a:lnTo>
                  <a:pt x="31750" y="419100"/>
                </a:lnTo>
                <a:close/>
              </a:path>
              <a:path w="1962150" h="450850">
                <a:moveTo>
                  <a:pt x="1943100" y="419099"/>
                </a:moveTo>
                <a:lnTo>
                  <a:pt x="12700" y="419100"/>
                </a:lnTo>
                <a:lnTo>
                  <a:pt x="31750" y="438150"/>
                </a:lnTo>
                <a:lnTo>
                  <a:pt x="31750" y="450850"/>
                </a:lnTo>
                <a:lnTo>
                  <a:pt x="1930400" y="450849"/>
                </a:lnTo>
                <a:lnTo>
                  <a:pt x="1930400" y="438149"/>
                </a:lnTo>
                <a:lnTo>
                  <a:pt x="1943100" y="419099"/>
                </a:lnTo>
                <a:close/>
              </a:path>
              <a:path w="1962150" h="450850">
                <a:moveTo>
                  <a:pt x="31750" y="450850"/>
                </a:moveTo>
                <a:lnTo>
                  <a:pt x="31750" y="438150"/>
                </a:lnTo>
                <a:lnTo>
                  <a:pt x="12700" y="419100"/>
                </a:lnTo>
                <a:lnTo>
                  <a:pt x="12700" y="450850"/>
                </a:lnTo>
                <a:lnTo>
                  <a:pt x="31750" y="450850"/>
                </a:lnTo>
                <a:close/>
              </a:path>
              <a:path w="1962150" h="450850">
                <a:moveTo>
                  <a:pt x="1943100" y="31749"/>
                </a:moveTo>
                <a:lnTo>
                  <a:pt x="1930400" y="19049"/>
                </a:lnTo>
                <a:lnTo>
                  <a:pt x="1930400" y="31749"/>
                </a:lnTo>
                <a:lnTo>
                  <a:pt x="1943100" y="31749"/>
                </a:lnTo>
                <a:close/>
              </a:path>
              <a:path w="1962150" h="450850">
                <a:moveTo>
                  <a:pt x="1943100" y="419099"/>
                </a:moveTo>
                <a:lnTo>
                  <a:pt x="1943100" y="31749"/>
                </a:lnTo>
                <a:lnTo>
                  <a:pt x="1930400" y="31749"/>
                </a:lnTo>
                <a:lnTo>
                  <a:pt x="1930400" y="419099"/>
                </a:lnTo>
                <a:lnTo>
                  <a:pt x="1943100" y="419099"/>
                </a:lnTo>
                <a:close/>
              </a:path>
              <a:path w="1962150" h="450850">
                <a:moveTo>
                  <a:pt x="1943100" y="450849"/>
                </a:moveTo>
                <a:lnTo>
                  <a:pt x="1943100" y="419099"/>
                </a:lnTo>
                <a:lnTo>
                  <a:pt x="1930400" y="438149"/>
                </a:lnTo>
                <a:lnTo>
                  <a:pt x="1930400" y="450849"/>
                </a:lnTo>
                <a:lnTo>
                  <a:pt x="1943100" y="4508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9759" y="5543550"/>
            <a:ext cx="6800850" cy="450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7059" y="5537200"/>
            <a:ext cx="6819900" cy="463550"/>
          </a:xfrm>
          <a:custGeom>
            <a:avLst/>
            <a:gdLst/>
            <a:ahLst/>
            <a:cxnLst/>
            <a:rect l="l" t="t" r="r" b="b"/>
            <a:pathLst>
              <a:path w="6819900" h="463550">
                <a:moveTo>
                  <a:pt x="19050" y="457200"/>
                </a:moveTo>
                <a:lnTo>
                  <a:pt x="19050" y="400050"/>
                </a:lnTo>
                <a:lnTo>
                  <a:pt x="0" y="400050"/>
                </a:lnTo>
                <a:lnTo>
                  <a:pt x="0" y="457200"/>
                </a:lnTo>
                <a:lnTo>
                  <a:pt x="19050" y="457200"/>
                </a:lnTo>
                <a:close/>
              </a:path>
              <a:path w="6819900" h="463550">
                <a:moveTo>
                  <a:pt x="19050" y="355600"/>
                </a:moveTo>
                <a:lnTo>
                  <a:pt x="19050" y="298450"/>
                </a:lnTo>
                <a:lnTo>
                  <a:pt x="0" y="298450"/>
                </a:lnTo>
                <a:lnTo>
                  <a:pt x="0" y="355600"/>
                </a:lnTo>
                <a:lnTo>
                  <a:pt x="19050" y="355600"/>
                </a:lnTo>
                <a:close/>
              </a:path>
              <a:path w="6819900" h="463550">
                <a:moveTo>
                  <a:pt x="19050" y="260350"/>
                </a:moveTo>
                <a:lnTo>
                  <a:pt x="19050" y="203200"/>
                </a:lnTo>
                <a:lnTo>
                  <a:pt x="0" y="203200"/>
                </a:lnTo>
                <a:lnTo>
                  <a:pt x="0" y="260350"/>
                </a:lnTo>
                <a:lnTo>
                  <a:pt x="19050" y="260350"/>
                </a:lnTo>
                <a:close/>
              </a:path>
              <a:path w="6819900" h="463550">
                <a:moveTo>
                  <a:pt x="19050" y="158750"/>
                </a:moveTo>
                <a:lnTo>
                  <a:pt x="19050" y="107950"/>
                </a:lnTo>
                <a:lnTo>
                  <a:pt x="0" y="107950"/>
                </a:lnTo>
                <a:lnTo>
                  <a:pt x="0" y="158750"/>
                </a:lnTo>
                <a:lnTo>
                  <a:pt x="19050" y="158750"/>
                </a:lnTo>
                <a:close/>
              </a:path>
              <a:path w="6819900" h="463550">
                <a:moveTo>
                  <a:pt x="19050" y="63500"/>
                </a:moveTo>
                <a:lnTo>
                  <a:pt x="19050" y="6350"/>
                </a:lnTo>
                <a:lnTo>
                  <a:pt x="0" y="6350"/>
                </a:lnTo>
                <a:lnTo>
                  <a:pt x="0" y="63500"/>
                </a:lnTo>
                <a:lnTo>
                  <a:pt x="19050" y="63500"/>
                </a:lnTo>
                <a:close/>
              </a:path>
              <a:path w="6819900" h="463550">
                <a:moveTo>
                  <a:pt x="107950" y="12700"/>
                </a:moveTo>
                <a:lnTo>
                  <a:pt x="107950" y="0"/>
                </a:lnTo>
                <a:lnTo>
                  <a:pt x="50800" y="0"/>
                </a:lnTo>
                <a:lnTo>
                  <a:pt x="50800" y="12700"/>
                </a:lnTo>
                <a:lnTo>
                  <a:pt x="107950" y="12700"/>
                </a:lnTo>
                <a:close/>
              </a:path>
              <a:path w="6819900" h="463550">
                <a:moveTo>
                  <a:pt x="203200" y="12700"/>
                </a:moveTo>
                <a:lnTo>
                  <a:pt x="203200" y="0"/>
                </a:lnTo>
                <a:lnTo>
                  <a:pt x="152400" y="0"/>
                </a:lnTo>
                <a:lnTo>
                  <a:pt x="152400" y="12700"/>
                </a:lnTo>
                <a:lnTo>
                  <a:pt x="203200" y="12700"/>
                </a:lnTo>
                <a:close/>
              </a:path>
              <a:path w="6819900" h="463550">
                <a:moveTo>
                  <a:pt x="304800" y="12700"/>
                </a:moveTo>
                <a:lnTo>
                  <a:pt x="304800" y="0"/>
                </a:lnTo>
                <a:lnTo>
                  <a:pt x="247650" y="0"/>
                </a:lnTo>
                <a:lnTo>
                  <a:pt x="247650" y="12700"/>
                </a:lnTo>
                <a:lnTo>
                  <a:pt x="304800" y="12700"/>
                </a:lnTo>
                <a:close/>
              </a:path>
              <a:path w="6819900" h="463550">
                <a:moveTo>
                  <a:pt x="400050" y="12700"/>
                </a:moveTo>
                <a:lnTo>
                  <a:pt x="400050" y="0"/>
                </a:lnTo>
                <a:lnTo>
                  <a:pt x="342900" y="0"/>
                </a:lnTo>
                <a:lnTo>
                  <a:pt x="342900" y="12700"/>
                </a:lnTo>
                <a:lnTo>
                  <a:pt x="400050" y="12700"/>
                </a:lnTo>
                <a:close/>
              </a:path>
              <a:path w="6819900" h="463550">
                <a:moveTo>
                  <a:pt x="501650" y="12700"/>
                </a:moveTo>
                <a:lnTo>
                  <a:pt x="501650" y="0"/>
                </a:lnTo>
                <a:lnTo>
                  <a:pt x="444500" y="0"/>
                </a:lnTo>
                <a:lnTo>
                  <a:pt x="444500" y="12700"/>
                </a:lnTo>
                <a:lnTo>
                  <a:pt x="501650" y="12700"/>
                </a:lnTo>
                <a:close/>
              </a:path>
              <a:path w="6819900" h="463550">
                <a:moveTo>
                  <a:pt x="596900" y="12700"/>
                </a:moveTo>
                <a:lnTo>
                  <a:pt x="596900" y="0"/>
                </a:lnTo>
                <a:lnTo>
                  <a:pt x="539750" y="0"/>
                </a:lnTo>
                <a:lnTo>
                  <a:pt x="539750" y="12700"/>
                </a:lnTo>
                <a:lnTo>
                  <a:pt x="596900" y="12700"/>
                </a:lnTo>
                <a:close/>
              </a:path>
              <a:path w="6819900" h="463550">
                <a:moveTo>
                  <a:pt x="698500" y="12700"/>
                </a:moveTo>
                <a:lnTo>
                  <a:pt x="698500" y="0"/>
                </a:lnTo>
                <a:lnTo>
                  <a:pt x="641350" y="0"/>
                </a:lnTo>
                <a:lnTo>
                  <a:pt x="641350" y="12700"/>
                </a:lnTo>
                <a:lnTo>
                  <a:pt x="698500" y="12700"/>
                </a:lnTo>
                <a:close/>
              </a:path>
              <a:path w="6819900" h="463550">
                <a:moveTo>
                  <a:pt x="793750" y="12700"/>
                </a:moveTo>
                <a:lnTo>
                  <a:pt x="793750" y="0"/>
                </a:lnTo>
                <a:lnTo>
                  <a:pt x="736600" y="0"/>
                </a:lnTo>
                <a:lnTo>
                  <a:pt x="736600" y="12700"/>
                </a:lnTo>
                <a:lnTo>
                  <a:pt x="793750" y="12700"/>
                </a:lnTo>
                <a:close/>
              </a:path>
              <a:path w="6819900" h="463550">
                <a:moveTo>
                  <a:pt x="889000" y="12700"/>
                </a:moveTo>
                <a:lnTo>
                  <a:pt x="889000" y="0"/>
                </a:lnTo>
                <a:lnTo>
                  <a:pt x="838200" y="0"/>
                </a:lnTo>
                <a:lnTo>
                  <a:pt x="838200" y="12700"/>
                </a:lnTo>
                <a:lnTo>
                  <a:pt x="889000" y="12700"/>
                </a:lnTo>
                <a:close/>
              </a:path>
              <a:path w="6819900" h="463550">
                <a:moveTo>
                  <a:pt x="990600" y="12700"/>
                </a:moveTo>
                <a:lnTo>
                  <a:pt x="990600" y="0"/>
                </a:lnTo>
                <a:lnTo>
                  <a:pt x="933450" y="0"/>
                </a:lnTo>
                <a:lnTo>
                  <a:pt x="933450" y="12700"/>
                </a:lnTo>
                <a:lnTo>
                  <a:pt x="990600" y="12700"/>
                </a:lnTo>
                <a:close/>
              </a:path>
              <a:path w="6819900" h="463550">
                <a:moveTo>
                  <a:pt x="1085850" y="12700"/>
                </a:moveTo>
                <a:lnTo>
                  <a:pt x="1085850" y="0"/>
                </a:lnTo>
                <a:lnTo>
                  <a:pt x="1028700" y="0"/>
                </a:lnTo>
                <a:lnTo>
                  <a:pt x="1028700" y="12700"/>
                </a:lnTo>
                <a:lnTo>
                  <a:pt x="1085850" y="12700"/>
                </a:lnTo>
                <a:close/>
              </a:path>
              <a:path w="6819900" h="463550">
                <a:moveTo>
                  <a:pt x="1187450" y="12700"/>
                </a:moveTo>
                <a:lnTo>
                  <a:pt x="1187450" y="0"/>
                </a:lnTo>
                <a:lnTo>
                  <a:pt x="1130300" y="0"/>
                </a:lnTo>
                <a:lnTo>
                  <a:pt x="1130300" y="12700"/>
                </a:lnTo>
                <a:lnTo>
                  <a:pt x="1187450" y="12700"/>
                </a:lnTo>
                <a:close/>
              </a:path>
              <a:path w="6819900" h="463550">
                <a:moveTo>
                  <a:pt x="1282699" y="12700"/>
                </a:moveTo>
                <a:lnTo>
                  <a:pt x="1282699" y="0"/>
                </a:lnTo>
                <a:lnTo>
                  <a:pt x="1225549" y="0"/>
                </a:lnTo>
                <a:lnTo>
                  <a:pt x="1225549" y="12700"/>
                </a:lnTo>
                <a:lnTo>
                  <a:pt x="1282699" y="12700"/>
                </a:lnTo>
                <a:close/>
              </a:path>
              <a:path w="6819900" h="463550">
                <a:moveTo>
                  <a:pt x="1377949" y="12700"/>
                </a:moveTo>
                <a:lnTo>
                  <a:pt x="1377949" y="0"/>
                </a:lnTo>
                <a:lnTo>
                  <a:pt x="1327149" y="0"/>
                </a:lnTo>
                <a:lnTo>
                  <a:pt x="1327149" y="12700"/>
                </a:lnTo>
                <a:lnTo>
                  <a:pt x="1377949" y="12700"/>
                </a:lnTo>
                <a:close/>
              </a:path>
              <a:path w="6819900" h="463550">
                <a:moveTo>
                  <a:pt x="1479549" y="12700"/>
                </a:moveTo>
                <a:lnTo>
                  <a:pt x="1479549" y="0"/>
                </a:lnTo>
                <a:lnTo>
                  <a:pt x="1422399" y="0"/>
                </a:lnTo>
                <a:lnTo>
                  <a:pt x="1422399" y="12700"/>
                </a:lnTo>
                <a:lnTo>
                  <a:pt x="1479549" y="12700"/>
                </a:lnTo>
                <a:close/>
              </a:path>
              <a:path w="6819900" h="463550">
                <a:moveTo>
                  <a:pt x="1574799" y="12700"/>
                </a:moveTo>
                <a:lnTo>
                  <a:pt x="1574799" y="0"/>
                </a:lnTo>
                <a:lnTo>
                  <a:pt x="1523999" y="0"/>
                </a:lnTo>
                <a:lnTo>
                  <a:pt x="1523999" y="12700"/>
                </a:lnTo>
                <a:lnTo>
                  <a:pt x="1574799" y="12700"/>
                </a:lnTo>
                <a:close/>
              </a:path>
              <a:path w="6819900" h="463550">
                <a:moveTo>
                  <a:pt x="1676399" y="12700"/>
                </a:moveTo>
                <a:lnTo>
                  <a:pt x="1676399" y="0"/>
                </a:lnTo>
                <a:lnTo>
                  <a:pt x="1619249" y="0"/>
                </a:lnTo>
                <a:lnTo>
                  <a:pt x="1619249" y="12700"/>
                </a:lnTo>
                <a:lnTo>
                  <a:pt x="1676399" y="12700"/>
                </a:lnTo>
                <a:close/>
              </a:path>
              <a:path w="6819900" h="463550">
                <a:moveTo>
                  <a:pt x="1771649" y="12700"/>
                </a:moveTo>
                <a:lnTo>
                  <a:pt x="1771649" y="0"/>
                </a:lnTo>
                <a:lnTo>
                  <a:pt x="1714499" y="0"/>
                </a:lnTo>
                <a:lnTo>
                  <a:pt x="1714499" y="12700"/>
                </a:lnTo>
                <a:lnTo>
                  <a:pt x="1771649" y="12700"/>
                </a:lnTo>
                <a:close/>
              </a:path>
              <a:path w="6819900" h="463550">
                <a:moveTo>
                  <a:pt x="1873249" y="12700"/>
                </a:moveTo>
                <a:lnTo>
                  <a:pt x="1873249" y="0"/>
                </a:lnTo>
                <a:lnTo>
                  <a:pt x="1816099" y="0"/>
                </a:lnTo>
                <a:lnTo>
                  <a:pt x="1816099" y="12700"/>
                </a:lnTo>
                <a:lnTo>
                  <a:pt x="1873249" y="12700"/>
                </a:lnTo>
                <a:close/>
              </a:path>
              <a:path w="6819900" h="463550">
                <a:moveTo>
                  <a:pt x="1968499" y="12700"/>
                </a:moveTo>
                <a:lnTo>
                  <a:pt x="1968499" y="0"/>
                </a:lnTo>
                <a:lnTo>
                  <a:pt x="1911349" y="0"/>
                </a:lnTo>
                <a:lnTo>
                  <a:pt x="1911349" y="12700"/>
                </a:lnTo>
                <a:lnTo>
                  <a:pt x="1968499" y="12700"/>
                </a:lnTo>
                <a:close/>
              </a:path>
              <a:path w="6819900" h="463550">
                <a:moveTo>
                  <a:pt x="2063749" y="12700"/>
                </a:moveTo>
                <a:lnTo>
                  <a:pt x="2063749" y="0"/>
                </a:lnTo>
                <a:lnTo>
                  <a:pt x="2012949" y="0"/>
                </a:lnTo>
                <a:lnTo>
                  <a:pt x="2012949" y="12700"/>
                </a:lnTo>
                <a:lnTo>
                  <a:pt x="2063749" y="12700"/>
                </a:lnTo>
                <a:close/>
              </a:path>
              <a:path w="6819900" h="463550">
                <a:moveTo>
                  <a:pt x="2165349" y="12700"/>
                </a:moveTo>
                <a:lnTo>
                  <a:pt x="2165349" y="0"/>
                </a:lnTo>
                <a:lnTo>
                  <a:pt x="2108199" y="0"/>
                </a:lnTo>
                <a:lnTo>
                  <a:pt x="2108199" y="12700"/>
                </a:lnTo>
                <a:lnTo>
                  <a:pt x="2165349" y="12700"/>
                </a:lnTo>
                <a:close/>
              </a:path>
              <a:path w="6819900" h="463550">
                <a:moveTo>
                  <a:pt x="2260599" y="12700"/>
                </a:moveTo>
                <a:lnTo>
                  <a:pt x="2260599" y="0"/>
                </a:lnTo>
                <a:lnTo>
                  <a:pt x="2209799" y="0"/>
                </a:lnTo>
                <a:lnTo>
                  <a:pt x="2209799" y="12700"/>
                </a:lnTo>
                <a:lnTo>
                  <a:pt x="2260599" y="12700"/>
                </a:lnTo>
                <a:close/>
              </a:path>
              <a:path w="6819900" h="463550">
                <a:moveTo>
                  <a:pt x="2362199" y="12700"/>
                </a:moveTo>
                <a:lnTo>
                  <a:pt x="2362199" y="0"/>
                </a:lnTo>
                <a:lnTo>
                  <a:pt x="2305049" y="0"/>
                </a:lnTo>
                <a:lnTo>
                  <a:pt x="2305049" y="12700"/>
                </a:lnTo>
                <a:lnTo>
                  <a:pt x="2362199" y="12700"/>
                </a:lnTo>
                <a:close/>
              </a:path>
              <a:path w="6819900" h="463550">
                <a:moveTo>
                  <a:pt x="2457449" y="12700"/>
                </a:moveTo>
                <a:lnTo>
                  <a:pt x="2457449" y="0"/>
                </a:lnTo>
                <a:lnTo>
                  <a:pt x="2400299" y="0"/>
                </a:lnTo>
                <a:lnTo>
                  <a:pt x="2400299" y="12700"/>
                </a:lnTo>
                <a:lnTo>
                  <a:pt x="2457449" y="12700"/>
                </a:lnTo>
                <a:close/>
              </a:path>
              <a:path w="6819900" h="463550">
                <a:moveTo>
                  <a:pt x="2559049" y="12700"/>
                </a:moveTo>
                <a:lnTo>
                  <a:pt x="2559049" y="0"/>
                </a:lnTo>
                <a:lnTo>
                  <a:pt x="2501899" y="0"/>
                </a:lnTo>
                <a:lnTo>
                  <a:pt x="2501899" y="12700"/>
                </a:lnTo>
                <a:lnTo>
                  <a:pt x="2559049" y="12700"/>
                </a:lnTo>
                <a:close/>
              </a:path>
              <a:path w="6819900" h="463550">
                <a:moveTo>
                  <a:pt x="2654299" y="12700"/>
                </a:moveTo>
                <a:lnTo>
                  <a:pt x="2654299" y="0"/>
                </a:lnTo>
                <a:lnTo>
                  <a:pt x="2597149" y="0"/>
                </a:lnTo>
                <a:lnTo>
                  <a:pt x="2597149" y="12700"/>
                </a:lnTo>
                <a:lnTo>
                  <a:pt x="2654299" y="12700"/>
                </a:lnTo>
                <a:close/>
              </a:path>
              <a:path w="6819900" h="463550">
                <a:moveTo>
                  <a:pt x="2749549" y="12700"/>
                </a:moveTo>
                <a:lnTo>
                  <a:pt x="2749549" y="0"/>
                </a:lnTo>
                <a:lnTo>
                  <a:pt x="2698749" y="0"/>
                </a:lnTo>
                <a:lnTo>
                  <a:pt x="2698749" y="12700"/>
                </a:lnTo>
                <a:lnTo>
                  <a:pt x="2749549" y="12700"/>
                </a:lnTo>
                <a:close/>
              </a:path>
              <a:path w="6819900" h="463550">
                <a:moveTo>
                  <a:pt x="2851149" y="12700"/>
                </a:moveTo>
                <a:lnTo>
                  <a:pt x="2851149" y="0"/>
                </a:lnTo>
                <a:lnTo>
                  <a:pt x="2793999" y="0"/>
                </a:lnTo>
                <a:lnTo>
                  <a:pt x="2793999" y="12700"/>
                </a:lnTo>
                <a:lnTo>
                  <a:pt x="2851149" y="12700"/>
                </a:lnTo>
                <a:close/>
              </a:path>
              <a:path w="6819900" h="463550">
                <a:moveTo>
                  <a:pt x="2946399" y="12700"/>
                </a:moveTo>
                <a:lnTo>
                  <a:pt x="2946399" y="0"/>
                </a:lnTo>
                <a:lnTo>
                  <a:pt x="2889249" y="0"/>
                </a:lnTo>
                <a:lnTo>
                  <a:pt x="2889249" y="12700"/>
                </a:lnTo>
                <a:lnTo>
                  <a:pt x="2946399" y="12700"/>
                </a:lnTo>
                <a:close/>
              </a:path>
              <a:path w="6819900" h="463550">
                <a:moveTo>
                  <a:pt x="3047999" y="12700"/>
                </a:moveTo>
                <a:lnTo>
                  <a:pt x="3047999" y="0"/>
                </a:lnTo>
                <a:lnTo>
                  <a:pt x="2990849" y="0"/>
                </a:lnTo>
                <a:lnTo>
                  <a:pt x="2990849" y="12700"/>
                </a:lnTo>
                <a:lnTo>
                  <a:pt x="3047999" y="12700"/>
                </a:lnTo>
                <a:close/>
              </a:path>
              <a:path w="6819900" h="463550">
                <a:moveTo>
                  <a:pt x="3143249" y="12700"/>
                </a:moveTo>
                <a:lnTo>
                  <a:pt x="3143249" y="0"/>
                </a:lnTo>
                <a:lnTo>
                  <a:pt x="3086099" y="0"/>
                </a:lnTo>
                <a:lnTo>
                  <a:pt x="3086099" y="12700"/>
                </a:lnTo>
                <a:lnTo>
                  <a:pt x="3143249" y="12700"/>
                </a:lnTo>
                <a:close/>
              </a:path>
              <a:path w="6819900" h="463550">
                <a:moveTo>
                  <a:pt x="3244849" y="12700"/>
                </a:moveTo>
                <a:lnTo>
                  <a:pt x="3244849" y="0"/>
                </a:lnTo>
                <a:lnTo>
                  <a:pt x="3187699" y="0"/>
                </a:lnTo>
                <a:lnTo>
                  <a:pt x="3187699" y="12700"/>
                </a:lnTo>
                <a:lnTo>
                  <a:pt x="3244849" y="12700"/>
                </a:lnTo>
                <a:close/>
              </a:path>
              <a:path w="6819900" h="463550">
                <a:moveTo>
                  <a:pt x="3340100" y="12700"/>
                </a:moveTo>
                <a:lnTo>
                  <a:pt x="3340100" y="0"/>
                </a:lnTo>
                <a:lnTo>
                  <a:pt x="3282950" y="0"/>
                </a:lnTo>
                <a:lnTo>
                  <a:pt x="3282950" y="12700"/>
                </a:lnTo>
                <a:lnTo>
                  <a:pt x="3340100" y="12700"/>
                </a:lnTo>
                <a:close/>
              </a:path>
              <a:path w="6819900" h="463550">
                <a:moveTo>
                  <a:pt x="3435350" y="12700"/>
                </a:moveTo>
                <a:lnTo>
                  <a:pt x="3435350" y="0"/>
                </a:lnTo>
                <a:lnTo>
                  <a:pt x="3384550" y="0"/>
                </a:lnTo>
                <a:lnTo>
                  <a:pt x="3384550" y="12700"/>
                </a:lnTo>
                <a:lnTo>
                  <a:pt x="3435350" y="12700"/>
                </a:lnTo>
                <a:close/>
              </a:path>
              <a:path w="6819900" h="463550">
                <a:moveTo>
                  <a:pt x="3536950" y="12700"/>
                </a:moveTo>
                <a:lnTo>
                  <a:pt x="3536950" y="0"/>
                </a:lnTo>
                <a:lnTo>
                  <a:pt x="3479800" y="0"/>
                </a:lnTo>
                <a:lnTo>
                  <a:pt x="3479800" y="12700"/>
                </a:lnTo>
                <a:lnTo>
                  <a:pt x="3536950" y="12700"/>
                </a:lnTo>
                <a:close/>
              </a:path>
              <a:path w="6819900" h="463550">
                <a:moveTo>
                  <a:pt x="3632200" y="12700"/>
                </a:moveTo>
                <a:lnTo>
                  <a:pt x="3632200" y="0"/>
                </a:lnTo>
                <a:lnTo>
                  <a:pt x="3575050" y="0"/>
                </a:lnTo>
                <a:lnTo>
                  <a:pt x="3575050" y="12700"/>
                </a:lnTo>
                <a:lnTo>
                  <a:pt x="3632200" y="12700"/>
                </a:lnTo>
                <a:close/>
              </a:path>
              <a:path w="6819900" h="463550">
                <a:moveTo>
                  <a:pt x="3733800" y="12700"/>
                </a:moveTo>
                <a:lnTo>
                  <a:pt x="3733800" y="0"/>
                </a:lnTo>
                <a:lnTo>
                  <a:pt x="3676650" y="0"/>
                </a:lnTo>
                <a:lnTo>
                  <a:pt x="3676650" y="12700"/>
                </a:lnTo>
                <a:lnTo>
                  <a:pt x="3733800" y="12700"/>
                </a:lnTo>
                <a:close/>
              </a:path>
              <a:path w="6819900" h="463550">
                <a:moveTo>
                  <a:pt x="3829050" y="12700"/>
                </a:moveTo>
                <a:lnTo>
                  <a:pt x="3829050" y="0"/>
                </a:lnTo>
                <a:lnTo>
                  <a:pt x="3771900" y="0"/>
                </a:lnTo>
                <a:lnTo>
                  <a:pt x="3771900" y="12700"/>
                </a:lnTo>
                <a:lnTo>
                  <a:pt x="3829050" y="12700"/>
                </a:lnTo>
                <a:close/>
              </a:path>
              <a:path w="6819900" h="463550">
                <a:moveTo>
                  <a:pt x="3930650" y="12700"/>
                </a:moveTo>
                <a:lnTo>
                  <a:pt x="3930650" y="0"/>
                </a:lnTo>
                <a:lnTo>
                  <a:pt x="3873500" y="0"/>
                </a:lnTo>
                <a:lnTo>
                  <a:pt x="3873500" y="12700"/>
                </a:lnTo>
                <a:lnTo>
                  <a:pt x="3930650" y="12700"/>
                </a:lnTo>
                <a:close/>
              </a:path>
              <a:path w="6819900" h="463550">
                <a:moveTo>
                  <a:pt x="4025900" y="12700"/>
                </a:moveTo>
                <a:lnTo>
                  <a:pt x="4025900" y="0"/>
                </a:lnTo>
                <a:lnTo>
                  <a:pt x="3968750" y="0"/>
                </a:lnTo>
                <a:lnTo>
                  <a:pt x="3968750" y="12700"/>
                </a:lnTo>
                <a:lnTo>
                  <a:pt x="4025900" y="12700"/>
                </a:lnTo>
                <a:close/>
              </a:path>
              <a:path w="6819900" h="463550">
                <a:moveTo>
                  <a:pt x="4121150" y="12700"/>
                </a:moveTo>
                <a:lnTo>
                  <a:pt x="4121150" y="0"/>
                </a:lnTo>
                <a:lnTo>
                  <a:pt x="4070350" y="0"/>
                </a:lnTo>
                <a:lnTo>
                  <a:pt x="4070350" y="12700"/>
                </a:lnTo>
                <a:lnTo>
                  <a:pt x="4121150" y="12700"/>
                </a:lnTo>
                <a:close/>
              </a:path>
              <a:path w="6819900" h="463550">
                <a:moveTo>
                  <a:pt x="4222750" y="12700"/>
                </a:moveTo>
                <a:lnTo>
                  <a:pt x="4222750" y="0"/>
                </a:lnTo>
                <a:lnTo>
                  <a:pt x="4165600" y="0"/>
                </a:lnTo>
                <a:lnTo>
                  <a:pt x="4165600" y="12700"/>
                </a:lnTo>
                <a:lnTo>
                  <a:pt x="4222750" y="12700"/>
                </a:lnTo>
                <a:close/>
              </a:path>
              <a:path w="6819900" h="463550">
                <a:moveTo>
                  <a:pt x="4318000" y="12700"/>
                </a:moveTo>
                <a:lnTo>
                  <a:pt x="4318000" y="0"/>
                </a:lnTo>
                <a:lnTo>
                  <a:pt x="4260850" y="0"/>
                </a:lnTo>
                <a:lnTo>
                  <a:pt x="4260850" y="12700"/>
                </a:lnTo>
                <a:lnTo>
                  <a:pt x="4318000" y="12700"/>
                </a:lnTo>
                <a:close/>
              </a:path>
              <a:path w="6819900" h="463550">
                <a:moveTo>
                  <a:pt x="4419600" y="12700"/>
                </a:moveTo>
                <a:lnTo>
                  <a:pt x="4419600" y="0"/>
                </a:lnTo>
                <a:lnTo>
                  <a:pt x="4362450" y="0"/>
                </a:lnTo>
                <a:lnTo>
                  <a:pt x="4362450" y="12700"/>
                </a:lnTo>
                <a:lnTo>
                  <a:pt x="4419600" y="12700"/>
                </a:lnTo>
                <a:close/>
              </a:path>
              <a:path w="6819900" h="463550">
                <a:moveTo>
                  <a:pt x="4514850" y="12700"/>
                </a:moveTo>
                <a:lnTo>
                  <a:pt x="4514850" y="0"/>
                </a:lnTo>
                <a:lnTo>
                  <a:pt x="4457700" y="0"/>
                </a:lnTo>
                <a:lnTo>
                  <a:pt x="4457700" y="12700"/>
                </a:lnTo>
                <a:lnTo>
                  <a:pt x="4514850" y="12700"/>
                </a:lnTo>
                <a:close/>
              </a:path>
              <a:path w="6819900" h="463550">
                <a:moveTo>
                  <a:pt x="4616450" y="12700"/>
                </a:moveTo>
                <a:lnTo>
                  <a:pt x="4616450" y="0"/>
                </a:lnTo>
                <a:lnTo>
                  <a:pt x="4559300" y="0"/>
                </a:lnTo>
                <a:lnTo>
                  <a:pt x="4559300" y="12700"/>
                </a:lnTo>
                <a:lnTo>
                  <a:pt x="4616450" y="12700"/>
                </a:lnTo>
                <a:close/>
              </a:path>
              <a:path w="6819900" h="463550">
                <a:moveTo>
                  <a:pt x="4711700" y="12700"/>
                </a:moveTo>
                <a:lnTo>
                  <a:pt x="4711700" y="0"/>
                </a:lnTo>
                <a:lnTo>
                  <a:pt x="4654550" y="0"/>
                </a:lnTo>
                <a:lnTo>
                  <a:pt x="4654550" y="12700"/>
                </a:lnTo>
                <a:lnTo>
                  <a:pt x="4711700" y="12700"/>
                </a:lnTo>
                <a:close/>
              </a:path>
              <a:path w="6819900" h="463550">
                <a:moveTo>
                  <a:pt x="4806950" y="12700"/>
                </a:moveTo>
                <a:lnTo>
                  <a:pt x="4806950" y="0"/>
                </a:lnTo>
                <a:lnTo>
                  <a:pt x="4756150" y="0"/>
                </a:lnTo>
                <a:lnTo>
                  <a:pt x="4756150" y="12700"/>
                </a:lnTo>
                <a:lnTo>
                  <a:pt x="4806950" y="12700"/>
                </a:lnTo>
                <a:close/>
              </a:path>
              <a:path w="6819900" h="463550">
                <a:moveTo>
                  <a:pt x="4908550" y="12700"/>
                </a:moveTo>
                <a:lnTo>
                  <a:pt x="4908550" y="0"/>
                </a:lnTo>
                <a:lnTo>
                  <a:pt x="4851400" y="0"/>
                </a:lnTo>
                <a:lnTo>
                  <a:pt x="4851400" y="12700"/>
                </a:lnTo>
                <a:lnTo>
                  <a:pt x="4908550" y="12700"/>
                </a:lnTo>
                <a:close/>
              </a:path>
              <a:path w="6819900" h="463550">
                <a:moveTo>
                  <a:pt x="5003800" y="12700"/>
                </a:moveTo>
                <a:lnTo>
                  <a:pt x="5003800" y="0"/>
                </a:lnTo>
                <a:lnTo>
                  <a:pt x="4946650" y="0"/>
                </a:lnTo>
                <a:lnTo>
                  <a:pt x="4946650" y="12700"/>
                </a:lnTo>
                <a:lnTo>
                  <a:pt x="5003800" y="12700"/>
                </a:lnTo>
                <a:close/>
              </a:path>
              <a:path w="6819900" h="463550">
                <a:moveTo>
                  <a:pt x="5105400" y="12700"/>
                </a:moveTo>
                <a:lnTo>
                  <a:pt x="5105400" y="0"/>
                </a:lnTo>
                <a:lnTo>
                  <a:pt x="5048250" y="0"/>
                </a:lnTo>
                <a:lnTo>
                  <a:pt x="5048250" y="12700"/>
                </a:lnTo>
                <a:lnTo>
                  <a:pt x="5105400" y="12700"/>
                </a:lnTo>
                <a:close/>
              </a:path>
              <a:path w="6819900" h="463550">
                <a:moveTo>
                  <a:pt x="5200650" y="12700"/>
                </a:moveTo>
                <a:lnTo>
                  <a:pt x="5200650" y="0"/>
                </a:lnTo>
                <a:lnTo>
                  <a:pt x="5143500" y="0"/>
                </a:lnTo>
                <a:lnTo>
                  <a:pt x="5143500" y="12700"/>
                </a:lnTo>
                <a:lnTo>
                  <a:pt x="5200650" y="12700"/>
                </a:lnTo>
                <a:close/>
              </a:path>
              <a:path w="6819900" h="463550">
                <a:moveTo>
                  <a:pt x="5302250" y="12700"/>
                </a:moveTo>
                <a:lnTo>
                  <a:pt x="5302250" y="0"/>
                </a:lnTo>
                <a:lnTo>
                  <a:pt x="5245100" y="0"/>
                </a:lnTo>
                <a:lnTo>
                  <a:pt x="5245100" y="12700"/>
                </a:lnTo>
                <a:lnTo>
                  <a:pt x="5302250" y="12700"/>
                </a:lnTo>
                <a:close/>
              </a:path>
              <a:path w="6819900" h="463550">
                <a:moveTo>
                  <a:pt x="5397500" y="12700"/>
                </a:moveTo>
                <a:lnTo>
                  <a:pt x="5397500" y="0"/>
                </a:lnTo>
                <a:lnTo>
                  <a:pt x="5340350" y="0"/>
                </a:lnTo>
                <a:lnTo>
                  <a:pt x="5340350" y="12700"/>
                </a:lnTo>
                <a:lnTo>
                  <a:pt x="5397500" y="12700"/>
                </a:lnTo>
                <a:close/>
              </a:path>
              <a:path w="6819900" h="463550">
                <a:moveTo>
                  <a:pt x="5492750" y="12700"/>
                </a:moveTo>
                <a:lnTo>
                  <a:pt x="5492750" y="0"/>
                </a:lnTo>
                <a:lnTo>
                  <a:pt x="5441950" y="0"/>
                </a:lnTo>
                <a:lnTo>
                  <a:pt x="5441950" y="12700"/>
                </a:lnTo>
                <a:lnTo>
                  <a:pt x="5492750" y="12700"/>
                </a:lnTo>
                <a:close/>
              </a:path>
              <a:path w="6819900" h="463550">
                <a:moveTo>
                  <a:pt x="5594350" y="12700"/>
                </a:moveTo>
                <a:lnTo>
                  <a:pt x="5594350" y="0"/>
                </a:lnTo>
                <a:lnTo>
                  <a:pt x="5537200" y="0"/>
                </a:lnTo>
                <a:lnTo>
                  <a:pt x="5537200" y="12700"/>
                </a:lnTo>
                <a:lnTo>
                  <a:pt x="5594350" y="12700"/>
                </a:lnTo>
                <a:close/>
              </a:path>
              <a:path w="6819900" h="463550">
                <a:moveTo>
                  <a:pt x="5689600" y="12700"/>
                </a:moveTo>
                <a:lnTo>
                  <a:pt x="5689600" y="0"/>
                </a:lnTo>
                <a:lnTo>
                  <a:pt x="5632450" y="0"/>
                </a:lnTo>
                <a:lnTo>
                  <a:pt x="5632450" y="12700"/>
                </a:lnTo>
                <a:lnTo>
                  <a:pt x="5689600" y="12700"/>
                </a:lnTo>
                <a:close/>
              </a:path>
              <a:path w="6819900" h="463550">
                <a:moveTo>
                  <a:pt x="5791200" y="12700"/>
                </a:moveTo>
                <a:lnTo>
                  <a:pt x="5791200" y="0"/>
                </a:lnTo>
                <a:lnTo>
                  <a:pt x="5734050" y="0"/>
                </a:lnTo>
                <a:lnTo>
                  <a:pt x="5734050" y="12700"/>
                </a:lnTo>
                <a:lnTo>
                  <a:pt x="5791200" y="12700"/>
                </a:lnTo>
                <a:close/>
              </a:path>
              <a:path w="6819900" h="463550">
                <a:moveTo>
                  <a:pt x="5886450" y="12700"/>
                </a:moveTo>
                <a:lnTo>
                  <a:pt x="5886450" y="0"/>
                </a:lnTo>
                <a:lnTo>
                  <a:pt x="5829300" y="0"/>
                </a:lnTo>
                <a:lnTo>
                  <a:pt x="5829300" y="12700"/>
                </a:lnTo>
                <a:lnTo>
                  <a:pt x="5886450" y="12700"/>
                </a:lnTo>
                <a:close/>
              </a:path>
              <a:path w="6819900" h="463550">
                <a:moveTo>
                  <a:pt x="5988050" y="12700"/>
                </a:moveTo>
                <a:lnTo>
                  <a:pt x="5988050" y="0"/>
                </a:lnTo>
                <a:lnTo>
                  <a:pt x="5930900" y="0"/>
                </a:lnTo>
                <a:lnTo>
                  <a:pt x="5930900" y="12700"/>
                </a:lnTo>
                <a:lnTo>
                  <a:pt x="5988050" y="12700"/>
                </a:lnTo>
                <a:close/>
              </a:path>
              <a:path w="6819900" h="463550">
                <a:moveTo>
                  <a:pt x="6083300" y="12700"/>
                </a:moveTo>
                <a:lnTo>
                  <a:pt x="6083300" y="0"/>
                </a:lnTo>
                <a:lnTo>
                  <a:pt x="6026150" y="0"/>
                </a:lnTo>
                <a:lnTo>
                  <a:pt x="6026150" y="12700"/>
                </a:lnTo>
                <a:lnTo>
                  <a:pt x="6083300" y="12700"/>
                </a:lnTo>
                <a:close/>
              </a:path>
              <a:path w="6819900" h="463550">
                <a:moveTo>
                  <a:pt x="6178550" y="12700"/>
                </a:moveTo>
                <a:lnTo>
                  <a:pt x="6178550" y="0"/>
                </a:lnTo>
                <a:lnTo>
                  <a:pt x="6127750" y="0"/>
                </a:lnTo>
                <a:lnTo>
                  <a:pt x="6127750" y="12700"/>
                </a:lnTo>
                <a:lnTo>
                  <a:pt x="6178550" y="12700"/>
                </a:lnTo>
                <a:close/>
              </a:path>
              <a:path w="6819900" h="463550">
                <a:moveTo>
                  <a:pt x="6280150" y="12700"/>
                </a:moveTo>
                <a:lnTo>
                  <a:pt x="6280150" y="0"/>
                </a:lnTo>
                <a:lnTo>
                  <a:pt x="6223000" y="0"/>
                </a:lnTo>
                <a:lnTo>
                  <a:pt x="6223000" y="12700"/>
                </a:lnTo>
                <a:lnTo>
                  <a:pt x="6280150" y="12700"/>
                </a:lnTo>
                <a:close/>
              </a:path>
              <a:path w="6819900" h="463550">
                <a:moveTo>
                  <a:pt x="6375400" y="12700"/>
                </a:moveTo>
                <a:lnTo>
                  <a:pt x="6375400" y="0"/>
                </a:lnTo>
                <a:lnTo>
                  <a:pt x="6318250" y="0"/>
                </a:lnTo>
                <a:lnTo>
                  <a:pt x="6318250" y="12700"/>
                </a:lnTo>
                <a:lnTo>
                  <a:pt x="6375400" y="12700"/>
                </a:lnTo>
                <a:close/>
              </a:path>
              <a:path w="6819900" h="463550">
                <a:moveTo>
                  <a:pt x="6477000" y="12700"/>
                </a:moveTo>
                <a:lnTo>
                  <a:pt x="6477000" y="0"/>
                </a:lnTo>
                <a:lnTo>
                  <a:pt x="6419850" y="0"/>
                </a:lnTo>
                <a:lnTo>
                  <a:pt x="6419850" y="12700"/>
                </a:lnTo>
                <a:lnTo>
                  <a:pt x="6477000" y="12700"/>
                </a:lnTo>
                <a:close/>
              </a:path>
              <a:path w="6819900" h="463550">
                <a:moveTo>
                  <a:pt x="6572250" y="12700"/>
                </a:moveTo>
                <a:lnTo>
                  <a:pt x="6572250" y="0"/>
                </a:lnTo>
                <a:lnTo>
                  <a:pt x="6515100" y="0"/>
                </a:lnTo>
                <a:lnTo>
                  <a:pt x="6515100" y="12700"/>
                </a:lnTo>
                <a:lnTo>
                  <a:pt x="6572250" y="12700"/>
                </a:lnTo>
                <a:close/>
              </a:path>
              <a:path w="6819900" h="463550">
                <a:moveTo>
                  <a:pt x="6667500" y="12700"/>
                </a:moveTo>
                <a:lnTo>
                  <a:pt x="6667500" y="0"/>
                </a:lnTo>
                <a:lnTo>
                  <a:pt x="6616700" y="0"/>
                </a:lnTo>
                <a:lnTo>
                  <a:pt x="6616700" y="12700"/>
                </a:lnTo>
                <a:lnTo>
                  <a:pt x="6667500" y="12700"/>
                </a:lnTo>
                <a:close/>
              </a:path>
              <a:path w="6819900" h="463550">
                <a:moveTo>
                  <a:pt x="6769100" y="12700"/>
                </a:moveTo>
                <a:lnTo>
                  <a:pt x="6769100" y="0"/>
                </a:lnTo>
                <a:lnTo>
                  <a:pt x="6711950" y="0"/>
                </a:lnTo>
                <a:lnTo>
                  <a:pt x="6711950" y="12700"/>
                </a:lnTo>
                <a:lnTo>
                  <a:pt x="6769100" y="12700"/>
                </a:lnTo>
                <a:close/>
              </a:path>
              <a:path w="6819900" h="463550">
                <a:moveTo>
                  <a:pt x="6819900" y="63500"/>
                </a:moveTo>
                <a:lnTo>
                  <a:pt x="6819900" y="6350"/>
                </a:lnTo>
                <a:lnTo>
                  <a:pt x="6800850" y="6350"/>
                </a:lnTo>
                <a:lnTo>
                  <a:pt x="6800850" y="63500"/>
                </a:lnTo>
                <a:lnTo>
                  <a:pt x="6819900" y="63500"/>
                </a:lnTo>
                <a:close/>
              </a:path>
              <a:path w="6819900" h="463550">
                <a:moveTo>
                  <a:pt x="6819900" y="158750"/>
                </a:moveTo>
                <a:lnTo>
                  <a:pt x="6819900" y="107950"/>
                </a:lnTo>
                <a:lnTo>
                  <a:pt x="6800850" y="107950"/>
                </a:lnTo>
                <a:lnTo>
                  <a:pt x="6800850" y="158750"/>
                </a:lnTo>
                <a:lnTo>
                  <a:pt x="6819900" y="158750"/>
                </a:lnTo>
                <a:close/>
              </a:path>
              <a:path w="6819900" h="463550">
                <a:moveTo>
                  <a:pt x="6819900" y="260350"/>
                </a:moveTo>
                <a:lnTo>
                  <a:pt x="6819900" y="203200"/>
                </a:lnTo>
                <a:lnTo>
                  <a:pt x="6800850" y="203200"/>
                </a:lnTo>
                <a:lnTo>
                  <a:pt x="6800850" y="260350"/>
                </a:lnTo>
                <a:lnTo>
                  <a:pt x="6819900" y="260350"/>
                </a:lnTo>
                <a:close/>
              </a:path>
              <a:path w="6819900" h="463550">
                <a:moveTo>
                  <a:pt x="6819900" y="355600"/>
                </a:moveTo>
                <a:lnTo>
                  <a:pt x="6819900" y="298450"/>
                </a:lnTo>
                <a:lnTo>
                  <a:pt x="6800850" y="298450"/>
                </a:lnTo>
                <a:lnTo>
                  <a:pt x="6800850" y="355600"/>
                </a:lnTo>
                <a:lnTo>
                  <a:pt x="6819900" y="355600"/>
                </a:lnTo>
                <a:close/>
              </a:path>
              <a:path w="6819900" h="463550">
                <a:moveTo>
                  <a:pt x="6819900" y="457200"/>
                </a:moveTo>
                <a:lnTo>
                  <a:pt x="6819900" y="400050"/>
                </a:lnTo>
                <a:lnTo>
                  <a:pt x="6800850" y="400050"/>
                </a:lnTo>
                <a:lnTo>
                  <a:pt x="6800850" y="457200"/>
                </a:lnTo>
                <a:lnTo>
                  <a:pt x="6813550" y="450850"/>
                </a:lnTo>
                <a:lnTo>
                  <a:pt x="6813550" y="463550"/>
                </a:lnTo>
                <a:lnTo>
                  <a:pt x="6819900" y="457200"/>
                </a:lnTo>
                <a:close/>
              </a:path>
              <a:path w="6819900" h="463550">
                <a:moveTo>
                  <a:pt x="6769100" y="463550"/>
                </a:moveTo>
                <a:lnTo>
                  <a:pt x="6769100" y="450850"/>
                </a:lnTo>
                <a:lnTo>
                  <a:pt x="6711950" y="450850"/>
                </a:lnTo>
                <a:lnTo>
                  <a:pt x="6711950" y="463550"/>
                </a:lnTo>
                <a:lnTo>
                  <a:pt x="6769100" y="463550"/>
                </a:lnTo>
                <a:close/>
              </a:path>
              <a:path w="6819900" h="463550">
                <a:moveTo>
                  <a:pt x="6667500" y="463550"/>
                </a:moveTo>
                <a:lnTo>
                  <a:pt x="6667500" y="450850"/>
                </a:lnTo>
                <a:lnTo>
                  <a:pt x="6616700" y="450850"/>
                </a:lnTo>
                <a:lnTo>
                  <a:pt x="6616700" y="463550"/>
                </a:lnTo>
                <a:lnTo>
                  <a:pt x="6667500" y="463550"/>
                </a:lnTo>
                <a:close/>
              </a:path>
              <a:path w="6819900" h="463550">
                <a:moveTo>
                  <a:pt x="6572250" y="463550"/>
                </a:moveTo>
                <a:lnTo>
                  <a:pt x="6572250" y="450850"/>
                </a:lnTo>
                <a:lnTo>
                  <a:pt x="6515100" y="450850"/>
                </a:lnTo>
                <a:lnTo>
                  <a:pt x="6515100" y="463550"/>
                </a:lnTo>
                <a:lnTo>
                  <a:pt x="6572250" y="463550"/>
                </a:lnTo>
                <a:close/>
              </a:path>
              <a:path w="6819900" h="463550">
                <a:moveTo>
                  <a:pt x="6477000" y="463550"/>
                </a:moveTo>
                <a:lnTo>
                  <a:pt x="6477000" y="450850"/>
                </a:lnTo>
                <a:lnTo>
                  <a:pt x="6419850" y="450850"/>
                </a:lnTo>
                <a:lnTo>
                  <a:pt x="6419850" y="463550"/>
                </a:lnTo>
                <a:lnTo>
                  <a:pt x="6477000" y="463550"/>
                </a:lnTo>
                <a:close/>
              </a:path>
              <a:path w="6819900" h="463550">
                <a:moveTo>
                  <a:pt x="6375400" y="463550"/>
                </a:moveTo>
                <a:lnTo>
                  <a:pt x="6375400" y="450850"/>
                </a:lnTo>
                <a:lnTo>
                  <a:pt x="6318250" y="450850"/>
                </a:lnTo>
                <a:lnTo>
                  <a:pt x="6318250" y="463550"/>
                </a:lnTo>
                <a:lnTo>
                  <a:pt x="6375400" y="463550"/>
                </a:lnTo>
                <a:close/>
              </a:path>
              <a:path w="6819900" h="463550">
                <a:moveTo>
                  <a:pt x="6280150" y="463550"/>
                </a:moveTo>
                <a:lnTo>
                  <a:pt x="6280150" y="450850"/>
                </a:lnTo>
                <a:lnTo>
                  <a:pt x="6223000" y="450850"/>
                </a:lnTo>
                <a:lnTo>
                  <a:pt x="6223000" y="463550"/>
                </a:lnTo>
                <a:lnTo>
                  <a:pt x="6280150" y="463550"/>
                </a:lnTo>
                <a:close/>
              </a:path>
              <a:path w="6819900" h="463550">
                <a:moveTo>
                  <a:pt x="6178550" y="463550"/>
                </a:moveTo>
                <a:lnTo>
                  <a:pt x="6178550" y="450850"/>
                </a:lnTo>
                <a:lnTo>
                  <a:pt x="6127750" y="450850"/>
                </a:lnTo>
                <a:lnTo>
                  <a:pt x="6127750" y="463550"/>
                </a:lnTo>
                <a:lnTo>
                  <a:pt x="6178550" y="463550"/>
                </a:lnTo>
                <a:close/>
              </a:path>
              <a:path w="6819900" h="463550">
                <a:moveTo>
                  <a:pt x="6083300" y="463550"/>
                </a:moveTo>
                <a:lnTo>
                  <a:pt x="6083300" y="450850"/>
                </a:lnTo>
                <a:lnTo>
                  <a:pt x="6026150" y="450850"/>
                </a:lnTo>
                <a:lnTo>
                  <a:pt x="6026150" y="463550"/>
                </a:lnTo>
                <a:lnTo>
                  <a:pt x="6083300" y="463550"/>
                </a:lnTo>
                <a:close/>
              </a:path>
              <a:path w="6819900" h="463550">
                <a:moveTo>
                  <a:pt x="5988050" y="463550"/>
                </a:moveTo>
                <a:lnTo>
                  <a:pt x="5988050" y="450850"/>
                </a:lnTo>
                <a:lnTo>
                  <a:pt x="5930900" y="450850"/>
                </a:lnTo>
                <a:lnTo>
                  <a:pt x="5930900" y="463550"/>
                </a:lnTo>
                <a:lnTo>
                  <a:pt x="5988050" y="463550"/>
                </a:lnTo>
                <a:close/>
              </a:path>
              <a:path w="6819900" h="463550">
                <a:moveTo>
                  <a:pt x="5886450" y="463550"/>
                </a:moveTo>
                <a:lnTo>
                  <a:pt x="5886450" y="450850"/>
                </a:lnTo>
                <a:lnTo>
                  <a:pt x="5829300" y="450850"/>
                </a:lnTo>
                <a:lnTo>
                  <a:pt x="5829300" y="463550"/>
                </a:lnTo>
                <a:lnTo>
                  <a:pt x="5886450" y="463550"/>
                </a:lnTo>
                <a:close/>
              </a:path>
              <a:path w="6819900" h="463550">
                <a:moveTo>
                  <a:pt x="5791200" y="463550"/>
                </a:moveTo>
                <a:lnTo>
                  <a:pt x="5791200" y="450850"/>
                </a:lnTo>
                <a:lnTo>
                  <a:pt x="5734050" y="450850"/>
                </a:lnTo>
                <a:lnTo>
                  <a:pt x="5734050" y="463550"/>
                </a:lnTo>
                <a:lnTo>
                  <a:pt x="5791200" y="463550"/>
                </a:lnTo>
                <a:close/>
              </a:path>
              <a:path w="6819900" h="463550">
                <a:moveTo>
                  <a:pt x="5689600" y="463550"/>
                </a:moveTo>
                <a:lnTo>
                  <a:pt x="5689600" y="450850"/>
                </a:lnTo>
                <a:lnTo>
                  <a:pt x="5632450" y="450850"/>
                </a:lnTo>
                <a:lnTo>
                  <a:pt x="5632450" y="463550"/>
                </a:lnTo>
                <a:lnTo>
                  <a:pt x="5689600" y="463550"/>
                </a:lnTo>
                <a:close/>
              </a:path>
              <a:path w="6819900" h="463550">
                <a:moveTo>
                  <a:pt x="5594350" y="463550"/>
                </a:moveTo>
                <a:lnTo>
                  <a:pt x="5594350" y="450850"/>
                </a:lnTo>
                <a:lnTo>
                  <a:pt x="5537200" y="450850"/>
                </a:lnTo>
                <a:lnTo>
                  <a:pt x="5537200" y="463550"/>
                </a:lnTo>
                <a:lnTo>
                  <a:pt x="5594350" y="463550"/>
                </a:lnTo>
                <a:close/>
              </a:path>
              <a:path w="6819900" h="463550">
                <a:moveTo>
                  <a:pt x="5492750" y="463550"/>
                </a:moveTo>
                <a:lnTo>
                  <a:pt x="5492750" y="450850"/>
                </a:lnTo>
                <a:lnTo>
                  <a:pt x="5441950" y="450850"/>
                </a:lnTo>
                <a:lnTo>
                  <a:pt x="5441950" y="463550"/>
                </a:lnTo>
                <a:lnTo>
                  <a:pt x="5492750" y="463550"/>
                </a:lnTo>
                <a:close/>
              </a:path>
              <a:path w="6819900" h="463550">
                <a:moveTo>
                  <a:pt x="5397500" y="463550"/>
                </a:moveTo>
                <a:lnTo>
                  <a:pt x="5397500" y="450850"/>
                </a:lnTo>
                <a:lnTo>
                  <a:pt x="5340350" y="450850"/>
                </a:lnTo>
                <a:lnTo>
                  <a:pt x="5340350" y="463550"/>
                </a:lnTo>
                <a:lnTo>
                  <a:pt x="5397500" y="463550"/>
                </a:lnTo>
                <a:close/>
              </a:path>
              <a:path w="6819900" h="463550">
                <a:moveTo>
                  <a:pt x="5302250" y="463550"/>
                </a:moveTo>
                <a:lnTo>
                  <a:pt x="5302250" y="450850"/>
                </a:lnTo>
                <a:lnTo>
                  <a:pt x="5245100" y="450850"/>
                </a:lnTo>
                <a:lnTo>
                  <a:pt x="5245100" y="463550"/>
                </a:lnTo>
                <a:lnTo>
                  <a:pt x="5302250" y="463550"/>
                </a:lnTo>
                <a:close/>
              </a:path>
              <a:path w="6819900" h="463550">
                <a:moveTo>
                  <a:pt x="5200650" y="463550"/>
                </a:moveTo>
                <a:lnTo>
                  <a:pt x="5200650" y="450850"/>
                </a:lnTo>
                <a:lnTo>
                  <a:pt x="5143500" y="450850"/>
                </a:lnTo>
                <a:lnTo>
                  <a:pt x="5143500" y="463550"/>
                </a:lnTo>
                <a:lnTo>
                  <a:pt x="5200650" y="463550"/>
                </a:lnTo>
                <a:close/>
              </a:path>
              <a:path w="6819900" h="463550">
                <a:moveTo>
                  <a:pt x="5105400" y="463550"/>
                </a:moveTo>
                <a:lnTo>
                  <a:pt x="5105400" y="450850"/>
                </a:lnTo>
                <a:lnTo>
                  <a:pt x="5048250" y="450850"/>
                </a:lnTo>
                <a:lnTo>
                  <a:pt x="5048250" y="463550"/>
                </a:lnTo>
                <a:lnTo>
                  <a:pt x="5105400" y="463550"/>
                </a:lnTo>
                <a:close/>
              </a:path>
              <a:path w="6819900" h="463550">
                <a:moveTo>
                  <a:pt x="5003800" y="463550"/>
                </a:moveTo>
                <a:lnTo>
                  <a:pt x="5003800" y="450850"/>
                </a:lnTo>
                <a:lnTo>
                  <a:pt x="4946650" y="450850"/>
                </a:lnTo>
                <a:lnTo>
                  <a:pt x="4946650" y="463550"/>
                </a:lnTo>
                <a:lnTo>
                  <a:pt x="5003800" y="463550"/>
                </a:lnTo>
                <a:close/>
              </a:path>
              <a:path w="6819900" h="463550">
                <a:moveTo>
                  <a:pt x="4908550" y="463550"/>
                </a:moveTo>
                <a:lnTo>
                  <a:pt x="4908550" y="450850"/>
                </a:lnTo>
                <a:lnTo>
                  <a:pt x="4851400" y="450850"/>
                </a:lnTo>
                <a:lnTo>
                  <a:pt x="4851400" y="463550"/>
                </a:lnTo>
                <a:lnTo>
                  <a:pt x="4908550" y="463550"/>
                </a:lnTo>
                <a:close/>
              </a:path>
              <a:path w="6819900" h="463550">
                <a:moveTo>
                  <a:pt x="4806950" y="463550"/>
                </a:moveTo>
                <a:lnTo>
                  <a:pt x="4806950" y="450850"/>
                </a:lnTo>
                <a:lnTo>
                  <a:pt x="4756150" y="450850"/>
                </a:lnTo>
                <a:lnTo>
                  <a:pt x="4756150" y="463550"/>
                </a:lnTo>
                <a:lnTo>
                  <a:pt x="4806950" y="463550"/>
                </a:lnTo>
                <a:close/>
              </a:path>
              <a:path w="6819900" h="463550">
                <a:moveTo>
                  <a:pt x="4711700" y="463550"/>
                </a:moveTo>
                <a:lnTo>
                  <a:pt x="4711700" y="450850"/>
                </a:lnTo>
                <a:lnTo>
                  <a:pt x="4654550" y="450850"/>
                </a:lnTo>
                <a:lnTo>
                  <a:pt x="4654550" y="463550"/>
                </a:lnTo>
                <a:lnTo>
                  <a:pt x="4711700" y="463550"/>
                </a:lnTo>
                <a:close/>
              </a:path>
              <a:path w="6819900" h="463550">
                <a:moveTo>
                  <a:pt x="4616450" y="463550"/>
                </a:moveTo>
                <a:lnTo>
                  <a:pt x="4616450" y="450850"/>
                </a:lnTo>
                <a:lnTo>
                  <a:pt x="4559300" y="450850"/>
                </a:lnTo>
                <a:lnTo>
                  <a:pt x="4559300" y="463550"/>
                </a:lnTo>
                <a:lnTo>
                  <a:pt x="4616450" y="463550"/>
                </a:lnTo>
                <a:close/>
              </a:path>
              <a:path w="6819900" h="463550">
                <a:moveTo>
                  <a:pt x="4514850" y="463550"/>
                </a:moveTo>
                <a:lnTo>
                  <a:pt x="4514850" y="450850"/>
                </a:lnTo>
                <a:lnTo>
                  <a:pt x="4457700" y="450850"/>
                </a:lnTo>
                <a:lnTo>
                  <a:pt x="4457700" y="463550"/>
                </a:lnTo>
                <a:lnTo>
                  <a:pt x="4514850" y="463550"/>
                </a:lnTo>
                <a:close/>
              </a:path>
              <a:path w="6819900" h="463550">
                <a:moveTo>
                  <a:pt x="4419600" y="463550"/>
                </a:moveTo>
                <a:lnTo>
                  <a:pt x="4419600" y="450850"/>
                </a:lnTo>
                <a:lnTo>
                  <a:pt x="4362450" y="450850"/>
                </a:lnTo>
                <a:lnTo>
                  <a:pt x="4362450" y="463550"/>
                </a:lnTo>
                <a:lnTo>
                  <a:pt x="4419600" y="463550"/>
                </a:lnTo>
                <a:close/>
              </a:path>
              <a:path w="6819900" h="463550">
                <a:moveTo>
                  <a:pt x="4318000" y="463550"/>
                </a:moveTo>
                <a:lnTo>
                  <a:pt x="4318000" y="450850"/>
                </a:lnTo>
                <a:lnTo>
                  <a:pt x="4260850" y="450850"/>
                </a:lnTo>
                <a:lnTo>
                  <a:pt x="4260850" y="463550"/>
                </a:lnTo>
                <a:lnTo>
                  <a:pt x="4318000" y="463550"/>
                </a:lnTo>
                <a:close/>
              </a:path>
              <a:path w="6819900" h="463550">
                <a:moveTo>
                  <a:pt x="4222750" y="463550"/>
                </a:moveTo>
                <a:lnTo>
                  <a:pt x="4222750" y="450850"/>
                </a:lnTo>
                <a:lnTo>
                  <a:pt x="4165600" y="450850"/>
                </a:lnTo>
                <a:lnTo>
                  <a:pt x="4165600" y="463550"/>
                </a:lnTo>
                <a:lnTo>
                  <a:pt x="4222750" y="463550"/>
                </a:lnTo>
                <a:close/>
              </a:path>
              <a:path w="6819900" h="463550">
                <a:moveTo>
                  <a:pt x="4121150" y="463550"/>
                </a:moveTo>
                <a:lnTo>
                  <a:pt x="4121150" y="450850"/>
                </a:lnTo>
                <a:lnTo>
                  <a:pt x="4070350" y="450850"/>
                </a:lnTo>
                <a:lnTo>
                  <a:pt x="4070350" y="463550"/>
                </a:lnTo>
                <a:lnTo>
                  <a:pt x="4121150" y="463550"/>
                </a:lnTo>
                <a:close/>
              </a:path>
              <a:path w="6819900" h="463550">
                <a:moveTo>
                  <a:pt x="4025900" y="463550"/>
                </a:moveTo>
                <a:lnTo>
                  <a:pt x="4025900" y="450850"/>
                </a:lnTo>
                <a:lnTo>
                  <a:pt x="3968750" y="450850"/>
                </a:lnTo>
                <a:lnTo>
                  <a:pt x="3968750" y="463550"/>
                </a:lnTo>
                <a:lnTo>
                  <a:pt x="4025900" y="463550"/>
                </a:lnTo>
                <a:close/>
              </a:path>
              <a:path w="6819900" h="463550">
                <a:moveTo>
                  <a:pt x="3930650" y="463550"/>
                </a:moveTo>
                <a:lnTo>
                  <a:pt x="3930650" y="450850"/>
                </a:lnTo>
                <a:lnTo>
                  <a:pt x="3873500" y="450850"/>
                </a:lnTo>
                <a:lnTo>
                  <a:pt x="3873500" y="463550"/>
                </a:lnTo>
                <a:lnTo>
                  <a:pt x="3930650" y="463550"/>
                </a:lnTo>
                <a:close/>
              </a:path>
              <a:path w="6819900" h="463550">
                <a:moveTo>
                  <a:pt x="3829050" y="463550"/>
                </a:moveTo>
                <a:lnTo>
                  <a:pt x="3829050" y="450850"/>
                </a:lnTo>
                <a:lnTo>
                  <a:pt x="3771900" y="450850"/>
                </a:lnTo>
                <a:lnTo>
                  <a:pt x="3771900" y="463550"/>
                </a:lnTo>
                <a:lnTo>
                  <a:pt x="3829050" y="463550"/>
                </a:lnTo>
                <a:close/>
              </a:path>
              <a:path w="6819900" h="463550">
                <a:moveTo>
                  <a:pt x="3733800" y="463550"/>
                </a:moveTo>
                <a:lnTo>
                  <a:pt x="3733800" y="450850"/>
                </a:lnTo>
                <a:lnTo>
                  <a:pt x="3676650" y="450850"/>
                </a:lnTo>
                <a:lnTo>
                  <a:pt x="3676650" y="463550"/>
                </a:lnTo>
                <a:lnTo>
                  <a:pt x="3733800" y="463550"/>
                </a:lnTo>
                <a:close/>
              </a:path>
              <a:path w="6819900" h="463550">
                <a:moveTo>
                  <a:pt x="3632200" y="463550"/>
                </a:moveTo>
                <a:lnTo>
                  <a:pt x="3632200" y="450850"/>
                </a:lnTo>
                <a:lnTo>
                  <a:pt x="3575050" y="450850"/>
                </a:lnTo>
                <a:lnTo>
                  <a:pt x="3575050" y="463550"/>
                </a:lnTo>
                <a:lnTo>
                  <a:pt x="3632200" y="463550"/>
                </a:lnTo>
                <a:close/>
              </a:path>
              <a:path w="6819900" h="463550">
                <a:moveTo>
                  <a:pt x="3536950" y="463550"/>
                </a:moveTo>
                <a:lnTo>
                  <a:pt x="3536950" y="450850"/>
                </a:lnTo>
                <a:lnTo>
                  <a:pt x="3479800" y="450850"/>
                </a:lnTo>
                <a:lnTo>
                  <a:pt x="3479800" y="463550"/>
                </a:lnTo>
                <a:lnTo>
                  <a:pt x="3536950" y="463550"/>
                </a:lnTo>
                <a:close/>
              </a:path>
              <a:path w="6819900" h="463550">
                <a:moveTo>
                  <a:pt x="3435350" y="463550"/>
                </a:moveTo>
                <a:lnTo>
                  <a:pt x="3435350" y="450850"/>
                </a:lnTo>
                <a:lnTo>
                  <a:pt x="3384550" y="450850"/>
                </a:lnTo>
                <a:lnTo>
                  <a:pt x="3384550" y="463550"/>
                </a:lnTo>
                <a:lnTo>
                  <a:pt x="3435350" y="463550"/>
                </a:lnTo>
                <a:close/>
              </a:path>
              <a:path w="6819900" h="463550">
                <a:moveTo>
                  <a:pt x="3340100" y="463550"/>
                </a:moveTo>
                <a:lnTo>
                  <a:pt x="3340100" y="450850"/>
                </a:lnTo>
                <a:lnTo>
                  <a:pt x="3282950" y="450850"/>
                </a:lnTo>
                <a:lnTo>
                  <a:pt x="3282950" y="463550"/>
                </a:lnTo>
                <a:lnTo>
                  <a:pt x="3340100" y="463550"/>
                </a:lnTo>
                <a:close/>
              </a:path>
              <a:path w="6819900" h="463550">
                <a:moveTo>
                  <a:pt x="3244850" y="463550"/>
                </a:moveTo>
                <a:lnTo>
                  <a:pt x="3244850" y="450850"/>
                </a:lnTo>
                <a:lnTo>
                  <a:pt x="3187700" y="450850"/>
                </a:lnTo>
                <a:lnTo>
                  <a:pt x="3187700" y="463550"/>
                </a:lnTo>
                <a:lnTo>
                  <a:pt x="3244850" y="463550"/>
                </a:lnTo>
                <a:close/>
              </a:path>
              <a:path w="6819900" h="463550">
                <a:moveTo>
                  <a:pt x="3143250" y="463550"/>
                </a:moveTo>
                <a:lnTo>
                  <a:pt x="3143250" y="450850"/>
                </a:lnTo>
                <a:lnTo>
                  <a:pt x="3086100" y="450850"/>
                </a:lnTo>
                <a:lnTo>
                  <a:pt x="3086100" y="463550"/>
                </a:lnTo>
                <a:lnTo>
                  <a:pt x="3143250" y="463550"/>
                </a:lnTo>
                <a:close/>
              </a:path>
              <a:path w="6819900" h="463550">
                <a:moveTo>
                  <a:pt x="3048000" y="463550"/>
                </a:moveTo>
                <a:lnTo>
                  <a:pt x="3048000" y="450850"/>
                </a:lnTo>
                <a:lnTo>
                  <a:pt x="2990850" y="450850"/>
                </a:lnTo>
                <a:lnTo>
                  <a:pt x="2990850" y="463550"/>
                </a:lnTo>
                <a:lnTo>
                  <a:pt x="3048000" y="463550"/>
                </a:lnTo>
                <a:close/>
              </a:path>
              <a:path w="6819900" h="463550">
                <a:moveTo>
                  <a:pt x="2946400" y="463550"/>
                </a:moveTo>
                <a:lnTo>
                  <a:pt x="2946400" y="450850"/>
                </a:lnTo>
                <a:lnTo>
                  <a:pt x="2889250" y="450850"/>
                </a:lnTo>
                <a:lnTo>
                  <a:pt x="2889250" y="463550"/>
                </a:lnTo>
                <a:lnTo>
                  <a:pt x="2946400" y="463550"/>
                </a:lnTo>
                <a:close/>
              </a:path>
              <a:path w="6819900" h="463550">
                <a:moveTo>
                  <a:pt x="2851150" y="463550"/>
                </a:moveTo>
                <a:lnTo>
                  <a:pt x="2851150" y="450850"/>
                </a:lnTo>
                <a:lnTo>
                  <a:pt x="2794000" y="450850"/>
                </a:lnTo>
                <a:lnTo>
                  <a:pt x="2794000" y="463550"/>
                </a:lnTo>
                <a:lnTo>
                  <a:pt x="2851150" y="463550"/>
                </a:lnTo>
                <a:close/>
              </a:path>
              <a:path w="6819900" h="463550">
                <a:moveTo>
                  <a:pt x="2749550" y="463550"/>
                </a:moveTo>
                <a:lnTo>
                  <a:pt x="2749550" y="450850"/>
                </a:lnTo>
                <a:lnTo>
                  <a:pt x="2698750" y="450850"/>
                </a:lnTo>
                <a:lnTo>
                  <a:pt x="2698750" y="463550"/>
                </a:lnTo>
                <a:lnTo>
                  <a:pt x="2749550" y="463550"/>
                </a:lnTo>
                <a:close/>
              </a:path>
              <a:path w="6819900" h="463550">
                <a:moveTo>
                  <a:pt x="2654300" y="463550"/>
                </a:moveTo>
                <a:lnTo>
                  <a:pt x="2654300" y="450850"/>
                </a:lnTo>
                <a:lnTo>
                  <a:pt x="2597150" y="450850"/>
                </a:lnTo>
                <a:lnTo>
                  <a:pt x="2597150" y="463550"/>
                </a:lnTo>
                <a:lnTo>
                  <a:pt x="2654300" y="463550"/>
                </a:lnTo>
                <a:close/>
              </a:path>
              <a:path w="6819900" h="463550">
                <a:moveTo>
                  <a:pt x="2559050" y="463550"/>
                </a:moveTo>
                <a:lnTo>
                  <a:pt x="2559050" y="450850"/>
                </a:lnTo>
                <a:lnTo>
                  <a:pt x="2501900" y="450850"/>
                </a:lnTo>
                <a:lnTo>
                  <a:pt x="2501900" y="463550"/>
                </a:lnTo>
                <a:lnTo>
                  <a:pt x="2559050" y="463550"/>
                </a:lnTo>
                <a:close/>
              </a:path>
              <a:path w="6819900" h="463550">
                <a:moveTo>
                  <a:pt x="2457450" y="463550"/>
                </a:moveTo>
                <a:lnTo>
                  <a:pt x="2457450" y="450850"/>
                </a:lnTo>
                <a:lnTo>
                  <a:pt x="2400300" y="450850"/>
                </a:lnTo>
                <a:lnTo>
                  <a:pt x="2400300" y="463550"/>
                </a:lnTo>
                <a:lnTo>
                  <a:pt x="2457450" y="463550"/>
                </a:lnTo>
                <a:close/>
              </a:path>
              <a:path w="6819900" h="463550">
                <a:moveTo>
                  <a:pt x="2362200" y="463550"/>
                </a:moveTo>
                <a:lnTo>
                  <a:pt x="2362200" y="450850"/>
                </a:lnTo>
                <a:lnTo>
                  <a:pt x="2305050" y="450850"/>
                </a:lnTo>
                <a:lnTo>
                  <a:pt x="2305050" y="463550"/>
                </a:lnTo>
                <a:lnTo>
                  <a:pt x="2362200" y="463550"/>
                </a:lnTo>
                <a:close/>
              </a:path>
              <a:path w="6819900" h="463550">
                <a:moveTo>
                  <a:pt x="2260600" y="463550"/>
                </a:moveTo>
                <a:lnTo>
                  <a:pt x="2260600" y="450850"/>
                </a:lnTo>
                <a:lnTo>
                  <a:pt x="2209800" y="450850"/>
                </a:lnTo>
                <a:lnTo>
                  <a:pt x="2209800" y="463550"/>
                </a:lnTo>
                <a:lnTo>
                  <a:pt x="2260600" y="463550"/>
                </a:lnTo>
                <a:close/>
              </a:path>
              <a:path w="6819900" h="463550">
                <a:moveTo>
                  <a:pt x="2165350" y="463550"/>
                </a:moveTo>
                <a:lnTo>
                  <a:pt x="2165350" y="450850"/>
                </a:lnTo>
                <a:lnTo>
                  <a:pt x="2108200" y="450850"/>
                </a:lnTo>
                <a:lnTo>
                  <a:pt x="2108200" y="463550"/>
                </a:lnTo>
                <a:lnTo>
                  <a:pt x="2165350" y="463550"/>
                </a:lnTo>
                <a:close/>
              </a:path>
              <a:path w="6819900" h="463550">
                <a:moveTo>
                  <a:pt x="2063750" y="463550"/>
                </a:moveTo>
                <a:lnTo>
                  <a:pt x="2063750" y="450850"/>
                </a:lnTo>
                <a:lnTo>
                  <a:pt x="2012950" y="450850"/>
                </a:lnTo>
                <a:lnTo>
                  <a:pt x="2012950" y="463550"/>
                </a:lnTo>
                <a:lnTo>
                  <a:pt x="2063750" y="463550"/>
                </a:lnTo>
                <a:close/>
              </a:path>
              <a:path w="6819900" h="463550">
                <a:moveTo>
                  <a:pt x="1968500" y="463550"/>
                </a:moveTo>
                <a:lnTo>
                  <a:pt x="1968500" y="450850"/>
                </a:lnTo>
                <a:lnTo>
                  <a:pt x="1911350" y="450850"/>
                </a:lnTo>
                <a:lnTo>
                  <a:pt x="1911350" y="463550"/>
                </a:lnTo>
                <a:lnTo>
                  <a:pt x="1968500" y="463550"/>
                </a:lnTo>
                <a:close/>
              </a:path>
              <a:path w="6819900" h="463550">
                <a:moveTo>
                  <a:pt x="1873250" y="463550"/>
                </a:moveTo>
                <a:lnTo>
                  <a:pt x="1873250" y="450850"/>
                </a:lnTo>
                <a:lnTo>
                  <a:pt x="1816100" y="450850"/>
                </a:lnTo>
                <a:lnTo>
                  <a:pt x="1816100" y="463550"/>
                </a:lnTo>
                <a:lnTo>
                  <a:pt x="1873250" y="463550"/>
                </a:lnTo>
                <a:close/>
              </a:path>
              <a:path w="6819900" h="463550">
                <a:moveTo>
                  <a:pt x="1771650" y="463550"/>
                </a:moveTo>
                <a:lnTo>
                  <a:pt x="1771650" y="450850"/>
                </a:lnTo>
                <a:lnTo>
                  <a:pt x="1714500" y="450850"/>
                </a:lnTo>
                <a:lnTo>
                  <a:pt x="1714500" y="463550"/>
                </a:lnTo>
                <a:lnTo>
                  <a:pt x="1771650" y="463550"/>
                </a:lnTo>
                <a:close/>
              </a:path>
              <a:path w="6819900" h="463550">
                <a:moveTo>
                  <a:pt x="1676400" y="463550"/>
                </a:moveTo>
                <a:lnTo>
                  <a:pt x="1676400" y="450850"/>
                </a:lnTo>
                <a:lnTo>
                  <a:pt x="1619250" y="450850"/>
                </a:lnTo>
                <a:lnTo>
                  <a:pt x="1619250" y="463550"/>
                </a:lnTo>
                <a:lnTo>
                  <a:pt x="1676400" y="463550"/>
                </a:lnTo>
                <a:close/>
              </a:path>
              <a:path w="6819900" h="463550">
                <a:moveTo>
                  <a:pt x="1574800" y="463550"/>
                </a:moveTo>
                <a:lnTo>
                  <a:pt x="1574800" y="450850"/>
                </a:lnTo>
                <a:lnTo>
                  <a:pt x="1524000" y="450850"/>
                </a:lnTo>
                <a:lnTo>
                  <a:pt x="1524000" y="463550"/>
                </a:lnTo>
                <a:lnTo>
                  <a:pt x="1574800" y="463550"/>
                </a:lnTo>
                <a:close/>
              </a:path>
              <a:path w="6819900" h="463550">
                <a:moveTo>
                  <a:pt x="1479550" y="463550"/>
                </a:moveTo>
                <a:lnTo>
                  <a:pt x="1479550" y="450850"/>
                </a:lnTo>
                <a:lnTo>
                  <a:pt x="1422400" y="450850"/>
                </a:lnTo>
                <a:lnTo>
                  <a:pt x="1422400" y="463550"/>
                </a:lnTo>
                <a:lnTo>
                  <a:pt x="1479550" y="463550"/>
                </a:lnTo>
                <a:close/>
              </a:path>
              <a:path w="6819900" h="463550">
                <a:moveTo>
                  <a:pt x="1377950" y="463550"/>
                </a:moveTo>
                <a:lnTo>
                  <a:pt x="1377950" y="450850"/>
                </a:lnTo>
                <a:lnTo>
                  <a:pt x="1327150" y="450850"/>
                </a:lnTo>
                <a:lnTo>
                  <a:pt x="1327150" y="463550"/>
                </a:lnTo>
                <a:lnTo>
                  <a:pt x="1377950" y="463550"/>
                </a:lnTo>
                <a:close/>
              </a:path>
              <a:path w="6819900" h="463550">
                <a:moveTo>
                  <a:pt x="1282700" y="463550"/>
                </a:moveTo>
                <a:lnTo>
                  <a:pt x="1282700" y="450850"/>
                </a:lnTo>
                <a:lnTo>
                  <a:pt x="1225550" y="450850"/>
                </a:lnTo>
                <a:lnTo>
                  <a:pt x="1225550" y="463550"/>
                </a:lnTo>
                <a:lnTo>
                  <a:pt x="1282700" y="463550"/>
                </a:lnTo>
                <a:close/>
              </a:path>
              <a:path w="6819900" h="463550">
                <a:moveTo>
                  <a:pt x="1187450" y="463550"/>
                </a:moveTo>
                <a:lnTo>
                  <a:pt x="1187450" y="450850"/>
                </a:lnTo>
                <a:lnTo>
                  <a:pt x="1130300" y="450850"/>
                </a:lnTo>
                <a:lnTo>
                  <a:pt x="1130300" y="463550"/>
                </a:lnTo>
                <a:lnTo>
                  <a:pt x="1187450" y="463550"/>
                </a:lnTo>
                <a:close/>
              </a:path>
              <a:path w="6819900" h="463550">
                <a:moveTo>
                  <a:pt x="1085850" y="463550"/>
                </a:moveTo>
                <a:lnTo>
                  <a:pt x="1085850" y="450850"/>
                </a:lnTo>
                <a:lnTo>
                  <a:pt x="1028700" y="450850"/>
                </a:lnTo>
                <a:lnTo>
                  <a:pt x="1028700" y="463550"/>
                </a:lnTo>
                <a:lnTo>
                  <a:pt x="1085850" y="463550"/>
                </a:lnTo>
                <a:close/>
              </a:path>
              <a:path w="6819900" h="463550">
                <a:moveTo>
                  <a:pt x="990600" y="463550"/>
                </a:moveTo>
                <a:lnTo>
                  <a:pt x="990600" y="450850"/>
                </a:lnTo>
                <a:lnTo>
                  <a:pt x="933450" y="450850"/>
                </a:lnTo>
                <a:lnTo>
                  <a:pt x="933450" y="463550"/>
                </a:lnTo>
                <a:lnTo>
                  <a:pt x="990600" y="463550"/>
                </a:lnTo>
                <a:close/>
              </a:path>
              <a:path w="6819900" h="463550">
                <a:moveTo>
                  <a:pt x="889000" y="463550"/>
                </a:moveTo>
                <a:lnTo>
                  <a:pt x="889000" y="450850"/>
                </a:lnTo>
                <a:lnTo>
                  <a:pt x="838200" y="450850"/>
                </a:lnTo>
                <a:lnTo>
                  <a:pt x="838200" y="463550"/>
                </a:lnTo>
                <a:lnTo>
                  <a:pt x="889000" y="463550"/>
                </a:lnTo>
                <a:close/>
              </a:path>
              <a:path w="6819900" h="463550">
                <a:moveTo>
                  <a:pt x="793750" y="463550"/>
                </a:moveTo>
                <a:lnTo>
                  <a:pt x="793750" y="450850"/>
                </a:lnTo>
                <a:lnTo>
                  <a:pt x="736600" y="450850"/>
                </a:lnTo>
                <a:lnTo>
                  <a:pt x="736600" y="463550"/>
                </a:lnTo>
                <a:lnTo>
                  <a:pt x="793750" y="463550"/>
                </a:lnTo>
                <a:close/>
              </a:path>
              <a:path w="6819900" h="463550">
                <a:moveTo>
                  <a:pt x="698500" y="463550"/>
                </a:moveTo>
                <a:lnTo>
                  <a:pt x="698500" y="450850"/>
                </a:lnTo>
                <a:lnTo>
                  <a:pt x="641350" y="450850"/>
                </a:lnTo>
                <a:lnTo>
                  <a:pt x="641350" y="463550"/>
                </a:lnTo>
                <a:lnTo>
                  <a:pt x="698500" y="463550"/>
                </a:lnTo>
                <a:close/>
              </a:path>
              <a:path w="6819900" h="463550">
                <a:moveTo>
                  <a:pt x="596900" y="463550"/>
                </a:moveTo>
                <a:lnTo>
                  <a:pt x="596900" y="450850"/>
                </a:lnTo>
                <a:lnTo>
                  <a:pt x="539750" y="450850"/>
                </a:lnTo>
                <a:lnTo>
                  <a:pt x="539750" y="463550"/>
                </a:lnTo>
                <a:lnTo>
                  <a:pt x="596900" y="463550"/>
                </a:lnTo>
                <a:close/>
              </a:path>
              <a:path w="6819900" h="463550">
                <a:moveTo>
                  <a:pt x="501650" y="463550"/>
                </a:moveTo>
                <a:lnTo>
                  <a:pt x="501650" y="450850"/>
                </a:lnTo>
                <a:lnTo>
                  <a:pt x="444500" y="450850"/>
                </a:lnTo>
                <a:lnTo>
                  <a:pt x="444500" y="463550"/>
                </a:lnTo>
                <a:lnTo>
                  <a:pt x="501650" y="463550"/>
                </a:lnTo>
                <a:close/>
              </a:path>
              <a:path w="6819900" h="463550">
                <a:moveTo>
                  <a:pt x="400050" y="463550"/>
                </a:moveTo>
                <a:lnTo>
                  <a:pt x="400050" y="450850"/>
                </a:lnTo>
                <a:lnTo>
                  <a:pt x="342900" y="450850"/>
                </a:lnTo>
                <a:lnTo>
                  <a:pt x="342900" y="463550"/>
                </a:lnTo>
                <a:lnTo>
                  <a:pt x="400050" y="463550"/>
                </a:lnTo>
                <a:close/>
              </a:path>
              <a:path w="6819900" h="463550">
                <a:moveTo>
                  <a:pt x="304800" y="463550"/>
                </a:moveTo>
                <a:lnTo>
                  <a:pt x="304800" y="450850"/>
                </a:lnTo>
                <a:lnTo>
                  <a:pt x="247650" y="450850"/>
                </a:lnTo>
                <a:lnTo>
                  <a:pt x="247650" y="463550"/>
                </a:lnTo>
                <a:lnTo>
                  <a:pt x="304800" y="463550"/>
                </a:lnTo>
                <a:close/>
              </a:path>
              <a:path w="6819900" h="463550">
                <a:moveTo>
                  <a:pt x="203200" y="463550"/>
                </a:moveTo>
                <a:lnTo>
                  <a:pt x="203200" y="450850"/>
                </a:lnTo>
                <a:lnTo>
                  <a:pt x="152400" y="450850"/>
                </a:lnTo>
                <a:lnTo>
                  <a:pt x="152400" y="463550"/>
                </a:lnTo>
                <a:lnTo>
                  <a:pt x="203200" y="463550"/>
                </a:lnTo>
                <a:close/>
              </a:path>
              <a:path w="6819900" h="463550">
                <a:moveTo>
                  <a:pt x="107950" y="463550"/>
                </a:moveTo>
                <a:lnTo>
                  <a:pt x="107950" y="450850"/>
                </a:lnTo>
                <a:lnTo>
                  <a:pt x="50800" y="450850"/>
                </a:lnTo>
                <a:lnTo>
                  <a:pt x="50800" y="463550"/>
                </a:lnTo>
                <a:lnTo>
                  <a:pt x="107950" y="4635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33509" y="1085850"/>
            <a:ext cx="5429250" cy="139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20809" y="1225550"/>
            <a:ext cx="5467350" cy="704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8259" y="2101850"/>
            <a:ext cx="3022600" cy="755650"/>
          </a:xfrm>
          <a:custGeom>
            <a:avLst/>
            <a:gdLst/>
            <a:ahLst/>
            <a:cxnLst/>
            <a:rect l="l" t="t" r="r" b="b"/>
            <a:pathLst>
              <a:path w="3022600" h="755650">
                <a:moveTo>
                  <a:pt x="3022600" y="488949"/>
                </a:moveTo>
                <a:lnTo>
                  <a:pt x="3022600" y="0"/>
                </a:lnTo>
                <a:lnTo>
                  <a:pt x="0" y="0"/>
                </a:lnTo>
                <a:lnTo>
                  <a:pt x="0" y="488950"/>
                </a:lnTo>
                <a:lnTo>
                  <a:pt x="1200150" y="488949"/>
                </a:lnTo>
                <a:lnTo>
                  <a:pt x="1200150" y="671555"/>
                </a:lnTo>
                <a:lnTo>
                  <a:pt x="1511300" y="755649"/>
                </a:lnTo>
                <a:lnTo>
                  <a:pt x="1822450" y="671555"/>
                </a:lnTo>
                <a:lnTo>
                  <a:pt x="1822450" y="488949"/>
                </a:lnTo>
                <a:lnTo>
                  <a:pt x="3022600" y="488949"/>
                </a:lnTo>
                <a:close/>
              </a:path>
              <a:path w="3022600" h="755650">
                <a:moveTo>
                  <a:pt x="1200150" y="671555"/>
                </a:moveTo>
                <a:lnTo>
                  <a:pt x="1200150" y="565149"/>
                </a:lnTo>
                <a:lnTo>
                  <a:pt x="806450" y="565149"/>
                </a:lnTo>
                <a:lnTo>
                  <a:pt x="1200150" y="671555"/>
                </a:lnTo>
                <a:close/>
              </a:path>
              <a:path w="3022600" h="755650">
                <a:moveTo>
                  <a:pt x="2216150" y="565149"/>
                </a:moveTo>
                <a:lnTo>
                  <a:pt x="1822450" y="565149"/>
                </a:lnTo>
                <a:lnTo>
                  <a:pt x="1822450" y="671555"/>
                </a:lnTo>
                <a:lnTo>
                  <a:pt x="2216150" y="565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01909" y="2095500"/>
            <a:ext cx="3035300" cy="768350"/>
          </a:xfrm>
          <a:custGeom>
            <a:avLst/>
            <a:gdLst/>
            <a:ahLst/>
            <a:cxnLst/>
            <a:rect l="l" t="t" r="r" b="b"/>
            <a:pathLst>
              <a:path w="3035300" h="768350">
                <a:moveTo>
                  <a:pt x="3035300" y="501649"/>
                </a:moveTo>
                <a:lnTo>
                  <a:pt x="30353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501650"/>
                </a:lnTo>
                <a:lnTo>
                  <a:pt x="6350" y="501650"/>
                </a:lnTo>
                <a:lnTo>
                  <a:pt x="6350" y="12700"/>
                </a:lnTo>
                <a:lnTo>
                  <a:pt x="12700" y="6349"/>
                </a:lnTo>
                <a:lnTo>
                  <a:pt x="12700" y="12700"/>
                </a:lnTo>
                <a:lnTo>
                  <a:pt x="3022600" y="12699"/>
                </a:lnTo>
                <a:lnTo>
                  <a:pt x="3022600" y="6349"/>
                </a:lnTo>
                <a:lnTo>
                  <a:pt x="3028950" y="12699"/>
                </a:lnTo>
                <a:lnTo>
                  <a:pt x="3028950" y="501649"/>
                </a:lnTo>
                <a:lnTo>
                  <a:pt x="3035300" y="501649"/>
                </a:lnTo>
                <a:close/>
              </a:path>
              <a:path w="3035300" h="768350">
                <a:moveTo>
                  <a:pt x="12700" y="12700"/>
                </a:moveTo>
                <a:lnTo>
                  <a:pt x="12700" y="6349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3035300" h="768350">
                <a:moveTo>
                  <a:pt x="12700" y="49530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495300"/>
                </a:lnTo>
                <a:lnTo>
                  <a:pt x="12700" y="495300"/>
                </a:lnTo>
                <a:close/>
              </a:path>
              <a:path w="3035300" h="768350">
                <a:moveTo>
                  <a:pt x="1212850" y="577849"/>
                </a:moveTo>
                <a:lnTo>
                  <a:pt x="1212850" y="495299"/>
                </a:lnTo>
                <a:lnTo>
                  <a:pt x="6350" y="495300"/>
                </a:lnTo>
                <a:lnTo>
                  <a:pt x="6350" y="501650"/>
                </a:lnTo>
                <a:lnTo>
                  <a:pt x="1206500" y="501649"/>
                </a:lnTo>
                <a:lnTo>
                  <a:pt x="1206500" y="577849"/>
                </a:lnTo>
                <a:lnTo>
                  <a:pt x="1212850" y="577849"/>
                </a:lnTo>
                <a:close/>
              </a:path>
              <a:path w="3035300" h="768350">
                <a:moveTo>
                  <a:pt x="859790" y="577849"/>
                </a:moveTo>
                <a:lnTo>
                  <a:pt x="812800" y="565149"/>
                </a:lnTo>
                <a:lnTo>
                  <a:pt x="806450" y="571499"/>
                </a:lnTo>
                <a:lnTo>
                  <a:pt x="806450" y="577849"/>
                </a:lnTo>
                <a:lnTo>
                  <a:pt x="859790" y="577849"/>
                </a:lnTo>
                <a:close/>
              </a:path>
              <a:path w="3035300" h="768350">
                <a:moveTo>
                  <a:pt x="1206500" y="577849"/>
                </a:moveTo>
                <a:lnTo>
                  <a:pt x="1206500" y="565149"/>
                </a:lnTo>
                <a:lnTo>
                  <a:pt x="812800" y="565149"/>
                </a:lnTo>
                <a:lnTo>
                  <a:pt x="859790" y="577849"/>
                </a:lnTo>
                <a:lnTo>
                  <a:pt x="1206500" y="577849"/>
                </a:lnTo>
                <a:close/>
              </a:path>
              <a:path w="3035300" h="768350">
                <a:moveTo>
                  <a:pt x="2222500" y="579550"/>
                </a:moveTo>
                <a:lnTo>
                  <a:pt x="2222500" y="577849"/>
                </a:lnTo>
                <a:lnTo>
                  <a:pt x="2175510" y="577849"/>
                </a:lnTo>
                <a:lnTo>
                  <a:pt x="1517650" y="755649"/>
                </a:lnTo>
                <a:lnTo>
                  <a:pt x="859790" y="577849"/>
                </a:lnTo>
                <a:lnTo>
                  <a:pt x="812800" y="577849"/>
                </a:lnTo>
                <a:lnTo>
                  <a:pt x="1517650" y="768349"/>
                </a:lnTo>
                <a:lnTo>
                  <a:pt x="2222500" y="579550"/>
                </a:lnTo>
                <a:close/>
              </a:path>
              <a:path w="3035300" h="768350">
                <a:moveTo>
                  <a:pt x="1835150" y="495299"/>
                </a:moveTo>
                <a:lnTo>
                  <a:pt x="1822450" y="495299"/>
                </a:lnTo>
                <a:lnTo>
                  <a:pt x="1822450" y="577849"/>
                </a:lnTo>
                <a:lnTo>
                  <a:pt x="1828800" y="577849"/>
                </a:lnTo>
                <a:lnTo>
                  <a:pt x="1828800" y="501649"/>
                </a:lnTo>
                <a:lnTo>
                  <a:pt x="1835150" y="495299"/>
                </a:lnTo>
                <a:close/>
              </a:path>
              <a:path w="3035300" h="768350">
                <a:moveTo>
                  <a:pt x="3028950" y="501649"/>
                </a:moveTo>
                <a:lnTo>
                  <a:pt x="3028950" y="495299"/>
                </a:lnTo>
                <a:lnTo>
                  <a:pt x="1835150" y="495299"/>
                </a:lnTo>
                <a:lnTo>
                  <a:pt x="1828800" y="501649"/>
                </a:lnTo>
                <a:lnTo>
                  <a:pt x="3028950" y="501649"/>
                </a:lnTo>
                <a:close/>
              </a:path>
              <a:path w="3035300" h="768350">
                <a:moveTo>
                  <a:pt x="1835150" y="565149"/>
                </a:moveTo>
                <a:lnTo>
                  <a:pt x="1835150" y="501649"/>
                </a:lnTo>
                <a:lnTo>
                  <a:pt x="1828800" y="501649"/>
                </a:lnTo>
                <a:lnTo>
                  <a:pt x="1828800" y="565149"/>
                </a:lnTo>
                <a:lnTo>
                  <a:pt x="1835150" y="565149"/>
                </a:lnTo>
                <a:close/>
              </a:path>
              <a:path w="3035300" h="768350">
                <a:moveTo>
                  <a:pt x="2222500" y="565149"/>
                </a:moveTo>
                <a:lnTo>
                  <a:pt x="1828800" y="565149"/>
                </a:lnTo>
                <a:lnTo>
                  <a:pt x="1835150" y="571499"/>
                </a:lnTo>
                <a:lnTo>
                  <a:pt x="1835150" y="577849"/>
                </a:lnTo>
                <a:lnTo>
                  <a:pt x="2175510" y="577849"/>
                </a:lnTo>
                <a:lnTo>
                  <a:pt x="2222500" y="565149"/>
                </a:lnTo>
                <a:close/>
              </a:path>
              <a:path w="3035300" h="768350">
                <a:moveTo>
                  <a:pt x="1835150" y="577849"/>
                </a:moveTo>
                <a:lnTo>
                  <a:pt x="1835150" y="571499"/>
                </a:lnTo>
                <a:lnTo>
                  <a:pt x="1828800" y="565149"/>
                </a:lnTo>
                <a:lnTo>
                  <a:pt x="1828800" y="577849"/>
                </a:lnTo>
                <a:lnTo>
                  <a:pt x="1835150" y="577849"/>
                </a:lnTo>
                <a:close/>
              </a:path>
              <a:path w="3035300" h="768350">
                <a:moveTo>
                  <a:pt x="2228850" y="577849"/>
                </a:moveTo>
                <a:lnTo>
                  <a:pt x="2228850" y="565149"/>
                </a:lnTo>
                <a:lnTo>
                  <a:pt x="2222500" y="565149"/>
                </a:lnTo>
                <a:lnTo>
                  <a:pt x="2175510" y="577849"/>
                </a:lnTo>
                <a:lnTo>
                  <a:pt x="2222500" y="577849"/>
                </a:lnTo>
                <a:lnTo>
                  <a:pt x="2222500" y="579550"/>
                </a:lnTo>
                <a:lnTo>
                  <a:pt x="2228850" y="577849"/>
                </a:lnTo>
                <a:close/>
              </a:path>
              <a:path w="3035300" h="768350">
                <a:moveTo>
                  <a:pt x="3028950" y="12699"/>
                </a:moveTo>
                <a:lnTo>
                  <a:pt x="3022600" y="6349"/>
                </a:lnTo>
                <a:lnTo>
                  <a:pt x="3022600" y="12699"/>
                </a:lnTo>
                <a:lnTo>
                  <a:pt x="3028950" y="12699"/>
                </a:lnTo>
                <a:close/>
              </a:path>
              <a:path w="3035300" h="768350">
                <a:moveTo>
                  <a:pt x="3028950" y="495299"/>
                </a:moveTo>
                <a:lnTo>
                  <a:pt x="3028950" y="12699"/>
                </a:lnTo>
                <a:lnTo>
                  <a:pt x="3022600" y="12699"/>
                </a:lnTo>
                <a:lnTo>
                  <a:pt x="3022600" y="495299"/>
                </a:lnTo>
                <a:lnTo>
                  <a:pt x="3028950" y="495299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8609" y="4184650"/>
            <a:ext cx="7486650" cy="520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52409" y="4114800"/>
            <a:ext cx="7569200" cy="590550"/>
          </a:xfrm>
          <a:custGeom>
            <a:avLst/>
            <a:gdLst/>
            <a:ahLst/>
            <a:cxnLst/>
            <a:rect l="l" t="t" r="r" b="b"/>
            <a:pathLst>
              <a:path w="7569200" h="590550">
                <a:moveTo>
                  <a:pt x="101600" y="0"/>
                </a:moveTo>
                <a:lnTo>
                  <a:pt x="82549" y="0"/>
                </a:lnTo>
                <a:lnTo>
                  <a:pt x="44449" y="12700"/>
                </a:lnTo>
                <a:lnTo>
                  <a:pt x="31749" y="25400"/>
                </a:lnTo>
                <a:lnTo>
                  <a:pt x="19049" y="44450"/>
                </a:lnTo>
                <a:lnTo>
                  <a:pt x="6349" y="57150"/>
                </a:lnTo>
                <a:lnTo>
                  <a:pt x="6349" y="82550"/>
                </a:lnTo>
                <a:lnTo>
                  <a:pt x="0" y="101600"/>
                </a:lnTo>
                <a:lnTo>
                  <a:pt x="6350" y="101513"/>
                </a:lnTo>
                <a:lnTo>
                  <a:pt x="6350" y="76200"/>
                </a:lnTo>
                <a:lnTo>
                  <a:pt x="12700" y="57150"/>
                </a:lnTo>
                <a:lnTo>
                  <a:pt x="19050" y="50800"/>
                </a:lnTo>
                <a:lnTo>
                  <a:pt x="25400" y="38100"/>
                </a:lnTo>
                <a:lnTo>
                  <a:pt x="44450" y="19050"/>
                </a:lnTo>
                <a:lnTo>
                  <a:pt x="69850" y="6350"/>
                </a:lnTo>
                <a:lnTo>
                  <a:pt x="101600" y="0"/>
                </a:lnTo>
                <a:close/>
              </a:path>
              <a:path w="7569200" h="590550">
                <a:moveTo>
                  <a:pt x="1175429" y="85648"/>
                </a:moveTo>
                <a:lnTo>
                  <a:pt x="101600" y="0"/>
                </a:lnTo>
                <a:lnTo>
                  <a:pt x="69850" y="6350"/>
                </a:lnTo>
                <a:lnTo>
                  <a:pt x="44449" y="19050"/>
                </a:lnTo>
                <a:lnTo>
                  <a:pt x="25399" y="38100"/>
                </a:lnTo>
                <a:lnTo>
                  <a:pt x="19049" y="50800"/>
                </a:lnTo>
                <a:lnTo>
                  <a:pt x="12700" y="57150"/>
                </a:lnTo>
                <a:lnTo>
                  <a:pt x="6350" y="76200"/>
                </a:lnTo>
                <a:lnTo>
                  <a:pt x="6350" y="101513"/>
                </a:lnTo>
                <a:lnTo>
                  <a:pt x="1175429" y="85648"/>
                </a:lnTo>
                <a:close/>
              </a:path>
              <a:path w="7569200" h="590550">
                <a:moveTo>
                  <a:pt x="7505700" y="590550"/>
                </a:moveTo>
                <a:lnTo>
                  <a:pt x="1175429" y="85648"/>
                </a:lnTo>
                <a:lnTo>
                  <a:pt x="6350" y="101513"/>
                </a:lnTo>
                <a:lnTo>
                  <a:pt x="6350" y="514350"/>
                </a:lnTo>
                <a:lnTo>
                  <a:pt x="12700" y="514350"/>
                </a:lnTo>
                <a:lnTo>
                  <a:pt x="12700" y="533400"/>
                </a:lnTo>
                <a:lnTo>
                  <a:pt x="19050" y="533400"/>
                </a:lnTo>
                <a:lnTo>
                  <a:pt x="19050" y="546100"/>
                </a:lnTo>
                <a:lnTo>
                  <a:pt x="25400" y="546100"/>
                </a:lnTo>
                <a:lnTo>
                  <a:pt x="50800" y="571500"/>
                </a:lnTo>
                <a:lnTo>
                  <a:pt x="63500" y="577850"/>
                </a:lnTo>
                <a:lnTo>
                  <a:pt x="82550" y="584199"/>
                </a:lnTo>
                <a:lnTo>
                  <a:pt x="7467600" y="590533"/>
                </a:lnTo>
                <a:lnTo>
                  <a:pt x="7505700" y="590550"/>
                </a:lnTo>
                <a:close/>
              </a:path>
              <a:path w="7569200" h="590550">
                <a:moveTo>
                  <a:pt x="7468810" y="242"/>
                </a:moveTo>
                <a:lnTo>
                  <a:pt x="7467600" y="0"/>
                </a:lnTo>
                <a:lnTo>
                  <a:pt x="101600" y="0"/>
                </a:lnTo>
                <a:lnTo>
                  <a:pt x="1175429" y="85648"/>
                </a:lnTo>
                <a:lnTo>
                  <a:pt x="7468810" y="242"/>
                </a:lnTo>
                <a:close/>
              </a:path>
              <a:path w="7569200" h="590550">
                <a:moveTo>
                  <a:pt x="7486650" y="0"/>
                </a:moveTo>
                <a:lnTo>
                  <a:pt x="7467600" y="0"/>
                </a:lnTo>
                <a:lnTo>
                  <a:pt x="7468810" y="242"/>
                </a:lnTo>
                <a:lnTo>
                  <a:pt x="7486650" y="0"/>
                </a:lnTo>
                <a:close/>
              </a:path>
              <a:path w="7569200" h="590550">
                <a:moveTo>
                  <a:pt x="7550149" y="44449"/>
                </a:moveTo>
                <a:lnTo>
                  <a:pt x="7537450" y="25400"/>
                </a:lnTo>
                <a:lnTo>
                  <a:pt x="7524750" y="12700"/>
                </a:lnTo>
                <a:lnTo>
                  <a:pt x="7486650" y="0"/>
                </a:lnTo>
                <a:lnTo>
                  <a:pt x="7468810" y="242"/>
                </a:lnTo>
                <a:lnTo>
                  <a:pt x="7499350" y="6350"/>
                </a:lnTo>
                <a:lnTo>
                  <a:pt x="7524750" y="19050"/>
                </a:lnTo>
                <a:lnTo>
                  <a:pt x="7550149" y="44449"/>
                </a:lnTo>
                <a:close/>
              </a:path>
              <a:path w="7569200" h="590550">
                <a:moveTo>
                  <a:pt x="7537450" y="565150"/>
                </a:moveTo>
                <a:lnTo>
                  <a:pt x="7524750" y="565150"/>
                </a:lnTo>
                <a:lnTo>
                  <a:pt x="7518400" y="571500"/>
                </a:lnTo>
                <a:lnTo>
                  <a:pt x="7505700" y="577850"/>
                </a:lnTo>
                <a:lnTo>
                  <a:pt x="7486650" y="584200"/>
                </a:lnTo>
                <a:lnTo>
                  <a:pt x="7486650" y="589030"/>
                </a:lnTo>
                <a:lnTo>
                  <a:pt x="7505700" y="590549"/>
                </a:lnTo>
                <a:lnTo>
                  <a:pt x="7524750" y="577849"/>
                </a:lnTo>
                <a:lnTo>
                  <a:pt x="7537450" y="565150"/>
                </a:lnTo>
                <a:close/>
              </a:path>
              <a:path w="7569200" h="590550">
                <a:moveTo>
                  <a:pt x="7562850" y="533399"/>
                </a:moveTo>
                <a:lnTo>
                  <a:pt x="7562850" y="76200"/>
                </a:lnTo>
                <a:lnTo>
                  <a:pt x="7556500" y="520700"/>
                </a:lnTo>
                <a:lnTo>
                  <a:pt x="7543800" y="546100"/>
                </a:lnTo>
                <a:lnTo>
                  <a:pt x="7537450" y="552450"/>
                </a:lnTo>
                <a:lnTo>
                  <a:pt x="7537450" y="565149"/>
                </a:lnTo>
                <a:lnTo>
                  <a:pt x="7550150" y="552449"/>
                </a:lnTo>
                <a:lnTo>
                  <a:pt x="7562850" y="533399"/>
                </a:lnTo>
                <a:close/>
              </a:path>
              <a:path w="7569200" h="590550">
                <a:moveTo>
                  <a:pt x="7569200" y="514350"/>
                </a:moveTo>
                <a:lnTo>
                  <a:pt x="7569200" y="76200"/>
                </a:lnTo>
                <a:lnTo>
                  <a:pt x="7562850" y="63500"/>
                </a:lnTo>
                <a:lnTo>
                  <a:pt x="7562850" y="57150"/>
                </a:lnTo>
                <a:lnTo>
                  <a:pt x="7550150" y="44450"/>
                </a:lnTo>
                <a:lnTo>
                  <a:pt x="7550150" y="57150"/>
                </a:lnTo>
                <a:lnTo>
                  <a:pt x="7556500" y="57150"/>
                </a:lnTo>
                <a:lnTo>
                  <a:pt x="7556500" y="76200"/>
                </a:lnTo>
                <a:lnTo>
                  <a:pt x="7562850" y="76200"/>
                </a:lnTo>
                <a:lnTo>
                  <a:pt x="7562850" y="533399"/>
                </a:lnTo>
                <a:lnTo>
                  <a:pt x="7569200" y="5143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8759" y="4114800"/>
            <a:ext cx="7556500" cy="5905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52409" y="4197350"/>
            <a:ext cx="7569200" cy="514350"/>
          </a:xfrm>
          <a:custGeom>
            <a:avLst/>
            <a:gdLst/>
            <a:ahLst/>
            <a:cxnLst/>
            <a:rect l="l" t="t" r="r" b="b"/>
            <a:pathLst>
              <a:path w="7569200" h="514350">
                <a:moveTo>
                  <a:pt x="6350" y="431800"/>
                </a:moveTo>
                <a:lnTo>
                  <a:pt x="6349" y="0"/>
                </a:lnTo>
                <a:lnTo>
                  <a:pt x="0" y="19050"/>
                </a:lnTo>
                <a:lnTo>
                  <a:pt x="0" y="412750"/>
                </a:lnTo>
                <a:lnTo>
                  <a:pt x="6350" y="431800"/>
                </a:lnTo>
                <a:close/>
              </a:path>
              <a:path w="7569200" h="514350">
                <a:moveTo>
                  <a:pt x="7569200" y="431799"/>
                </a:moveTo>
                <a:lnTo>
                  <a:pt x="7569200" y="-6350"/>
                </a:lnTo>
                <a:lnTo>
                  <a:pt x="7562850" y="-19050"/>
                </a:lnTo>
                <a:lnTo>
                  <a:pt x="7562850" y="-25400"/>
                </a:lnTo>
                <a:lnTo>
                  <a:pt x="7550150" y="-38100"/>
                </a:lnTo>
                <a:lnTo>
                  <a:pt x="7537450" y="-57150"/>
                </a:lnTo>
                <a:lnTo>
                  <a:pt x="7524750" y="-69850"/>
                </a:lnTo>
                <a:lnTo>
                  <a:pt x="7486650" y="-82550"/>
                </a:lnTo>
                <a:lnTo>
                  <a:pt x="82549" y="-82550"/>
                </a:lnTo>
                <a:lnTo>
                  <a:pt x="44449" y="-69850"/>
                </a:lnTo>
                <a:lnTo>
                  <a:pt x="31749" y="-57150"/>
                </a:lnTo>
                <a:lnTo>
                  <a:pt x="19049" y="-38100"/>
                </a:lnTo>
                <a:lnTo>
                  <a:pt x="6349" y="-25400"/>
                </a:lnTo>
                <a:lnTo>
                  <a:pt x="6350" y="450850"/>
                </a:lnTo>
                <a:lnTo>
                  <a:pt x="12700" y="460375"/>
                </a:lnTo>
                <a:lnTo>
                  <a:pt x="12699" y="0"/>
                </a:lnTo>
                <a:lnTo>
                  <a:pt x="19049" y="-19050"/>
                </a:lnTo>
                <a:lnTo>
                  <a:pt x="25399" y="-31750"/>
                </a:lnTo>
                <a:lnTo>
                  <a:pt x="38099" y="-50800"/>
                </a:lnTo>
                <a:lnTo>
                  <a:pt x="38099" y="-44450"/>
                </a:lnTo>
                <a:lnTo>
                  <a:pt x="50799" y="-57150"/>
                </a:lnTo>
                <a:lnTo>
                  <a:pt x="69850" y="-69850"/>
                </a:lnTo>
                <a:lnTo>
                  <a:pt x="82550" y="-69850"/>
                </a:lnTo>
                <a:lnTo>
                  <a:pt x="107950" y="-76200"/>
                </a:lnTo>
                <a:lnTo>
                  <a:pt x="7467600" y="-76200"/>
                </a:lnTo>
                <a:lnTo>
                  <a:pt x="7486650" y="-69850"/>
                </a:lnTo>
                <a:lnTo>
                  <a:pt x="7499350" y="-69850"/>
                </a:lnTo>
                <a:lnTo>
                  <a:pt x="7518400" y="-57150"/>
                </a:lnTo>
                <a:lnTo>
                  <a:pt x="7531100" y="-44450"/>
                </a:lnTo>
                <a:lnTo>
                  <a:pt x="7531100" y="-50800"/>
                </a:lnTo>
                <a:lnTo>
                  <a:pt x="7543800" y="-31750"/>
                </a:lnTo>
                <a:lnTo>
                  <a:pt x="7550150" y="-19050"/>
                </a:lnTo>
                <a:lnTo>
                  <a:pt x="7556500" y="0"/>
                </a:lnTo>
                <a:lnTo>
                  <a:pt x="7556500" y="460374"/>
                </a:lnTo>
                <a:lnTo>
                  <a:pt x="7562850" y="450849"/>
                </a:lnTo>
                <a:lnTo>
                  <a:pt x="7569200" y="431799"/>
                </a:lnTo>
                <a:close/>
              </a:path>
              <a:path w="7569200" h="514350">
                <a:moveTo>
                  <a:pt x="88900" y="501650"/>
                </a:moveTo>
                <a:lnTo>
                  <a:pt x="50800" y="488950"/>
                </a:lnTo>
                <a:lnTo>
                  <a:pt x="25400" y="463550"/>
                </a:lnTo>
                <a:lnTo>
                  <a:pt x="12700" y="425450"/>
                </a:lnTo>
                <a:lnTo>
                  <a:pt x="12700" y="460375"/>
                </a:lnTo>
                <a:lnTo>
                  <a:pt x="19050" y="469900"/>
                </a:lnTo>
                <a:lnTo>
                  <a:pt x="44450" y="495300"/>
                </a:lnTo>
                <a:lnTo>
                  <a:pt x="63500" y="508000"/>
                </a:lnTo>
                <a:lnTo>
                  <a:pt x="82550" y="508000"/>
                </a:lnTo>
                <a:lnTo>
                  <a:pt x="82550" y="501650"/>
                </a:lnTo>
                <a:lnTo>
                  <a:pt x="88900" y="501650"/>
                </a:lnTo>
                <a:close/>
              </a:path>
              <a:path w="7569200" h="514350">
                <a:moveTo>
                  <a:pt x="7556500" y="460374"/>
                </a:moveTo>
                <a:lnTo>
                  <a:pt x="7556500" y="425449"/>
                </a:lnTo>
                <a:lnTo>
                  <a:pt x="7543800" y="463549"/>
                </a:lnTo>
                <a:lnTo>
                  <a:pt x="7518400" y="488949"/>
                </a:lnTo>
                <a:lnTo>
                  <a:pt x="7499350" y="495299"/>
                </a:lnTo>
                <a:lnTo>
                  <a:pt x="7486650" y="501649"/>
                </a:lnTo>
                <a:lnTo>
                  <a:pt x="82550" y="501650"/>
                </a:lnTo>
                <a:lnTo>
                  <a:pt x="82550" y="508000"/>
                </a:lnTo>
                <a:lnTo>
                  <a:pt x="101600" y="514350"/>
                </a:lnTo>
                <a:lnTo>
                  <a:pt x="7467600" y="514349"/>
                </a:lnTo>
                <a:lnTo>
                  <a:pt x="7486650" y="507999"/>
                </a:lnTo>
                <a:lnTo>
                  <a:pt x="7505700" y="507999"/>
                </a:lnTo>
                <a:lnTo>
                  <a:pt x="7524750" y="495299"/>
                </a:lnTo>
                <a:lnTo>
                  <a:pt x="7550150" y="469899"/>
                </a:lnTo>
                <a:lnTo>
                  <a:pt x="7556500" y="46037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881004" y="5600700"/>
            <a:ext cx="8083550" cy="180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62025" algn="ctr">
              <a:lnSpc>
                <a:spcPct val="100000"/>
              </a:lnSpc>
            </a:pPr>
            <a:r>
              <a:rPr sz="1750" b="1" spc="-40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30" dirty="0">
                <a:latin typeface="Palatino Linotype"/>
                <a:cs typeface="Palatino Linotype"/>
              </a:rPr>
              <a:t>g</a:t>
            </a:r>
            <a:r>
              <a:rPr sz="1750" b="1" spc="-9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effett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2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vi</a:t>
            </a:r>
            <a:r>
              <a:rPr sz="1750" b="1" spc="20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tr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n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endParaRPr sz="1750" dirty="0">
              <a:latin typeface="Palatino Linotype"/>
              <a:cs typeface="Palatino Linotype"/>
            </a:endParaRPr>
          </a:p>
          <a:p>
            <a:pPr>
              <a:lnSpc>
                <a:spcPts val="1700"/>
              </a:lnSpc>
            </a:pPr>
            <a:endParaRPr sz="1700" dirty="0"/>
          </a:p>
          <a:p>
            <a:pPr>
              <a:lnSpc>
                <a:spcPts val="2000"/>
              </a:lnSpc>
              <a:spcBef>
                <a:spcPts val="24"/>
              </a:spcBef>
            </a:pPr>
            <a:endParaRPr sz="2000" dirty="0"/>
          </a:p>
          <a:p>
            <a:pPr marL="12065" marR="967105" algn="ctr">
              <a:lnSpc>
                <a:spcPct val="101200"/>
              </a:lnSpc>
            </a:pP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0" dirty="0">
                <a:latin typeface="Palatino Linotype"/>
                <a:cs typeface="Palatino Linotype"/>
              </a:rPr>
              <a:t>f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pu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6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mm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ug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up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rst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9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stata</a:t>
            </a:r>
            <a:r>
              <a:rPr sz="17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attr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bu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4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tr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ndo</a:t>
            </a:r>
            <a:endParaRPr sz="1750" dirty="0">
              <a:latin typeface="Palatino Linotype"/>
              <a:cs typeface="Palatino Linotype"/>
            </a:endParaRPr>
          </a:p>
          <a:p>
            <a:pPr marR="6350" algn="r">
              <a:lnSpc>
                <a:spcPct val="100000"/>
              </a:lnSpc>
              <a:spcBef>
                <a:spcPts val="250"/>
              </a:spcBef>
            </a:pPr>
            <a:r>
              <a:rPr sz="1300" dirty="0">
                <a:latin typeface="Palatino Linotype"/>
                <a:cs typeface="Palatino Linotype"/>
              </a:rPr>
              <a:t>11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919104" y="3063849"/>
            <a:ext cx="7035165" cy="162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1200"/>
              </a:lnSpc>
            </a:pPr>
            <a:r>
              <a:rPr sz="1750" spc="-10" dirty="0">
                <a:latin typeface="Palatino Linotype"/>
                <a:cs typeface="Palatino Linotype"/>
              </a:rPr>
              <a:t>I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0" dirty="0">
                <a:latin typeface="Palatino Linotype"/>
                <a:cs typeface="Palatino Linotype"/>
              </a:rPr>
              <a:t>f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0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gg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 </a:t>
            </a:r>
            <a:r>
              <a:rPr sz="1750" spc="0" dirty="0">
                <a:latin typeface="Palatino Linotype"/>
                <a:cs typeface="Palatino Linotype"/>
              </a:rPr>
              <a:t>f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di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rtt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16</a:t>
            </a:r>
            <a:r>
              <a:rPr sz="1750" i="1" dirty="0">
                <a:latin typeface="Palatino Linotype"/>
                <a:cs typeface="Palatino Linotype"/>
              </a:rPr>
              <a:t>7</a:t>
            </a:r>
            <a:r>
              <a:rPr sz="1750" i="1" spc="-65" dirty="0">
                <a:latin typeface="Palatino Linotype"/>
                <a:cs typeface="Palatino Linotype"/>
              </a:rPr>
              <a:t> 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3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ss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de</a:t>
            </a:r>
            <a:r>
              <a:rPr sz="1750" i="1" spc="-5" dirty="0">
                <a:latin typeface="Palatino Linotype"/>
                <a:cs typeface="Palatino Linotype"/>
              </a:rPr>
              <a:t>l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-35" dirty="0">
                <a:latin typeface="Palatino Linotype"/>
                <a:cs typeface="Palatino Linotype"/>
              </a:rPr>
              <a:t>C</a:t>
            </a:r>
            <a:r>
              <a:rPr sz="1750" i="1" spc="0" dirty="0">
                <a:latin typeface="Palatino Linotype"/>
                <a:cs typeface="Palatino Linotype"/>
              </a:rPr>
              <a:t>.</a:t>
            </a:r>
            <a:r>
              <a:rPr sz="1750" i="1" spc="-35" dirty="0">
                <a:latin typeface="Palatino Linotype"/>
                <a:cs typeface="Palatino Linotype"/>
              </a:rPr>
              <a:t>C</a:t>
            </a:r>
            <a:r>
              <a:rPr sz="1750" i="1" spc="0" dirty="0">
                <a:latin typeface="Palatino Linotype"/>
                <a:cs typeface="Palatino Linotype"/>
              </a:rPr>
              <a:t>.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pu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6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à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mm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asc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900"/>
              </a:lnSpc>
              <a:spcBef>
                <a:spcPts val="99"/>
              </a:spcBef>
            </a:pPr>
            <a:endParaRPr sz="1900"/>
          </a:p>
          <a:p>
            <a:pPr marL="12065" algn="ctr">
              <a:lnSpc>
                <a:spcPct val="100000"/>
              </a:lnSpc>
            </a:pPr>
            <a:r>
              <a:rPr sz="1750" spc="-5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l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0" dirty="0">
                <a:latin typeface="Palatino Linotype"/>
                <a:cs typeface="Palatino Linotype"/>
              </a:rPr>
              <a:t>h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ei </a:t>
            </a:r>
            <a:r>
              <a:rPr sz="1750" b="1" spc="5" dirty="0">
                <a:latin typeface="Palatino Linotype"/>
                <a:cs typeface="Palatino Linotype"/>
              </a:rPr>
              <a:t>cas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cessa</a:t>
            </a:r>
            <a:r>
              <a:rPr sz="1750" b="1" spc="15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f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nd</a:t>
            </a:r>
            <a:r>
              <a:rPr sz="1750" b="1" spc="-10" dirty="0">
                <a:latin typeface="Palatino Linotype"/>
                <a:cs typeface="Palatino Linotype"/>
              </a:rPr>
              <a:t>o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endParaRPr sz="1750">
              <a:latin typeface="Palatino Linotype"/>
              <a:cs typeface="Palatino Linotype"/>
            </a:endParaRPr>
          </a:p>
          <a:p>
            <a:pPr marL="12065" algn="ctr">
              <a:lnSpc>
                <a:spcPct val="100000"/>
              </a:lnSpc>
            </a:pPr>
            <a:r>
              <a:rPr sz="1750" spc="25" dirty="0">
                <a:latin typeface="Palatino Linotype"/>
                <a:cs typeface="Palatino Linotype"/>
              </a:rPr>
              <a:t>17</a:t>
            </a:r>
            <a:r>
              <a:rPr sz="1750" dirty="0">
                <a:latin typeface="Palatino Linotype"/>
                <a:cs typeface="Palatino Linotype"/>
              </a:rPr>
              <a:t>1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C.C.</a:t>
            </a:r>
            <a:r>
              <a:rPr sz="1750" spc="-5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ossi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dirty="0">
                <a:latin typeface="Palatino Linotype"/>
                <a:cs typeface="Palatino Linotype"/>
              </a:rPr>
              <a:t>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31854" y="5099050"/>
            <a:ext cx="143192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nnu</a:t>
            </a:r>
            <a:r>
              <a:rPr sz="1750" b="1" spc="-95" dirty="0">
                <a:latin typeface="Palatino Linotype"/>
                <a:cs typeface="Palatino Linotype"/>
              </a:rPr>
              <a:t>l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5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192394" y="1115171"/>
            <a:ext cx="273748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508000">
              <a:lnSpc>
                <a:spcPct val="102400"/>
              </a:lnSpc>
            </a:pPr>
            <a:r>
              <a:rPr sz="2400" b="1" spc="15" dirty="0">
                <a:latin typeface="Palatino Linotype"/>
                <a:cs typeface="Palatino Linotype"/>
              </a:rPr>
              <a:t>Immo</a:t>
            </a:r>
            <a:r>
              <a:rPr sz="2400" b="1" spc="-20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in</a:t>
            </a:r>
            <a:r>
              <a:rPr sz="2400" b="1" spc="-10" dirty="0">
                <a:latin typeface="Palatino Linotype"/>
                <a:cs typeface="Palatino Linotype"/>
              </a:rPr>
              <a:t> </a:t>
            </a:r>
            <a:r>
              <a:rPr sz="2400" b="1" spc="15" dirty="0">
                <a:latin typeface="Palatino Linotype"/>
                <a:cs typeface="Palatino Linotype"/>
              </a:rPr>
              <a:t>f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nd</a:t>
            </a:r>
            <a:r>
              <a:rPr sz="2400" b="1" spc="-15" dirty="0">
                <a:latin typeface="Palatino Linotype"/>
                <a:cs typeface="Palatino Linotype"/>
              </a:rPr>
              <a:t>o</a:t>
            </a:r>
            <a:r>
              <a:rPr sz="2400" b="1" spc="6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dirty="0">
                <a:latin typeface="Palatino Linotype"/>
                <a:cs typeface="Palatino Linotype"/>
              </a:rPr>
              <a:t>at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iale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67004" y="2171700"/>
            <a:ext cx="270256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000065"/>
                </a:solidFill>
                <a:latin typeface="Palatino Linotype"/>
                <a:cs typeface="Palatino Linotype"/>
              </a:rPr>
              <a:t>A</a:t>
            </a:r>
            <a:r>
              <a:rPr sz="2000" b="1" spc="5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-10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4, </a:t>
            </a:r>
            <a:r>
              <a:rPr sz="2000" b="1" spc="10" dirty="0">
                <a:solidFill>
                  <a:srgbClr val="000065"/>
                </a:solidFill>
                <a:latin typeface="Palatino Linotype"/>
                <a:cs typeface="Palatino Linotype"/>
              </a:rPr>
              <a:t>c</a:t>
            </a:r>
            <a:r>
              <a:rPr sz="2000" b="1" spc="-15" dirty="0">
                <a:solidFill>
                  <a:srgbClr val="000065"/>
                </a:solidFill>
                <a:latin typeface="Palatino Linotype"/>
                <a:cs typeface="Palatino Linotype"/>
              </a:rPr>
              <a:t>o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 1, 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l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e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tt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 </a:t>
            </a:r>
            <a:r>
              <a:rPr sz="2000" b="1" spc="-40" dirty="0">
                <a:solidFill>
                  <a:srgbClr val="000065"/>
                </a:solidFill>
                <a:latin typeface="Palatino Linotype"/>
                <a:cs typeface="Palatino Linotype"/>
              </a:rPr>
              <a:t>b</a:t>
            </a:r>
            <a:r>
              <a:rPr sz="2000" b="1" spc="-10" dirty="0">
                <a:solidFill>
                  <a:srgbClr val="000065"/>
                </a:solidFill>
                <a:latin typeface="Palatino Linotype"/>
                <a:cs typeface="Palatino Linotype"/>
              </a:rPr>
              <a:t>)</a:t>
            </a:r>
            <a:r>
              <a:rPr sz="2000" b="1" spc="3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15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spc="-40" dirty="0">
                <a:solidFill>
                  <a:srgbClr val="000065"/>
                </a:solidFill>
                <a:latin typeface="Palatino Linotype"/>
                <a:cs typeface="Palatino Linotype"/>
              </a:rPr>
              <a:t>u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i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881259" y="2952750"/>
            <a:ext cx="44450" cy="38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5959" y="3079750"/>
            <a:ext cx="63500" cy="25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5159" y="1016000"/>
            <a:ext cx="3136900" cy="2089150"/>
          </a:xfrm>
          <a:custGeom>
            <a:avLst/>
            <a:gdLst/>
            <a:ahLst/>
            <a:cxnLst/>
            <a:rect l="l" t="t" r="r" b="b"/>
            <a:pathLst>
              <a:path w="3136900" h="2089150">
                <a:moveTo>
                  <a:pt x="12699" y="212724"/>
                </a:moveTo>
                <a:lnTo>
                  <a:pt x="12699" y="171450"/>
                </a:lnTo>
                <a:lnTo>
                  <a:pt x="6349" y="171450"/>
                </a:lnTo>
                <a:lnTo>
                  <a:pt x="0" y="177800"/>
                </a:lnTo>
                <a:lnTo>
                  <a:pt x="6350" y="177800"/>
                </a:lnTo>
                <a:lnTo>
                  <a:pt x="7523" y="204959"/>
                </a:lnTo>
                <a:lnTo>
                  <a:pt x="12699" y="212724"/>
                </a:lnTo>
                <a:close/>
              </a:path>
              <a:path w="3136900" h="2089150">
                <a:moveTo>
                  <a:pt x="3016249" y="114300"/>
                </a:moveTo>
                <a:lnTo>
                  <a:pt x="63499" y="114300"/>
                </a:lnTo>
                <a:lnTo>
                  <a:pt x="44449" y="120650"/>
                </a:lnTo>
                <a:lnTo>
                  <a:pt x="19049" y="133350"/>
                </a:lnTo>
                <a:lnTo>
                  <a:pt x="6349" y="152400"/>
                </a:lnTo>
                <a:lnTo>
                  <a:pt x="6349" y="171450"/>
                </a:lnTo>
                <a:lnTo>
                  <a:pt x="12699" y="171450"/>
                </a:lnTo>
                <a:lnTo>
                  <a:pt x="12699" y="152400"/>
                </a:lnTo>
                <a:lnTo>
                  <a:pt x="19050" y="146049"/>
                </a:lnTo>
                <a:lnTo>
                  <a:pt x="25399" y="133350"/>
                </a:lnTo>
                <a:lnTo>
                  <a:pt x="50799" y="120650"/>
                </a:lnTo>
                <a:lnTo>
                  <a:pt x="3009900" y="120649"/>
                </a:lnTo>
                <a:lnTo>
                  <a:pt x="3016249" y="114300"/>
                </a:lnTo>
                <a:close/>
              </a:path>
              <a:path w="3136900" h="2089150">
                <a:moveTo>
                  <a:pt x="7523" y="204959"/>
                </a:moveTo>
                <a:lnTo>
                  <a:pt x="6350" y="177800"/>
                </a:lnTo>
                <a:lnTo>
                  <a:pt x="6350" y="203200"/>
                </a:lnTo>
                <a:lnTo>
                  <a:pt x="7523" y="204959"/>
                </a:lnTo>
                <a:close/>
              </a:path>
              <a:path w="3136900" h="2089150">
                <a:moveTo>
                  <a:pt x="12699" y="324826"/>
                </a:moveTo>
                <a:lnTo>
                  <a:pt x="12699" y="212724"/>
                </a:lnTo>
                <a:lnTo>
                  <a:pt x="7523" y="204959"/>
                </a:lnTo>
                <a:lnTo>
                  <a:pt x="12699" y="324826"/>
                </a:lnTo>
                <a:close/>
              </a:path>
              <a:path w="3136900" h="2089150">
                <a:moveTo>
                  <a:pt x="88425" y="2078156"/>
                </a:moveTo>
                <a:lnTo>
                  <a:pt x="12699" y="324826"/>
                </a:lnTo>
                <a:lnTo>
                  <a:pt x="12699" y="2051050"/>
                </a:lnTo>
                <a:lnTo>
                  <a:pt x="19049" y="2051050"/>
                </a:lnTo>
                <a:lnTo>
                  <a:pt x="19049" y="2063750"/>
                </a:lnTo>
                <a:lnTo>
                  <a:pt x="25399" y="2063750"/>
                </a:lnTo>
                <a:lnTo>
                  <a:pt x="38099" y="2076450"/>
                </a:lnTo>
                <a:lnTo>
                  <a:pt x="63500" y="2082800"/>
                </a:lnTo>
                <a:lnTo>
                  <a:pt x="69849" y="2089150"/>
                </a:lnTo>
                <a:lnTo>
                  <a:pt x="69849" y="2082800"/>
                </a:lnTo>
                <a:lnTo>
                  <a:pt x="88425" y="2078156"/>
                </a:lnTo>
                <a:close/>
              </a:path>
              <a:path w="3136900" h="2089150">
                <a:moveTo>
                  <a:pt x="133350" y="2032000"/>
                </a:moveTo>
                <a:lnTo>
                  <a:pt x="133350" y="1981200"/>
                </a:lnTo>
                <a:lnTo>
                  <a:pt x="120649" y="1981199"/>
                </a:lnTo>
                <a:lnTo>
                  <a:pt x="120196" y="1980746"/>
                </a:lnTo>
                <a:lnTo>
                  <a:pt x="114299" y="2057400"/>
                </a:lnTo>
                <a:lnTo>
                  <a:pt x="95249" y="2076450"/>
                </a:lnTo>
                <a:lnTo>
                  <a:pt x="88425" y="2078156"/>
                </a:lnTo>
                <a:lnTo>
                  <a:pt x="88900" y="2089150"/>
                </a:lnTo>
                <a:lnTo>
                  <a:pt x="114300" y="2076450"/>
                </a:lnTo>
                <a:lnTo>
                  <a:pt x="127000" y="2057400"/>
                </a:lnTo>
                <a:lnTo>
                  <a:pt x="133350" y="2032000"/>
                </a:lnTo>
                <a:close/>
              </a:path>
              <a:path w="3136900" h="2089150">
                <a:moveTo>
                  <a:pt x="133350" y="1974850"/>
                </a:moveTo>
                <a:lnTo>
                  <a:pt x="120649" y="1974850"/>
                </a:lnTo>
                <a:lnTo>
                  <a:pt x="120196" y="1980746"/>
                </a:lnTo>
                <a:lnTo>
                  <a:pt x="120650" y="1981200"/>
                </a:lnTo>
                <a:lnTo>
                  <a:pt x="133350" y="1974850"/>
                </a:lnTo>
                <a:close/>
              </a:path>
              <a:path w="3136900" h="2089150">
                <a:moveTo>
                  <a:pt x="3136900" y="1917699"/>
                </a:moveTo>
                <a:lnTo>
                  <a:pt x="3136900" y="63499"/>
                </a:lnTo>
                <a:lnTo>
                  <a:pt x="3130549" y="88900"/>
                </a:lnTo>
                <a:lnTo>
                  <a:pt x="3130400" y="89124"/>
                </a:lnTo>
                <a:lnTo>
                  <a:pt x="3124199" y="1936749"/>
                </a:lnTo>
                <a:lnTo>
                  <a:pt x="3086099" y="1968499"/>
                </a:lnTo>
                <a:lnTo>
                  <a:pt x="120649" y="1974850"/>
                </a:lnTo>
                <a:lnTo>
                  <a:pt x="133350" y="1974850"/>
                </a:lnTo>
                <a:lnTo>
                  <a:pt x="133350" y="1981200"/>
                </a:lnTo>
                <a:lnTo>
                  <a:pt x="3073400" y="1981199"/>
                </a:lnTo>
                <a:lnTo>
                  <a:pt x="3098800" y="1974849"/>
                </a:lnTo>
                <a:lnTo>
                  <a:pt x="3117850" y="1962149"/>
                </a:lnTo>
                <a:lnTo>
                  <a:pt x="3130550" y="1943099"/>
                </a:lnTo>
                <a:lnTo>
                  <a:pt x="3136900" y="1917699"/>
                </a:lnTo>
                <a:close/>
              </a:path>
              <a:path w="3136900" h="2089150">
                <a:moveTo>
                  <a:pt x="133350" y="1974850"/>
                </a:moveTo>
                <a:lnTo>
                  <a:pt x="120650" y="1981200"/>
                </a:lnTo>
                <a:lnTo>
                  <a:pt x="127000" y="1981200"/>
                </a:lnTo>
                <a:lnTo>
                  <a:pt x="133350" y="1974850"/>
                </a:lnTo>
                <a:close/>
              </a:path>
              <a:path w="3136900" h="2089150">
                <a:moveTo>
                  <a:pt x="133350" y="1981200"/>
                </a:moveTo>
                <a:lnTo>
                  <a:pt x="133350" y="1974850"/>
                </a:lnTo>
                <a:lnTo>
                  <a:pt x="127000" y="1981200"/>
                </a:lnTo>
                <a:lnTo>
                  <a:pt x="133350" y="1981200"/>
                </a:lnTo>
                <a:close/>
              </a:path>
              <a:path w="3136900" h="2089150">
                <a:moveTo>
                  <a:pt x="3011487" y="57149"/>
                </a:moveTo>
                <a:lnTo>
                  <a:pt x="3009900" y="57149"/>
                </a:lnTo>
                <a:lnTo>
                  <a:pt x="3009900" y="63499"/>
                </a:lnTo>
                <a:lnTo>
                  <a:pt x="3011487" y="57149"/>
                </a:lnTo>
                <a:close/>
              </a:path>
              <a:path w="3136900" h="2089150">
                <a:moveTo>
                  <a:pt x="3016249" y="114299"/>
                </a:moveTo>
                <a:lnTo>
                  <a:pt x="3016249" y="76199"/>
                </a:lnTo>
                <a:lnTo>
                  <a:pt x="3009900" y="63499"/>
                </a:lnTo>
                <a:lnTo>
                  <a:pt x="3009900" y="114299"/>
                </a:lnTo>
                <a:lnTo>
                  <a:pt x="3016249" y="114299"/>
                </a:lnTo>
                <a:close/>
              </a:path>
              <a:path w="3136900" h="2089150">
                <a:moveTo>
                  <a:pt x="3016249" y="120649"/>
                </a:moveTo>
                <a:lnTo>
                  <a:pt x="3016249" y="114300"/>
                </a:lnTo>
                <a:lnTo>
                  <a:pt x="3009900" y="120649"/>
                </a:lnTo>
                <a:lnTo>
                  <a:pt x="3016249" y="120649"/>
                </a:lnTo>
                <a:close/>
              </a:path>
              <a:path w="3136900" h="2089150">
                <a:moveTo>
                  <a:pt x="3098800" y="6349"/>
                </a:moveTo>
                <a:lnTo>
                  <a:pt x="3073400" y="0"/>
                </a:lnTo>
                <a:lnTo>
                  <a:pt x="3048000" y="6349"/>
                </a:lnTo>
                <a:lnTo>
                  <a:pt x="3028949" y="19050"/>
                </a:lnTo>
                <a:lnTo>
                  <a:pt x="3016249" y="38100"/>
                </a:lnTo>
                <a:lnTo>
                  <a:pt x="3011487" y="57149"/>
                </a:lnTo>
                <a:lnTo>
                  <a:pt x="3016250" y="57149"/>
                </a:lnTo>
                <a:lnTo>
                  <a:pt x="3022599" y="38099"/>
                </a:lnTo>
                <a:lnTo>
                  <a:pt x="3028950" y="25399"/>
                </a:lnTo>
                <a:lnTo>
                  <a:pt x="3035299" y="19049"/>
                </a:lnTo>
                <a:lnTo>
                  <a:pt x="3060699" y="6349"/>
                </a:lnTo>
                <a:lnTo>
                  <a:pt x="3098800" y="6349"/>
                </a:lnTo>
                <a:close/>
              </a:path>
              <a:path w="3136900" h="2089150">
                <a:moveTo>
                  <a:pt x="3135312" y="57149"/>
                </a:moveTo>
                <a:lnTo>
                  <a:pt x="3130549" y="38099"/>
                </a:lnTo>
                <a:lnTo>
                  <a:pt x="3117849" y="19049"/>
                </a:lnTo>
                <a:lnTo>
                  <a:pt x="3098800" y="6349"/>
                </a:lnTo>
                <a:lnTo>
                  <a:pt x="3086099" y="6349"/>
                </a:lnTo>
                <a:lnTo>
                  <a:pt x="3105149" y="12699"/>
                </a:lnTo>
                <a:lnTo>
                  <a:pt x="3124199" y="31749"/>
                </a:lnTo>
                <a:lnTo>
                  <a:pt x="3124199" y="44449"/>
                </a:lnTo>
                <a:lnTo>
                  <a:pt x="3130549" y="44449"/>
                </a:lnTo>
                <a:lnTo>
                  <a:pt x="3130549" y="57150"/>
                </a:lnTo>
                <a:lnTo>
                  <a:pt x="3135312" y="57149"/>
                </a:lnTo>
                <a:close/>
              </a:path>
              <a:path w="3136900" h="2089150">
                <a:moveTo>
                  <a:pt x="3130549" y="57150"/>
                </a:moveTo>
                <a:lnTo>
                  <a:pt x="3130549" y="44449"/>
                </a:lnTo>
                <a:lnTo>
                  <a:pt x="3130400" y="89124"/>
                </a:lnTo>
                <a:lnTo>
                  <a:pt x="3130549" y="57150"/>
                </a:lnTo>
                <a:close/>
              </a:path>
              <a:path w="3136900" h="2089150">
                <a:moveTo>
                  <a:pt x="3136900" y="63499"/>
                </a:moveTo>
                <a:lnTo>
                  <a:pt x="3135312" y="57149"/>
                </a:lnTo>
                <a:lnTo>
                  <a:pt x="3130549" y="57150"/>
                </a:lnTo>
                <a:lnTo>
                  <a:pt x="3130400" y="89124"/>
                </a:lnTo>
                <a:lnTo>
                  <a:pt x="3130550" y="88899"/>
                </a:lnTo>
                <a:lnTo>
                  <a:pt x="3136900" y="63499"/>
                </a:lnTo>
                <a:close/>
              </a:path>
              <a:path w="3136900" h="2089150">
                <a:moveTo>
                  <a:pt x="3136900" y="63499"/>
                </a:moveTo>
                <a:lnTo>
                  <a:pt x="3136900" y="57149"/>
                </a:lnTo>
                <a:lnTo>
                  <a:pt x="3135312" y="57149"/>
                </a:lnTo>
                <a:lnTo>
                  <a:pt x="3136900" y="634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7859" y="1104900"/>
            <a:ext cx="3117850" cy="20002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5009" y="1085850"/>
            <a:ext cx="3060482" cy="165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11409" y="1028700"/>
            <a:ext cx="114300" cy="1079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5009" y="1168400"/>
            <a:ext cx="50800" cy="825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5159" y="1016000"/>
            <a:ext cx="3136900" cy="2095500"/>
          </a:xfrm>
          <a:custGeom>
            <a:avLst/>
            <a:gdLst/>
            <a:ahLst/>
            <a:cxnLst/>
            <a:rect l="l" t="t" r="r" b="b"/>
            <a:pathLst>
              <a:path w="3136900" h="2095500">
                <a:moveTo>
                  <a:pt x="50800" y="222250"/>
                </a:moveTo>
                <a:lnTo>
                  <a:pt x="31750" y="209550"/>
                </a:lnTo>
                <a:lnTo>
                  <a:pt x="31750" y="215900"/>
                </a:lnTo>
                <a:lnTo>
                  <a:pt x="19050" y="196850"/>
                </a:lnTo>
                <a:lnTo>
                  <a:pt x="19050" y="171450"/>
                </a:lnTo>
                <a:lnTo>
                  <a:pt x="6349" y="171450"/>
                </a:lnTo>
                <a:lnTo>
                  <a:pt x="0" y="177800"/>
                </a:lnTo>
                <a:lnTo>
                  <a:pt x="6350" y="177800"/>
                </a:lnTo>
                <a:lnTo>
                  <a:pt x="6350" y="203200"/>
                </a:lnTo>
                <a:lnTo>
                  <a:pt x="19050" y="222250"/>
                </a:lnTo>
                <a:lnTo>
                  <a:pt x="44450" y="234950"/>
                </a:lnTo>
                <a:lnTo>
                  <a:pt x="44450" y="222250"/>
                </a:lnTo>
                <a:lnTo>
                  <a:pt x="50800" y="222250"/>
                </a:lnTo>
                <a:close/>
              </a:path>
              <a:path w="3136900" h="2095500">
                <a:moveTo>
                  <a:pt x="3016250" y="114299"/>
                </a:moveTo>
                <a:lnTo>
                  <a:pt x="63500" y="114300"/>
                </a:lnTo>
                <a:lnTo>
                  <a:pt x="44449" y="120650"/>
                </a:lnTo>
                <a:lnTo>
                  <a:pt x="19049" y="133350"/>
                </a:lnTo>
                <a:lnTo>
                  <a:pt x="6349" y="152400"/>
                </a:lnTo>
                <a:lnTo>
                  <a:pt x="6349" y="171450"/>
                </a:lnTo>
                <a:lnTo>
                  <a:pt x="19050" y="171450"/>
                </a:lnTo>
                <a:lnTo>
                  <a:pt x="19050" y="158750"/>
                </a:lnTo>
                <a:lnTo>
                  <a:pt x="31750" y="139700"/>
                </a:lnTo>
                <a:lnTo>
                  <a:pt x="31750" y="146050"/>
                </a:lnTo>
                <a:lnTo>
                  <a:pt x="44450" y="137583"/>
                </a:lnTo>
                <a:lnTo>
                  <a:pt x="44450" y="133350"/>
                </a:lnTo>
                <a:lnTo>
                  <a:pt x="69850" y="127000"/>
                </a:lnTo>
                <a:lnTo>
                  <a:pt x="3009900" y="126999"/>
                </a:lnTo>
                <a:lnTo>
                  <a:pt x="3009900" y="120649"/>
                </a:lnTo>
                <a:lnTo>
                  <a:pt x="3016250" y="114299"/>
                </a:lnTo>
                <a:close/>
              </a:path>
              <a:path w="3136900" h="2095500">
                <a:moveTo>
                  <a:pt x="50800" y="2076450"/>
                </a:moveTo>
                <a:lnTo>
                  <a:pt x="31750" y="2063750"/>
                </a:lnTo>
                <a:lnTo>
                  <a:pt x="19050" y="2051050"/>
                </a:lnTo>
                <a:lnTo>
                  <a:pt x="19050" y="222250"/>
                </a:lnTo>
                <a:lnTo>
                  <a:pt x="6350" y="203200"/>
                </a:lnTo>
                <a:lnTo>
                  <a:pt x="6350" y="2057400"/>
                </a:lnTo>
                <a:lnTo>
                  <a:pt x="19050" y="2076450"/>
                </a:lnTo>
                <a:lnTo>
                  <a:pt x="44450" y="2089150"/>
                </a:lnTo>
                <a:lnTo>
                  <a:pt x="44450" y="2076450"/>
                </a:lnTo>
                <a:lnTo>
                  <a:pt x="50800" y="2076450"/>
                </a:lnTo>
                <a:close/>
              </a:path>
              <a:path w="3136900" h="2095500">
                <a:moveTo>
                  <a:pt x="50800" y="133350"/>
                </a:moveTo>
                <a:lnTo>
                  <a:pt x="44450" y="133350"/>
                </a:lnTo>
                <a:lnTo>
                  <a:pt x="44450" y="137583"/>
                </a:lnTo>
                <a:lnTo>
                  <a:pt x="50800" y="133350"/>
                </a:lnTo>
                <a:close/>
              </a:path>
              <a:path w="3136900" h="2095500">
                <a:moveTo>
                  <a:pt x="66675" y="227806"/>
                </a:moveTo>
                <a:lnTo>
                  <a:pt x="44450" y="222250"/>
                </a:lnTo>
                <a:lnTo>
                  <a:pt x="44450" y="234950"/>
                </a:lnTo>
                <a:lnTo>
                  <a:pt x="57150" y="238125"/>
                </a:lnTo>
                <a:lnTo>
                  <a:pt x="57150" y="234950"/>
                </a:lnTo>
                <a:lnTo>
                  <a:pt x="61383" y="239183"/>
                </a:lnTo>
                <a:lnTo>
                  <a:pt x="63500" y="239712"/>
                </a:lnTo>
                <a:lnTo>
                  <a:pt x="63500" y="228600"/>
                </a:lnTo>
                <a:lnTo>
                  <a:pt x="66675" y="227806"/>
                </a:lnTo>
                <a:close/>
              </a:path>
              <a:path w="3136900" h="2095500">
                <a:moveTo>
                  <a:pt x="66675" y="2082006"/>
                </a:moveTo>
                <a:lnTo>
                  <a:pt x="44450" y="2076450"/>
                </a:lnTo>
                <a:lnTo>
                  <a:pt x="44450" y="2089150"/>
                </a:lnTo>
                <a:lnTo>
                  <a:pt x="63500" y="2093912"/>
                </a:lnTo>
                <a:lnTo>
                  <a:pt x="63500" y="2082800"/>
                </a:lnTo>
                <a:lnTo>
                  <a:pt x="66675" y="2082006"/>
                </a:lnTo>
                <a:close/>
              </a:path>
              <a:path w="3136900" h="2095500">
                <a:moveTo>
                  <a:pt x="130175" y="171450"/>
                </a:moveTo>
                <a:lnTo>
                  <a:pt x="120650" y="152400"/>
                </a:lnTo>
                <a:lnTo>
                  <a:pt x="95250" y="139700"/>
                </a:lnTo>
                <a:lnTo>
                  <a:pt x="69850" y="152400"/>
                </a:lnTo>
                <a:lnTo>
                  <a:pt x="57150" y="177800"/>
                </a:lnTo>
                <a:lnTo>
                  <a:pt x="57150" y="225425"/>
                </a:lnTo>
                <a:lnTo>
                  <a:pt x="66675" y="227806"/>
                </a:lnTo>
                <a:lnTo>
                  <a:pt x="76200" y="225425"/>
                </a:lnTo>
                <a:lnTo>
                  <a:pt x="76200" y="165100"/>
                </a:lnTo>
                <a:lnTo>
                  <a:pt x="82550" y="158750"/>
                </a:lnTo>
                <a:lnTo>
                  <a:pt x="82550" y="161925"/>
                </a:lnTo>
                <a:lnTo>
                  <a:pt x="88900" y="158750"/>
                </a:lnTo>
                <a:lnTo>
                  <a:pt x="95250" y="152400"/>
                </a:lnTo>
                <a:lnTo>
                  <a:pt x="107950" y="158750"/>
                </a:lnTo>
                <a:lnTo>
                  <a:pt x="114300" y="165100"/>
                </a:lnTo>
                <a:lnTo>
                  <a:pt x="114300" y="171450"/>
                </a:lnTo>
                <a:lnTo>
                  <a:pt x="130175" y="171450"/>
                </a:lnTo>
                <a:close/>
              </a:path>
              <a:path w="3136900" h="2095500">
                <a:moveTo>
                  <a:pt x="61383" y="239183"/>
                </a:moveTo>
                <a:lnTo>
                  <a:pt x="57150" y="234950"/>
                </a:lnTo>
                <a:lnTo>
                  <a:pt x="57150" y="238125"/>
                </a:lnTo>
                <a:lnTo>
                  <a:pt x="61383" y="239183"/>
                </a:lnTo>
                <a:close/>
              </a:path>
              <a:path w="3136900" h="2095500">
                <a:moveTo>
                  <a:pt x="69850" y="241300"/>
                </a:moveTo>
                <a:lnTo>
                  <a:pt x="61383" y="239183"/>
                </a:lnTo>
                <a:lnTo>
                  <a:pt x="63500" y="241300"/>
                </a:lnTo>
                <a:lnTo>
                  <a:pt x="69850" y="241300"/>
                </a:lnTo>
                <a:close/>
              </a:path>
              <a:path w="3136900" h="2095500">
                <a:moveTo>
                  <a:pt x="69850" y="228600"/>
                </a:moveTo>
                <a:lnTo>
                  <a:pt x="66675" y="227806"/>
                </a:lnTo>
                <a:lnTo>
                  <a:pt x="63500" y="228600"/>
                </a:lnTo>
                <a:lnTo>
                  <a:pt x="69850" y="228600"/>
                </a:lnTo>
                <a:close/>
              </a:path>
              <a:path w="3136900" h="2095500">
                <a:moveTo>
                  <a:pt x="69850" y="241300"/>
                </a:moveTo>
                <a:lnTo>
                  <a:pt x="69850" y="228600"/>
                </a:lnTo>
                <a:lnTo>
                  <a:pt x="63500" y="228600"/>
                </a:lnTo>
                <a:lnTo>
                  <a:pt x="63500" y="239712"/>
                </a:lnTo>
                <a:lnTo>
                  <a:pt x="69850" y="241300"/>
                </a:lnTo>
                <a:close/>
              </a:path>
              <a:path w="3136900" h="2095500">
                <a:moveTo>
                  <a:pt x="69850" y="2082800"/>
                </a:moveTo>
                <a:lnTo>
                  <a:pt x="66675" y="2082006"/>
                </a:lnTo>
                <a:lnTo>
                  <a:pt x="63500" y="2082800"/>
                </a:lnTo>
                <a:lnTo>
                  <a:pt x="69850" y="2082800"/>
                </a:lnTo>
                <a:close/>
              </a:path>
              <a:path w="3136900" h="2095500">
                <a:moveTo>
                  <a:pt x="69850" y="2095500"/>
                </a:moveTo>
                <a:lnTo>
                  <a:pt x="69850" y="2082800"/>
                </a:lnTo>
                <a:lnTo>
                  <a:pt x="63500" y="2082800"/>
                </a:lnTo>
                <a:lnTo>
                  <a:pt x="63500" y="2093912"/>
                </a:lnTo>
                <a:lnTo>
                  <a:pt x="69850" y="2095500"/>
                </a:lnTo>
                <a:close/>
              </a:path>
              <a:path w="3136900" h="2095500">
                <a:moveTo>
                  <a:pt x="88900" y="234950"/>
                </a:moveTo>
                <a:lnTo>
                  <a:pt x="88900" y="222250"/>
                </a:lnTo>
                <a:lnTo>
                  <a:pt x="66675" y="227806"/>
                </a:lnTo>
                <a:lnTo>
                  <a:pt x="69850" y="228600"/>
                </a:lnTo>
                <a:lnTo>
                  <a:pt x="69850" y="241300"/>
                </a:lnTo>
                <a:lnTo>
                  <a:pt x="76200" y="234950"/>
                </a:lnTo>
                <a:lnTo>
                  <a:pt x="76200" y="239183"/>
                </a:lnTo>
                <a:lnTo>
                  <a:pt x="88900" y="234950"/>
                </a:lnTo>
                <a:close/>
              </a:path>
              <a:path w="3136900" h="2095500">
                <a:moveTo>
                  <a:pt x="88900" y="2089150"/>
                </a:moveTo>
                <a:lnTo>
                  <a:pt x="88900" y="2076450"/>
                </a:lnTo>
                <a:lnTo>
                  <a:pt x="66675" y="2082006"/>
                </a:lnTo>
                <a:lnTo>
                  <a:pt x="69850" y="2082800"/>
                </a:lnTo>
                <a:lnTo>
                  <a:pt x="69850" y="2095500"/>
                </a:lnTo>
                <a:lnTo>
                  <a:pt x="88900" y="2089150"/>
                </a:lnTo>
                <a:close/>
              </a:path>
              <a:path w="3136900" h="2095500">
                <a:moveTo>
                  <a:pt x="76200" y="239183"/>
                </a:moveTo>
                <a:lnTo>
                  <a:pt x="76200" y="234950"/>
                </a:lnTo>
                <a:lnTo>
                  <a:pt x="69850" y="241300"/>
                </a:lnTo>
                <a:lnTo>
                  <a:pt x="76200" y="239183"/>
                </a:lnTo>
                <a:close/>
              </a:path>
              <a:path w="3136900" h="2095500">
                <a:moveTo>
                  <a:pt x="82550" y="158750"/>
                </a:moveTo>
                <a:lnTo>
                  <a:pt x="76200" y="165100"/>
                </a:lnTo>
                <a:lnTo>
                  <a:pt x="80433" y="162983"/>
                </a:lnTo>
                <a:lnTo>
                  <a:pt x="82550" y="158750"/>
                </a:lnTo>
                <a:close/>
              </a:path>
              <a:path w="3136900" h="2095500">
                <a:moveTo>
                  <a:pt x="80433" y="162983"/>
                </a:moveTo>
                <a:lnTo>
                  <a:pt x="76200" y="165100"/>
                </a:lnTo>
                <a:lnTo>
                  <a:pt x="76200" y="171450"/>
                </a:lnTo>
                <a:lnTo>
                  <a:pt x="80433" y="162983"/>
                </a:lnTo>
                <a:close/>
              </a:path>
              <a:path w="3136900" h="2095500">
                <a:moveTo>
                  <a:pt x="82550" y="161925"/>
                </a:moveTo>
                <a:lnTo>
                  <a:pt x="82550" y="158750"/>
                </a:lnTo>
                <a:lnTo>
                  <a:pt x="80433" y="162983"/>
                </a:lnTo>
                <a:lnTo>
                  <a:pt x="82550" y="161925"/>
                </a:lnTo>
                <a:close/>
              </a:path>
              <a:path w="3136900" h="2095500">
                <a:moveTo>
                  <a:pt x="133350" y="177800"/>
                </a:moveTo>
                <a:lnTo>
                  <a:pt x="130175" y="171450"/>
                </a:lnTo>
                <a:lnTo>
                  <a:pt x="114300" y="171450"/>
                </a:lnTo>
                <a:lnTo>
                  <a:pt x="114300" y="196850"/>
                </a:lnTo>
                <a:lnTo>
                  <a:pt x="101600" y="215900"/>
                </a:lnTo>
                <a:lnTo>
                  <a:pt x="101600" y="209550"/>
                </a:lnTo>
                <a:lnTo>
                  <a:pt x="82550" y="222250"/>
                </a:lnTo>
                <a:lnTo>
                  <a:pt x="88900" y="222250"/>
                </a:lnTo>
                <a:lnTo>
                  <a:pt x="88900" y="234950"/>
                </a:lnTo>
                <a:lnTo>
                  <a:pt x="114300" y="222250"/>
                </a:lnTo>
                <a:lnTo>
                  <a:pt x="127000" y="203200"/>
                </a:lnTo>
                <a:lnTo>
                  <a:pt x="133350" y="177800"/>
                </a:lnTo>
                <a:close/>
              </a:path>
              <a:path w="3136900" h="2095500">
                <a:moveTo>
                  <a:pt x="133350" y="2032000"/>
                </a:moveTo>
                <a:lnTo>
                  <a:pt x="133350" y="1981200"/>
                </a:lnTo>
                <a:lnTo>
                  <a:pt x="120650" y="1981200"/>
                </a:lnTo>
                <a:lnTo>
                  <a:pt x="114300" y="1974850"/>
                </a:lnTo>
                <a:lnTo>
                  <a:pt x="114300" y="2051050"/>
                </a:lnTo>
                <a:lnTo>
                  <a:pt x="101600" y="2063750"/>
                </a:lnTo>
                <a:lnTo>
                  <a:pt x="82550" y="2076450"/>
                </a:lnTo>
                <a:lnTo>
                  <a:pt x="88900" y="2076450"/>
                </a:lnTo>
                <a:lnTo>
                  <a:pt x="88900" y="2089150"/>
                </a:lnTo>
                <a:lnTo>
                  <a:pt x="114300" y="2076450"/>
                </a:lnTo>
                <a:lnTo>
                  <a:pt x="127000" y="2057400"/>
                </a:lnTo>
                <a:lnTo>
                  <a:pt x="133350" y="2032000"/>
                </a:lnTo>
                <a:close/>
              </a:path>
              <a:path w="3136900" h="2095500">
                <a:moveTo>
                  <a:pt x="110066" y="162983"/>
                </a:moveTo>
                <a:lnTo>
                  <a:pt x="107950" y="158750"/>
                </a:lnTo>
                <a:lnTo>
                  <a:pt x="101600" y="158750"/>
                </a:lnTo>
                <a:lnTo>
                  <a:pt x="110066" y="162983"/>
                </a:lnTo>
                <a:close/>
              </a:path>
              <a:path w="3136900" h="2095500">
                <a:moveTo>
                  <a:pt x="114300" y="165100"/>
                </a:moveTo>
                <a:lnTo>
                  <a:pt x="107950" y="158750"/>
                </a:lnTo>
                <a:lnTo>
                  <a:pt x="110066" y="162983"/>
                </a:lnTo>
                <a:lnTo>
                  <a:pt x="114300" y="165100"/>
                </a:lnTo>
                <a:close/>
              </a:path>
              <a:path w="3136900" h="2095500">
                <a:moveTo>
                  <a:pt x="114300" y="171450"/>
                </a:moveTo>
                <a:lnTo>
                  <a:pt x="114300" y="165100"/>
                </a:lnTo>
                <a:lnTo>
                  <a:pt x="110066" y="162983"/>
                </a:lnTo>
                <a:lnTo>
                  <a:pt x="114300" y="171450"/>
                </a:lnTo>
                <a:close/>
              </a:path>
              <a:path w="3136900" h="2095500">
                <a:moveTo>
                  <a:pt x="133350" y="1968500"/>
                </a:moveTo>
                <a:lnTo>
                  <a:pt x="133350" y="177800"/>
                </a:lnTo>
                <a:lnTo>
                  <a:pt x="127000" y="203200"/>
                </a:lnTo>
                <a:lnTo>
                  <a:pt x="114300" y="222250"/>
                </a:lnTo>
                <a:lnTo>
                  <a:pt x="114300" y="1968500"/>
                </a:lnTo>
                <a:lnTo>
                  <a:pt x="133350" y="1968500"/>
                </a:lnTo>
                <a:close/>
              </a:path>
              <a:path w="3136900" h="2095500">
                <a:moveTo>
                  <a:pt x="3107690" y="1951989"/>
                </a:moveTo>
                <a:lnTo>
                  <a:pt x="3092450" y="1962149"/>
                </a:lnTo>
                <a:lnTo>
                  <a:pt x="3073400" y="1968499"/>
                </a:lnTo>
                <a:lnTo>
                  <a:pt x="114300" y="1968500"/>
                </a:lnTo>
                <a:lnTo>
                  <a:pt x="114300" y="1974850"/>
                </a:lnTo>
                <a:lnTo>
                  <a:pt x="120650" y="1981200"/>
                </a:lnTo>
                <a:lnTo>
                  <a:pt x="133350" y="1974850"/>
                </a:lnTo>
                <a:lnTo>
                  <a:pt x="133350" y="1981200"/>
                </a:lnTo>
                <a:lnTo>
                  <a:pt x="3073400" y="1981199"/>
                </a:lnTo>
                <a:lnTo>
                  <a:pt x="3098800" y="1974849"/>
                </a:lnTo>
                <a:lnTo>
                  <a:pt x="3105150" y="1970616"/>
                </a:lnTo>
                <a:lnTo>
                  <a:pt x="3105150" y="1955799"/>
                </a:lnTo>
                <a:lnTo>
                  <a:pt x="3107690" y="1951989"/>
                </a:lnTo>
                <a:close/>
              </a:path>
              <a:path w="3136900" h="2095500">
                <a:moveTo>
                  <a:pt x="133350" y="1974850"/>
                </a:moveTo>
                <a:lnTo>
                  <a:pt x="120650" y="1981200"/>
                </a:lnTo>
                <a:lnTo>
                  <a:pt x="127000" y="1981200"/>
                </a:lnTo>
                <a:lnTo>
                  <a:pt x="133350" y="1974850"/>
                </a:lnTo>
                <a:close/>
              </a:path>
              <a:path w="3136900" h="2095500">
                <a:moveTo>
                  <a:pt x="133350" y="1981200"/>
                </a:moveTo>
                <a:lnTo>
                  <a:pt x="133350" y="1974850"/>
                </a:lnTo>
                <a:lnTo>
                  <a:pt x="127000" y="1981200"/>
                </a:lnTo>
                <a:lnTo>
                  <a:pt x="133350" y="1981200"/>
                </a:lnTo>
                <a:close/>
              </a:path>
              <a:path w="3136900" h="2095500">
                <a:moveTo>
                  <a:pt x="133350" y="177800"/>
                </a:moveTo>
                <a:lnTo>
                  <a:pt x="133350" y="171450"/>
                </a:lnTo>
                <a:lnTo>
                  <a:pt x="130175" y="171450"/>
                </a:lnTo>
                <a:lnTo>
                  <a:pt x="133350" y="177800"/>
                </a:lnTo>
                <a:close/>
              </a:path>
              <a:path w="3136900" h="2095500">
                <a:moveTo>
                  <a:pt x="3011487" y="57149"/>
                </a:moveTo>
                <a:lnTo>
                  <a:pt x="3009900" y="57149"/>
                </a:lnTo>
                <a:lnTo>
                  <a:pt x="3009900" y="63499"/>
                </a:lnTo>
                <a:lnTo>
                  <a:pt x="3011487" y="57149"/>
                </a:lnTo>
                <a:close/>
              </a:path>
              <a:path w="3136900" h="2095500">
                <a:moveTo>
                  <a:pt x="3041650" y="82549"/>
                </a:moveTo>
                <a:lnTo>
                  <a:pt x="3028950" y="76199"/>
                </a:lnTo>
                <a:lnTo>
                  <a:pt x="3022600" y="63499"/>
                </a:lnTo>
                <a:lnTo>
                  <a:pt x="3022600" y="57149"/>
                </a:lnTo>
                <a:lnTo>
                  <a:pt x="3011487" y="57149"/>
                </a:lnTo>
                <a:lnTo>
                  <a:pt x="3009900" y="63499"/>
                </a:lnTo>
                <a:lnTo>
                  <a:pt x="3022600" y="88899"/>
                </a:lnTo>
                <a:lnTo>
                  <a:pt x="3028950" y="95249"/>
                </a:lnTo>
                <a:lnTo>
                  <a:pt x="3035300" y="97366"/>
                </a:lnTo>
                <a:lnTo>
                  <a:pt x="3035300" y="82549"/>
                </a:lnTo>
                <a:lnTo>
                  <a:pt x="3041650" y="82549"/>
                </a:lnTo>
                <a:close/>
              </a:path>
              <a:path w="3136900" h="2095500">
                <a:moveTo>
                  <a:pt x="3022600" y="114299"/>
                </a:moveTo>
                <a:lnTo>
                  <a:pt x="3022600" y="88899"/>
                </a:lnTo>
                <a:lnTo>
                  <a:pt x="3009900" y="63499"/>
                </a:lnTo>
                <a:lnTo>
                  <a:pt x="3009900" y="114299"/>
                </a:lnTo>
                <a:lnTo>
                  <a:pt x="3022600" y="114299"/>
                </a:lnTo>
                <a:close/>
              </a:path>
              <a:path w="3136900" h="2095500">
                <a:moveTo>
                  <a:pt x="3107690" y="97789"/>
                </a:moveTo>
                <a:lnTo>
                  <a:pt x="3092450" y="107949"/>
                </a:lnTo>
                <a:lnTo>
                  <a:pt x="3073400" y="114299"/>
                </a:lnTo>
                <a:lnTo>
                  <a:pt x="3016250" y="114299"/>
                </a:lnTo>
                <a:lnTo>
                  <a:pt x="3009900" y="120649"/>
                </a:lnTo>
                <a:lnTo>
                  <a:pt x="3009900" y="126999"/>
                </a:lnTo>
                <a:lnTo>
                  <a:pt x="3073400" y="126999"/>
                </a:lnTo>
                <a:lnTo>
                  <a:pt x="3098800" y="120649"/>
                </a:lnTo>
                <a:lnTo>
                  <a:pt x="3105150" y="116416"/>
                </a:lnTo>
                <a:lnTo>
                  <a:pt x="3105150" y="101599"/>
                </a:lnTo>
                <a:lnTo>
                  <a:pt x="3107690" y="97789"/>
                </a:lnTo>
                <a:close/>
              </a:path>
              <a:path w="3136900" h="2095500">
                <a:moveTo>
                  <a:pt x="3135312" y="57149"/>
                </a:moveTo>
                <a:lnTo>
                  <a:pt x="3130550" y="38099"/>
                </a:lnTo>
                <a:lnTo>
                  <a:pt x="3117850" y="19049"/>
                </a:lnTo>
                <a:lnTo>
                  <a:pt x="3098800" y="6349"/>
                </a:lnTo>
                <a:lnTo>
                  <a:pt x="3073400" y="0"/>
                </a:lnTo>
                <a:lnTo>
                  <a:pt x="3048000" y="6349"/>
                </a:lnTo>
                <a:lnTo>
                  <a:pt x="3028950" y="19049"/>
                </a:lnTo>
                <a:lnTo>
                  <a:pt x="3016250" y="38099"/>
                </a:lnTo>
                <a:lnTo>
                  <a:pt x="3011487" y="57149"/>
                </a:lnTo>
                <a:lnTo>
                  <a:pt x="3022600" y="57149"/>
                </a:lnTo>
                <a:lnTo>
                  <a:pt x="3022600" y="63499"/>
                </a:lnTo>
                <a:lnTo>
                  <a:pt x="3028950" y="44449"/>
                </a:lnTo>
                <a:lnTo>
                  <a:pt x="3035300" y="34924"/>
                </a:lnTo>
                <a:lnTo>
                  <a:pt x="3035300" y="31749"/>
                </a:lnTo>
                <a:lnTo>
                  <a:pt x="3041650" y="25399"/>
                </a:lnTo>
                <a:lnTo>
                  <a:pt x="3041650" y="27516"/>
                </a:lnTo>
                <a:lnTo>
                  <a:pt x="3054350" y="19049"/>
                </a:lnTo>
                <a:lnTo>
                  <a:pt x="3073400" y="12699"/>
                </a:lnTo>
                <a:lnTo>
                  <a:pt x="3078298" y="14332"/>
                </a:lnTo>
                <a:lnTo>
                  <a:pt x="3079750" y="6349"/>
                </a:lnTo>
                <a:lnTo>
                  <a:pt x="3079750" y="14816"/>
                </a:lnTo>
                <a:lnTo>
                  <a:pt x="3092450" y="19049"/>
                </a:lnTo>
                <a:lnTo>
                  <a:pt x="3105150" y="27516"/>
                </a:lnTo>
                <a:lnTo>
                  <a:pt x="3105150" y="25399"/>
                </a:lnTo>
                <a:lnTo>
                  <a:pt x="3111500" y="31749"/>
                </a:lnTo>
                <a:lnTo>
                  <a:pt x="3111500" y="34924"/>
                </a:lnTo>
                <a:lnTo>
                  <a:pt x="3117850" y="44449"/>
                </a:lnTo>
                <a:lnTo>
                  <a:pt x="3124200" y="63499"/>
                </a:lnTo>
                <a:lnTo>
                  <a:pt x="3124200" y="57149"/>
                </a:lnTo>
                <a:lnTo>
                  <a:pt x="3135312" y="57149"/>
                </a:lnTo>
                <a:close/>
              </a:path>
              <a:path w="3136900" h="2095500">
                <a:moveTo>
                  <a:pt x="3041650" y="25399"/>
                </a:moveTo>
                <a:lnTo>
                  <a:pt x="3035300" y="31749"/>
                </a:lnTo>
                <a:lnTo>
                  <a:pt x="3039110" y="29209"/>
                </a:lnTo>
                <a:lnTo>
                  <a:pt x="3041650" y="25399"/>
                </a:lnTo>
                <a:close/>
              </a:path>
              <a:path w="3136900" h="2095500">
                <a:moveTo>
                  <a:pt x="3039110" y="29209"/>
                </a:moveTo>
                <a:lnTo>
                  <a:pt x="3035300" y="31749"/>
                </a:lnTo>
                <a:lnTo>
                  <a:pt x="3035300" y="34924"/>
                </a:lnTo>
                <a:lnTo>
                  <a:pt x="3039110" y="29209"/>
                </a:lnTo>
                <a:close/>
              </a:path>
              <a:path w="3136900" h="2095500">
                <a:moveTo>
                  <a:pt x="3079750" y="76199"/>
                </a:moveTo>
                <a:lnTo>
                  <a:pt x="3079750" y="63499"/>
                </a:lnTo>
                <a:lnTo>
                  <a:pt x="3069359" y="63499"/>
                </a:lnTo>
                <a:lnTo>
                  <a:pt x="3067050" y="76199"/>
                </a:lnTo>
                <a:lnTo>
                  <a:pt x="3067050" y="69849"/>
                </a:lnTo>
                <a:lnTo>
                  <a:pt x="3060700" y="82549"/>
                </a:lnTo>
                <a:lnTo>
                  <a:pt x="3060700" y="76199"/>
                </a:lnTo>
                <a:lnTo>
                  <a:pt x="3054350" y="82549"/>
                </a:lnTo>
                <a:lnTo>
                  <a:pt x="3035300" y="82549"/>
                </a:lnTo>
                <a:lnTo>
                  <a:pt x="3035300" y="97366"/>
                </a:lnTo>
                <a:lnTo>
                  <a:pt x="3048000" y="101599"/>
                </a:lnTo>
                <a:lnTo>
                  <a:pt x="3073400" y="88899"/>
                </a:lnTo>
                <a:lnTo>
                  <a:pt x="3079750" y="76199"/>
                </a:lnTo>
                <a:close/>
              </a:path>
              <a:path w="3136900" h="2095500">
                <a:moveTo>
                  <a:pt x="3041650" y="27516"/>
                </a:moveTo>
                <a:lnTo>
                  <a:pt x="3041650" y="25399"/>
                </a:lnTo>
                <a:lnTo>
                  <a:pt x="3039110" y="29209"/>
                </a:lnTo>
                <a:lnTo>
                  <a:pt x="3041650" y="27516"/>
                </a:lnTo>
                <a:close/>
              </a:path>
              <a:path w="3136900" h="2095500">
                <a:moveTo>
                  <a:pt x="3069359" y="63499"/>
                </a:moveTo>
                <a:lnTo>
                  <a:pt x="3067050" y="63499"/>
                </a:lnTo>
                <a:lnTo>
                  <a:pt x="3067050" y="76199"/>
                </a:lnTo>
                <a:lnTo>
                  <a:pt x="3069359" y="63499"/>
                </a:lnTo>
                <a:close/>
              </a:path>
              <a:path w="3136900" h="2095500">
                <a:moveTo>
                  <a:pt x="3079750" y="112183"/>
                </a:moveTo>
                <a:lnTo>
                  <a:pt x="3079750" y="76199"/>
                </a:lnTo>
                <a:lnTo>
                  <a:pt x="3073400" y="88899"/>
                </a:lnTo>
                <a:lnTo>
                  <a:pt x="3067050" y="92074"/>
                </a:lnTo>
                <a:lnTo>
                  <a:pt x="3067050" y="114299"/>
                </a:lnTo>
                <a:lnTo>
                  <a:pt x="3073400" y="114299"/>
                </a:lnTo>
                <a:lnTo>
                  <a:pt x="3079750" y="112183"/>
                </a:lnTo>
                <a:close/>
              </a:path>
              <a:path w="3136900" h="2095500">
                <a:moveTo>
                  <a:pt x="3079750" y="63499"/>
                </a:moveTo>
                <a:lnTo>
                  <a:pt x="3079750" y="14816"/>
                </a:lnTo>
                <a:lnTo>
                  <a:pt x="3078298" y="14332"/>
                </a:lnTo>
                <a:lnTo>
                  <a:pt x="3069359" y="63499"/>
                </a:lnTo>
                <a:lnTo>
                  <a:pt x="3079750" y="63499"/>
                </a:lnTo>
                <a:close/>
              </a:path>
              <a:path w="3136900" h="2095500">
                <a:moveTo>
                  <a:pt x="3079750" y="126999"/>
                </a:moveTo>
                <a:lnTo>
                  <a:pt x="3079750" y="125412"/>
                </a:lnTo>
                <a:lnTo>
                  <a:pt x="3073400" y="126999"/>
                </a:lnTo>
                <a:lnTo>
                  <a:pt x="3079750" y="126999"/>
                </a:lnTo>
                <a:close/>
              </a:path>
              <a:path w="3136900" h="2095500">
                <a:moveTo>
                  <a:pt x="3079750" y="14816"/>
                </a:moveTo>
                <a:lnTo>
                  <a:pt x="3079750" y="6349"/>
                </a:lnTo>
                <a:lnTo>
                  <a:pt x="3078298" y="14332"/>
                </a:lnTo>
                <a:lnTo>
                  <a:pt x="3079750" y="14816"/>
                </a:lnTo>
                <a:close/>
              </a:path>
              <a:path w="3136900" h="2095500">
                <a:moveTo>
                  <a:pt x="3111500" y="31749"/>
                </a:moveTo>
                <a:lnTo>
                  <a:pt x="3105150" y="25399"/>
                </a:lnTo>
                <a:lnTo>
                  <a:pt x="3107690" y="29209"/>
                </a:lnTo>
                <a:lnTo>
                  <a:pt x="3111500" y="31749"/>
                </a:lnTo>
                <a:close/>
              </a:path>
              <a:path w="3136900" h="2095500">
                <a:moveTo>
                  <a:pt x="3107690" y="29209"/>
                </a:moveTo>
                <a:lnTo>
                  <a:pt x="3105150" y="25399"/>
                </a:lnTo>
                <a:lnTo>
                  <a:pt x="3105150" y="27516"/>
                </a:lnTo>
                <a:lnTo>
                  <a:pt x="3107690" y="29209"/>
                </a:lnTo>
                <a:close/>
              </a:path>
              <a:path w="3136900" h="2095500">
                <a:moveTo>
                  <a:pt x="3111500" y="95249"/>
                </a:moveTo>
                <a:lnTo>
                  <a:pt x="3107690" y="97789"/>
                </a:lnTo>
                <a:lnTo>
                  <a:pt x="3105150" y="101599"/>
                </a:lnTo>
                <a:lnTo>
                  <a:pt x="3111500" y="95249"/>
                </a:lnTo>
                <a:close/>
              </a:path>
              <a:path w="3136900" h="2095500">
                <a:moveTo>
                  <a:pt x="3111500" y="112183"/>
                </a:moveTo>
                <a:lnTo>
                  <a:pt x="3111500" y="95249"/>
                </a:lnTo>
                <a:lnTo>
                  <a:pt x="3105150" y="101599"/>
                </a:lnTo>
                <a:lnTo>
                  <a:pt x="3105150" y="116416"/>
                </a:lnTo>
                <a:lnTo>
                  <a:pt x="3111500" y="112183"/>
                </a:lnTo>
                <a:close/>
              </a:path>
              <a:path w="3136900" h="2095500">
                <a:moveTo>
                  <a:pt x="3111500" y="1949449"/>
                </a:moveTo>
                <a:lnTo>
                  <a:pt x="3107690" y="1951989"/>
                </a:lnTo>
                <a:lnTo>
                  <a:pt x="3105150" y="1955799"/>
                </a:lnTo>
                <a:lnTo>
                  <a:pt x="3111500" y="1949449"/>
                </a:lnTo>
                <a:close/>
              </a:path>
              <a:path w="3136900" h="2095500">
                <a:moveTo>
                  <a:pt x="3111500" y="1966383"/>
                </a:moveTo>
                <a:lnTo>
                  <a:pt x="3111500" y="1949449"/>
                </a:lnTo>
                <a:lnTo>
                  <a:pt x="3105150" y="1955799"/>
                </a:lnTo>
                <a:lnTo>
                  <a:pt x="3105150" y="1970616"/>
                </a:lnTo>
                <a:lnTo>
                  <a:pt x="3111500" y="1966383"/>
                </a:lnTo>
                <a:close/>
              </a:path>
              <a:path w="3136900" h="2095500">
                <a:moveTo>
                  <a:pt x="3111500" y="34924"/>
                </a:moveTo>
                <a:lnTo>
                  <a:pt x="3111500" y="31749"/>
                </a:lnTo>
                <a:lnTo>
                  <a:pt x="3107690" y="29209"/>
                </a:lnTo>
                <a:lnTo>
                  <a:pt x="3111500" y="34924"/>
                </a:lnTo>
                <a:close/>
              </a:path>
              <a:path w="3136900" h="2095500">
                <a:moveTo>
                  <a:pt x="3136900" y="63499"/>
                </a:moveTo>
                <a:lnTo>
                  <a:pt x="3135312" y="57149"/>
                </a:lnTo>
                <a:lnTo>
                  <a:pt x="3124200" y="57149"/>
                </a:lnTo>
                <a:lnTo>
                  <a:pt x="3124200" y="63499"/>
                </a:lnTo>
                <a:lnTo>
                  <a:pt x="3117850" y="82549"/>
                </a:lnTo>
                <a:lnTo>
                  <a:pt x="3107690" y="97789"/>
                </a:lnTo>
                <a:lnTo>
                  <a:pt x="3111500" y="95249"/>
                </a:lnTo>
                <a:lnTo>
                  <a:pt x="3111500" y="112183"/>
                </a:lnTo>
                <a:lnTo>
                  <a:pt x="3117850" y="107949"/>
                </a:lnTo>
                <a:lnTo>
                  <a:pt x="3130550" y="88899"/>
                </a:lnTo>
                <a:lnTo>
                  <a:pt x="3136900" y="63499"/>
                </a:lnTo>
                <a:close/>
              </a:path>
              <a:path w="3136900" h="2095500">
                <a:moveTo>
                  <a:pt x="3136900" y="1917699"/>
                </a:moveTo>
                <a:lnTo>
                  <a:pt x="3136900" y="63499"/>
                </a:lnTo>
                <a:lnTo>
                  <a:pt x="3130550" y="88899"/>
                </a:lnTo>
                <a:lnTo>
                  <a:pt x="3124200" y="98424"/>
                </a:lnTo>
                <a:lnTo>
                  <a:pt x="3124200" y="1917699"/>
                </a:lnTo>
                <a:lnTo>
                  <a:pt x="3117850" y="1936749"/>
                </a:lnTo>
                <a:lnTo>
                  <a:pt x="3107690" y="1951989"/>
                </a:lnTo>
                <a:lnTo>
                  <a:pt x="3111500" y="1949449"/>
                </a:lnTo>
                <a:lnTo>
                  <a:pt x="3111500" y="1966383"/>
                </a:lnTo>
                <a:lnTo>
                  <a:pt x="3117850" y="1962149"/>
                </a:lnTo>
                <a:lnTo>
                  <a:pt x="3130550" y="1943099"/>
                </a:lnTo>
                <a:lnTo>
                  <a:pt x="3136900" y="1917699"/>
                </a:lnTo>
                <a:close/>
              </a:path>
              <a:path w="3136900" h="2095500">
                <a:moveTo>
                  <a:pt x="3136900" y="63499"/>
                </a:moveTo>
                <a:lnTo>
                  <a:pt x="3136900" y="57149"/>
                </a:lnTo>
                <a:lnTo>
                  <a:pt x="3135312" y="57149"/>
                </a:lnTo>
                <a:lnTo>
                  <a:pt x="3136900" y="634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66569" y="1169669"/>
            <a:ext cx="2844165" cy="1800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7620" algn="ctr">
              <a:lnSpc>
                <a:spcPts val="1550"/>
              </a:lnSpc>
            </a:pPr>
            <a:r>
              <a:rPr sz="1550" spc="-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5" dirty="0">
                <a:latin typeface="Palatino Linotype"/>
                <a:cs typeface="Palatino Linotype"/>
              </a:rPr>
              <a:t>en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g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dirty="0">
                <a:latin typeface="Palatino Linotype"/>
                <a:cs typeface="Palatino Linotype"/>
              </a:rPr>
              <a:t>.</a:t>
            </a:r>
            <a:r>
              <a:rPr sz="1550" spc="-75" dirty="0">
                <a:latin typeface="Palatino Linotype"/>
                <a:cs typeface="Palatino Linotype"/>
              </a:rPr>
              <a:t> </a:t>
            </a:r>
            <a:r>
              <a:rPr sz="1550" i="1" spc="25" dirty="0">
                <a:latin typeface="Palatino Linotype"/>
                <a:cs typeface="Palatino Linotype"/>
              </a:rPr>
              <a:t>16</a:t>
            </a:r>
            <a:r>
              <a:rPr sz="1550" i="1" dirty="0">
                <a:latin typeface="Palatino Linotype"/>
                <a:cs typeface="Palatino Linotype"/>
              </a:rPr>
              <a:t>7</a:t>
            </a:r>
            <a:r>
              <a:rPr sz="1550" i="1" spc="-65" dirty="0">
                <a:latin typeface="Palatino Linotype"/>
                <a:cs typeface="Palatino Linotype"/>
              </a:rPr>
              <a:t> </a:t>
            </a:r>
            <a:r>
              <a:rPr sz="1550" i="1" dirty="0">
                <a:latin typeface="Palatino Linotype"/>
                <a:cs typeface="Palatino Linotype"/>
              </a:rPr>
              <a:t>e</a:t>
            </a:r>
            <a:r>
              <a:rPr sz="1550" i="1" spc="5" dirty="0">
                <a:latin typeface="Palatino Linotype"/>
                <a:cs typeface="Palatino Linotype"/>
              </a:rPr>
              <a:t> </a:t>
            </a:r>
            <a:r>
              <a:rPr sz="1550" i="1" spc="-5" dirty="0">
                <a:latin typeface="Palatino Linotype"/>
                <a:cs typeface="Palatino Linotype"/>
              </a:rPr>
              <a:t>ss</a:t>
            </a:r>
            <a:r>
              <a:rPr sz="1550" i="1" dirty="0">
                <a:latin typeface="Palatino Linotype"/>
                <a:cs typeface="Palatino Linotype"/>
              </a:rPr>
              <a:t>.</a:t>
            </a:r>
            <a:r>
              <a:rPr sz="1550" i="1" spc="-25" dirty="0">
                <a:latin typeface="Palatino Linotype"/>
                <a:cs typeface="Palatino Linotype"/>
              </a:rPr>
              <a:t> </a:t>
            </a:r>
            <a:r>
              <a:rPr sz="1550" i="1" spc="0" dirty="0">
                <a:latin typeface="Palatino Linotype"/>
                <a:cs typeface="Palatino Linotype"/>
              </a:rPr>
              <a:t>C.C.</a:t>
            </a:r>
            <a:r>
              <a:rPr sz="1550" i="1" spc="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45" dirty="0">
                <a:latin typeface="Palatino Linotype"/>
                <a:cs typeface="Palatino Linotype"/>
              </a:rPr>
              <a:t>u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a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-60" dirty="0">
                <a:latin typeface="Palatino Linotype"/>
                <a:cs typeface="Palatino Linotype"/>
              </a:rPr>
              <a:t>b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12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ni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15" dirty="0">
                <a:latin typeface="Palatino Linotype"/>
                <a:cs typeface="Palatino Linotype"/>
              </a:rPr>
              <a:t>g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,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r</a:t>
            </a:r>
            <a:r>
              <a:rPr sz="1550" spc="-50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dirty="0">
                <a:latin typeface="Palatino Linotype"/>
                <a:cs typeface="Palatino Linotype"/>
              </a:rPr>
              <a:t>o</a:t>
            </a:r>
            <a:r>
              <a:rPr sz="1550" spc="-85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pu</a:t>
            </a:r>
            <a:r>
              <a:rPr sz="1550" spc="-60" dirty="0">
                <a:latin typeface="Palatino Linotype"/>
                <a:cs typeface="Palatino Linotype"/>
              </a:rPr>
              <a:t>bb</a:t>
            </a:r>
            <a:r>
              <a:rPr sz="1550" spc="-10" dirty="0">
                <a:latin typeface="Palatino Linotype"/>
                <a:cs typeface="Palatino Linotype"/>
              </a:rPr>
              <a:t>li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, </a:t>
            </a:r>
            <a:r>
              <a:rPr sz="1550" spc="-165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 u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25" dirty="0">
                <a:latin typeface="Palatino Linotype"/>
                <a:cs typeface="Palatino Linotype"/>
              </a:rPr>
              <a:t>z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, 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5" dirty="0">
                <a:latin typeface="Palatino Linotype"/>
                <a:cs typeface="Palatino Linotype"/>
              </a:rPr>
              <a:t>h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85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r 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,</a:t>
            </a:r>
            <a:r>
              <a:rPr sz="1550" spc="-3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70" dirty="0">
                <a:latin typeface="Palatino Linotype"/>
                <a:cs typeface="Palatino Linotype"/>
              </a:rPr>
              <a:t>ss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30" dirty="0">
                <a:latin typeface="Palatino Linotype"/>
                <a:cs typeface="Palatino Linotype"/>
              </a:rPr>
              <a:t>f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14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ni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le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r</a:t>
            </a:r>
            <a:r>
              <a:rPr sz="1550" spc="-50" dirty="0">
                <a:latin typeface="Palatino Linotype"/>
                <a:cs typeface="Palatino Linotype"/>
              </a:rPr>
              <a:t> 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dirty="0">
                <a:latin typeface="Palatino Linotype"/>
                <a:cs typeface="Palatino Linotype"/>
              </a:rPr>
              <a:t>r </a:t>
            </a:r>
            <a:r>
              <a:rPr sz="1550" spc="-25" dirty="0">
                <a:latin typeface="Palatino Linotype"/>
                <a:cs typeface="Palatino Linotype"/>
              </a:rPr>
              <a:t>fr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ll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30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15" dirty="0">
                <a:latin typeface="Palatino Linotype"/>
                <a:cs typeface="Palatino Linotype"/>
              </a:rPr>
              <a:t>g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25" dirty="0">
                <a:latin typeface="Palatino Linotype"/>
                <a:cs typeface="Palatino Linotype"/>
              </a:rPr>
              <a:t>z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lla 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15" dirty="0">
                <a:latin typeface="Palatino Linotype"/>
                <a:cs typeface="Palatino Linotype"/>
              </a:rPr>
              <a:t>g</a:t>
            </a:r>
            <a:r>
              <a:rPr sz="1550" spc="-5" dirty="0">
                <a:latin typeface="Palatino Linotype"/>
                <a:cs typeface="Palatino Linotype"/>
              </a:rPr>
              <a:t>li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20" dirty="0">
                <a:latin typeface="Palatino Linotype"/>
                <a:cs typeface="Palatino Linotype"/>
              </a:rPr>
              <a:t>ti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10" dirty="0">
                <a:latin typeface="Palatino Linotype"/>
                <a:cs typeface="Palatino Linotype"/>
              </a:rPr>
              <a:t>ndo</a:t>
            </a:r>
            <a:r>
              <a:rPr sz="1550" b="1" spc="-5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a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qu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dirty="0">
                <a:latin typeface="Palatino Linotype"/>
                <a:cs typeface="Palatino Linotype"/>
              </a:rPr>
              <a:t>o </a:t>
            </a:r>
            <a:r>
              <a:rPr sz="1550" b="1" spc="-5" dirty="0">
                <a:latin typeface="Palatino Linotype"/>
                <a:cs typeface="Palatino Linotype"/>
              </a:rPr>
              <a:t>f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10" dirty="0">
                <a:latin typeface="Palatino Linotype"/>
                <a:cs typeface="Palatino Linotype"/>
              </a:rPr>
              <a:t>ne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u="heavy" spc="-10" dirty="0">
                <a:latin typeface="Palatino Linotype"/>
                <a:cs typeface="Palatino Linotype"/>
              </a:rPr>
              <a:t>b</a:t>
            </a:r>
            <a:r>
              <a:rPr sz="1550" b="1" u="heavy" spc="-35" dirty="0">
                <a:latin typeface="Palatino Linotype"/>
                <a:cs typeface="Palatino Linotype"/>
              </a:rPr>
              <a:t>e</a:t>
            </a:r>
            <a:r>
              <a:rPr sz="1550" b="1" u="heavy" spc="-10" dirty="0">
                <a:latin typeface="Palatino Linotype"/>
                <a:cs typeface="Palatino Linotype"/>
              </a:rPr>
              <a:t>ni</a:t>
            </a:r>
            <a:r>
              <a:rPr sz="1550" u="heavy" spc="-10" dirty="0">
                <a:latin typeface="Times"/>
                <a:cs typeface="Times"/>
              </a:rPr>
              <a:t> </a:t>
            </a:r>
            <a:r>
              <a:rPr sz="1550" b="1" u="heavy" spc="-20" dirty="0">
                <a:latin typeface="Palatino Linotype"/>
                <a:cs typeface="Palatino Linotype"/>
              </a:rPr>
              <a:t>i</a:t>
            </a:r>
            <a:r>
              <a:rPr sz="1550" b="1" u="heavy" spc="20" dirty="0">
                <a:latin typeface="Palatino Linotype"/>
                <a:cs typeface="Palatino Linotype"/>
              </a:rPr>
              <a:t>mm</a:t>
            </a:r>
            <a:r>
              <a:rPr sz="1550" b="1" u="heavy" spc="-15" dirty="0">
                <a:latin typeface="Palatino Linotype"/>
                <a:cs typeface="Palatino Linotype"/>
              </a:rPr>
              <a:t>o</a:t>
            </a:r>
            <a:r>
              <a:rPr sz="1550" b="1" u="heavy" spc="-10" dirty="0">
                <a:latin typeface="Palatino Linotype"/>
                <a:cs typeface="Palatino Linotype"/>
              </a:rPr>
              <a:t>b</a:t>
            </a:r>
            <a:r>
              <a:rPr sz="1550" b="1" u="heavy" spc="-20" dirty="0">
                <a:latin typeface="Palatino Linotype"/>
                <a:cs typeface="Palatino Linotype"/>
              </a:rPr>
              <a:t>il</a:t>
            </a:r>
            <a:r>
              <a:rPr sz="1550" b="1" u="heavy" dirty="0">
                <a:latin typeface="Palatino Linotype"/>
                <a:cs typeface="Palatino Linotype"/>
              </a:rPr>
              <a:t>i</a:t>
            </a:r>
            <a:r>
              <a:rPr sz="1550" b="1" spc="10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-60" dirty="0">
                <a:latin typeface="Palatino Linotype"/>
                <a:cs typeface="Palatino Linotype"/>
              </a:rPr>
              <a:t>ob</a:t>
            </a:r>
            <a:r>
              <a:rPr sz="1550" spc="-5" dirty="0">
                <a:latin typeface="Palatino Linotype"/>
                <a:cs typeface="Palatino Linotype"/>
              </a:rPr>
              <a:t>ili 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g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-90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2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119259" y="3340100"/>
            <a:ext cx="2133600" cy="311150"/>
          </a:xfrm>
          <a:custGeom>
            <a:avLst/>
            <a:gdLst/>
            <a:ahLst/>
            <a:cxnLst/>
            <a:rect l="l" t="t" r="r" b="b"/>
            <a:pathLst>
              <a:path w="2133600" h="311150">
                <a:moveTo>
                  <a:pt x="2133600" y="304799"/>
                </a:moveTo>
                <a:lnTo>
                  <a:pt x="2133600" y="6349"/>
                </a:lnTo>
                <a:lnTo>
                  <a:pt x="21272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304800"/>
                </a:lnTo>
                <a:lnTo>
                  <a:pt x="6350" y="311150"/>
                </a:lnTo>
                <a:lnTo>
                  <a:pt x="12700" y="31115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2101850" y="31749"/>
                </a:lnTo>
                <a:lnTo>
                  <a:pt x="2101850" y="19049"/>
                </a:lnTo>
                <a:lnTo>
                  <a:pt x="2120900" y="31749"/>
                </a:lnTo>
                <a:lnTo>
                  <a:pt x="2120900" y="311149"/>
                </a:lnTo>
                <a:lnTo>
                  <a:pt x="2127250" y="311149"/>
                </a:lnTo>
                <a:lnTo>
                  <a:pt x="2133600" y="304799"/>
                </a:lnTo>
                <a:close/>
              </a:path>
              <a:path w="2133600" h="31115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2133600" h="311150">
                <a:moveTo>
                  <a:pt x="31750" y="2794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279400"/>
                </a:lnTo>
                <a:lnTo>
                  <a:pt x="31750" y="279400"/>
                </a:lnTo>
                <a:close/>
              </a:path>
              <a:path w="2133600" h="311150">
                <a:moveTo>
                  <a:pt x="2120900" y="279399"/>
                </a:moveTo>
                <a:lnTo>
                  <a:pt x="12700" y="279400"/>
                </a:lnTo>
                <a:lnTo>
                  <a:pt x="31750" y="298450"/>
                </a:lnTo>
                <a:lnTo>
                  <a:pt x="31750" y="311150"/>
                </a:lnTo>
                <a:lnTo>
                  <a:pt x="2101850" y="311149"/>
                </a:lnTo>
                <a:lnTo>
                  <a:pt x="2101850" y="298449"/>
                </a:lnTo>
                <a:lnTo>
                  <a:pt x="2120900" y="279399"/>
                </a:lnTo>
                <a:close/>
              </a:path>
              <a:path w="2133600" h="311150">
                <a:moveTo>
                  <a:pt x="31750" y="311150"/>
                </a:moveTo>
                <a:lnTo>
                  <a:pt x="31750" y="298450"/>
                </a:lnTo>
                <a:lnTo>
                  <a:pt x="12700" y="279400"/>
                </a:lnTo>
                <a:lnTo>
                  <a:pt x="12700" y="311150"/>
                </a:lnTo>
                <a:lnTo>
                  <a:pt x="31750" y="311150"/>
                </a:lnTo>
                <a:close/>
              </a:path>
              <a:path w="2133600" h="311150">
                <a:moveTo>
                  <a:pt x="2120900" y="31749"/>
                </a:moveTo>
                <a:lnTo>
                  <a:pt x="2101850" y="19049"/>
                </a:lnTo>
                <a:lnTo>
                  <a:pt x="2101850" y="31749"/>
                </a:lnTo>
                <a:lnTo>
                  <a:pt x="2120900" y="31749"/>
                </a:lnTo>
                <a:close/>
              </a:path>
              <a:path w="2133600" h="311150">
                <a:moveTo>
                  <a:pt x="2120900" y="279399"/>
                </a:moveTo>
                <a:lnTo>
                  <a:pt x="2120900" y="31749"/>
                </a:lnTo>
                <a:lnTo>
                  <a:pt x="2101850" y="31749"/>
                </a:lnTo>
                <a:lnTo>
                  <a:pt x="2101850" y="279399"/>
                </a:lnTo>
                <a:lnTo>
                  <a:pt x="2120900" y="279399"/>
                </a:lnTo>
                <a:close/>
              </a:path>
              <a:path w="2133600" h="311150">
                <a:moveTo>
                  <a:pt x="2120900" y="311149"/>
                </a:moveTo>
                <a:lnTo>
                  <a:pt x="2120900" y="279399"/>
                </a:lnTo>
                <a:lnTo>
                  <a:pt x="2101850" y="298449"/>
                </a:lnTo>
                <a:lnTo>
                  <a:pt x="2101850" y="311149"/>
                </a:lnTo>
                <a:lnTo>
                  <a:pt x="2120900" y="31114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31709" y="3635375"/>
            <a:ext cx="2038350" cy="0"/>
          </a:xfrm>
          <a:custGeom>
            <a:avLst/>
            <a:gdLst/>
            <a:ahLst/>
            <a:cxnLst/>
            <a:rect l="l" t="t" r="r" b="b"/>
            <a:pathLst>
              <a:path w="2038350">
                <a:moveTo>
                  <a:pt x="0" y="0"/>
                </a:moveTo>
                <a:lnTo>
                  <a:pt x="2038350" y="0"/>
                </a:lnTo>
              </a:path>
            </a:pathLst>
          </a:custGeom>
          <a:ln w="3302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74559" y="2997200"/>
            <a:ext cx="141605" cy="628650"/>
          </a:xfrm>
          <a:custGeom>
            <a:avLst/>
            <a:gdLst/>
            <a:ahLst/>
            <a:cxnLst/>
            <a:rect l="l" t="t" r="r" b="b"/>
            <a:pathLst>
              <a:path w="141605" h="628650">
                <a:moveTo>
                  <a:pt x="88231" y="31750"/>
                </a:moveTo>
                <a:lnTo>
                  <a:pt x="69850" y="0"/>
                </a:lnTo>
                <a:lnTo>
                  <a:pt x="0" y="120650"/>
                </a:lnTo>
                <a:lnTo>
                  <a:pt x="0" y="139700"/>
                </a:lnTo>
                <a:lnTo>
                  <a:pt x="10820" y="142697"/>
                </a:lnTo>
                <a:lnTo>
                  <a:pt x="21894" y="142900"/>
                </a:lnTo>
                <a:lnTo>
                  <a:pt x="31750" y="133350"/>
                </a:lnTo>
                <a:lnTo>
                  <a:pt x="57150" y="85725"/>
                </a:lnTo>
                <a:lnTo>
                  <a:pt x="57150" y="31750"/>
                </a:lnTo>
                <a:lnTo>
                  <a:pt x="88231" y="31750"/>
                </a:lnTo>
                <a:close/>
              </a:path>
              <a:path w="141605" h="628650">
                <a:moveTo>
                  <a:pt x="141543" y="131867"/>
                </a:moveTo>
                <a:lnTo>
                  <a:pt x="139700" y="120650"/>
                </a:lnTo>
                <a:lnTo>
                  <a:pt x="88231" y="31750"/>
                </a:lnTo>
                <a:lnTo>
                  <a:pt x="57150" y="31750"/>
                </a:lnTo>
                <a:lnTo>
                  <a:pt x="57150" y="38100"/>
                </a:lnTo>
                <a:lnTo>
                  <a:pt x="82550" y="38100"/>
                </a:lnTo>
                <a:lnTo>
                  <a:pt x="82550" y="81564"/>
                </a:lnTo>
                <a:lnTo>
                  <a:pt x="114573" y="136362"/>
                </a:lnTo>
                <a:lnTo>
                  <a:pt x="122663" y="143802"/>
                </a:lnTo>
                <a:lnTo>
                  <a:pt x="134437" y="139578"/>
                </a:lnTo>
                <a:lnTo>
                  <a:pt x="141543" y="131867"/>
                </a:lnTo>
                <a:close/>
              </a:path>
              <a:path w="141605" h="628650">
                <a:moveTo>
                  <a:pt x="82550" y="38100"/>
                </a:moveTo>
                <a:lnTo>
                  <a:pt x="57150" y="38100"/>
                </a:lnTo>
                <a:lnTo>
                  <a:pt x="70430" y="60824"/>
                </a:lnTo>
                <a:lnTo>
                  <a:pt x="82550" y="38100"/>
                </a:lnTo>
                <a:close/>
              </a:path>
              <a:path w="141605" h="628650">
                <a:moveTo>
                  <a:pt x="70430" y="60824"/>
                </a:moveTo>
                <a:lnTo>
                  <a:pt x="57150" y="38100"/>
                </a:lnTo>
                <a:lnTo>
                  <a:pt x="57150" y="85725"/>
                </a:lnTo>
                <a:lnTo>
                  <a:pt x="70430" y="60824"/>
                </a:lnTo>
                <a:close/>
              </a:path>
              <a:path w="141605" h="628650">
                <a:moveTo>
                  <a:pt x="88900" y="628650"/>
                </a:moveTo>
                <a:lnTo>
                  <a:pt x="88900" y="92430"/>
                </a:lnTo>
                <a:lnTo>
                  <a:pt x="70430" y="60824"/>
                </a:lnTo>
                <a:lnTo>
                  <a:pt x="57150" y="85725"/>
                </a:lnTo>
                <a:lnTo>
                  <a:pt x="57150" y="628650"/>
                </a:lnTo>
                <a:lnTo>
                  <a:pt x="88900" y="628650"/>
                </a:lnTo>
                <a:close/>
              </a:path>
              <a:path w="141605" h="628650">
                <a:moveTo>
                  <a:pt x="82550" y="81564"/>
                </a:moveTo>
                <a:lnTo>
                  <a:pt x="82550" y="38100"/>
                </a:lnTo>
                <a:lnTo>
                  <a:pt x="70430" y="60824"/>
                </a:lnTo>
                <a:lnTo>
                  <a:pt x="82550" y="81564"/>
                </a:lnTo>
                <a:close/>
              </a:path>
              <a:path w="141605" h="628650">
                <a:moveTo>
                  <a:pt x="88900" y="32904"/>
                </a:moveTo>
                <a:lnTo>
                  <a:pt x="88900" y="31750"/>
                </a:lnTo>
                <a:lnTo>
                  <a:pt x="88231" y="31750"/>
                </a:lnTo>
                <a:lnTo>
                  <a:pt x="88900" y="3290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71809" y="5041900"/>
            <a:ext cx="1930400" cy="4191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52759" y="5022850"/>
            <a:ext cx="1968500" cy="450850"/>
          </a:xfrm>
          <a:custGeom>
            <a:avLst/>
            <a:gdLst/>
            <a:ahLst/>
            <a:cxnLst/>
            <a:rect l="l" t="t" r="r" b="b"/>
            <a:pathLst>
              <a:path w="1968500" h="450850">
                <a:moveTo>
                  <a:pt x="1968500" y="444499"/>
                </a:moveTo>
                <a:lnTo>
                  <a:pt x="1968378" y="16933"/>
                </a:lnTo>
                <a:lnTo>
                  <a:pt x="1960667" y="4233"/>
                </a:lnTo>
                <a:lnTo>
                  <a:pt x="1949450" y="0"/>
                </a:lnTo>
                <a:lnTo>
                  <a:pt x="17901" y="62"/>
                </a:lnTo>
                <a:lnTo>
                  <a:pt x="6471" y="5322"/>
                </a:lnTo>
                <a:lnTo>
                  <a:pt x="0" y="19050"/>
                </a:lnTo>
                <a:lnTo>
                  <a:pt x="0" y="444500"/>
                </a:lnTo>
                <a:lnTo>
                  <a:pt x="12700" y="450850"/>
                </a:lnTo>
                <a:lnTo>
                  <a:pt x="19050" y="45085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936750" y="31749"/>
                </a:lnTo>
                <a:lnTo>
                  <a:pt x="1936750" y="19049"/>
                </a:lnTo>
                <a:lnTo>
                  <a:pt x="1949450" y="31749"/>
                </a:lnTo>
                <a:lnTo>
                  <a:pt x="1949450" y="450849"/>
                </a:lnTo>
                <a:lnTo>
                  <a:pt x="1955800" y="450849"/>
                </a:lnTo>
                <a:lnTo>
                  <a:pt x="1968500" y="444499"/>
                </a:lnTo>
                <a:close/>
              </a:path>
              <a:path w="1968500" h="45085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1968500" h="450850">
                <a:moveTo>
                  <a:pt x="31750" y="4191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419100"/>
                </a:lnTo>
                <a:lnTo>
                  <a:pt x="31750" y="419100"/>
                </a:lnTo>
                <a:close/>
              </a:path>
              <a:path w="1968500" h="450850">
                <a:moveTo>
                  <a:pt x="1949450" y="419099"/>
                </a:moveTo>
                <a:lnTo>
                  <a:pt x="19050" y="419100"/>
                </a:lnTo>
                <a:lnTo>
                  <a:pt x="31750" y="438150"/>
                </a:lnTo>
                <a:lnTo>
                  <a:pt x="31750" y="450850"/>
                </a:lnTo>
                <a:lnTo>
                  <a:pt x="1936750" y="450849"/>
                </a:lnTo>
                <a:lnTo>
                  <a:pt x="1936750" y="438149"/>
                </a:lnTo>
                <a:lnTo>
                  <a:pt x="1949450" y="419099"/>
                </a:lnTo>
                <a:close/>
              </a:path>
              <a:path w="1968500" h="450850">
                <a:moveTo>
                  <a:pt x="31750" y="450850"/>
                </a:moveTo>
                <a:lnTo>
                  <a:pt x="31750" y="438150"/>
                </a:lnTo>
                <a:lnTo>
                  <a:pt x="19050" y="419100"/>
                </a:lnTo>
                <a:lnTo>
                  <a:pt x="19050" y="450850"/>
                </a:lnTo>
                <a:lnTo>
                  <a:pt x="31750" y="450850"/>
                </a:lnTo>
                <a:close/>
              </a:path>
              <a:path w="1968500" h="450850">
                <a:moveTo>
                  <a:pt x="1949450" y="31749"/>
                </a:moveTo>
                <a:lnTo>
                  <a:pt x="1936750" y="19049"/>
                </a:lnTo>
                <a:lnTo>
                  <a:pt x="1936750" y="31749"/>
                </a:lnTo>
                <a:lnTo>
                  <a:pt x="1949450" y="31749"/>
                </a:lnTo>
                <a:close/>
              </a:path>
              <a:path w="1968500" h="450850">
                <a:moveTo>
                  <a:pt x="1949450" y="419099"/>
                </a:moveTo>
                <a:lnTo>
                  <a:pt x="1949450" y="31749"/>
                </a:lnTo>
                <a:lnTo>
                  <a:pt x="1936750" y="31749"/>
                </a:lnTo>
                <a:lnTo>
                  <a:pt x="1936750" y="419099"/>
                </a:lnTo>
                <a:lnTo>
                  <a:pt x="1949450" y="419099"/>
                </a:lnTo>
                <a:close/>
              </a:path>
              <a:path w="1968500" h="450850">
                <a:moveTo>
                  <a:pt x="1949450" y="450849"/>
                </a:moveTo>
                <a:lnTo>
                  <a:pt x="1949450" y="419099"/>
                </a:lnTo>
                <a:lnTo>
                  <a:pt x="1936750" y="438149"/>
                </a:lnTo>
                <a:lnTo>
                  <a:pt x="1936750" y="450849"/>
                </a:lnTo>
                <a:lnTo>
                  <a:pt x="1949450" y="4508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776604" y="5099050"/>
            <a:ext cx="132080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latin typeface="Palatino Linotype"/>
                <a:cs typeface="Palatino Linotype"/>
              </a:rPr>
              <a:t>sc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gli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to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865759" y="5041900"/>
            <a:ext cx="1930400" cy="419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46709" y="5022850"/>
            <a:ext cx="1962150" cy="450850"/>
          </a:xfrm>
          <a:custGeom>
            <a:avLst/>
            <a:gdLst/>
            <a:ahLst/>
            <a:cxnLst/>
            <a:rect l="l" t="t" r="r" b="b"/>
            <a:pathLst>
              <a:path w="1962150" h="450850">
                <a:moveTo>
                  <a:pt x="1962150" y="444499"/>
                </a:moveTo>
                <a:lnTo>
                  <a:pt x="1962150" y="6349"/>
                </a:lnTo>
                <a:lnTo>
                  <a:pt x="1955800" y="0"/>
                </a:lnTo>
                <a:lnTo>
                  <a:pt x="16933" y="62"/>
                </a:lnTo>
                <a:lnTo>
                  <a:pt x="4233" y="5322"/>
                </a:lnTo>
                <a:lnTo>
                  <a:pt x="0" y="19050"/>
                </a:lnTo>
                <a:lnTo>
                  <a:pt x="0" y="444500"/>
                </a:lnTo>
                <a:lnTo>
                  <a:pt x="6350" y="450850"/>
                </a:lnTo>
                <a:lnTo>
                  <a:pt x="19050" y="45085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930400" y="31749"/>
                </a:lnTo>
                <a:lnTo>
                  <a:pt x="1930400" y="19049"/>
                </a:lnTo>
                <a:lnTo>
                  <a:pt x="1949450" y="31749"/>
                </a:lnTo>
                <a:lnTo>
                  <a:pt x="1949450" y="450849"/>
                </a:lnTo>
                <a:lnTo>
                  <a:pt x="1955800" y="450849"/>
                </a:lnTo>
                <a:lnTo>
                  <a:pt x="1962150" y="444499"/>
                </a:lnTo>
                <a:close/>
              </a:path>
              <a:path w="1962150" h="45085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1962150" h="450850">
                <a:moveTo>
                  <a:pt x="31750" y="4191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419100"/>
                </a:lnTo>
                <a:lnTo>
                  <a:pt x="31750" y="419100"/>
                </a:lnTo>
                <a:close/>
              </a:path>
              <a:path w="1962150" h="450850">
                <a:moveTo>
                  <a:pt x="1949450" y="419099"/>
                </a:moveTo>
                <a:lnTo>
                  <a:pt x="19050" y="419100"/>
                </a:lnTo>
                <a:lnTo>
                  <a:pt x="31750" y="438150"/>
                </a:lnTo>
                <a:lnTo>
                  <a:pt x="31750" y="450850"/>
                </a:lnTo>
                <a:lnTo>
                  <a:pt x="1930400" y="450849"/>
                </a:lnTo>
                <a:lnTo>
                  <a:pt x="1930400" y="438149"/>
                </a:lnTo>
                <a:lnTo>
                  <a:pt x="1949450" y="419099"/>
                </a:lnTo>
                <a:close/>
              </a:path>
              <a:path w="1962150" h="450850">
                <a:moveTo>
                  <a:pt x="31750" y="450850"/>
                </a:moveTo>
                <a:lnTo>
                  <a:pt x="31750" y="438150"/>
                </a:lnTo>
                <a:lnTo>
                  <a:pt x="19050" y="419100"/>
                </a:lnTo>
                <a:lnTo>
                  <a:pt x="19050" y="450850"/>
                </a:lnTo>
                <a:lnTo>
                  <a:pt x="31750" y="450850"/>
                </a:lnTo>
                <a:close/>
              </a:path>
              <a:path w="1962150" h="450850">
                <a:moveTo>
                  <a:pt x="1949450" y="31749"/>
                </a:moveTo>
                <a:lnTo>
                  <a:pt x="1930400" y="19049"/>
                </a:lnTo>
                <a:lnTo>
                  <a:pt x="1930400" y="31749"/>
                </a:lnTo>
                <a:lnTo>
                  <a:pt x="1949450" y="31749"/>
                </a:lnTo>
                <a:close/>
              </a:path>
              <a:path w="1962150" h="450850">
                <a:moveTo>
                  <a:pt x="1949450" y="419099"/>
                </a:moveTo>
                <a:lnTo>
                  <a:pt x="1949450" y="31749"/>
                </a:lnTo>
                <a:lnTo>
                  <a:pt x="1930400" y="31749"/>
                </a:lnTo>
                <a:lnTo>
                  <a:pt x="1930400" y="419099"/>
                </a:lnTo>
                <a:lnTo>
                  <a:pt x="1949450" y="419099"/>
                </a:lnTo>
                <a:close/>
              </a:path>
              <a:path w="1962150" h="450850">
                <a:moveTo>
                  <a:pt x="1949450" y="450849"/>
                </a:moveTo>
                <a:lnTo>
                  <a:pt x="1949450" y="419099"/>
                </a:lnTo>
                <a:lnTo>
                  <a:pt x="1930400" y="438149"/>
                </a:lnTo>
                <a:lnTo>
                  <a:pt x="1930400" y="450849"/>
                </a:lnTo>
                <a:lnTo>
                  <a:pt x="1949450" y="4508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272154" y="5099050"/>
            <a:ext cx="110236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5" dirty="0">
                <a:latin typeface="Palatino Linotype"/>
                <a:cs typeface="Palatino Linotype"/>
              </a:rPr>
              <a:t>cessa</a:t>
            </a:r>
            <a:r>
              <a:rPr sz="1750" b="1" spc="15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715909" y="6394450"/>
            <a:ext cx="7499350" cy="8318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52409" y="6292850"/>
            <a:ext cx="7569200" cy="933450"/>
          </a:xfrm>
          <a:custGeom>
            <a:avLst/>
            <a:gdLst/>
            <a:ahLst/>
            <a:cxnLst/>
            <a:rect l="l" t="t" r="r" b="b"/>
            <a:pathLst>
              <a:path w="7569200" h="933450">
                <a:moveTo>
                  <a:pt x="7442200" y="6349"/>
                </a:moveTo>
                <a:lnTo>
                  <a:pt x="7410450" y="0"/>
                </a:lnTo>
                <a:lnTo>
                  <a:pt x="158750" y="0"/>
                </a:lnTo>
                <a:lnTo>
                  <a:pt x="127000" y="6350"/>
                </a:lnTo>
                <a:lnTo>
                  <a:pt x="101599" y="12700"/>
                </a:lnTo>
                <a:lnTo>
                  <a:pt x="95249" y="12700"/>
                </a:lnTo>
                <a:lnTo>
                  <a:pt x="69849" y="31750"/>
                </a:lnTo>
                <a:lnTo>
                  <a:pt x="31750" y="69849"/>
                </a:lnTo>
                <a:lnTo>
                  <a:pt x="25399" y="69850"/>
                </a:lnTo>
                <a:lnTo>
                  <a:pt x="12699" y="101600"/>
                </a:lnTo>
                <a:lnTo>
                  <a:pt x="6349" y="127000"/>
                </a:lnTo>
                <a:lnTo>
                  <a:pt x="0" y="158750"/>
                </a:lnTo>
                <a:lnTo>
                  <a:pt x="6350" y="277637"/>
                </a:lnTo>
                <a:lnTo>
                  <a:pt x="6350" y="133350"/>
                </a:lnTo>
                <a:lnTo>
                  <a:pt x="19050" y="95250"/>
                </a:lnTo>
                <a:lnTo>
                  <a:pt x="25400" y="82550"/>
                </a:lnTo>
                <a:lnTo>
                  <a:pt x="31750" y="76200"/>
                </a:lnTo>
                <a:lnTo>
                  <a:pt x="38100" y="63500"/>
                </a:lnTo>
                <a:lnTo>
                  <a:pt x="63500" y="38100"/>
                </a:lnTo>
                <a:lnTo>
                  <a:pt x="76200" y="31750"/>
                </a:lnTo>
                <a:lnTo>
                  <a:pt x="82550" y="25400"/>
                </a:lnTo>
                <a:lnTo>
                  <a:pt x="95250" y="19050"/>
                </a:lnTo>
                <a:lnTo>
                  <a:pt x="114300" y="12700"/>
                </a:lnTo>
                <a:lnTo>
                  <a:pt x="139700" y="6350"/>
                </a:lnTo>
                <a:lnTo>
                  <a:pt x="7442200" y="6349"/>
                </a:lnTo>
                <a:close/>
              </a:path>
              <a:path w="7569200" h="933450">
                <a:moveTo>
                  <a:pt x="37622" y="863122"/>
                </a:moveTo>
                <a:lnTo>
                  <a:pt x="6350" y="277637"/>
                </a:lnTo>
                <a:lnTo>
                  <a:pt x="6350" y="806449"/>
                </a:lnTo>
                <a:lnTo>
                  <a:pt x="12700" y="806449"/>
                </a:lnTo>
                <a:lnTo>
                  <a:pt x="12700" y="825500"/>
                </a:lnTo>
                <a:lnTo>
                  <a:pt x="19050" y="825500"/>
                </a:lnTo>
                <a:lnTo>
                  <a:pt x="19050" y="844550"/>
                </a:lnTo>
                <a:lnTo>
                  <a:pt x="25400" y="844550"/>
                </a:lnTo>
                <a:lnTo>
                  <a:pt x="25400" y="857250"/>
                </a:lnTo>
                <a:lnTo>
                  <a:pt x="31750" y="857250"/>
                </a:lnTo>
                <a:lnTo>
                  <a:pt x="37622" y="863122"/>
                </a:lnTo>
                <a:close/>
              </a:path>
              <a:path w="7569200" h="933450">
                <a:moveTo>
                  <a:pt x="38100" y="872066"/>
                </a:moveTo>
                <a:lnTo>
                  <a:pt x="38100" y="863600"/>
                </a:lnTo>
                <a:lnTo>
                  <a:pt x="37622" y="863122"/>
                </a:lnTo>
                <a:lnTo>
                  <a:pt x="38100" y="872066"/>
                </a:lnTo>
                <a:close/>
              </a:path>
              <a:path w="7569200" h="933450">
                <a:moveTo>
                  <a:pt x="7442199" y="933450"/>
                </a:moveTo>
                <a:lnTo>
                  <a:pt x="44474" y="876324"/>
                </a:lnTo>
                <a:lnTo>
                  <a:pt x="57150" y="889000"/>
                </a:lnTo>
                <a:lnTo>
                  <a:pt x="69850" y="895350"/>
                </a:lnTo>
                <a:lnTo>
                  <a:pt x="88900" y="908050"/>
                </a:lnTo>
                <a:lnTo>
                  <a:pt x="95250" y="914400"/>
                </a:lnTo>
                <a:lnTo>
                  <a:pt x="114300" y="920750"/>
                </a:lnTo>
                <a:lnTo>
                  <a:pt x="152400" y="927100"/>
                </a:lnTo>
                <a:lnTo>
                  <a:pt x="7410450" y="933444"/>
                </a:lnTo>
                <a:lnTo>
                  <a:pt x="7442199" y="933450"/>
                </a:lnTo>
                <a:close/>
              </a:path>
              <a:path w="7569200" h="933450">
                <a:moveTo>
                  <a:pt x="88899" y="908049"/>
                </a:moveTo>
                <a:lnTo>
                  <a:pt x="69850" y="895350"/>
                </a:lnTo>
                <a:lnTo>
                  <a:pt x="76200" y="901700"/>
                </a:lnTo>
                <a:lnTo>
                  <a:pt x="88899" y="908049"/>
                </a:lnTo>
                <a:close/>
              </a:path>
              <a:path w="7569200" h="933450">
                <a:moveTo>
                  <a:pt x="7569200" y="774699"/>
                </a:moveTo>
                <a:lnTo>
                  <a:pt x="7569200" y="158749"/>
                </a:lnTo>
                <a:lnTo>
                  <a:pt x="7562850" y="127000"/>
                </a:lnTo>
                <a:lnTo>
                  <a:pt x="7556500" y="806450"/>
                </a:lnTo>
                <a:lnTo>
                  <a:pt x="7550150" y="831850"/>
                </a:lnTo>
                <a:lnTo>
                  <a:pt x="7537450" y="857250"/>
                </a:lnTo>
                <a:lnTo>
                  <a:pt x="7531100" y="863600"/>
                </a:lnTo>
                <a:lnTo>
                  <a:pt x="7524750" y="876300"/>
                </a:lnTo>
                <a:lnTo>
                  <a:pt x="7505700" y="895350"/>
                </a:lnTo>
                <a:lnTo>
                  <a:pt x="7493000" y="901700"/>
                </a:lnTo>
                <a:lnTo>
                  <a:pt x="7486650" y="908050"/>
                </a:lnTo>
                <a:lnTo>
                  <a:pt x="7473950" y="914400"/>
                </a:lnTo>
                <a:lnTo>
                  <a:pt x="7454900" y="920750"/>
                </a:lnTo>
                <a:lnTo>
                  <a:pt x="7416800" y="927100"/>
                </a:lnTo>
                <a:lnTo>
                  <a:pt x="7416800" y="933253"/>
                </a:lnTo>
                <a:lnTo>
                  <a:pt x="7442199" y="933450"/>
                </a:lnTo>
                <a:lnTo>
                  <a:pt x="7467600" y="927099"/>
                </a:lnTo>
                <a:lnTo>
                  <a:pt x="7473950" y="920749"/>
                </a:lnTo>
                <a:lnTo>
                  <a:pt x="7499350" y="908049"/>
                </a:lnTo>
                <a:lnTo>
                  <a:pt x="7518400" y="888999"/>
                </a:lnTo>
                <a:lnTo>
                  <a:pt x="7524750" y="888999"/>
                </a:lnTo>
                <a:lnTo>
                  <a:pt x="7543800" y="863599"/>
                </a:lnTo>
                <a:lnTo>
                  <a:pt x="7556500" y="838199"/>
                </a:lnTo>
                <a:lnTo>
                  <a:pt x="7569200" y="774699"/>
                </a:lnTo>
                <a:close/>
              </a:path>
              <a:path w="7569200" h="933450">
                <a:moveTo>
                  <a:pt x="7499349" y="31749"/>
                </a:moveTo>
                <a:lnTo>
                  <a:pt x="7473950" y="12700"/>
                </a:lnTo>
                <a:lnTo>
                  <a:pt x="7467600" y="12699"/>
                </a:lnTo>
                <a:lnTo>
                  <a:pt x="7442200" y="6349"/>
                </a:lnTo>
                <a:lnTo>
                  <a:pt x="7499349" y="31749"/>
                </a:lnTo>
                <a:close/>
              </a:path>
              <a:path w="7569200" h="933450">
                <a:moveTo>
                  <a:pt x="7562850" y="126999"/>
                </a:moveTo>
                <a:lnTo>
                  <a:pt x="7556500" y="101599"/>
                </a:lnTo>
                <a:lnTo>
                  <a:pt x="7543800" y="69849"/>
                </a:lnTo>
                <a:lnTo>
                  <a:pt x="7524750" y="50800"/>
                </a:lnTo>
                <a:lnTo>
                  <a:pt x="7518400" y="50799"/>
                </a:lnTo>
                <a:lnTo>
                  <a:pt x="7537450" y="69849"/>
                </a:lnTo>
                <a:lnTo>
                  <a:pt x="7537450" y="82549"/>
                </a:lnTo>
                <a:lnTo>
                  <a:pt x="7543800" y="82549"/>
                </a:lnTo>
                <a:lnTo>
                  <a:pt x="7543800" y="95249"/>
                </a:lnTo>
                <a:lnTo>
                  <a:pt x="7550150" y="95249"/>
                </a:lnTo>
                <a:lnTo>
                  <a:pt x="7550150" y="107949"/>
                </a:lnTo>
                <a:lnTo>
                  <a:pt x="7556500" y="107949"/>
                </a:lnTo>
                <a:lnTo>
                  <a:pt x="7556500" y="126999"/>
                </a:lnTo>
                <a:lnTo>
                  <a:pt x="7562850" y="1269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52409" y="6292850"/>
            <a:ext cx="7569200" cy="933450"/>
          </a:xfrm>
          <a:custGeom>
            <a:avLst/>
            <a:gdLst/>
            <a:ahLst/>
            <a:cxnLst/>
            <a:rect l="l" t="t" r="r" b="b"/>
            <a:pathLst>
              <a:path w="7569200" h="933450">
                <a:moveTo>
                  <a:pt x="7569200" y="774699"/>
                </a:moveTo>
                <a:lnTo>
                  <a:pt x="7569200" y="158749"/>
                </a:lnTo>
                <a:lnTo>
                  <a:pt x="7562850" y="126999"/>
                </a:lnTo>
                <a:lnTo>
                  <a:pt x="7556500" y="101599"/>
                </a:lnTo>
                <a:lnTo>
                  <a:pt x="7543800" y="69849"/>
                </a:lnTo>
                <a:lnTo>
                  <a:pt x="7524750" y="50799"/>
                </a:lnTo>
                <a:lnTo>
                  <a:pt x="7518400" y="50799"/>
                </a:lnTo>
                <a:lnTo>
                  <a:pt x="7499350" y="31749"/>
                </a:lnTo>
                <a:lnTo>
                  <a:pt x="7473950" y="12699"/>
                </a:lnTo>
                <a:lnTo>
                  <a:pt x="7467600" y="12699"/>
                </a:lnTo>
                <a:lnTo>
                  <a:pt x="7442200" y="6349"/>
                </a:lnTo>
                <a:lnTo>
                  <a:pt x="7410450" y="0"/>
                </a:lnTo>
                <a:lnTo>
                  <a:pt x="158750" y="0"/>
                </a:lnTo>
                <a:lnTo>
                  <a:pt x="127000" y="6350"/>
                </a:lnTo>
                <a:lnTo>
                  <a:pt x="101599" y="12700"/>
                </a:lnTo>
                <a:lnTo>
                  <a:pt x="95249" y="12700"/>
                </a:lnTo>
                <a:lnTo>
                  <a:pt x="69849" y="31750"/>
                </a:lnTo>
                <a:lnTo>
                  <a:pt x="31749" y="69850"/>
                </a:lnTo>
                <a:lnTo>
                  <a:pt x="25399" y="69850"/>
                </a:lnTo>
                <a:lnTo>
                  <a:pt x="12699" y="101600"/>
                </a:lnTo>
                <a:lnTo>
                  <a:pt x="6349" y="127000"/>
                </a:lnTo>
                <a:lnTo>
                  <a:pt x="0" y="158750"/>
                </a:lnTo>
                <a:lnTo>
                  <a:pt x="0" y="774700"/>
                </a:lnTo>
                <a:lnTo>
                  <a:pt x="12700" y="838200"/>
                </a:lnTo>
                <a:lnTo>
                  <a:pt x="12699" y="133350"/>
                </a:lnTo>
                <a:lnTo>
                  <a:pt x="25399" y="101600"/>
                </a:lnTo>
                <a:lnTo>
                  <a:pt x="38099" y="76200"/>
                </a:lnTo>
                <a:lnTo>
                  <a:pt x="76199" y="38100"/>
                </a:lnTo>
                <a:lnTo>
                  <a:pt x="101599" y="25400"/>
                </a:lnTo>
                <a:lnTo>
                  <a:pt x="127000" y="15239"/>
                </a:lnTo>
                <a:lnTo>
                  <a:pt x="127000" y="12700"/>
                </a:lnTo>
                <a:lnTo>
                  <a:pt x="7442200" y="12699"/>
                </a:lnTo>
                <a:lnTo>
                  <a:pt x="7442200" y="15239"/>
                </a:lnTo>
                <a:lnTo>
                  <a:pt x="7467600" y="25399"/>
                </a:lnTo>
                <a:lnTo>
                  <a:pt x="7493000" y="38099"/>
                </a:lnTo>
                <a:lnTo>
                  <a:pt x="7531100" y="76199"/>
                </a:lnTo>
                <a:lnTo>
                  <a:pt x="7543800" y="101599"/>
                </a:lnTo>
                <a:lnTo>
                  <a:pt x="7556500" y="133349"/>
                </a:lnTo>
                <a:lnTo>
                  <a:pt x="7556500" y="838199"/>
                </a:lnTo>
                <a:lnTo>
                  <a:pt x="7569200" y="774699"/>
                </a:lnTo>
                <a:close/>
              </a:path>
              <a:path w="7569200" h="933450">
                <a:moveTo>
                  <a:pt x="133350" y="920750"/>
                </a:moveTo>
                <a:lnTo>
                  <a:pt x="101600" y="914400"/>
                </a:lnTo>
                <a:lnTo>
                  <a:pt x="76200" y="901700"/>
                </a:lnTo>
                <a:lnTo>
                  <a:pt x="57150" y="882650"/>
                </a:lnTo>
                <a:lnTo>
                  <a:pt x="38100" y="857250"/>
                </a:lnTo>
                <a:lnTo>
                  <a:pt x="38100" y="863600"/>
                </a:lnTo>
                <a:lnTo>
                  <a:pt x="25400" y="831850"/>
                </a:lnTo>
                <a:lnTo>
                  <a:pt x="25400" y="838200"/>
                </a:lnTo>
                <a:lnTo>
                  <a:pt x="12700" y="806450"/>
                </a:lnTo>
                <a:lnTo>
                  <a:pt x="12700" y="838200"/>
                </a:lnTo>
                <a:lnTo>
                  <a:pt x="25400" y="863600"/>
                </a:lnTo>
                <a:lnTo>
                  <a:pt x="31750" y="863600"/>
                </a:lnTo>
                <a:lnTo>
                  <a:pt x="50800" y="889000"/>
                </a:lnTo>
                <a:lnTo>
                  <a:pt x="69850" y="908050"/>
                </a:lnTo>
                <a:lnTo>
                  <a:pt x="95250" y="920750"/>
                </a:lnTo>
                <a:lnTo>
                  <a:pt x="101600" y="920750"/>
                </a:lnTo>
                <a:lnTo>
                  <a:pt x="101600" y="927100"/>
                </a:lnTo>
                <a:lnTo>
                  <a:pt x="127000" y="933450"/>
                </a:lnTo>
                <a:lnTo>
                  <a:pt x="127000" y="920750"/>
                </a:lnTo>
                <a:lnTo>
                  <a:pt x="133350" y="920750"/>
                </a:lnTo>
                <a:close/>
              </a:path>
              <a:path w="7569200" h="933450">
                <a:moveTo>
                  <a:pt x="133350" y="12700"/>
                </a:moveTo>
                <a:lnTo>
                  <a:pt x="127000" y="12700"/>
                </a:lnTo>
                <a:lnTo>
                  <a:pt x="127000" y="15239"/>
                </a:lnTo>
                <a:lnTo>
                  <a:pt x="133350" y="12700"/>
                </a:lnTo>
                <a:close/>
              </a:path>
              <a:path w="7569200" h="933450">
                <a:moveTo>
                  <a:pt x="7442200" y="933449"/>
                </a:moveTo>
                <a:lnTo>
                  <a:pt x="7442200" y="920749"/>
                </a:lnTo>
                <a:lnTo>
                  <a:pt x="7410450" y="927099"/>
                </a:lnTo>
                <a:lnTo>
                  <a:pt x="158750" y="927100"/>
                </a:lnTo>
                <a:lnTo>
                  <a:pt x="127000" y="920750"/>
                </a:lnTo>
                <a:lnTo>
                  <a:pt x="127000" y="933450"/>
                </a:lnTo>
                <a:lnTo>
                  <a:pt x="7442200" y="933449"/>
                </a:lnTo>
                <a:close/>
              </a:path>
              <a:path w="7569200" h="933450">
                <a:moveTo>
                  <a:pt x="7442200" y="15239"/>
                </a:moveTo>
                <a:lnTo>
                  <a:pt x="7442200" y="12699"/>
                </a:lnTo>
                <a:lnTo>
                  <a:pt x="7435850" y="12699"/>
                </a:lnTo>
                <a:lnTo>
                  <a:pt x="7442200" y="15239"/>
                </a:lnTo>
                <a:close/>
              </a:path>
              <a:path w="7569200" h="933450">
                <a:moveTo>
                  <a:pt x="7556500" y="838199"/>
                </a:moveTo>
                <a:lnTo>
                  <a:pt x="7556500" y="806449"/>
                </a:lnTo>
                <a:lnTo>
                  <a:pt x="7543800" y="838199"/>
                </a:lnTo>
                <a:lnTo>
                  <a:pt x="7543800" y="831849"/>
                </a:lnTo>
                <a:lnTo>
                  <a:pt x="7531100" y="863599"/>
                </a:lnTo>
                <a:lnTo>
                  <a:pt x="7531100" y="857249"/>
                </a:lnTo>
                <a:lnTo>
                  <a:pt x="7512050" y="882649"/>
                </a:lnTo>
                <a:lnTo>
                  <a:pt x="7493000" y="901699"/>
                </a:lnTo>
                <a:lnTo>
                  <a:pt x="7467600" y="914399"/>
                </a:lnTo>
                <a:lnTo>
                  <a:pt x="7435850" y="920749"/>
                </a:lnTo>
                <a:lnTo>
                  <a:pt x="7442200" y="920749"/>
                </a:lnTo>
                <a:lnTo>
                  <a:pt x="7442200" y="933449"/>
                </a:lnTo>
                <a:lnTo>
                  <a:pt x="7467600" y="927099"/>
                </a:lnTo>
                <a:lnTo>
                  <a:pt x="7473950" y="920749"/>
                </a:lnTo>
                <a:lnTo>
                  <a:pt x="7499350" y="908049"/>
                </a:lnTo>
                <a:lnTo>
                  <a:pt x="7518400" y="888999"/>
                </a:lnTo>
                <a:lnTo>
                  <a:pt x="7524750" y="888999"/>
                </a:lnTo>
                <a:lnTo>
                  <a:pt x="7543800" y="863599"/>
                </a:lnTo>
                <a:lnTo>
                  <a:pt x="7556500" y="8381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73209" y="4705350"/>
            <a:ext cx="2482850" cy="336550"/>
          </a:xfrm>
          <a:custGeom>
            <a:avLst/>
            <a:gdLst/>
            <a:ahLst/>
            <a:cxnLst/>
            <a:rect l="l" t="t" r="r" b="b"/>
            <a:pathLst>
              <a:path w="2482850" h="336550">
                <a:moveTo>
                  <a:pt x="70304" y="276525"/>
                </a:moveTo>
                <a:lnTo>
                  <a:pt x="27279" y="199491"/>
                </a:lnTo>
                <a:lnTo>
                  <a:pt x="16205" y="194513"/>
                </a:lnTo>
                <a:lnTo>
                  <a:pt x="6350" y="196850"/>
                </a:lnTo>
                <a:lnTo>
                  <a:pt x="0" y="203200"/>
                </a:lnTo>
                <a:lnTo>
                  <a:pt x="0" y="215900"/>
                </a:lnTo>
                <a:lnTo>
                  <a:pt x="57150" y="314613"/>
                </a:lnTo>
                <a:lnTo>
                  <a:pt x="57150" y="298450"/>
                </a:lnTo>
                <a:lnTo>
                  <a:pt x="70304" y="276525"/>
                </a:lnTo>
                <a:close/>
              </a:path>
              <a:path w="2482850" h="336550">
                <a:moveTo>
                  <a:pt x="2463800" y="152400"/>
                </a:moveTo>
                <a:lnTo>
                  <a:pt x="57150" y="152400"/>
                </a:lnTo>
                <a:lnTo>
                  <a:pt x="57150" y="252972"/>
                </a:lnTo>
                <a:lnTo>
                  <a:pt x="69850" y="275711"/>
                </a:lnTo>
                <a:lnTo>
                  <a:pt x="69850" y="184150"/>
                </a:lnTo>
                <a:lnTo>
                  <a:pt x="88900" y="165100"/>
                </a:lnTo>
                <a:lnTo>
                  <a:pt x="88900" y="184150"/>
                </a:lnTo>
                <a:lnTo>
                  <a:pt x="2451100" y="184150"/>
                </a:lnTo>
                <a:lnTo>
                  <a:pt x="2451100" y="165100"/>
                </a:lnTo>
                <a:lnTo>
                  <a:pt x="2463800" y="152400"/>
                </a:lnTo>
                <a:close/>
              </a:path>
              <a:path w="2482850" h="336550">
                <a:moveTo>
                  <a:pt x="82550" y="298450"/>
                </a:moveTo>
                <a:lnTo>
                  <a:pt x="70304" y="276525"/>
                </a:lnTo>
                <a:lnTo>
                  <a:pt x="57150" y="298450"/>
                </a:lnTo>
                <a:lnTo>
                  <a:pt x="82550" y="298450"/>
                </a:lnTo>
                <a:close/>
              </a:path>
              <a:path w="2482850" h="336550">
                <a:moveTo>
                  <a:pt x="82550" y="304800"/>
                </a:moveTo>
                <a:lnTo>
                  <a:pt x="82550" y="298450"/>
                </a:lnTo>
                <a:lnTo>
                  <a:pt x="57150" y="298450"/>
                </a:lnTo>
                <a:lnTo>
                  <a:pt x="57150" y="304800"/>
                </a:lnTo>
                <a:lnTo>
                  <a:pt x="82550" y="304800"/>
                </a:lnTo>
                <a:close/>
              </a:path>
              <a:path w="2482850" h="336550">
                <a:moveTo>
                  <a:pt x="88231" y="304800"/>
                </a:moveTo>
                <a:lnTo>
                  <a:pt x="57150" y="304800"/>
                </a:lnTo>
                <a:lnTo>
                  <a:pt x="57150" y="314613"/>
                </a:lnTo>
                <a:lnTo>
                  <a:pt x="69850" y="336550"/>
                </a:lnTo>
                <a:lnTo>
                  <a:pt x="88231" y="304800"/>
                </a:lnTo>
                <a:close/>
              </a:path>
              <a:path w="2482850" h="336550">
                <a:moveTo>
                  <a:pt x="88900" y="184150"/>
                </a:moveTo>
                <a:lnTo>
                  <a:pt x="88900" y="165100"/>
                </a:lnTo>
                <a:lnTo>
                  <a:pt x="69850" y="184150"/>
                </a:lnTo>
                <a:lnTo>
                  <a:pt x="88900" y="184150"/>
                </a:lnTo>
                <a:close/>
              </a:path>
              <a:path w="2482850" h="336550">
                <a:moveTo>
                  <a:pt x="88900" y="245533"/>
                </a:moveTo>
                <a:lnTo>
                  <a:pt x="88900" y="184150"/>
                </a:lnTo>
                <a:lnTo>
                  <a:pt x="69850" y="184150"/>
                </a:lnTo>
                <a:lnTo>
                  <a:pt x="69850" y="275711"/>
                </a:lnTo>
                <a:lnTo>
                  <a:pt x="70304" y="276525"/>
                </a:lnTo>
                <a:lnTo>
                  <a:pt x="88900" y="245533"/>
                </a:lnTo>
                <a:close/>
              </a:path>
              <a:path w="2482850" h="336550">
                <a:moveTo>
                  <a:pt x="141313" y="213864"/>
                </a:moveTo>
                <a:lnTo>
                  <a:pt x="140531" y="205193"/>
                </a:lnTo>
                <a:lnTo>
                  <a:pt x="132201" y="195882"/>
                </a:lnTo>
                <a:lnTo>
                  <a:pt x="120771" y="195550"/>
                </a:lnTo>
                <a:lnTo>
                  <a:pt x="114300" y="203200"/>
                </a:lnTo>
                <a:lnTo>
                  <a:pt x="70304" y="276525"/>
                </a:lnTo>
                <a:lnTo>
                  <a:pt x="82550" y="298450"/>
                </a:lnTo>
                <a:lnTo>
                  <a:pt x="82550" y="304800"/>
                </a:lnTo>
                <a:lnTo>
                  <a:pt x="88231" y="304800"/>
                </a:lnTo>
                <a:lnTo>
                  <a:pt x="139700" y="215900"/>
                </a:lnTo>
                <a:lnTo>
                  <a:pt x="141313" y="213864"/>
                </a:lnTo>
                <a:close/>
              </a:path>
              <a:path w="2482850" h="336550">
                <a:moveTo>
                  <a:pt x="88900" y="304800"/>
                </a:moveTo>
                <a:lnTo>
                  <a:pt x="88900" y="303645"/>
                </a:lnTo>
                <a:lnTo>
                  <a:pt x="88231" y="304800"/>
                </a:lnTo>
                <a:lnTo>
                  <a:pt x="88900" y="304800"/>
                </a:lnTo>
                <a:close/>
              </a:path>
              <a:path w="2482850" h="336550">
                <a:moveTo>
                  <a:pt x="2482850" y="184150"/>
                </a:moveTo>
                <a:lnTo>
                  <a:pt x="2482850" y="0"/>
                </a:lnTo>
                <a:lnTo>
                  <a:pt x="2451100" y="0"/>
                </a:lnTo>
                <a:lnTo>
                  <a:pt x="2451100" y="152400"/>
                </a:lnTo>
                <a:lnTo>
                  <a:pt x="2463800" y="152400"/>
                </a:lnTo>
                <a:lnTo>
                  <a:pt x="2463800" y="184150"/>
                </a:lnTo>
                <a:lnTo>
                  <a:pt x="2482850" y="184150"/>
                </a:lnTo>
                <a:close/>
              </a:path>
              <a:path w="2482850" h="336550">
                <a:moveTo>
                  <a:pt x="2463800" y="184150"/>
                </a:moveTo>
                <a:lnTo>
                  <a:pt x="2463800" y="152400"/>
                </a:lnTo>
                <a:lnTo>
                  <a:pt x="2451100" y="165100"/>
                </a:lnTo>
                <a:lnTo>
                  <a:pt x="2451100" y="184150"/>
                </a:lnTo>
                <a:lnTo>
                  <a:pt x="2463800" y="184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24309" y="4705350"/>
            <a:ext cx="2476500" cy="336550"/>
          </a:xfrm>
          <a:custGeom>
            <a:avLst/>
            <a:gdLst/>
            <a:ahLst/>
            <a:cxnLst/>
            <a:rect l="l" t="t" r="r" b="b"/>
            <a:pathLst>
              <a:path w="2476500" h="336550">
                <a:moveTo>
                  <a:pt x="31750" y="152400"/>
                </a:moveTo>
                <a:lnTo>
                  <a:pt x="31750" y="0"/>
                </a:lnTo>
                <a:lnTo>
                  <a:pt x="0" y="0"/>
                </a:lnTo>
                <a:lnTo>
                  <a:pt x="0" y="184150"/>
                </a:lnTo>
                <a:lnTo>
                  <a:pt x="12700" y="184150"/>
                </a:lnTo>
                <a:lnTo>
                  <a:pt x="12700" y="152400"/>
                </a:lnTo>
                <a:lnTo>
                  <a:pt x="31750" y="152400"/>
                </a:lnTo>
                <a:close/>
              </a:path>
              <a:path w="2476500" h="336550">
                <a:moveTo>
                  <a:pt x="2419350" y="250824"/>
                </a:moveTo>
                <a:lnTo>
                  <a:pt x="2419350" y="152399"/>
                </a:lnTo>
                <a:lnTo>
                  <a:pt x="12700" y="152400"/>
                </a:lnTo>
                <a:lnTo>
                  <a:pt x="31750" y="165100"/>
                </a:lnTo>
                <a:lnTo>
                  <a:pt x="31750" y="184150"/>
                </a:lnTo>
                <a:lnTo>
                  <a:pt x="2387600" y="184149"/>
                </a:lnTo>
                <a:lnTo>
                  <a:pt x="2387600" y="165099"/>
                </a:lnTo>
                <a:lnTo>
                  <a:pt x="2406650" y="184149"/>
                </a:lnTo>
                <a:lnTo>
                  <a:pt x="2406650" y="274637"/>
                </a:lnTo>
                <a:lnTo>
                  <a:pt x="2419350" y="250824"/>
                </a:lnTo>
                <a:close/>
              </a:path>
              <a:path w="2476500" h="336550">
                <a:moveTo>
                  <a:pt x="31750" y="184150"/>
                </a:moveTo>
                <a:lnTo>
                  <a:pt x="31750" y="165100"/>
                </a:lnTo>
                <a:lnTo>
                  <a:pt x="12700" y="152400"/>
                </a:lnTo>
                <a:lnTo>
                  <a:pt x="12700" y="184150"/>
                </a:lnTo>
                <a:lnTo>
                  <a:pt x="31750" y="184150"/>
                </a:lnTo>
                <a:close/>
              </a:path>
              <a:path w="2476500" h="336550">
                <a:moveTo>
                  <a:pt x="2405990" y="275873"/>
                </a:moveTo>
                <a:lnTo>
                  <a:pt x="2361777" y="201157"/>
                </a:lnTo>
                <a:lnTo>
                  <a:pt x="2353558" y="194990"/>
                </a:lnTo>
                <a:lnTo>
                  <a:pt x="2342062" y="197939"/>
                </a:lnTo>
                <a:lnTo>
                  <a:pt x="2334956" y="206919"/>
                </a:lnTo>
                <a:lnTo>
                  <a:pt x="2336800" y="215899"/>
                </a:lnTo>
                <a:lnTo>
                  <a:pt x="2388268" y="304799"/>
                </a:lnTo>
                <a:lnTo>
                  <a:pt x="2393950" y="304799"/>
                </a:lnTo>
                <a:lnTo>
                  <a:pt x="2393950" y="298449"/>
                </a:lnTo>
                <a:lnTo>
                  <a:pt x="2405990" y="275873"/>
                </a:lnTo>
                <a:close/>
              </a:path>
              <a:path w="2476500" h="336550">
                <a:moveTo>
                  <a:pt x="2406650" y="184149"/>
                </a:moveTo>
                <a:lnTo>
                  <a:pt x="2387600" y="165099"/>
                </a:lnTo>
                <a:lnTo>
                  <a:pt x="2387600" y="184149"/>
                </a:lnTo>
                <a:lnTo>
                  <a:pt x="2406650" y="184149"/>
                </a:lnTo>
                <a:close/>
              </a:path>
              <a:path w="2476500" h="336550">
                <a:moveTo>
                  <a:pt x="2406650" y="274637"/>
                </a:moveTo>
                <a:lnTo>
                  <a:pt x="2406650" y="184149"/>
                </a:lnTo>
                <a:lnTo>
                  <a:pt x="2387600" y="184149"/>
                </a:lnTo>
                <a:lnTo>
                  <a:pt x="2387600" y="244795"/>
                </a:lnTo>
                <a:lnTo>
                  <a:pt x="2405990" y="275873"/>
                </a:lnTo>
                <a:lnTo>
                  <a:pt x="2406650" y="274637"/>
                </a:lnTo>
                <a:close/>
              </a:path>
              <a:path w="2476500" h="336550">
                <a:moveTo>
                  <a:pt x="2388268" y="304799"/>
                </a:moveTo>
                <a:lnTo>
                  <a:pt x="2387600" y="303645"/>
                </a:lnTo>
                <a:lnTo>
                  <a:pt x="2387600" y="304799"/>
                </a:lnTo>
                <a:lnTo>
                  <a:pt x="2388268" y="304799"/>
                </a:lnTo>
                <a:close/>
              </a:path>
              <a:path w="2476500" h="336550">
                <a:moveTo>
                  <a:pt x="2419350" y="314613"/>
                </a:moveTo>
                <a:lnTo>
                  <a:pt x="2419350" y="304799"/>
                </a:lnTo>
                <a:lnTo>
                  <a:pt x="2388268" y="304799"/>
                </a:lnTo>
                <a:lnTo>
                  <a:pt x="2406650" y="336549"/>
                </a:lnTo>
                <a:lnTo>
                  <a:pt x="2419350" y="314613"/>
                </a:lnTo>
                <a:close/>
              </a:path>
              <a:path w="2476500" h="336550">
                <a:moveTo>
                  <a:pt x="2419350" y="298449"/>
                </a:moveTo>
                <a:lnTo>
                  <a:pt x="2405990" y="275873"/>
                </a:lnTo>
                <a:lnTo>
                  <a:pt x="2393950" y="298449"/>
                </a:lnTo>
                <a:lnTo>
                  <a:pt x="2419350" y="298449"/>
                </a:lnTo>
                <a:close/>
              </a:path>
              <a:path w="2476500" h="336550">
                <a:moveTo>
                  <a:pt x="2419350" y="304799"/>
                </a:moveTo>
                <a:lnTo>
                  <a:pt x="2419350" y="298449"/>
                </a:lnTo>
                <a:lnTo>
                  <a:pt x="2393950" y="298449"/>
                </a:lnTo>
                <a:lnTo>
                  <a:pt x="2393950" y="304799"/>
                </a:lnTo>
                <a:lnTo>
                  <a:pt x="2419350" y="304799"/>
                </a:lnTo>
                <a:close/>
              </a:path>
              <a:path w="2476500" h="336550">
                <a:moveTo>
                  <a:pt x="2476500" y="215899"/>
                </a:moveTo>
                <a:lnTo>
                  <a:pt x="2476500" y="203199"/>
                </a:lnTo>
                <a:lnTo>
                  <a:pt x="2465679" y="194462"/>
                </a:lnTo>
                <a:lnTo>
                  <a:pt x="2454605" y="196392"/>
                </a:lnTo>
                <a:lnTo>
                  <a:pt x="2444750" y="203199"/>
                </a:lnTo>
                <a:lnTo>
                  <a:pt x="2405990" y="275873"/>
                </a:lnTo>
                <a:lnTo>
                  <a:pt x="2419350" y="298449"/>
                </a:lnTo>
                <a:lnTo>
                  <a:pt x="2419350" y="314613"/>
                </a:lnTo>
                <a:lnTo>
                  <a:pt x="2476500" y="215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64822" y="4705350"/>
            <a:ext cx="142240" cy="336550"/>
          </a:xfrm>
          <a:custGeom>
            <a:avLst/>
            <a:gdLst/>
            <a:ahLst/>
            <a:cxnLst/>
            <a:rect l="l" t="t" r="r" b="b"/>
            <a:pathLst>
              <a:path w="142239" h="336550">
                <a:moveTo>
                  <a:pt x="71520" y="275886"/>
                </a:moveTo>
                <a:lnTo>
                  <a:pt x="26150" y="199294"/>
                </a:lnTo>
                <a:lnTo>
                  <a:pt x="17137" y="195340"/>
                </a:lnTo>
                <a:lnTo>
                  <a:pt x="4978" y="200710"/>
                </a:lnTo>
                <a:lnTo>
                  <a:pt x="0" y="209651"/>
                </a:lnTo>
                <a:lnTo>
                  <a:pt x="2336" y="222250"/>
                </a:lnTo>
                <a:lnTo>
                  <a:pt x="53136" y="305377"/>
                </a:lnTo>
                <a:lnTo>
                  <a:pt x="53136" y="304800"/>
                </a:lnTo>
                <a:lnTo>
                  <a:pt x="59486" y="304800"/>
                </a:lnTo>
                <a:lnTo>
                  <a:pt x="59486" y="298450"/>
                </a:lnTo>
                <a:lnTo>
                  <a:pt x="71520" y="275886"/>
                </a:lnTo>
                <a:close/>
              </a:path>
              <a:path w="142239" h="336550">
                <a:moveTo>
                  <a:pt x="72186" y="152400"/>
                </a:moveTo>
                <a:lnTo>
                  <a:pt x="53136" y="152400"/>
                </a:lnTo>
                <a:lnTo>
                  <a:pt x="53136" y="244851"/>
                </a:lnTo>
                <a:lnTo>
                  <a:pt x="59486" y="255571"/>
                </a:lnTo>
                <a:lnTo>
                  <a:pt x="59486" y="171450"/>
                </a:lnTo>
                <a:lnTo>
                  <a:pt x="72186" y="152400"/>
                </a:lnTo>
                <a:close/>
              </a:path>
              <a:path w="142239" h="336550">
                <a:moveTo>
                  <a:pt x="84886" y="315768"/>
                </a:moveTo>
                <a:lnTo>
                  <a:pt x="84886" y="304800"/>
                </a:lnTo>
                <a:lnTo>
                  <a:pt x="53136" y="304800"/>
                </a:lnTo>
                <a:lnTo>
                  <a:pt x="53136" y="305377"/>
                </a:lnTo>
                <a:lnTo>
                  <a:pt x="72186" y="336550"/>
                </a:lnTo>
                <a:lnTo>
                  <a:pt x="84886" y="315768"/>
                </a:lnTo>
                <a:close/>
              </a:path>
              <a:path w="142239" h="336550">
                <a:moveTo>
                  <a:pt x="91236" y="184150"/>
                </a:moveTo>
                <a:lnTo>
                  <a:pt x="91236" y="0"/>
                </a:lnTo>
                <a:lnTo>
                  <a:pt x="59486" y="0"/>
                </a:lnTo>
                <a:lnTo>
                  <a:pt x="59486" y="152400"/>
                </a:lnTo>
                <a:lnTo>
                  <a:pt x="72186" y="152400"/>
                </a:lnTo>
                <a:lnTo>
                  <a:pt x="72186" y="184150"/>
                </a:lnTo>
                <a:lnTo>
                  <a:pt x="84886" y="171450"/>
                </a:lnTo>
                <a:lnTo>
                  <a:pt x="84886" y="184150"/>
                </a:lnTo>
                <a:lnTo>
                  <a:pt x="91236" y="184150"/>
                </a:lnTo>
                <a:close/>
              </a:path>
              <a:path w="142239" h="336550">
                <a:moveTo>
                  <a:pt x="84886" y="250825"/>
                </a:moveTo>
                <a:lnTo>
                  <a:pt x="84886" y="184150"/>
                </a:lnTo>
                <a:lnTo>
                  <a:pt x="72186" y="184150"/>
                </a:lnTo>
                <a:lnTo>
                  <a:pt x="72186" y="152400"/>
                </a:lnTo>
                <a:lnTo>
                  <a:pt x="59486" y="171450"/>
                </a:lnTo>
                <a:lnTo>
                  <a:pt x="59486" y="255571"/>
                </a:lnTo>
                <a:lnTo>
                  <a:pt x="71520" y="275886"/>
                </a:lnTo>
                <a:lnTo>
                  <a:pt x="84886" y="250825"/>
                </a:lnTo>
                <a:close/>
              </a:path>
              <a:path w="142239" h="336550">
                <a:moveTo>
                  <a:pt x="84886" y="298450"/>
                </a:moveTo>
                <a:lnTo>
                  <a:pt x="71520" y="275886"/>
                </a:lnTo>
                <a:lnTo>
                  <a:pt x="59486" y="298450"/>
                </a:lnTo>
                <a:lnTo>
                  <a:pt x="84886" y="298450"/>
                </a:lnTo>
                <a:close/>
              </a:path>
              <a:path w="142239" h="336550">
                <a:moveTo>
                  <a:pt x="84886" y="304800"/>
                </a:moveTo>
                <a:lnTo>
                  <a:pt x="84886" y="298450"/>
                </a:lnTo>
                <a:lnTo>
                  <a:pt x="59486" y="298450"/>
                </a:lnTo>
                <a:lnTo>
                  <a:pt x="59486" y="304800"/>
                </a:lnTo>
                <a:lnTo>
                  <a:pt x="84886" y="304800"/>
                </a:lnTo>
                <a:close/>
              </a:path>
              <a:path w="142239" h="336550">
                <a:moveTo>
                  <a:pt x="142036" y="222250"/>
                </a:moveTo>
                <a:lnTo>
                  <a:pt x="141965" y="216118"/>
                </a:lnTo>
                <a:lnTo>
                  <a:pt x="139348" y="204669"/>
                </a:lnTo>
                <a:lnTo>
                  <a:pt x="128778" y="194462"/>
                </a:lnTo>
                <a:lnTo>
                  <a:pt x="118313" y="196392"/>
                </a:lnTo>
                <a:lnTo>
                  <a:pt x="110286" y="203200"/>
                </a:lnTo>
                <a:lnTo>
                  <a:pt x="71520" y="275886"/>
                </a:lnTo>
                <a:lnTo>
                  <a:pt x="84886" y="298450"/>
                </a:lnTo>
                <a:lnTo>
                  <a:pt x="84886" y="315768"/>
                </a:lnTo>
                <a:lnTo>
                  <a:pt x="142036" y="222250"/>
                </a:lnTo>
                <a:close/>
              </a:path>
              <a:path w="142239" h="336550">
                <a:moveTo>
                  <a:pt x="84886" y="184150"/>
                </a:moveTo>
                <a:lnTo>
                  <a:pt x="84886" y="171450"/>
                </a:lnTo>
                <a:lnTo>
                  <a:pt x="72186" y="184150"/>
                </a:lnTo>
                <a:lnTo>
                  <a:pt x="84886" y="184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43359" y="6076950"/>
            <a:ext cx="806450" cy="189230"/>
          </a:xfrm>
          <a:custGeom>
            <a:avLst/>
            <a:gdLst/>
            <a:ahLst/>
            <a:cxnLst/>
            <a:rect l="l" t="t" r="r" b="b"/>
            <a:pathLst>
              <a:path w="806450" h="189229">
                <a:moveTo>
                  <a:pt x="806449" y="0"/>
                </a:moveTo>
                <a:lnTo>
                  <a:pt x="781049" y="0"/>
                </a:lnTo>
                <a:lnTo>
                  <a:pt x="755650" y="6349"/>
                </a:lnTo>
                <a:lnTo>
                  <a:pt x="50800" y="171450"/>
                </a:lnTo>
                <a:lnTo>
                  <a:pt x="0" y="184150"/>
                </a:lnTo>
                <a:lnTo>
                  <a:pt x="0" y="189011"/>
                </a:lnTo>
                <a:lnTo>
                  <a:pt x="806449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03559" y="6057900"/>
            <a:ext cx="1866900" cy="209550"/>
          </a:xfrm>
          <a:custGeom>
            <a:avLst/>
            <a:gdLst/>
            <a:ahLst/>
            <a:cxnLst/>
            <a:rect l="l" t="t" r="r" b="b"/>
            <a:pathLst>
              <a:path w="1866900" h="209550">
                <a:moveTo>
                  <a:pt x="1739900" y="0"/>
                </a:moveTo>
                <a:lnTo>
                  <a:pt x="0" y="0"/>
                </a:lnTo>
                <a:lnTo>
                  <a:pt x="0" y="6350"/>
                </a:lnTo>
                <a:lnTo>
                  <a:pt x="146050" y="36376"/>
                </a:lnTo>
                <a:lnTo>
                  <a:pt x="146050" y="19049"/>
                </a:lnTo>
                <a:lnTo>
                  <a:pt x="1658619" y="19049"/>
                </a:lnTo>
                <a:lnTo>
                  <a:pt x="1739900" y="0"/>
                </a:lnTo>
                <a:close/>
              </a:path>
              <a:path w="1866900" h="209550">
                <a:moveTo>
                  <a:pt x="716856" y="153730"/>
                </a:moveTo>
                <a:lnTo>
                  <a:pt x="171450" y="25399"/>
                </a:lnTo>
                <a:lnTo>
                  <a:pt x="146050" y="19049"/>
                </a:lnTo>
                <a:lnTo>
                  <a:pt x="146050" y="36376"/>
                </a:lnTo>
                <a:lnTo>
                  <a:pt x="716856" y="153730"/>
                </a:lnTo>
                <a:close/>
              </a:path>
              <a:path w="1866900" h="209550">
                <a:moveTo>
                  <a:pt x="947775" y="201206"/>
                </a:moveTo>
                <a:lnTo>
                  <a:pt x="716856" y="153730"/>
                </a:lnTo>
                <a:lnTo>
                  <a:pt x="927100" y="203199"/>
                </a:lnTo>
                <a:lnTo>
                  <a:pt x="939800" y="209549"/>
                </a:lnTo>
                <a:lnTo>
                  <a:pt x="939800" y="203199"/>
                </a:lnTo>
                <a:lnTo>
                  <a:pt x="947775" y="201206"/>
                </a:lnTo>
                <a:close/>
              </a:path>
              <a:path w="1866900" h="209550">
                <a:moveTo>
                  <a:pt x="1746250" y="34255"/>
                </a:moveTo>
                <a:lnTo>
                  <a:pt x="1746250" y="31749"/>
                </a:lnTo>
                <a:lnTo>
                  <a:pt x="1668340" y="31749"/>
                </a:lnTo>
                <a:lnTo>
                  <a:pt x="990600" y="190499"/>
                </a:lnTo>
                <a:lnTo>
                  <a:pt x="947775" y="201206"/>
                </a:lnTo>
                <a:lnTo>
                  <a:pt x="988358" y="209549"/>
                </a:lnTo>
                <a:lnTo>
                  <a:pt x="1746250" y="34255"/>
                </a:lnTo>
                <a:close/>
              </a:path>
              <a:path w="1866900" h="209550">
                <a:moveTo>
                  <a:pt x="1743709" y="19049"/>
                </a:moveTo>
                <a:lnTo>
                  <a:pt x="1739900" y="0"/>
                </a:lnTo>
                <a:lnTo>
                  <a:pt x="1658619" y="19049"/>
                </a:lnTo>
                <a:lnTo>
                  <a:pt x="1743709" y="19049"/>
                </a:lnTo>
                <a:close/>
              </a:path>
              <a:path w="1866900" h="209550">
                <a:moveTo>
                  <a:pt x="1746250" y="31749"/>
                </a:moveTo>
                <a:lnTo>
                  <a:pt x="1743709" y="19049"/>
                </a:lnTo>
                <a:lnTo>
                  <a:pt x="1720850" y="19049"/>
                </a:lnTo>
                <a:lnTo>
                  <a:pt x="1695450" y="25399"/>
                </a:lnTo>
                <a:lnTo>
                  <a:pt x="1668340" y="31749"/>
                </a:lnTo>
                <a:lnTo>
                  <a:pt x="1746250" y="31749"/>
                </a:lnTo>
                <a:close/>
              </a:path>
              <a:path w="1866900" h="209550">
                <a:moveTo>
                  <a:pt x="1866900" y="6349"/>
                </a:moveTo>
                <a:lnTo>
                  <a:pt x="1866900" y="0"/>
                </a:lnTo>
                <a:lnTo>
                  <a:pt x="1739900" y="0"/>
                </a:lnTo>
                <a:lnTo>
                  <a:pt x="1743710" y="19049"/>
                </a:lnTo>
                <a:lnTo>
                  <a:pt x="1811991" y="19049"/>
                </a:lnTo>
                <a:lnTo>
                  <a:pt x="1866900" y="6349"/>
                </a:lnTo>
                <a:close/>
              </a:path>
              <a:path w="1866900" h="209550">
                <a:moveTo>
                  <a:pt x="1811991" y="19049"/>
                </a:moveTo>
                <a:lnTo>
                  <a:pt x="1743709" y="19049"/>
                </a:lnTo>
                <a:lnTo>
                  <a:pt x="1746250" y="31749"/>
                </a:lnTo>
                <a:lnTo>
                  <a:pt x="1746250" y="34255"/>
                </a:lnTo>
                <a:lnTo>
                  <a:pt x="1811991" y="190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24209" y="6076950"/>
            <a:ext cx="1625600" cy="190500"/>
          </a:xfrm>
          <a:custGeom>
            <a:avLst/>
            <a:gdLst/>
            <a:ahLst/>
            <a:cxnLst/>
            <a:rect l="l" t="t" r="r" b="b"/>
            <a:pathLst>
              <a:path w="1625600" h="190500">
                <a:moveTo>
                  <a:pt x="1625600" y="0"/>
                </a:moveTo>
                <a:lnTo>
                  <a:pt x="0" y="0"/>
                </a:lnTo>
                <a:lnTo>
                  <a:pt x="812800" y="190499"/>
                </a:lnTo>
                <a:lnTo>
                  <a:pt x="162560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03559" y="6057900"/>
            <a:ext cx="1866900" cy="222250"/>
          </a:xfrm>
          <a:custGeom>
            <a:avLst/>
            <a:gdLst/>
            <a:ahLst/>
            <a:cxnLst/>
            <a:rect l="l" t="t" r="r" b="b"/>
            <a:pathLst>
              <a:path w="1866900" h="222250">
                <a:moveTo>
                  <a:pt x="127000" y="0"/>
                </a:moveTo>
                <a:lnTo>
                  <a:pt x="0" y="0"/>
                </a:lnTo>
                <a:lnTo>
                  <a:pt x="0" y="6350"/>
                </a:lnTo>
                <a:lnTo>
                  <a:pt x="120650" y="34255"/>
                </a:lnTo>
                <a:lnTo>
                  <a:pt x="120650" y="31749"/>
                </a:lnTo>
                <a:lnTo>
                  <a:pt x="127000" y="0"/>
                </a:lnTo>
                <a:close/>
              </a:path>
              <a:path w="1866900" h="222250">
                <a:moveTo>
                  <a:pt x="262466" y="31749"/>
                </a:moveTo>
                <a:lnTo>
                  <a:pt x="127000" y="0"/>
                </a:lnTo>
                <a:lnTo>
                  <a:pt x="120650" y="31749"/>
                </a:lnTo>
                <a:lnTo>
                  <a:pt x="262466" y="31749"/>
                </a:lnTo>
                <a:close/>
              </a:path>
              <a:path w="1866900" h="222250">
                <a:moveTo>
                  <a:pt x="933450" y="189011"/>
                </a:moveTo>
                <a:lnTo>
                  <a:pt x="262466" y="31749"/>
                </a:lnTo>
                <a:lnTo>
                  <a:pt x="120650" y="31749"/>
                </a:lnTo>
                <a:lnTo>
                  <a:pt x="120650" y="34255"/>
                </a:lnTo>
                <a:lnTo>
                  <a:pt x="927100" y="220781"/>
                </a:lnTo>
                <a:lnTo>
                  <a:pt x="927100" y="190499"/>
                </a:lnTo>
                <a:lnTo>
                  <a:pt x="933450" y="189011"/>
                </a:lnTo>
                <a:close/>
              </a:path>
              <a:path w="1866900" h="222250">
                <a:moveTo>
                  <a:pt x="1739900" y="0"/>
                </a:moveTo>
                <a:lnTo>
                  <a:pt x="127000" y="0"/>
                </a:lnTo>
                <a:lnTo>
                  <a:pt x="262466" y="31749"/>
                </a:lnTo>
                <a:lnTo>
                  <a:pt x="1604433" y="31749"/>
                </a:lnTo>
                <a:lnTo>
                  <a:pt x="1739900" y="0"/>
                </a:lnTo>
                <a:close/>
              </a:path>
              <a:path w="1866900" h="222250">
                <a:moveTo>
                  <a:pt x="939800" y="190499"/>
                </a:moveTo>
                <a:lnTo>
                  <a:pt x="933450" y="189011"/>
                </a:lnTo>
                <a:lnTo>
                  <a:pt x="927100" y="190499"/>
                </a:lnTo>
                <a:lnTo>
                  <a:pt x="939800" y="190499"/>
                </a:lnTo>
                <a:close/>
              </a:path>
              <a:path w="1866900" h="222250">
                <a:moveTo>
                  <a:pt x="939800" y="220781"/>
                </a:moveTo>
                <a:lnTo>
                  <a:pt x="939800" y="190499"/>
                </a:lnTo>
                <a:lnTo>
                  <a:pt x="927100" y="190499"/>
                </a:lnTo>
                <a:lnTo>
                  <a:pt x="927100" y="220781"/>
                </a:lnTo>
                <a:lnTo>
                  <a:pt x="933450" y="222249"/>
                </a:lnTo>
                <a:lnTo>
                  <a:pt x="939800" y="220781"/>
                </a:lnTo>
                <a:close/>
              </a:path>
              <a:path w="1866900" h="222250">
                <a:moveTo>
                  <a:pt x="1746250" y="34255"/>
                </a:moveTo>
                <a:lnTo>
                  <a:pt x="1746250" y="31749"/>
                </a:lnTo>
                <a:lnTo>
                  <a:pt x="1604433" y="31749"/>
                </a:lnTo>
                <a:lnTo>
                  <a:pt x="933450" y="189011"/>
                </a:lnTo>
                <a:lnTo>
                  <a:pt x="939800" y="190499"/>
                </a:lnTo>
                <a:lnTo>
                  <a:pt x="939800" y="220781"/>
                </a:lnTo>
                <a:lnTo>
                  <a:pt x="1746250" y="34255"/>
                </a:lnTo>
                <a:close/>
              </a:path>
              <a:path w="1866900" h="222250">
                <a:moveTo>
                  <a:pt x="1746250" y="31749"/>
                </a:moveTo>
                <a:lnTo>
                  <a:pt x="1739900" y="0"/>
                </a:lnTo>
                <a:lnTo>
                  <a:pt x="1604433" y="31749"/>
                </a:lnTo>
                <a:lnTo>
                  <a:pt x="1746250" y="31749"/>
                </a:lnTo>
                <a:close/>
              </a:path>
              <a:path w="1866900" h="222250">
                <a:moveTo>
                  <a:pt x="1866900" y="6349"/>
                </a:moveTo>
                <a:lnTo>
                  <a:pt x="1866900" y="0"/>
                </a:lnTo>
                <a:lnTo>
                  <a:pt x="1739900" y="0"/>
                </a:lnTo>
                <a:lnTo>
                  <a:pt x="1746250" y="31749"/>
                </a:lnTo>
                <a:lnTo>
                  <a:pt x="1746250" y="34255"/>
                </a:lnTo>
                <a:lnTo>
                  <a:pt x="1866900" y="63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12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00059" y="2921000"/>
            <a:ext cx="7188200" cy="6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15259" y="3041650"/>
            <a:ext cx="57150" cy="927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9559" y="2921000"/>
            <a:ext cx="7569200" cy="1092200"/>
          </a:xfrm>
          <a:custGeom>
            <a:avLst/>
            <a:gdLst/>
            <a:ahLst/>
            <a:cxnLst/>
            <a:rect l="l" t="t" r="r" b="b"/>
            <a:pathLst>
              <a:path w="7569200" h="1092200">
                <a:moveTo>
                  <a:pt x="7439025" y="6350"/>
                </a:moveTo>
                <a:lnTo>
                  <a:pt x="7423150" y="0"/>
                </a:lnTo>
                <a:lnTo>
                  <a:pt x="152400" y="0"/>
                </a:lnTo>
                <a:lnTo>
                  <a:pt x="114300" y="12700"/>
                </a:lnTo>
                <a:lnTo>
                  <a:pt x="57149" y="50800"/>
                </a:lnTo>
                <a:lnTo>
                  <a:pt x="31749" y="82550"/>
                </a:lnTo>
                <a:lnTo>
                  <a:pt x="6349" y="146050"/>
                </a:lnTo>
                <a:lnTo>
                  <a:pt x="0" y="184150"/>
                </a:lnTo>
                <a:lnTo>
                  <a:pt x="6350" y="184925"/>
                </a:lnTo>
                <a:lnTo>
                  <a:pt x="6350" y="165100"/>
                </a:lnTo>
                <a:lnTo>
                  <a:pt x="12700" y="133350"/>
                </a:lnTo>
                <a:lnTo>
                  <a:pt x="19050" y="114300"/>
                </a:lnTo>
                <a:lnTo>
                  <a:pt x="31750" y="88900"/>
                </a:lnTo>
                <a:lnTo>
                  <a:pt x="38100" y="82550"/>
                </a:lnTo>
                <a:lnTo>
                  <a:pt x="44450" y="69850"/>
                </a:lnTo>
                <a:lnTo>
                  <a:pt x="69850" y="44450"/>
                </a:lnTo>
                <a:lnTo>
                  <a:pt x="82550" y="38100"/>
                </a:lnTo>
                <a:lnTo>
                  <a:pt x="88900" y="31750"/>
                </a:lnTo>
                <a:lnTo>
                  <a:pt x="101600" y="25400"/>
                </a:lnTo>
                <a:lnTo>
                  <a:pt x="107950" y="19050"/>
                </a:lnTo>
                <a:lnTo>
                  <a:pt x="146050" y="6350"/>
                </a:lnTo>
                <a:lnTo>
                  <a:pt x="7439025" y="6350"/>
                </a:lnTo>
                <a:close/>
              </a:path>
              <a:path w="7569200" h="1092200">
                <a:moveTo>
                  <a:pt x="7429500" y="1092200"/>
                </a:moveTo>
                <a:lnTo>
                  <a:pt x="7429500" y="1091037"/>
                </a:lnTo>
                <a:lnTo>
                  <a:pt x="6350" y="184925"/>
                </a:lnTo>
                <a:lnTo>
                  <a:pt x="6350" y="933450"/>
                </a:lnTo>
                <a:lnTo>
                  <a:pt x="12700" y="933450"/>
                </a:lnTo>
                <a:lnTo>
                  <a:pt x="12700" y="965200"/>
                </a:lnTo>
                <a:lnTo>
                  <a:pt x="19050" y="965200"/>
                </a:lnTo>
                <a:lnTo>
                  <a:pt x="19050" y="984250"/>
                </a:lnTo>
                <a:lnTo>
                  <a:pt x="25400" y="984250"/>
                </a:lnTo>
                <a:lnTo>
                  <a:pt x="25400" y="996950"/>
                </a:lnTo>
                <a:lnTo>
                  <a:pt x="31750" y="996950"/>
                </a:lnTo>
                <a:lnTo>
                  <a:pt x="31750" y="1009650"/>
                </a:lnTo>
                <a:lnTo>
                  <a:pt x="38100" y="1009650"/>
                </a:lnTo>
                <a:lnTo>
                  <a:pt x="44450" y="1016000"/>
                </a:lnTo>
                <a:lnTo>
                  <a:pt x="44450" y="1028700"/>
                </a:lnTo>
                <a:lnTo>
                  <a:pt x="50800" y="1028700"/>
                </a:lnTo>
                <a:lnTo>
                  <a:pt x="69850" y="1047750"/>
                </a:lnTo>
                <a:lnTo>
                  <a:pt x="82550" y="1054100"/>
                </a:lnTo>
                <a:lnTo>
                  <a:pt x="88900" y="1060450"/>
                </a:lnTo>
                <a:lnTo>
                  <a:pt x="101600" y="1066800"/>
                </a:lnTo>
                <a:lnTo>
                  <a:pt x="107950" y="1073150"/>
                </a:lnTo>
                <a:lnTo>
                  <a:pt x="146050" y="1085850"/>
                </a:lnTo>
                <a:lnTo>
                  <a:pt x="7429500" y="1092200"/>
                </a:lnTo>
                <a:close/>
              </a:path>
              <a:path w="7569200" h="1092200">
                <a:moveTo>
                  <a:pt x="7486649" y="31749"/>
                </a:moveTo>
                <a:lnTo>
                  <a:pt x="7454900" y="12700"/>
                </a:lnTo>
                <a:lnTo>
                  <a:pt x="7439025" y="6350"/>
                </a:lnTo>
                <a:lnTo>
                  <a:pt x="7429500" y="6350"/>
                </a:lnTo>
                <a:lnTo>
                  <a:pt x="7448550" y="12700"/>
                </a:lnTo>
                <a:lnTo>
                  <a:pt x="7486649" y="31749"/>
                </a:lnTo>
                <a:close/>
              </a:path>
              <a:path w="7569200" h="1092200">
                <a:moveTo>
                  <a:pt x="7569200" y="914400"/>
                </a:moveTo>
                <a:lnTo>
                  <a:pt x="7569200" y="184150"/>
                </a:lnTo>
                <a:lnTo>
                  <a:pt x="7562850" y="146050"/>
                </a:lnTo>
                <a:lnTo>
                  <a:pt x="7556500" y="952500"/>
                </a:lnTo>
                <a:lnTo>
                  <a:pt x="7543800" y="990600"/>
                </a:lnTo>
                <a:lnTo>
                  <a:pt x="7537450" y="1003300"/>
                </a:lnTo>
                <a:lnTo>
                  <a:pt x="7531100" y="1009650"/>
                </a:lnTo>
                <a:lnTo>
                  <a:pt x="7524750" y="1022350"/>
                </a:lnTo>
                <a:lnTo>
                  <a:pt x="7486649" y="1060450"/>
                </a:lnTo>
                <a:lnTo>
                  <a:pt x="7448550" y="1079500"/>
                </a:lnTo>
                <a:lnTo>
                  <a:pt x="7429500" y="1085850"/>
                </a:lnTo>
                <a:lnTo>
                  <a:pt x="7429500" y="1091037"/>
                </a:lnTo>
                <a:lnTo>
                  <a:pt x="7486650" y="1066799"/>
                </a:lnTo>
                <a:lnTo>
                  <a:pt x="7537450" y="1015999"/>
                </a:lnTo>
                <a:lnTo>
                  <a:pt x="7562850" y="952499"/>
                </a:lnTo>
                <a:lnTo>
                  <a:pt x="7569200" y="914400"/>
                </a:lnTo>
                <a:close/>
              </a:path>
              <a:path w="7569200" h="1092200">
                <a:moveTo>
                  <a:pt x="7562850" y="146050"/>
                </a:moveTo>
                <a:lnTo>
                  <a:pt x="7556500" y="114300"/>
                </a:lnTo>
                <a:lnTo>
                  <a:pt x="7537450" y="82550"/>
                </a:lnTo>
                <a:lnTo>
                  <a:pt x="7512050" y="50800"/>
                </a:lnTo>
                <a:lnTo>
                  <a:pt x="7486650" y="31750"/>
                </a:lnTo>
                <a:lnTo>
                  <a:pt x="7531100" y="76200"/>
                </a:lnTo>
                <a:lnTo>
                  <a:pt x="7531100" y="88900"/>
                </a:lnTo>
                <a:lnTo>
                  <a:pt x="7537450" y="88900"/>
                </a:lnTo>
                <a:lnTo>
                  <a:pt x="7543800" y="95250"/>
                </a:lnTo>
                <a:lnTo>
                  <a:pt x="7543800" y="107950"/>
                </a:lnTo>
                <a:lnTo>
                  <a:pt x="7550150" y="107950"/>
                </a:lnTo>
                <a:lnTo>
                  <a:pt x="7550150" y="127000"/>
                </a:lnTo>
                <a:lnTo>
                  <a:pt x="7556500" y="127000"/>
                </a:lnTo>
                <a:lnTo>
                  <a:pt x="7556500" y="146050"/>
                </a:lnTo>
                <a:lnTo>
                  <a:pt x="7562850" y="1460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5909" y="2921000"/>
            <a:ext cx="7556500" cy="109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9559" y="2921000"/>
            <a:ext cx="7569200" cy="1098550"/>
          </a:xfrm>
          <a:custGeom>
            <a:avLst/>
            <a:gdLst/>
            <a:ahLst/>
            <a:cxnLst/>
            <a:rect l="l" t="t" r="r" b="b"/>
            <a:pathLst>
              <a:path w="7569200" h="1098550">
                <a:moveTo>
                  <a:pt x="7569200" y="914400"/>
                </a:moveTo>
                <a:lnTo>
                  <a:pt x="7569200" y="184150"/>
                </a:lnTo>
                <a:lnTo>
                  <a:pt x="7562850" y="146050"/>
                </a:lnTo>
                <a:lnTo>
                  <a:pt x="7537450" y="82550"/>
                </a:lnTo>
                <a:lnTo>
                  <a:pt x="7512050" y="50800"/>
                </a:lnTo>
                <a:lnTo>
                  <a:pt x="7454900" y="12700"/>
                </a:lnTo>
                <a:lnTo>
                  <a:pt x="7423150" y="0"/>
                </a:lnTo>
                <a:lnTo>
                  <a:pt x="152400" y="0"/>
                </a:lnTo>
                <a:lnTo>
                  <a:pt x="114300" y="12700"/>
                </a:lnTo>
                <a:lnTo>
                  <a:pt x="57149" y="50800"/>
                </a:lnTo>
                <a:lnTo>
                  <a:pt x="31749" y="82550"/>
                </a:lnTo>
                <a:lnTo>
                  <a:pt x="6349" y="146050"/>
                </a:lnTo>
                <a:lnTo>
                  <a:pt x="0" y="184150"/>
                </a:lnTo>
                <a:lnTo>
                  <a:pt x="0" y="914400"/>
                </a:lnTo>
                <a:lnTo>
                  <a:pt x="6350" y="952500"/>
                </a:lnTo>
                <a:lnTo>
                  <a:pt x="12700" y="968375"/>
                </a:lnTo>
                <a:lnTo>
                  <a:pt x="12700" y="184150"/>
                </a:lnTo>
                <a:lnTo>
                  <a:pt x="19049" y="146050"/>
                </a:lnTo>
                <a:lnTo>
                  <a:pt x="19049" y="152400"/>
                </a:lnTo>
                <a:lnTo>
                  <a:pt x="25399" y="114300"/>
                </a:lnTo>
                <a:lnTo>
                  <a:pt x="44449" y="88900"/>
                </a:lnTo>
                <a:lnTo>
                  <a:pt x="63499" y="57150"/>
                </a:lnTo>
                <a:lnTo>
                  <a:pt x="63499" y="63500"/>
                </a:lnTo>
                <a:lnTo>
                  <a:pt x="88899" y="38100"/>
                </a:lnTo>
                <a:lnTo>
                  <a:pt x="152400" y="12700"/>
                </a:lnTo>
                <a:lnTo>
                  <a:pt x="190500" y="6350"/>
                </a:lnTo>
                <a:lnTo>
                  <a:pt x="7378700" y="6350"/>
                </a:lnTo>
                <a:lnTo>
                  <a:pt x="7416800" y="12700"/>
                </a:lnTo>
                <a:lnTo>
                  <a:pt x="7480300" y="38100"/>
                </a:lnTo>
                <a:lnTo>
                  <a:pt x="7505700" y="63500"/>
                </a:lnTo>
                <a:lnTo>
                  <a:pt x="7505700" y="57150"/>
                </a:lnTo>
                <a:lnTo>
                  <a:pt x="7531100" y="88900"/>
                </a:lnTo>
                <a:lnTo>
                  <a:pt x="7543800" y="114300"/>
                </a:lnTo>
                <a:lnTo>
                  <a:pt x="7556500" y="152400"/>
                </a:lnTo>
                <a:lnTo>
                  <a:pt x="7556500" y="984250"/>
                </a:lnTo>
                <a:lnTo>
                  <a:pt x="7562850" y="952500"/>
                </a:lnTo>
                <a:lnTo>
                  <a:pt x="7569200" y="914400"/>
                </a:lnTo>
                <a:close/>
              </a:path>
              <a:path w="7569200" h="1098550">
                <a:moveTo>
                  <a:pt x="7556500" y="984250"/>
                </a:moveTo>
                <a:lnTo>
                  <a:pt x="7556500" y="946150"/>
                </a:lnTo>
                <a:lnTo>
                  <a:pt x="7543800" y="984250"/>
                </a:lnTo>
                <a:lnTo>
                  <a:pt x="7531100" y="1009650"/>
                </a:lnTo>
                <a:lnTo>
                  <a:pt x="7505700" y="1041400"/>
                </a:lnTo>
                <a:lnTo>
                  <a:pt x="7505700" y="1035050"/>
                </a:lnTo>
                <a:lnTo>
                  <a:pt x="7480300" y="1060450"/>
                </a:lnTo>
                <a:lnTo>
                  <a:pt x="7416800" y="1085850"/>
                </a:lnTo>
                <a:lnTo>
                  <a:pt x="7378700" y="1092200"/>
                </a:lnTo>
                <a:lnTo>
                  <a:pt x="190500" y="1092200"/>
                </a:lnTo>
                <a:lnTo>
                  <a:pt x="152400" y="1085850"/>
                </a:lnTo>
                <a:lnTo>
                  <a:pt x="88900" y="1060450"/>
                </a:lnTo>
                <a:lnTo>
                  <a:pt x="63500" y="1035050"/>
                </a:lnTo>
                <a:lnTo>
                  <a:pt x="63500" y="1041400"/>
                </a:lnTo>
                <a:lnTo>
                  <a:pt x="44450" y="1009650"/>
                </a:lnTo>
                <a:lnTo>
                  <a:pt x="25400" y="984250"/>
                </a:lnTo>
                <a:lnTo>
                  <a:pt x="19050" y="946150"/>
                </a:lnTo>
                <a:lnTo>
                  <a:pt x="12700" y="914400"/>
                </a:lnTo>
                <a:lnTo>
                  <a:pt x="12700" y="968375"/>
                </a:lnTo>
                <a:lnTo>
                  <a:pt x="31750" y="1016000"/>
                </a:lnTo>
                <a:lnTo>
                  <a:pt x="57150" y="1047750"/>
                </a:lnTo>
                <a:lnTo>
                  <a:pt x="82550" y="1066800"/>
                </a:lnTo>
                <a:lnTo>
                  <a:pt x="114300" y="1085850"/>
                </a:lnTo>
                <a:lnTo>
                  <a:pt x="152400" y="1098550"/>
                </a:lnTo>
                <a:lnTo>
                  <a:pt x="7423150" y="1098550"/>
                </a:lnTo>
                <a:lnTo>
                  <a:pt x="7454900" y="1085850"/>
                </a:lnTo>
                <a:lnTo>
                  <a:pt x="7486650" y="1066800"/>
                </a:lnTo>
                <a:lnTo>
                  <a:pt x="7512050" y="1047750"/>
                </a:lnTo>
                <a:lnTo>
                  <a:pt x="7537450" y="1016000"/>
                </a:lnTo>
                <a:lnTo>
                  <a:pt x="7556500" y="9842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052454" y="2912516"/>
            <a:ext cx="6894195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800"/>
              </a:lnSpc>
            </a:pP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ress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to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14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re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me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25" dirty="0">
                <a:latin typeface="Palatino Linotype"/>
                <a:cs typeface="Palatino Linotype"/>
              </a:rPr>
              <a:t>pp</a:t>
            </a:r>
            <a:r>
              <a:rPr sz="1750" i="1" spc="0" dirty="0">
                <a:latin typeface="Palatino Linotype"/>
                <a:cs typeface="Palatino Linotype"/>
              </a:rPr>
              <a:t>li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z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17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riffa d’esti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114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(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0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t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14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de</a:t>
            </a:r>
            <a:r>
              <a:rPr sz="1750" i="1" spc="-5" dirty="0">
                <a:latin typeface="Palatino Linotype"/>
                <a:cs typeface="Palatino Linotype"/>
              </a:rPr>
              <a:t>l</a:t>
            </a:r>
            <a:r>
              <a:rPr sz="1750" i="1" spc="25" dirty="0">
                <a:latin typeface="Palatino Linotype"/>
                <a:cs typeface="Palatino Linotype"/>
              </a:rPr>
              <a:t> 5</a:t>
            </a:r>
            <a:r>
              <a:rPr sz="1750" i="1" spc="-10" dirty="0">
                <a:latin typeface="Palatino Linotype"/>
                <a:cs typeface="Palatino Linotype"/>
              </a:rPr>
              <a:t>%</a:t>
            </a:r>
            <a:r>
              <a:rPr sz="1750" i="1" dirty="0">
                <a:latin typeface="Palatino Linotype"/>
                <a:cs typeface="Palatino Linotype"/>
              </a:rPr>
              <a:t>)</a:t>
            </a:r>
            <a:r>
              <a:rPr sz="1750" i="1" spc="3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30" dirty="0"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20" dirty="0">
                <a:latin typeface="Palatino Linotype"/>
                <a:cs typeface="Palatino Linotype"/>
              </a:rPr>
              <a:t>mm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17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tr</a:t>
            </a:r>
            <a:r>
              <a:rPr sz="1750" i="1" dirty="0">
                <a:latin typeface="Palatino Linotype"/>
                <a:cs typeface="Palatino Linotype"/>
              </a:rPr>
              <a:t>a</a:t>
            </a:r>
            <a:r>
              <a:rPr sz="1750" i="1" spc="35" dirty="0">
                <a:latin typeface="Palatino Linotype"/>
                <a:cs typeface="Palatino Linotype"/>
              </a:rPr>
              <a:t> </a:t>
            </a:r>
            <a:r>
              <a:rPr sz="1750" i="1" spc="-20" dirty="0">
                <a:latin typeface="Palatino Linotype"/>
                <a:cs typeface="Palatino Linotype"/>
              </a:rPr>
              <a:t>q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dirty="0">
                <a:latin typeface="Palatino Linotype"/>
                <a:cs typeface="Palatino Linotype"/>
              </a:rPr>
              <a:t>ell</a:t>
            </a:r>
            <a:r>
              <a:rPr sz="1750" i="1" spc="-10" dirty="0">
                <a:latin typeface="Palatino Linotype"/>
                <a:cs typeface="Palatino Linotype"/>
              </a:rPr>
              <a:t>e</a:t>
            </a:r>
            <a:r>
              <a:rPr sz="1750" i="1" spc="30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p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5" dirty="0">
                <a:latin typeface="Palatino Linotype"/>
                <a:cs typeface="Palatino Linotype"/>
              </a:rPr>
              <a:t>ev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spc="20" dirty="0">
                <a:latin typeface="Palatino Linotype"/>
                <a:cs typeface="Palatino Linotype"/>
              </a:rPr>
              <a:t>t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70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pe</a:t>
            </a:r>
            <a:r>
              <a:rPr sz="1750" i="1" dirty="0">
                <a:latin typeface="Palatino Linotype"/>
                <a:cs typeface="Palatino Linotype"/>
              </a:rPr>
              <a:t>r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dirty="0">
                <a:latin typeface="Palatino Linotype"/>
                <a:cs typeface="Palatino Linotype"/>
              </a:rPr>
              <a:t>le</a:t>
            </a:r>
            <a:r>
              <a:rPr sz="1750" i="1" spc="0" dirty="0"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z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-180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zo</a:t>
            </a:r>
            <a:r>
              <a:rPr sz="1750" i="1" spc="-35" dirty="0">
                <a:latin typeface="Palatino Linotype"/>
                <a:cs typeface="Palatino Linotype"/>
              </a:rPr>
              <a:t>n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35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35" dirty="0">
                <a:latin typeface="Palatino Linotype"/>
                <a:cs typeface="Palatino Linotype"/>
              </a:rPr>
              <a:t> </a:t>
            </a:r>
            <a:r>
              <a:rPr sz="1750" i="1" spc="-10" dirty="0">
                <a:latin typeface="Palatino Linotype"/>
                <a:cs typeface="Palatino Linotype"/>
              </a:rPr>
              <a:t>q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l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dirty="0">
                <a:latin typeface="Palatino Linotype"/>
                <a:cs typeface="Palatino Linotype"/>
              </a:rPr>
              <a:t>è</a:t>
            </a:r>
            <a:r>
              <a:rPr sz="1750" i="1" spc="3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sit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6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5" dirty="0">
                <a:latin typeface="Palatino Linotype"/>
                <a:cs typeface="Palatino Linotype"/>
              </a:rPr>
              <a:t>l</a:t>
            </a:r>
            <a:r>
              <a:rPr sz="1750" i="1" spc="2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f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20" dirty="0">
                <a:latin typeface="Palatino Linotype"/>
                <a:cs typeface="Palatino Linotype"/>
              </a:rPr>
              <a:t>bb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endParaRPr sz="1750" dirty="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160409" y="1009650"/>
            <a:ext cx="6692900" cy="13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47709" y="1149350"/>
            <a:ext cx="6724650" cy="704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84304" y="1047750"/>
            <a:ext cx="526859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latin typeface="Palatino Linotype"/>
                <a:cs typeface="Palatino Linotype"/>
              </a:rPr>
              <a:t>Immo</a:t>
            </a:r>
            <a:r>
              <a:rPr sz="2400" b="1" spc="-20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te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r>
              <a:rPr sz="2400" b="1" spc="114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10" dirty="0">
                <a:latin typeface="Palatino Linotype"/>
                <a:cs typeface="Palatino Linotype"/>
              </a:rPr>
              <a:t>ti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90775" y="1422410"/>
            <a:ext cx="3657600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40" dirty="0">
                <a:latin typeface="Palatino Linotype"/>
                <a:cs typeface="Palatino Linotype"/>
              </a:rPr>
              <a:t>D</a:t>
            </a:r>
            <a:r>
              <a:rPr sz="2400" b="1" i="1" spc="-10" dirty="0">
                <a:latin typeface="Palatino Linotype"/>
                <a:cs typeface="Palatino Linotype"/>
              </a:rPr>
              <a:t>.</a:t>
            </a:r>
            <a:r>
              <a:rPr sz="2400" b="1" i="1" spc="-5" dirty="0">
                <a:latin typeface="Palatino Linotype"/>
                <a:cs typeface="Palatino Linotype"/>
              </a:rPr>
              <a:t> </a:t>
            </a:r>
            <a:r>
              <a:rPr sz="2400" b="1" i="1" spc="-35" dirty="0">
                <a:latin typeface="Palatino Linotype"/>
                <a:cs typeface="Palatino Linotype"/>
              </a:rPr>
              <a:t>L</a:t>
            </a:r>
            <a:r>
              <a:rPr sz="2400" b="1" i="1" spc="-15" dirty="0">
                <a:latin typeface="Palatino Linotype"/>
                <a:cs typeface="Palatino Linotype"/>
              </a:rPr>
              <a:t>g</a:t>
            </a:r>
            <a:r>
              <a:rPr sz="2400" b="1" i="1" spc="-35" dirty="0">
                <a:latin typeface="Palatino Linotype"/>
                <a:cs typeface="Palatino Linotype"/>
              </a:rPr>
              <a:t>s</a:t>
            </a:r>
            <a:r>
              <a:rPr sz="2400" b="1" i="1" spc="-10" dirty="0">
                <a:latin typeface="Palatino Linotype"/>
                <a:cs typeface="Palatino Linotype"/>
              </a:rPr>
              <a:t>.</a:t>
            </a:r>
            <a:r>
              <a:rPr sz="2400" b="1" i="1" spc="95" dirty="0">
                <a:latin typeface="Palatino Linotype"/>
                <a:cs typeface="Palatino Linotype"/>
              </a:rPr>
              <a:t> </a:t>
            </a:r>
            <a:r>
              <a:rPr sz="2400" b="1" i="1" spc="10" dirty="0">
                <a:latin typeface="Palatino Linotype"/>
                <a:cs typeface="Palatino Linotype"/>
              </a:rPr>
              <a:t>n</a:t>
            </a:r>
            <a:r>
              <a:rPr sz="2400" b="1" i="1" dirty="0">
                <a:latin typeface="Palatino Linotype"/>
                <a:cs typeface="Palatino Linotype"/>
              </a:rPr>
              <a:t>. 42</a:t>
            </a:r>
            <a:r>
              <a:rPr sz="2400" b="1" i="1" spc="50" dirty="0">
                <a:latin typeface="Palatino Linotype"/>
                <a:cs typeface="Palatino Linotype"/>
              </a:rPr>
              <a:t> </a:t>
            </a:r>
            <a:r>
              <a:rPr sz="2400" b="1" i="1" spc="10" dirty="0">
                <a:latin typeface="Palatino Linotype"/>
                <a:cs typeface="Palatino Linotype"/>
              </a:rPr>
              <a:t>d</a:t>
            </a:r>
            <a:r>
              <a:rPr sz="2400" b="1" i="1" spc="-15" dirty="0">
                <a:latin typeface="Palatino Linotype"/>
                <a:cs typeface="Palatino Linotype"/>
              </a:rPr>
              <a:t>e</a:t>
            </a:r>
            <a:r>
              <a:rPr sz="2400" b="1" i="1" dirty="0">
                <a:latin typeface="Palatino Linotype"/>
                <a:cs typeface="Palatino Linotype"/>
              </a:rPr>
              <a:t>l</a:t>
            </a:r>
            <a:r>
              <a:rPr sz="2400" b="1" i="1" spc="50" dirty="0">
                <a:latin typeface="Palatino Linotype"/>
                <a:cs typeface="Palatino Linotype"/>
              </a:rPr>
              <a:t> </a:t>
            </a:r>
            <a:r>
              <a:rPr sz="2400" b="1" i="1" spc="-20" dirty="0">
                <a:latin typeface="Palatino Linotype"/>
                <a:cs typeface="Palatino Linotype"/>
              </a:rPr>
              <a:t>22/01/2004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25709" y="2019300"/>
            <a:ext cx="3187700" cy="755650"/>
          </a:xfrm>
          <a:custGeom>
            <a:avLst/>
            <a:gdLst/>
            <a:ahLst/>
            <a:cxnLst/>
            <a:rect l="l" t="t" r="r" b="b"/>
            <a:pathLst>
              <a:path w="3187700" h="755650">
                <a:moveTo>
                  <a:pt x="3187700" y="488949"/>
                </a:moveTo>
                <a:lnTo>
                  <a:pt x="3187700" y="0"/>
                </a:lnTo>
                <a:lnTo>
                  <a:pt x="0" y="0"/>
                </a:lnTo>
                <a:lnTo>
                  <a:pt x="0" y="488950"/>
                </a:lnTo>
                <a:lnTo>
                  <a:pt x="1282700" y="488949"/>
                </a:lnTo>
                <a:lnTo>
                  <a:pt x="1282700" y="671555"/>
                </a:lnTo>
                <a:lnTo>
                  <a:pt x="1593850" y="755649"/>
                </a:lnTo>
                <a:lnTo>
                  <a:pt x="1905000" y="671555"/>
                </a:lnTo>
                <a:lnTo>
                  <a:pt x="1905000" y="488949"/>
                </a:lnTo>
                <a:lnTo>
                  <a:pt x="3187700" y="488949"/>
                </a:lnTo>
                <a:close/>
              </a:path>
              <a:path w="3187700" h="755650">
                <a:moveTo>
                  <a:pt x="1282700" y="671555"/>
                </a:moveTo>
                <a:lnTo>
                  <a:pt x="1282700" y="565149"/>
                </a:lnTo>
                <a:lnTo>
                  <a:pt x="889000" y="565149"/>
                </a:lnTo>
                <a:lnTo>
                  <a:pt x="1282700" y="671555"/>
                </a:lnTo>
                <a:close/>
              </a:path>
              <a:path w="3187700" h="755650">
                <a:moveTo>
                  <a:pt x="2298700" y="565149"/>
                </a:moveTo>
                <a:lnTo>
                  <a:pt x="1905000" y="565149"/>
                </a:lnTo>
                <a:lnTo>
                  <a:pt x="1905000" y="671555"/>
                </a:lnTo>
                <a:lnTo>
                  <a:pt x="2298700" y="565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9359" y="2012950"/>
            <a:ext cx="3200400" cy="768350"/>
          </a:xfrm>
          <a:custGeom>
            <a:avLst/>
            <a:gdLst/>
            <a:ahLst/>
            <a:cxnLst/>
            <a:rect l="l" t="t" r="r" b="b"/>
            <a:pathLst>
              <a:path w="3200400" h="768350">
                <a:moveTo>
                  <a:pt x="3200400" y="501649"/>
                </a:moveTo>
                <a:lnTo>
                  <a:pt x="3200400" y="0"/>
                </a:lnTo>
                <a:lnTo>
                  <a:pt x="0" y="0"/>
                </a:lnTo>
                <a:lnTo>
                  <a:pt x="0" y="501650"/>
                </a:lnTo>
                <a:lnTo>
                  <a:pt x="6350" y="501650"/>
                </a:lnTo>
                <a:lnTo>
                  <a:pt x="6350" y="12700"/>
                </a:lnTo>
                <a:lnTo>
                  <a:pt x="12700" y="6349"/>
                </a:lnTo>
                <a:lnTo>
                  <a:pt x="12700" y="12700"/>
                </a:lnTo>
                <a:lnTo>
                  <a:pt x="3194050" y="12699"/>
                </a:lnTo>
                <a:lnTo>
                  <a:pt x="3194050" y="501649"/>
                </a:lnTo>
                <a:lnTo>
                  <a:pt x="3200400" y="501649"/>
                </a:lnTo>
                <a:close/>
              </a:path>
              <a:path w="3200400" h="768350">
                <a:moveTo>
                  <a:pt x="12700" y="12700"/>
                </a:moveTo>
                <a:lnTo>
                  <a:pt x="12700" y="6349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3200400" h="768350">
                <a:moveTo>
                  <a:pt x="12700" y="48895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488950"/>
                </a:lnTo>
                <a:lnTo>
                  <a:pt x="12700" y="488950"/>
                </a:lnTo>
                <a:close/>
              </a:path>
              <a:path w="3200400" h="768350">
                <a:moveTo>
                  <a:pt x="1295400" y="577849"/>
                </a:moveTo>
                <a:lnTo>
                  <a:pt x="1295400" y="488949"/>
                </a:lnTo>
                <a:lnTo>
                  <a:pt x="6350" y="488950"/>
                </a:lnTo>
                <a:lnTo>
                  <a:pt x="12700" y="495300"/>
                </a:lnTo>
                <a:lnTo>
                  <a:pt x="12700" y="501650"/>
                </a:lnTo>
                <a:lnTo>
                  <a:pt x="1289050" y="501649"/>
                </a:lnTo>
                <a:lnTo>
                  <a:pt x="1289050" y="577849"/>
                </a:lnTo>
                <a:lnTo>
                  <a:pt x="1295400" y="577849"/>
                </a:lnTo>
                <a:close/>
              </a:path>
              <a:path w="3200400" h="768350">
                <a:moveTo>
                  <a:pt x="12700" y="501650"/>
                </a:moveTo>
                <a:lnTo>
                  <a:pt x="12700" y="495300"/>
                </a:lnTo>
                <a:lnTo>
                  <a:pt x="6350" y="488950"/>
                </a:lnTo>
                <a:lnTo>
                  <a:pt x="6350" y="501650"/>
                </a:lnTo>
                <a:lnTo>
                  <a:pt x="12700" y="501650"/>
                </a:lnTo>
                <a:close/>
              </a:path>
              <a:path w="3200400" h="768350">
                <a:moveTo>
                  <a:pt x="942340" y="577849"/>
                </a:moveTo>
                <a:lnTo>
                  <a:pt x="895350" y="565149"/>
                </a:lnTo>
                <a:lnTo>
                  <a:pt x="889000" y="571499"/>
                </a:lnTo>
                <a:lnTo>
                  <a:pt x="895350" y="577849"/>
                </a:lnTo>
                <a:lnTo>
                  <a:pt x="942340" y="577849"/>
                </a:lnTo>
                <a:close/>
              </a:path>
              <a:path w="3200400" h="768350">
                <a:moveTo>
                  <a:pt x="1289050" y="577849"/>
                </a:moveTo>
                <a:lnTo>
                  <a:pt x="1289050" y="565149"/>
                </a:lnTo>
                <a:lnTo>
                  <a:pt x="895350" y="565149"/>
                </a:lnTo>
                <a:lnTo>
                  <a:pt x="942340" y="577849"/>
                </a:lnTo>
                <a:lnTo>
                  <a:pt x="1289050" y="577849"/>
                </a:lnTo>
                <a:close/>
              </a:path>
              <a:path w="3200400" h="768350">
                <a:moveTo>
                  <a:pt x="2305050" y="579550"/>
                </a:moveTo>
                <a:lnTo>
                  <a:pt x="2305050" y="577849"/>
                </a:lnTo>
                <a:lnTo>
                  <a:pt x="2258060" y="577849"/>
                </a:lnTo>
                <a:lnTo>
                  <a:pt x="1600200" y="755649"/>
                </a:lnTo>
                <a:lnTo>
                  <a:pt x="942340" y="577849"/>
                </a:lnTo>
                <a:lnTo>
                  <a:pt x="895350" y="577849"/>
                </a:lnTo>
                <a:lnTo>
                  <a:pt x="1600200" y="768349"/>
                </a:lnTo>
                <a:lnTo>
                  <a:pt x="2305050" y="579550"/>
                </a:lnTo>
                <a:close/>
              </a:path>
              <a:path w="3200400" h="768350">
                <a:moveTo>
                  <a:pt x="3194050" y="501649"/>
                </a:moveTo>
                <a:lnTo>
                  <a:pt x="3194050" y="488949"/>
                </a:lnTo>
                <a:lnTo>
                  <a:pt x="1911350" y="488949"/>
                </a:lnTo>
                <a:lnTo>
                  <a:pt x="1905000" y="495299"/>
                </a:lnTo>
                <a:lnTo>
                  <a:pt x="1905000" y="577849"/>
                </a:lnTo>
                <a:lnTo>
                  <a:pt x="1911350" y="577849"/>
                </a:lnTo>
                <a:lnTo>
                  <a:pt x="1911350" y="501649"/>
                </a:lnTo>
                <a:lnTo>
                  <a:pt x="1917700" y="495299"/>
                </a:lnTo>
                <a:lnTo>
                  <a:pt x="1917700" y="501649"/>
                </a:lnTo>
                <a:lnTo>
                  <a:pt x="3194050" y="501649"/>
                </a:lnTo>
                <a:close/>
              </a:path>
              <a:path w="3200400" h="768350">
                <a:moveTo>
                  <a:pt x="1917700" y="501649"/>
                </a:moveTo>
                <a:lnTo>
                  <a:pt x="1917700" y="495299"/>
                </a:lnTo>
                <a:lnTo>
                  <a:pt x="1911350" y="501649"/>
                </a:lnTo>
                <a:lnTo>
                  <a:pt x="1917700" y="501649"/>
                </a:lnTo>
                <a:close/>
              </a:path>
              <a:path w="3200400" h="768350">
                <a:moveTo>
                  <a:pt x="1917700" y="565149"/>
                </a:moveTo>
                <a:lnTo>
                  <a:pt x="1917700" y="501649"/>
                </a:lnTo>
                <a:lnTo>
                  <a:pt x="1911350" y="501649"/>
                </a:lnTo>
                <a:lnTo>
                  <a:pt x="1911350" y="565149"/>
                </a:lnTo>
                <a:lnTo>
                  <a:pt x="1917700" y="565149"/>
                </a:lnTo>
                <a:close/>
              </a:path>
              <a:path w="3200400" h="768350">
                <a:moveTo>
                  <a:pt x="2305050" y="565149"/>
                </a:moveTo>
                <a:lnTo>
                  <a:pt x="1911350" y="565149"/>
                </a:lnTo>
                <a:lnTo>
                  <a:pt x="1917700" y="571499"/>
                </a:lnTo>
                <a:lnTo>
                  <a:pt x="1917700" y="577849"/>
                </a:lnTo>
                <a:lnTo>
                  <a:pt x="2258060" y="577849"/>
                </a:lnTo>
                <a:lnTo>
                  <a:pt x="2305050" y="565149"/>
                </a:lnTo>
                <a:close/>
              </a:path>
              <a:path w="3200400" h="768350">
                <a:moveTo>
                  <a:pt x="1917700" y="577849"/>
                </a:moveTo>
                <a:lnTo>
                  <a:pt x="1917700" y="571499"/>
                </a:lnTo>
                <a:lnTo>
                  <a:pt x="1911350" y="565149"/>
                </a:lnTo>
                <a:lnTo>
                  <a:pt x="1911350" y="577849"/>
                </a:lnTo>
                <a:lnTo>
                  <a:pt x="1917700" y="577849"/>
                </a:lnTo>
                <a:close/>
              </a:path>
              <a:path w="3200400" h="768350">
                <a:moveTo>
                  <a:pt x="2311400" y="577849"/>
                </a:moveTo>
                <a:lnTo>
                  <a:pt x="2311400" y="565149"/>
                </a:lnTo>
                <a:lnTo>
                  <a:pt x="2305050" y="565149"/>
                </a:lnTo>
                <a:lnTo>
                  <a:pt x="2258060" y="577849"/>
                </a:lnTo>
                <a:lnTo>
                  <a:pt x="2305050" y="577849"/>
                </a:lnTo>
                <a:lnTo>
                  <a:pt x="2305050" y="579550"/>
                </a:lnTo>
                <a:lnTo>
                  <a:pt x="2311400" y="577849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89204" y="2089150"/>
            <a:ext cx="3060700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000065"/>
                </a:solidFill>
                <a:latin typeface="Palatino Linotype"/>
                <a:cs typeface="Palatino Linotype"/>
              </a:rPr>
              <a:t>A</a:t>
            </a:r>
            <a:r>
              <a:rPr sz="2000" b="1" spc="5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-10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11, </a:t>
            </a:r>
            <a:r>
              <a:rPr sz="2000" b="1" spc="10" dirty="0">
                <a:solidFill>
                  <a:srgbClr val="000065"/>
                </a:solidFill>
                <a:latin typeface="Palatino Linotype"/>
                <a:cs typeface="Palatino Linotype"/>
              </a:rPr>
              <a:t>c</a:t>
            </a:r>
            <a:r>
              <a:rPr sz="2000" b="1" spc="-15" dirty="0">
                <a:solidFill>
                  <a:srgbClr val="000065"/>
                </a:solidFill>
                <a:latin typeface="Palatino Linotype"/>
                <a:cs typeface="Palatino Linotype"/>
              </a:rPr>
              <a:t>o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 2,</a:t>
            </a:r>
            <a:r>
              <a:rPr sz="2000" b="1" spc="-5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30" dirty="0">
                <a:solidFill>
                  <a:srgbClr val="000065"/>
                </a:solidFill>
                <a:latin typeface="Palatino Linotype"/>
                <a:cs typeface="Palatino Linotype"/>
              </a:rPr>
              <a:t>L</a:t>
            </a:r>
            <a:r>
              <a:rPr sz="2000" b="1" spc="-5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40" dirty="0">
                <a:solidFill>
                  <a:srgbClr val="000065"/>
                </a:solidFill>
                <a:latin typeface="Palatino Linotype"/>
                <a:cs typeface="Palatino Linotype"/>
              </a:rPr>
              <a:t>n</a:t>
            </a:r>
            <a:r>
              <a:rPr sz="2000" b="1" spc="-5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45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10" dirty="0">
                <a:solidFill>
                  <a:srgbClr val="000065"/>
                </a:solidFill>
                <a:latin typeface="Palatino Linotype"/>
                <a:cs typeface="Palatino Linotype"/>
              </a:rPr>
              <a:t>413/1991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36509" y="4203700"/>
            <a:ext cx="1600200" cy="958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3809" y="4184650"/>
            <a:ext cx="1625600" cy="990600"/>
          </a:xfrm>
          <a:custGeom>
            <a:avLst/>
            <a:gdLst/>
            <a:ahLst/>
            <a:cxnLst/>
            <a:rect l="l" t="t" r="r" b="b"/>
            <a:pathLst>
              <a:path w="1625600" h="990600">
                <a:moveTo>
                  <a:pt x="1625600" y="984249"/>
                </a:moveTo>
                <a:lnTo>
                  <a:pt x="1625600" y="6349"/>
                </a:lnTo>
                <a:lnTo>
                  <a:pt x="16192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984250"/>
                </a:lnTo>
                <a:lnTo>
                  <a:pt x="6350" y="990600"/>
                </a:lnTo>
                <a:lnTo>
                  <a:pt x="12700" y="99060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593850" y="31749"/>
                </a:lnTo>
                <a:lnTo>
                  <a:pt x="1593850" y="19049"/>
                </a:lnTo>
                <a:lnTo>
                  <a:pt x="1612900" y="31749"/>
                </a:lnTo>
                <a:lnTo>
                  <a:pt x="1612900" y="990599"/>
                </a:lnTo>
                <a:lnTo>
                  <a:pt x="1619250" y="990599"/>
                </a:lnTo>
                <a:lnTo>
                  <a:pt x="1625600" y="984249"/>
                </a:lnTo>
                <a:close/>
              </a:path>
              <a:path w="1625600" h="99060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625600" h="990600">
                <a:moveTo>
                  <a:pt x="31750" y="9588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958850"/>
                </a:lnTo>
                <a:lnTo>
                  <a:pt x="31750" y="958850"/>
                </a:lnTo>
                <a:close/>
              </a:path>
              <a:path w="1625600" h="990600">
                <a:moveTo>
                  <a:pt x="1612900" y="958849"/>
                </a:moveTo>
                <a:lnTo>
                  <a:pt x="12700" y="958850"/>
                </a:lnTo>
                <a:lnTo>
                  <a:pt x="31750" y="977900"/>
                </a:lnTo>
                <a:lnTo>
                  <a:pt x="31750" y="990600"/>
                </a:lnTo>
                <a:lnTo>
                  <a:pt x="1593850" y="990599"/>
                </a:lnTo>
                <a:lnTo>
                  <a:pt x="1593850" y="977899"/>
                </a:lnTo>
                <a:lnTo>
                  <a:pt x="1612900" y="958849"/>
                </a:lnTo>
                <a:close/>
              </a:path>
              <a:path w="1625600" h="990600">
                <a:moveTo>
                  <a:pt x="31750" y="990600"/>
                </a:moveTo>
                <a:lnTo>
                  <a:pt x="31750" y="977900"/>
                </a:lnTo>
                <a:lnTo>
                  <a:pt x="12700" y="958850"/>
                </a:lnTo>
                <a:lnTo>
                  <a:pt x="12700" y="990600"/>
                </a:lnTo>
                <a:lnTo>
                  <a:pt x="31750" y="990600"/>
                </a:lnTo>
                <a:close/>
              </a:path>
              <a:path w="1625600" h="990600">
                <a:moveTo>
                  <a:pt x="1612900" y="31749"/>
                </a:moveTo>
                <a:lnTo>
                  <a:pt x="1593850" y="19049"/>
                </a:lnTo>
                <a:lnTo>
                  <a:pt x="1593850" y="31749"/>
                </a:lnTo>
                <a:lnTo>
                  <a:pt x="1612900" y="31749"/>
                </a:lnTo>
                <a:close/>
              </a:path>
              <a:path w="1625600" h="990600">
                <a:moveTo>
                  <a:pt x="1612900" y="958849"/>
                </a:moveTo>
                <a:lnTo>
                  <a:pt x="1612900" y="31749"/>
                </a:lnTo>
                <a:lnTo>
                  <a:pt x="1593850" y="31749"/>
                </a:lnTo>
                <a:lnTo>
                  <a:pt x="1593850" y="958849"/>
                </a:lnTo>
                <a:lnTo>
                  <a:pt x="1612900" y="958849"/>
                </a:lnTo>
                <a:close/>
              </a:path>
              <a:path w="1625600" h="990600">
                <a:moveTo>
                  <a:pt x="1612900" y="990599"/>
                </a:moveTo>
                <a:lnTo>
                  <a:pt x="1612900" y="958849"/>
                </a:lnTo>
                <a:lnTo>
                  <a:pt x="1593850" y="977899"/>
                </a:lnTo>
                <a:lnTo>
                  <a:pt x="1593850" y="990599"/>
                </a:lnTo>
                <a:lnTo>
                  <a:pt x="1612900" y="9905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569854" y="4410735"/>
            <a:ext cx="132715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09550">
              <a:lnSpc>
                <a:spcPct val="101000"/>
              </a:lnSpc>
            </a:pPr>
            <a:r>
              <a:rPr sz="1650" b="1" spc="-20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LE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46259" y="4578350"/>
            <a:ext cx="374650" cy="203200"/>
          </a:xfrm>
          <a:custGeom>
            <a:avLst/>
            <a:gdLst/>
            <a:ahLst/>
            <a:cxnLst/>
            <a:rect l="l" t="t" r="r" b="b"/>
            <a:pathLst>
              <a:path w="374650" h="203200">
                <a:moveTo>
                  <a:pt x="374649" y="6350"/>
                </a:moveTo>
                <a:lnTo>
                  <a:pt x="374649" y="0"/>
                </a:lnTo>
                <a:lnTo>
                  <a:pt x="0" y="0"/>
                </a:lnTo>
                <a:lnTo>
                  <a:pt x="0" y="6350"/>
                </a:lnTo>
                <a:lnTo>
                  <a:pt x="374649" y="6350"/>
                </a:lnTo>
                <a:close/>
              </a:path>
              <a:path w="374650" h="203200">
                <a:moveTo>
                  <a:pt x="374649" y="82550"/>
                </a:moveTo>
                <a:lnTo>
                  <a:pt x="0" y="6350"/>
                </a:lnTo>
                <a:lnTo>
                  <a:pt x="0" y="82550"/>
                </a:lnTo>
                <a:lnTo>
                  <a:pt x="374649" y="82550"/>
                </a:lnTo>
                <a:close/>
              </a:path>
              <a:path w="374650" h="203200">
                <a:moveTo>
                  <a:pt x="374649" y="82550"/>
                </a:moveTo>
                <a:lnTo>
                  <a:pt x="374649" y="6350"/>
                </a:lnTo>
                <a:lnTo>
                  <a:pt x="368299" y="6350"/>
                </a:lnTo>
                <a:lnTo>
                  <a:pt x="368299" y="81258"/>
                </a:lnTo>
                <a:lnTo>
                  <a:pt x="374649" y="82550"/>
                </a:lnTo>
                <a:close/>
              </a:path>
              <a:path w="374650" h="203200">
                <a:moveTo>
                  <a:pt x="374649" y="203200"/>
                </a:moveTo>
                <a:lnTo>
                  <a:pt x="374649" y="120650"/>
                </a:lnTo>
                <a:lnTo>
                  <a:pt x="0" y="120650"/>
                </a:lnTo>
                <a:lnTo>
                  <a:pt x="0" y="203200"/>
                </a:lnTo>
                <a:lnTo>
                  <a:pt x="374649" y="2032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46259" y="4584700"/>
            <a:ext cx="368299" cy="76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46259" y="4699000"/>
            <a:ext cx="368299" cy="825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46259" y="4578350"/>
            <a:ext cx="374650" cy="203200"/>
          </a:xfrm>
          <a:custGeom>
            <a:avLst/>
            <a:gdLst/>
            <a:ahLst/>
            <a:cxnLst/>
            <a:rect l="l" t="t" r="r" b="b"/>
            <a:pathLst>
              <a:path w="374650" h="203200">
                <a:moveTo>
                  <a:pt x="374649" y="88900"/>
                </a:moveTo>
                <a:lnTo>
                  <a:pt x="374649" y="0"/>
                </a:lnTo>
                <a:lnTo>
                  <a:pt x="0" y="0"/>
                </a:lnTo>
                <a:lnTo>
                  <a:pt x="0" y="6350"/>
                </a:lnTo>
                <a:lnTo>
                  <a:pt x="368299" y="6350"/>
                </a:lnTo>
                <a:lnTo>
                  <a:pt x="368299" y="88900"/>
                </a:lnTo>
                <a:lnTo>
                  <a:pt x="374649" y="88900"/>
                </a:lnTo>
                <a:close/>
              </a:path>
              <a:path w="374650" h="203200">
                <a:moveTo>
                  <a:pt x="6349" y="82550"/>
                </a:moveTo>
                <a:lnTo>
                  <a:pt x="6349" y="6350"/>
                </a:lnTo>
                <a:lnTo>
                  <a:pt x="0" y="6350"/>
                </a:lnTo>
                <a:lnTo>
                  <a:pt x="0" y="82550"/>
                </a:lnTo>
                <a:lnTo>
                  <a:pt x="6349" y="82550"/>
                </a:lnTo>
                <a:close/>
              </a:path>
              <a:path w="374650" h="203200">
                <a:moveTo>
                  <a:pt x="368299" y="88900"/>
                </a:moveTo>
                <a:lnTo>
                  <a:pt x="368299" y="82550"/>
                </a:lnTo>
                <a:lnTo>
                  <a:pt x="0" y="82550"/>
                </a:lnTo>
                <a:lnTo>
                  <a:pt x="0" y="88900"/>
                </a:lnTo>
                <a:lnTo>
                  <a:pt x="368299" y="88900"/>
                </a:lnTo>
                <a:close/>
              </a:path>
              <a:path w="374650" h="203200">
                <a:moveTo>
                  <a:pt x="6349" y="120650"/>
                </a:moveTo>
                <a:lnTo>
                  <a:pt x="0" y="120650"/>
                </a:lnTo>
                <a:lnTo>
                  <a:pt x="0" y="127000"/>
                </a:lnTo>
                <a:lnTo>
                  <a:pt x="6349" y="120650"/>
                </a:lnTo>
                <a:close/>
              </a:path>
              <a:path w="374650" h="203200">
                <a:moveTo>
                  <a:pt x="374649" y="203200"/>
                </a:moveTo>
                <a:lnTo>
                  <a:pt x="374649" y="120650"/>
                </a:lnTo>
                <a:lnTo>
                  <a:pt x="6349" y="120650"/>
                </a:lnTo>
                <a:lnTo>
                  <a:pt x="0" y="127000"/>
                </a:lnTo>
                <a:lnTo>
                  <a:pt x="368299" y="127000"/>
                </a:lnTo>
                <a:lnTo>
                  <a:pt x="368299" y="203200"/>
                </a:lnTo>
                <a:lnTo>
                  <a:pt x="374649" y="203200"/>
                </a:lnTo>
                <a:close/>
              </a:path>
              <a:path w="374650" h="203200">
                <a:moveTo>
                  <a:pt x="6349" y="196850"/>
                </a:moveTo>
                <a:lnTo>
                  <a:pt x="6349" y="127000"/>
                </a:lnTo>
                <a:lnTo>
                  <a:pt x="0" y="127000"/>
                </a:lnTo>
                <a:lnTo>
                  <a:pt x="0" y="196850"/>
                </a:lnTo>
                <a:lnTo>
                  <a:pt x="6349" y="196850"/>
                </a:lnTo>
                <a:close/>
              </a:path>
              <a:path w="374650" h="203200">
                <a:moveTo>
                  <a:pt x="368299" y="203200"/>
                </a:moveTo>
                <a:lnTo>
                  <a:pt x="368299" y="196850"/>
                </a:lnTo>
                <a:lnTo>
                  <a:pt x="0" y="196850"/>
                </a:lnTo>
                <a:lnTo>
                  <a:pt x="6349" y="203200"/>
                </a:lnTo>
                <a:lnTo>
                  <a:pt x="368299" y="203200"/>
                </a:lnTo>
                <a:close/>
              </a:path>
              <a:path w="374650" h="203200">
                <a:moveTo>
                  <a:pt x="6349" y="203200"/>
                </a:moveTo>
                <a:lnTo>
                  <a:pt x="0" y="196850"/>
                </a:lnTo>
                <a:lnTo>
                  <a:pt x="0" y="203200"/>
                </a:lnTo>
                <a:lnTo>
                  <a:pt x="6349" y="2032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30459" y="4203700"/>
            <a:ext cx="1384300" cy="9588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17759" y="4184650"/>
            <a:ext cx="1416050" cy="990600"/>
          </a:xfrm>
          <a:custGeom>
            <a:avLst/>
            <a:gdLst/>
            <a:ahLst/>
            <a:cxnLst/>
            <a:rect l="l" t="t" r="r" b="b"/>
            <a:pathLst>
              <a:path w="1416050" h="990600">
                <a:moveTo>
                  <a:pt x="1416050" y="819150"/>
                </a:moveTo>
                <a:lnTo>
                  <a:pt x="1415987" y="16933"/>
                </a:lnTo>
                <a:lnTo>
                  <a:pt x="1410727" y="4233"/>
                </a:lnTo>
                <a:lnTo>
                  <a:pt x="1397000" y="0"/>
                </a:lnTo>
                <a:lnTo>
                  <a:pt x="171450" y="0"/>
                </a:lnTo>
                <a:lnTo>
                  <a:pt x="107950" y="12700"/>
                </a:lnTo>
                <a:lnTo>
                  <a:pt x="101600" y="12700"/>
                </a:lnTo>
                <a:lnTo>
                  <a:pt x="50800" y="50800"/>
                </a:lnTo>
                <a:lnTo>
                  <a:pt x="31750" y="76200"/>
                </a:lnTo>
                <a:lnTo>
                  <a:pt x="25400" y="76200"/>
                </a:lnTo>
                <a:lnTo>
                  <a:pt x="25400" y="82550"/>
                </a:lnTo>
                <a:lnTo>
                  <a:pt x="12700" y="107950"/>
                </a:lnTo>
                <a:lnTo>
                  <a:pt x="0" y="139700"/>
                </a:lnTo>
                <a:lnTo>
                  <a:pt x="0" y="984250"/>
                </a:lnTo>
                <a:lnTo>
                  <a:pt x="6350" y="990600"/>
                </a:lnTo>
                <a:lnTo>
                  <a:pt x="12699" y="990600"/>
                </a:lnTo>
                <a:lnTo>
                  <a:pt x="12700" y="958850"/>
                </a:lnTo>
                <a:lnTo>
                  <a:pt x="31750" y="958850"/>
                </a:lnTo>
                <a:lnTo>
                  <a:pt x="31750" y="152400"/>
                </a:lnTo>
                <a:lnTo>
                  <a:pt x="38100" y="136525"/>
                </a:lnTo>
                <a:lnTo>
                  <a:pt x="38100" y="120650"/>
                </a:lnTo>
                <a:lnTo>
                  <a:pt x="50800" y="103716"/>
                </a:lnTo>
                <a:lnTo>
                  <a:pt x="50800" y="95250"/>
                </a:lnTo>
                <a:lnTo>
                  <a:pt x="69850" y="76200"/>
                </a:lnTo>
                <a:lnTo>
                  <a:pt x="88900" y="61912"/>
                </a:lnTo>
                <a:lnTo>
                  <a:pt x="88900" y="57150"/>
                </a:lnTo>
                <a:lnTo>
                  <a:pt x="114300" y="46990"/>
                </a:lnTo>
                <a:lnTo>
                  <a:pt x="114300" y="44450"/>
                </a:lnTo>
                <a:lnTo>
                  <a:pt x="146050" y="31750"/>
                </a:lnTo>
                <a:lnTo>
                  <a:pt x="146050" y="38100"/>
                </a:lnTo>
                <a:lnTo>
                  <a:pt x="177800" y="31750"/>
                </a:lnTo>
                <a:lnTo>
                  <a:pt x="1384300" y="31749"/>
                </a:lnTo>
                <a:lnTo>
                  <a:pt x="1384300" y="19049"/>
                </a:lnTo>
                <a:lnTo>
                  <a:pt x="1397000" y="31749"/>
                </a:lnTo>
                <a:lnTo>
                  <a:pt x="1397000" y="897466"/>
                </a:lnTo>
                <a:lnTo>
                  <a:pt x="1403350" y="889000"/>
                </a:lnTo>
                <a:lnTo>
                  <a:pt x="1403350" y="882650"/>
                </a:lnTo>
                <a:lnTo>
                  <a:pt x="1416050" y="819150"/>
                </a:lnTo>
                <a:close/>
              </a:path>
              <a:path w="1416050" h="990600">
                <a:moveTo>
                  <a:pt x="1270000" y="990600"/>
                </a:moveTo>
                <a:lnTo>
                  <a:pt x="1270000" y="958850"/>
                </a:lnTo>
                <a:lnTo>
                  <a:pt x="12700" y="958850"/>
                </a:lnTo>
                <a:lnTo>
                  <a:pt x="31750" y="977900"/>
                </a:lnTo>
                <a:lnTo>
                  <a:pt x="31750" y="990600"/>
                </a:lnTo>
                <a:lnTo>
                  <a:pt x="1270000" y="990600"/>
                </a:lnTo>
                <a:close/>
              </a:path>
              <a:path w="1416050" h="990600">
                <a:moveTo>
                  <a:pt x="31750" y="990600"/>
                </a:moveTo>
                <a:lnTo>
                  <a:pt x="31750" y="977900"/>
                </a:lnTo>
                <a:lnTo>
                  <a:pt x="12700" y="958850"/>
                </a:lnTo>
                <a:lnTo>
                  <a:pt x="12699" y="990600"/>
                </a:lnTo>
                <a:lnTo>
                  <a:pt x="31750" y="990600"/>
                </a:lnTo>
                <a:close/>
              </a:path>
              <a:path w="1416050" h="990600">
                <a:moveTo>
                  <a:pt x="44450" y="120650"/>
                </a:moveTo>
                <a:lnTo>
                  <a:pt x="38100" y="120650"/>
                </a:lnTo>
                <a:lnTo>
                  <a:pt x="38100" y="136525"/>
                </a:lnTo>
                <a:lnTo>
                  <a:pt x="44450" y="120650"/>
                </a:lnTo>
                <a:close/>
              </a:path>
              <a:path w="1416050" h="990600">
                <a:moveTo>
                  <a:pt x="57150" y="95250"/>
                </a:moveTo>
                <a:lnTo>
                  <a:pt x="50800" y="95250"/>
                </a:lnTo>
                <a:lnTo>
                  <a:pt x="50800" y="103716"/>
                </a:lnTo>
                <a:lnTo>
                  <a:pt x="57150" y="95250"/>
                </a:lnTo>
                <a:close/>
              </a:path>
              <a:path w="1416050" h="990600">
                <a:moveTo>
                  <a:pt x="95250" y="57150"/>
                </a:moveTo>
                <a:lnTo>
                  <a:pt x="88900" y="57150"/>
                </a:lnTo>
                <a:lnTo>
                  <a:pt x="88900" y="61912"/>
                </a:lnTo>
                <a:lnTo>
                  <a:pt x="95250" y="57150"/>
                </a:lnTo>
                <a:close/>
              </a:path>
              <a:path w="1416050" h="990600">
                <a:moveTo>
                  <a:pt x="120650" y="44450"/>
                </a:moveTo>
                <a:lnTo>
                  <a:pt x="114300" y="44450"/>
                </a:lnTo>
                <a:lnTo>
                  <a:pt x="114300" y="46990"/>
                </a:lnTo>
                <a:lnTo>
                  <a:pt x="120650" y="44450"/>
                </a:lnTo>
                <a:close/>
              </a:path>
              <a:path w="1416050" h="990600">
                <a:moveTo>
                  <a:pt x="1397000" y="897466"/>
                </a:moveTo>
                <a:lnTo>
                  <a:pt x="1397000" y="31749"/>
                </a:lnTo>
                <a:lnTo>
                  <a:pt x="1384300" y="31749"/>
                </a:lnTo>
                <a:lnTo>
                  <a:pt x="1384300" y="819150"/>
                </a:lnTo>
                <a:lnTo>
                  <a:pt x="1377950" y="844550"/>
                </a:lnTo>
                <a:lnTo>
                  <a:pt x="1371600" y="876300"/>
                </a:lnTo>
                <a:lnTo>
                  <a:pt x="1371600" y="869950"/>
                </a:lnTo>
                <a:lnTo>
                  <a:pt x="1358900" y="901700"/>
                </a:lnTo>
                <a:lnTo>
                  <a:pt x="1358900" y="895350"/>
                </a:lnTo>
                <a:lnTo>
                  <a:pt x="1339850" y="920750"/>
                </a:lnTo>
                <a:lnTo>
                  <a:pt x="1320800" y="939800"/>
                </a:lnTo>
                <a:lnTo>
                  <a:pt x="1320800" y="933450"/>
                </a:lnTo>
                <a:lnTo>
                  <a:pt x="1295400" y="952500"/>
                </a:lnTo>
                <a:lnTo>
                  <a:pt x="1295400" y="946150"/>
                </a:lnTo>
                <a:lnTo>
                  <a:pt x="1263650" y="958850"/>
                </a:lnTo>
                <a:lnTo>
                  <a:pt x="1270000" y="958850"/>
                </a:lnTo>
                <a:lnTo>
                  <a:pt x="1270000" y="990600"/>
                </a:lnTo>
                <a:lnTo>
                  <a:pt x="1276350" y="990600"/>
                </a:lnTo>
                <a:lnTo>
                  <a:pt x="1308100" y="977900"/>
                </a:lnTo>
                <a:lnTo>
                  <a:pt x="1333500" y="965200"/>
                </a:lnTo>
                <a:lnTo>
                  <a:pt x="1339850" y="965200"/>
                </a:lnTo>
                <a:lnTo>
                  <a:pt x="1339850" y="958850"/>
                </a:lnTo>
                <a:lnTo>
                  <a:pt x="1365250" y="939800"/>
                </a:lnTo>
                <a:lnTo>
                  <a:pt x="1397000" y="897466"/>
                </a:lnTo>
                <a:close/>
              </a:path>
              <a:path w="1416050" h="990600">
                <a:moveTo>
                  <a:pt x="1397000" y="31749"/>
                </a:moveTo>
                <a:lnTo>
                  <a:pt x="1384300" y="19049"/>
                </a:lnTo>
                <a:lnTo>
                  <a:pt x="1384300" y="31749"/>
                </a:lnTo>
                <a:lnTo>
                  <a:pt x="1397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97157" y="4410735"/>
            <a:ext cx="84836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1750">
              <a:lnSpc>
                <a:spcPct val="101000"/>
              </a:lnSpc>
            </a:pP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nd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ta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ca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357759" y="4203700"/>
            <a:ext cx="3187700" cy="958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38709" y="4184650"/>
            <a:ext cx="3225800" cy="990600"/>
          </a:xfrm>
          <a:custGeom>
            <a:avLst/>
            <a:gdLst/>
            <a:ahLst/>
            <a:cxnLst/>
            <a:rect l="l" t="t" r="r" b="b"/>
            <a:pathLst>
              <a:path w="3225800" h="990600">
                <a:moveTo>
                  <a:pt x="31750" y="958850"/>
                </a:moveTo>
                <a:lnTo>
                  <a:pt x="31750" y="82550"/>
                </a:lnTo>
                <a:lnTo>
                  <a:pt x="19050" y="107950"/>
                </a:lnTo>
                <a:lnTo>
                  <a:pt x="6350" y="139700"/>
                </a:lnTo>
                <a:lnTo>
                  <a:pt x="6350" y="146050"/>
                </a:lnTo>
                <a:lnTo>
                  <a:pt x="0" y="177800"/>
                </a:lnTo>
                <a:lnTo>
                  <a:pt x="0" y="984250"/>
                </a:lnTo>
                <a:lnTo>
                  <a:pt x="12700" y="990600"/>
                </a:lnTo>
                <a:lnTo>
                  <a:pt x="19050" y="990600"/>
                </a:lnTo>
                <a:lnTo>
                  <a:pt x="19050" y="958850"/>
                </a:lnTo>
                <a:lnTo>
                  <a:pt x="31750" y="958850"/>
                </a:lnTo>
                <a:close/>
              </a:path>
              <a:path w="3225800" h="990600">
                <a:moveTo>
                  <a:pt x="3079750" y="990599"/>
                </a:moveTo>
                <a:lnTo>
                  <a:pt x="3079750" y="958849"/>
                </a:lnTo>
                <a:lnTo>
                  <a:pt x="19050" y="958850"/>
                </a:lnTo>
                <a:lnTo>
                  <a:pt x="31750" y="977900"/>
                </a:lnTo>
                <a:lnTo>
                  <a:pt x="31750" y="990600"/>
                </a:lnTo>
                <a:lnTo>
                  <a:pt x="3079750" y="990599"/>
                </a:lnTo>
                <a:close/>
              </a:path>
              <a:path w="3225800" h="990600">
                <a:moveTo>
                  <a:pt x="31750" y="990600"/>
                </a:moveTo>
                <a:lnTo>
                  <a:pt x="31750" y="977900"/>
                </a:lnTo>
                <a:lnTo>
                  <a:pt x="19050" y="958850"/>
                </a:lnTo>
                <a:lnTo>
                  <a:pt x="19050" y="990600"/>
                </a:lnTo>
                <a:lnTo>
                  <a:pt x="31750" y="990600"/>
                </a:lnTo>
                <a:close/>
              </a:path>
              <a:path w="3225800" h="990600">
                <a:moveTo>
                  <a:pt x="3225800" y="819149"/>
                </a:moveTo>
                <a:lnTo>
                  <a:pt x="3225737" y="16933"/>
                </a:lnTo>
                <a:lnTo>
                  <a:pt x="3220477" y="4233"/>
                </a:lnTo>
                <a:lnTo>
                  <a:pt x="3206750" y="0"/>
                </a:lnTo>
                <a:lnTo>
                  <a:pt x="177800" y="0"/>
                </a:lnTo>
                <a:lnTo>
                  <a:pt x="146050" y="6350"/>
                </a:lnTo>
                <a:lnTo>
                  <a:pt x="139700" y="6350"/>
                </a:lnTo>
                <a:lnTo>
                  <a:pt x="114300" y="12700"/>
                </a:lnTo>
                <a:lnTo>
                  <a:pt x="107950" y="12700"/>
                </a:lnTo>
                <a:lnTo>
                  <a:pt x="82550" y="31750"/>
                </a:lnTo>
                <a:lnTo>
                  <a:pt x="76200" y="31750"/>
                </a:lnTo>
                <a:lnTo>
                  <a:pt x="57150" y="50800"/>
                </a:lnTo>
                <a:lnTo>
                  <a:pt x="50800" y="50800"/>
                </a:lnTo>
                <a:lnTo>
                  <a:pt x="31750" y="76200"/>
                </a:lnTo>
                <a:lnTo>
                  <a:pt x="31750" y="177800"/>
                </a:lnTo>
                <a:lnTo>
                  <a:pt x="38100" y="146050"/>
                </a:lnTo>
                <a:lnTo>
                  <a:pt x="38100" y="152400"/>
                </a:lnTo>
                <a:lnTo>
                  <a:pt x="44450" y="120650"/>
                </a:lnTo>
                <a:lnTo>
                  <a:pt x="57150" y="95250"/>
                </a:lnTo>
                <a:lnTo>
                  <a:pt x="76200" y="76200"/>
                </a:lnTo>
                <a:lnTo>
                  <a:pt x="95250" y="61912"/>
                </a:lnTo>
                <a:lnTo>
                  <a:pt x="95250" y="57150"/>
                </a:lnTo>
                <a:lnTo>
                  <a:pt x="120650" y="46990"/>
                </a:lnTo>
                <a:lnTo>
                  <a:pt x="120650" y="44450"/>
                </a:lnTo>
                <a:lnTo>
                  <a:pt x="152400" y="31750"/>
                </a:lnTo>
                <a:lnTo>
                  <a:pt x="152400" y="36830"/>
                </a:lnTo>
                <a:lnTo>
                  <a:pt x="177800" y="31750"/>
                </a:lnTo>
                <a:lnTo>
                  <a:pt x="3194050" y="31749"/>
                </a:lnTo>
                <a:lnTo>
                  <a:pt x="3194050" y="19049"/>
                </a:lnTo>
                <a:lnTo>
                  <a:pt x="3206750" y="31749"/>
                </a:lnTo>
                <a:lnTo>
                  <a:pt x="3206750" y="897466"/>
                </a:lnTo>
                <a:lnTo>
                  <a:pt x="3213100" y="888999"/>
                </a:lnTo>
                <a:lnTo>
                  <a:pt x="3213100" y="882649"/>
                </a:lnTo>
                <a:lnTo>
                  <a:pt x="3225800" y="819149"/>
                </a:lnTo>
                <a:close/>
              </a:path>
              <a:path w="3225800" h="990600">
                <a:moveTo>
                  <a:pt x="101600" y="57150"/>
                </a:moveTo>
                <a:lnTo>
                  <a:pt x="95250" y="57150"/>
                </a:lnTo>
                <a:lnTo>
                  <a:pt x="95250" y="61912"/>
                </a:lnTo>
                <a:lnTo>
                  <a:pt x="101600" y="57150"/>
                </a:lnTo>
                <a:close/>
              </a:path>
              <a:path w="3225800" h="990600">
                <a:moveTo>
                  <a:pt x="127000" y="44450"/>
                </a:moveTo>
                <a:lnTo>
                  <a:pt x="120650" y="44450"/>
                </a:lnTo>
                <a:lnTo>
                  <a:pt x="120650" y="46990"/>
                </a:lnTo>
                <a:lnTo>
                  <a:pt x="127000" y="44450"/>
                </a:lnTo>
                <a:close/>
              </a:path>
              <a:path w="3225800" h="990600">
                <a:moveTo>
                  <a:pt x="152400" y="36830"/>
                </a:moveTo>
                <a:lnTo>
                  <a:pt x="152400" y="31750"/>
                </a:lnTo>
                <a:lnTo>
                  <a:pt x="146050" y="38100"/>
                </a:lnTo>
                <a:lnTo>
                  <a:pt x="152400" y="36830"/>
                </a:lnTo>
                <a:close/>
              </a:path>
              <a:path w="3225800" h="990600">
                <a:moveTo>
                  <a:pt x="3206750" y="897466"/>
                </a:moveTo>
                <a:lnTo>
                  <a:pt x="3206750" y="31749"/>
                </a:lnTo>
                <a:lnTo>
                  <a:pt x="3194050" y="31749"/>
                </a:lnTo>
                <a:lnTo>
                  <a:pt x="3194050" y="844549"/>
                </a:lnTo>
                <a:lnTo>
                  <a:pt x="3181350" y="876299"/>
                </a:lnTo>
                <a:lnTo>
                  <a:pt x="3181350" y="869949"/>
                </a:lnTo>
                <a:lnTo>
                  <a:pt x="3168650" y="901699"/>
                </a:lnTo>
                <a:lnTo>
                  <a:pt x="3168650" y="895349"/>
                </a:lnTo>
                <a:lnTo>
                  <a:pt x="3149600" y="920749"/>
                </a:lnTo>
                <a:lnTo>
                  <a:pt x="3130550" y="939799"/>
                </a:lnTo>
                <a:lnTo>
                  <a:pt x="3130550" y="933449"/>
                </a:lnTo>
                <a:lnTo>
                  <a:pt x="3105150" y="952499"/>
                </a:lnTo>
                <a:lnTo>
                  <a:pt x="3105150" y="946149"/>
                </a:lnTo>
                <a:lnTo>
                  <a:pt x="3073400" y="958849"/>
                </a:lnTo>
                <a:lnTo>
                  <a:pt x="3079750" y="958849"/>
                </a:lnTo>
                <a:lnTo>
                  <a:pt x="3079750" y="990599"/>
                </a:lnTo>
                <a:lnTo>
                  <a:pt x="3086100" y="990599"/>
                </a:lnTo>
                <a:lnTo>
                  <a:pt x="3117850" y="977899"/>
                </a:lnTo>
                <a:lnTo>
                  <a:pt x="3143250" y="965199"/>
                </a:lnTo>
                <a:lnTo>
                  <a:pt x="3149600" y="965199"/>
                </a:lnTo>
                <a:lnTo>
                  <a:pt x="3149600" y="958849"/>
                </a:lnTo>
                <a:lnTo>
                  <a:pt x="3175000" y="939799"/>
                </a:lnTo>
                <a:lnTo>
                  <a:pt x="3206750" y="897466"/>
                </a:lnTo>
                <a:close/>
              </a:path>
              <a:path w="3225800" h="990600">
                <a:moveTo>
                  <a:pt x="3194050" y="844549"/>
                </a:moveTo>
                <a:lnTo>
                  <a:pt x="3194050" y="819149"/>
                </a:lnTo>
                <a:lnTo>
                  <a:pt x="3187700" y="844549"/>
                </a:lnTo>
                <a:lnTo>
                  <a:pt x="3194050" y="844549"/>
                </a:lnTo>
                <a:close/>
              </a:path>
              <a:path w="3225800" h="990600">
                <a:moveTo>
                  <a:pt x="3206750" y="31749"/>
                </a:moveTo>
                <a:lnTo>
                  <a:pt x="3194050" y="19049"/>
                </a:lnTo>
                <a:lnTo>
                  <a:pt x="3194050" y="31749"/>
                </a:lnTo>
                <a:lnTo>
                  <a:pt x="320675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503783" y="4251959"/>
            <a:ext cx="2893060" cy="868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5715" algn="ctr">
              <a:lnSpc>
                <a:spcPts val="1650"/>
              </a:lnSpc>
            </a:pP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ff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d’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no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mmo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tra</a:t>
            </a:r>
            <a:r>
              <a:rPr sz="16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te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az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essa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(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au</a:t>
            </a:r>
            <a:r>
              <a:rPr sz="1650" b="1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i="1" spc="11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5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%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48109" y="4337050"/>
            <a:ext cx="908050" cy="679450"/>
          </a:xfrm>
          <a:custGeom>
            <a:avLst/>
            <a:gdLst/>
            <a:ahLst/>
            <a:cxnLst/>
            <a:rect l="l" t="t" r="r" b="b"/>
            <a:pathLst>
              <a:path w="908050" h="679450">
                <a:moveTo>
                  <a:pt x="571500" y="171449"/>
                </a:moveTo>
                <a:lnTo>
                  <a:pt x="0" y="171450"/>
                </a:lnTo>
                <a:lnTo>
                  <a:pt x="0" y="514350"/>
                </a:lnTo>
                <a:lnTo>
                  <a:pt x="0" y="177800"/>
                </a:lnTo>
                <a:lnTo>
                  <a:pt x="565150" y="177799"/>
                </a:lnTo>
                <a:lnTo>
                  <a:pt x="571500" y="171449"/>
                </a:lnTo>
                <a:close/>
              </a:path>
              <a:path w="908050" h="679450">
                <a:moveTo>
                  <a:pt x="571500" y="6349"/>
                </a:moveTo>
                <a:lnTo>
                  <a:pt x="565150" y="0"/>
                </a:lnTo>
                <a:lnTo>
                  <a:pt x="565150" y="12699"/>
                </a:lnTo>
                <a:lnTo>
                  <a:pt x="571500" y="6349"/>
                </a:lnTo>
                <a:close/>
              </a:path>
              <a:path w="908050" h="679450">
                <a:moveTo>
                  <a:pt x="577849" y="12699"/>
                </a:moveTo>
                <a:lnTo>
                  <a:pt x="571500" y="6349"/>
                </a:lnTo>
                <a:lnTo>
                  <a:pt x="565150" y="12699"/>
                </a:lnTo>
                <a:lnTo>
                  <a:pt x="571500" y="19050"/>
                </a:lnTo>
                <a:lnTo>
                  <a:pt x="571500" y="12699"/>
                </a:lnTo>
                <a:lnTo>
                  <a:pt x="577849" y="12699"/>
                </a:lnTo>
                <a:close/>
              </a:path>
              <a:path w="908050" h="679450">
                <a:moveTo>
                  <a:pt x="571500" y="171449"/>
                </a:moveTo>
                <a:lnTo>
                  <a:pt x="571500" y="19049"/>
                </a:lnTo>
                <a:lnTo>
                  <a:pt x="565150" y="12699"/>
                </a:lnTo>
                <a:lnTo>
                  <a:pt x="565150" y="171449"/>
                </a:lnTo>
                <a:lnTo>
                  <a:pt x="571500" y="171449"/>
                </a:lnTo>
                <a:close/>
              </a:path>
              <a:path w="908050" h="679450">
                <a:moveTo>
                  <a:pt x="571500" y="177799"/>
                </a:moveTo>
                <a:lnTo>
                  <a:pt x="571500" y="171449"/>
                </a:lnTo>
                <a:lnTo>
                  <a:pt x="565150" y="177799"/>
                </a:lnTo>
                <a:lnTo>
                  <a:pt x="571500" y="177799"/>
                </a:lnTo>
                <a:close/>
              </a:path>
              <a:path w="908050" h="679450">
                <a:moveTo>
                  <a:pt x="571500" y="177799"/>
                </a:moveTo>
                <a:lnTo>
                  <a:pt x="571500" y="19050"/>
                </a:lnTo>
                <a:lnTo>
                  <a:pt x="571500" y="177799"/>
                </a:lnTo>
                <a:close/>
              </a:path>
              <a:path w="908050" h="679450">
                <a:moveTo>
                  <a:pt x="908044" y="342905"/>
                </a:moveTo>
                <a:lnTo>
                  <a:pt x="571500" y="679449"/>
                </a:lnTo>
                <a:lnTo>
                  <a:pt x="577619" y="679449"/>
                </a:lnTo>
                <a:lnTo>
                  <a:pt x="908044" y="34290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48109" y="4349750"/>
            <a:ext cx="908050" cy="6667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48109" y="4337050"/>
            <a:ext cx="908050" cy="692150"/>
          </a:xfrm>
          <a:custGeom>
            <a:avLst/>
            <a:gdLst/>
            <a:ahLst/>
            <a:cxnLst/>
            <a:rect l="l" t="t" r="r" b="b"/>
            <a:pathLst>
              <a:path w="908050" h="692150">
                <a:moveTo>
                  <a:pt x="571500" y="171449"/>
                </a:moveTo>
                <a:lnTo>
                  <a:pt x="0" y="171450"/>
                </a:lnTo>
                <a:lnTo>
                  <a:pt x="0" y="177800"/>
                </a:lnTo>
                <a:lnTo>
                  <a:pt x="565150" y="177799"/>
                </a:lnTo>
                <a:lnTo>
                  <a:pt x="571500" y="171449"/>
                </a:lnTo>
                <a:close/>
              </a:path>
              <a:path w="908050" h="692150">
                <a:moveTo>
                  <a:pt x="6350" y="508000"/>
                </a:moveTo>
                <a:lnTo>
                  <a:pt x="6350" y="177800"/>
                </a:lnTo>
                <a:lnTo>
                  <a:pt x="0" y="177800"/>
                </a:lnTo>
                <a:lnTo>
                  <a:pt x="0" y="508000"/>
                </a:lnTo>
                <a:lnTo>
                  <a:pt x="6350" y="508000"/>
                </a:lnTo>
                <a:close/>
              </a:path>
              <a:path w="908050" h="692150">
                <a:moveTo>
                  <a:pt x="571500" y="514350"/>
                </a:moveTo>
                <a:lnTo>
                  <a:pt x="571500" y="508000"/>
                </a:lnTo>
                <a:lnTo>
                  <a:pt x="0" y="508000"/>
                </a:lnTo>
                <a:lnTo>
                  <a:pt x="6350" y="514350"/>
                </a:lnTo>
                <a:lnTo>
                  <a:pt x="571500" y="514350"/>
                </a:lnTo>
                <a:close/>
              </a:path>
              <a:path w="908050" h="692150">
                <a:moveTo>
                  <a:pt x="6350" y="514350"/>
                </a:moveTo>
                <a:lnTo>
                  <a:pt x="0" y="508000"/>
                </a:lnTo>
                <a:lnTo>
                  <a:pt x="0" y="514350"/>
                </a:lnTo>
                <a:lnTo>
                  <a:pt x="6350" y="514350"/>
                </a:lnTo>
                <a:close/>
              </a:path>
              <a:path w="908050" h="692150">
                <a:moveTo>
                  <a:pt x="571500" y="6349"/>
                </a:moveTo>
                <a:lnTo>
                  <a:pt x="565150" y="0"/>
                </a:lnTo>
                <a:lnTo>
                  <a:pt x="565150" y="12699"/>
                </a:lnTo>
                <a:lnTo>
                  <a:pt x="571500" y="6349"/>
                </a:lnTo>
                <a:close/>
              </a:path>
              <a:path w="908050" h="692150">
                <a:moveTo>
                  <a:pt x="908050" y="342899"/>
                </a:moveTo>
                <a:lnTo>
                  <a:pt x="571500" y="6349"/>
                </a:lnTo>
                <a:lnTo>
                  <a:pt x="565150" y="12699"/>
                </a:lnTo>
                <a:lnTo>
                  <a:pt x="898525" y="346074"/>
                </a:lnTo>
                <a:lnTo>
                  <a:pt x="901700" y="342899"/>
                </a:lnTo>
                <a:lnTo>
                  <a:pt x="901700" y="349367"/>
                </a:lnTo>
                <a:lnTo>
                  <a:pt x="908050" y="342899"/>
                </a:lnTo>
                <a:close/>
              </a:path>
              <a:path w="908050" h="692150">
                <a:moveTo>
                  <a:pt x="571500" y="171449"/>
                </a:moveTo>
                <a:lnTo>
                  <a:pt x="571500" y="19049"/>
                </a:lnTo>
                <a:lnTo>
                  <a:pt x="565150" y="12699"/>
                </a:lnTo>
                <a:lnTo>
                  <a:pt x="565150" y="171449"/>
                </a:lnTo>
                <a:lnTo>
                  <a:pt x="571500" y="171449"/>
                </a:lnTo>
                <a:close/>
              </a:path>
              <a:path w="908050" h="692150">
                <a:moveTo>
                  <a:pt x="571500" y="177799"/>
                </a:moveTo>
                <a:lnTo>
                  <a:pt x="571500" y="171449"/>
                </a:lnTo>
                <a:lnTo>
                  <a:pt x="565150" y="177799"/>
                </a:lnTo>
                <a:lnTo>
                  <a:pt x="571500" y="177799"/>
                </a:lnTo>
                <a:close/>
              </a:path>
              <a:path w="908050" h="692150">
                <a:moveTo>
                  <a:pt x="571500" y="673100"/>
                </a:moveTo>
                <a:lnTo>
                  <a:pt x="571500" y="514350"/>
                </a:lnTo>
                <a:lnTo>
                  <a:pt x="565150" y="514350"/>
                </a:lnTo>
                <a:lnTo>
                  <a:pt x="565150" y="679450"/>
                </a:lnTo>
                <a:lnTo>
                  <a:pt x="571500" y="673100"/>
                </a:lnTo>
                <a:close/>
              </a:path>
              <a:path w="908050" h="692150">
                <a:moveTo>
                  <a:pt x="901700" y="349367"/>
                </a:moveTo>
                <a:lnTo>
                  <a:pt x="898525" y="346074"/>
                </a:lnTo>
                <a:lnTo>
                  <a:pt x="565150" y="679450"/>
                </a:lnTo>
                <a:lnTo>
                  <a:pt x="571500" y="679450"/>
                </a:lnTo>
                <a:lnTo>
                  <a:pt x="571500" y="685682"/>
                </a:lnTo>
                <a:lnTo>
                  <a:pt x="901700" y="349367"/>
                </a:lnTo>
                <a:close/>
              </a:path>
              <a:path w="908050" h="692150">
                <a:moveTo>
                  <a:pt x="571500" y="685682"/>
                </a:moveTo>
                <a:lnTo>
                  <a:pt x="571500" y="679450"/>
                </a:lnTo>
                <a:lnTo>
                  <a:pt x="565150" y="679450"/>
                </a:lnTo>
                <a:lnTo>
                  <a:pt x="565150" y="692150"/>
                </a:lnTo>
                <a:lnTo>
                  <a:pt x="571500" y="685682"/>
                </a:lnTo>
                <a:close/>
              </a:path>
              <a:path w="908050" h="692150">
                <a:moveTo>
                  <a:pt x="901700" y="349249"/>
                </a:moveTo>
                <a:lnTo>
                  <a:pt x="901700" y="342899"/>
                </a:lnTo>
                <a:lnTo>
                  <a:pt x="898525" y="346074"/>
                </a:lnTo>
                <a:lnTo>
                  <a:pt x="901700" y="3492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417934" y="4540250"/>
            <a:ext cx="670560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</a:t>
            </a:r>
            <a:r>
              <a:rPr sz="1550" b="1" spc="1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6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da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239659" y="6235700"/>
            <a:ext cx="4114800" cy="12065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0609" y="6223000"/>
            <a:ext cx="4146550" cy="1231900"/>
          </a:xfrm>
          <a:custGeom>
            <a:avLst/>
            <a:gdLst/>
            <a:ahLst/>
            <a:cxnLst/>
            <a:rect l="l" t="t" r="r" b="b"/>
            <a:pathLst>
              <a:path w="4146550" h="1231900">
                <a:moveTo>
                  <a:pt x="4146550" y="1225549"/>
                </a:moveTo>
                <a:lnTo>
                  <a:pt x="4146550" y="6349"/>
                </a:lnTo>
                <a:lnTo>
                  <a:pt x="4140200" y="0"/>
                </a:lnTo>
                <a:lnTo>
                  <a:pt x="12699" y="0"/>
                </a:lnTo>
                <a:lnTo>
                  <a:pt x="0" y="6350"/>
                </a:lnTo>
                <a:lnTo>
                  <a:pt x="0" y="1225550"/>
                </a:lnTo>
                <a:lnTo>
                  <a:pt x="12700" y="1231900"/>
                </a:lnTo>
                <a:lnTo>
                  <a:pt x="19050" y="123190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4114800" y="31749"/>
                </a:lnTo>
                <a:lnTo>
                  <a:pt x="4114800" y="12699"/>
                </a:lnTo>
                <a:lnTo>
                  <a:pt x="4133850" y="31749"/>
                </a:lnTo>
                <a:lnTo>
                  <a:pt x="4133850" y="1231899"/>
                </a:lnTo>
                <a:lnTo>
                  <a:pt x="4140200" y="1231899"/>
                </a:lnTo>
                <a:lnTo>
                  <a:pt x="4146550" y="1225549"/>
                </a:lnTo>
                <a:close/>
              </a:path>
              <a:path w="4146550" h="123190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4146550" h="1231900">
                <a:moveTo>
                  <a:pt x="31750" y="120015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1200150"/>
                </a:lnTo>
                <a:lnTo>
                  <a:pt x="31750" y="1200150"/>
                </a:lnTo>
                <a:close/>
              </a:path>
              <a:path w="4146550" h="1231900">
                <a:moveTo>
                  <a:pt x="4133850" y="1200149"/>
                </a:moveTo>
                <a:lnTo>
                  <a:pt x="19050" y="1200150"/>
                </a:lnTo>
                <a:lnTo>
                  <a:pt x="31750" y="1219200"/>
                </a:lnTo>
                <a:lnTo>
                  <a:pt x="31750" y="1231900"/>
                </a:lnTo>
                <a:lnTo>
                  <a:pt x="4114800" y="1231899"/>
                </a:lnTo>
                <a:lnTo>
                  <a:pt x="4114800" y="1219199"/>
                </a:lnTo>
                <a:lnTo>
                  <a:pt x="4133850" y="1200149"/>
                </a:lnTo>
                <a:close/>
              </a:path>
              <a:path w="4146550" h="1231900">
                <a:moveTo>
                  <a:pt x="31750" y="1231900"/>
                </a:moveTo>
                <a:lnTo>
                  <a:pt x="31750" y="1219200"/>
                </a:lnTo>
                <a:lnTo>
                  <a:pt x="19050" y="1200150"/>
                </a:lnTo>
                <a:lnTo>
                  <a:pt x="19050" y="1231900"/>
                </a:lnTo>
                <a:lnTo>
                  <a:pt x="31750" y="1231900"/>
                </a:lnTo>
                <a:close/>
              </a:path>
              <a:path w="4146550" h="1231900">
                <a:moveTo>
                  <a:pt x="4133850" y="31749"/>
                </a:moveTo>
                <a:lnTo>
                  <a:pt x="4114800" y="12699"/>
                </a:lnTo>
                <a:lnTo>
                  <a:pt x="4114800" y="31749"/>
                </a:lnTo>
                <a:lnTo>
                  <a:pt x="4133850" y="31749"/>
                </a:lnTo>
                <a:close/>
              </a:path>
              <a:path w="4146550" h="1231900">
                <a:moveTo>
                  <a:pt x="4133850" y="1200149"/>
                </a:moveTo>
                <a:lnTo>
                  <a:pt x="4133850" y="31749"/>
                </a:lnTo>
                <a:lnTo>
                  <a:pt x="4114800" y="31749"/>
                </a:lnTo>
                <a:lnTo>
                  <a:pt x="4114800" y="1200149"/>
                </a:lnTo>
                <a:lnTo>
                  <a:pt x="4133850" y="1200149"/>
                </a:lnTo>
                <a:close/>
              </a:path>
              <a:path w="4146550" h="1231900">
                <a:moveTo>
                  <a:pt x="4133850" y="1231899"/>
                </a:moveTo>
                <a:lnTo>
                  <a:pt x="4133850" y="1200149"/>
                </a:lnTo>
                <a:lnTo>
                  <a:pt x="4114800" y="1219199"/>
                </a:lnTo>
                <a:lnTo>
                  <a:pt x="4114800" y="1231899"/>
                </a:lnTo>
                <a:lnTo>
                  <a:pt x="4133850" y="12318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385599" y="6263360"/>
            <a:ext cx="3824604" cy="1148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5080" algn="ctr">
              <a:lnSpc>
                <a:spcPct val="89000"/>
              </a:lnSpc>
            </a:pPr>
            <a:r>
              <a:rPr sz="1650" spc="25" dirty="0">
                <a:latin typeface="Palatino Linotype"/>
                <a:cs typeface="Palatino Linotype"/>
              </a:rPr>
              <a:t>H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-90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ff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20" dirty="0">
                <a:latin typeface="Palatino Linotype"/>
                <a:cs typeface="Palatino Linotype"/>
              </a:rPr>
              <a:t>rm</a:t>
            </a:r>
            <a:r>
              <a:rPr sz="1650" spc="-3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25" dirty="0">
                <a:latin typeface="Palatino Linotype"/>
                <a:cs typeface="Palatino Linotype"/>
              </a:rPr>
              <a:t>h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4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20" dirty="0">
                <a:latin typeface="Palatino Linotype"/>
                <a:cs typeface="Palatino Linotype"/>
              </a:rPr>
              <a:t>d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10" dirty="0">
                <a:latin typeface="Palatino Linotype"/>
                <a:cs typeface="Palatino Linotype"/>
              </a:rPr>
              <a:t>ett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60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35" dirty="0">
                <a:latin typeface="Palatino Linotype"/>
                <a:cs typeface="Palatino Linotype"/>
              </a:rPr>
              <a:t>li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à</a:t>
            </a:r>
            <a:r>
              <a:rPr sz="1650" spc="160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di</a:t>
            </a:r>
            <a:r>
              <a:rPr sz="1650" spc="-6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calc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è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b="1" spc="0" dirty="0">
                <a:latin typeface="Palatino Linotype"/>
                <a:cs typeface="Palatino Linotype"/>
              </a:rPr>
              <a:t>c</a:t>
            </a:r>
            <a:r>
              <a:rPr sz="1650" b="1" spc="-20" dirty="0">
                <a:latin typeface="Palatino Linotype"/>
                <a:cs typeface="Palatino Linotype"/>
              </a:rPr>
              <a:t>o</a:t>
            </a:r>
            <a:r>
              <a:rPr sz="1650" b="1" dirty="0">
                <a:latin typeface="Palatino Linotype"/>
                <a:cs typeface="Palatino Linotype"/>
              </a:rPr>
              <a:t>rr</a:t>
            </a:r>
            <a:r>
              <a:rPr sz="1650" b="1" spc="25" dirty="0">
                <a:latin typeface="Palatino Linotype"/>
                <a:cs typeface="Palatino Linotype"/>
              </a:rPr>
              <a:t>e</a:t>
            </a:r>
            <a:r>
              <a:rPr sz="1650" b="1" dirty="0">
                <a:latin typeface="Palatino Linotype"/>
                <a:cs typeface="Palatino Linotype"/>
              </a:rPr>
              <a:t>tta</a:t>
            </a:r>
            <a:r>
              <a:rPr sz="1650" b="1" spc="-40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40" dirty="0">
                <a:latin typeface="Palatino Linotype"/>
                <a:cs typeface="Palatino Linotype"/>
              </a:rPr>
              <a:t>c</a:t>
            </a:r>
            <a:r>
              <a:rPr sz="1650" spc="-25" dirty="0">
                <a:latin typeface="Palatino Linotype"/>
                <a:cs typeface="Palatino Linotype"/>
              </a:rPr>
              <a:t>h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95" dirty="0">
                <a:latin typeface="Palatino Linotype"/>
                <a:cs typeface="Palatino Linotype"/>
              </a:rPr>
              <a:t> 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ca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15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55" dirty="0">
                <a:latin typeface="Palatino Linotype"/>
                <a:cs typeface="Palatino Linotype"/>
              </a:rPr>
              <a:t>u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il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bb</a:t>
            </a:r>
            <a:r>
              <a:rPr sz="16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to</a:t>
            </a:r>
            <a:r>
              <a:rPr sz="16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ta</a:t>
            </a:r>
            <a:r>
              <a:rPr sz="1650" b="1" spc="1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cess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-8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caz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, </a:t>
            </a:r>
            <a:r>
              <a:rPr sz="1650" spc="-45" dirty="0">
                <a:latin typeface="Palatino Linotype"/>
                <a:cs typeface="Palatino Linotype"/>
              </a:rPr>
              <a:t>pu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h</a:t>
            </a:r>
            <a:r>
              <a:rPr sz="1650" dirty="0">
                <a:latin typeface="Palatino Linotype"/>
                <a:cs typeface="Palatino Linotype"/>
              </a:rPr>
              <a:t>é</a:t>
            </a:r>
            <a:r>
              <a:rPr sz="1650" spc="9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l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35" dirty="0">
                <a:latin typeface="Palatino Linotype"/>
                <a:cs typeface="Palatino Linotype"/>
              </a:rPr>
              <a:t> </a:t>
            </a:r>
            <a:r>
              <a:rPr sz="1650" spc="-5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10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cla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50" dirty="0">
                <a:latin typeface="Palatino Linotype"/>
                <a:cs typeface="Palatino Linotype"/>
              </a:rPr>
              <a:t>f</a:t>
            </a:r>
            <a:r>
              <a:rPr sz="1650" spc="15" dirty="0">
                <a:latin typeface="Palatino Linotype"/>
                <a:cs typeface="Palatino Linotype"/>
              </a:rPr>
              <a:t>i</a:t>
            </a:r>
            <a:r>
              <a:rPr sz="1650" spc="-30" dirty="0">
                <a:latin typeface="Palatino Linotype"/>
                <a:cs typeface="Palatino Linotype"/>
              </a:rPr>
              <a:t>ca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 </a:t>
            </a:r>
            <a:r>
              <a:rPr sz="1650" spc="-180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a</a:t>
            </a:r>
            <a:r>
              <a:rPr sz="1650" spc="-10" dirty="0">
                <a:latin typeface="Palatino Linotype"/>
                <a:cs typeface="Palatino Linotype"/>
              </a:rPr>
              <a:t>d</a:t>
            </a:r>
            <a:r>
              <a:rPr sz="1650" spc="-25" dirty="0">
                <a:latin typeface="Palatino Linotype"/>
                <a:cs typeface="Palatino Linotype"/>
              </a:rPr>
              <a:t> </a:t>
            </a:r>
            <a:r>
              <a:rPr sz="1650" spc="-60" dirty="0">
                <a:latin typeface="Palatino Linotype"/>
                <a:cs typeface="Palatino Linotype"/>
              </a:rPr>
              <a:t>uso</a:t>
            </a:r>
            <a:r>
              <a:rPr sz="1650" spc="-55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b</a:t>
            </a:r>
            <a:r>
              <a:rPr sz="1650" spc="-30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17609" y="5924550"/>
            <a:ext cx="1358900" cy="1841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84159" y="5353050"/>
            <a:ext cx="3225800" cy="755650"/>
          </a:xfrm>
          <a:custGeom>
            <a:avLst/>
            <a:gdLst/>
            <a:ahLst/>
            <a:cxnLst/>
            <a:rect l="l" t="t" r="r" b="b"/>
            <a:pathLst>
              <a:path w="3225800" h="755650">
                <a:moveTo>
                  <a:pt x="3225800" y="19050"/>
                </a:moveTo>
                <a:lnTo>
                  <a:pt x="3225800" y="0"/>
                </a:lnTo>
                <a:lnTo>
                  <a:pt x="0" y="0"/>
                </a:lnTo>
                <a:lnTo>
                  <a:pt x="42426" y="19049"/>
                </a:lnTo>
                <a:lnTo>
                  <a:pt x="3225800" y="19050"/>
                </a:lnTo>
                <a:close/>
              </a:path>
              <a:path w="3225800" h="755650">
                <a:moveTo>
                  <a:pt x="1103101" y="495300"/>
                </a:moveTo>
                <a:lnTo>
                  <a:pt x="42426" y="19050"/>
                </a:lnTo>
                <a:lnTo>
                  <a:pt x="19050" y="19050"/>
                </a:lnTo>
                <a:lnTo>
                  <a:pt x="19050" y="495300"/>
                </a:lnTo>
                <a:lnTo>
                  <a:pt x="1103101" y="495300"/>
                </a:lnTo>
                <a:close/>
              </a:path>
              <a:path w="3225800" h="755650">
                <a:moveTo>
                  <a:pt x="1653345" y="742363"/>
                </a:moveTo>
                <a:lnTo>
                  <a:pt x="1272809" y="571500"/>
                </a:lnTo>
                <a:lnTo>
                  <a:pt x="946150" y="571499"/>
                </a:lnTo>
                <a:lnTo>
                  <a:pt x="965200" y="577849"/>
                </a:lnTo>
                <a:lnTo>
                  <a:pt x="1461939" y="712445"/>
                </a:lnTo>
                <a:lnTo>
                  <a:pt x="1520179" y="728503"/>
                </a:lnTo>
                <a:lnTo>
                  <a:pt x="1549400" y="736600"/>
                </a:lnTo>
                <a:lnTo>
                  <a:pt x="1625600" y="755650"/>
                </a:lnTo>
                <a:lnTo>
                  <a:pt x="1625600" y="749300"/>
                </a:lnTo>
                <a:lnTo>
                  <a:pt x="1653345" y="742363"/>
                </a:lnTo>
                <a:close/>
              </a:path>
              <a:path w="3225800" h="755650">
                <a:moveTo>
                  <a:pt x="1295400" y="571500"/>
                </a:moveTo>
                <a:lnTo>
                  <a:pt x="1295400" y="495300"/>
                </a:lnTo>
                <a:lnTo>
                  <a:pt x="1103101" y="495300"/>
                </a:lnTo>
                <a:lnTo>
                  <a:pt x="1272809" y="571500"/>
                </a:lnTo>
                <a:lnTo>
                  <a:pt x="1295400" y="571500"/>
                </a:lnTo>
                <a:close/>
              </a:path>
              <a:path w="3225800" h="755650">
                <a:moveTo>
                  <a:pt x="1682936" y="755650"/>
                </a:moveTo>
                <a:lnTo>
                  <a:pt x="1653345" y="742363"/>
                </a:lnTo>
                <a:lnTo>
                  <a:pt x="1625600" y="749300"/>
                </a:lnTo>
                <a:lnTo>
                  <a:pt x="1625600" y="755650"/>
                </a:lnTo>
                <a:lnTo>
                  <a:pt x="1682936" y="755650"/>
                </a:lnTo>
                <a:close/>
              </a:path>
              <a:path w="3225800" h="755650">
                <a:moveTo>
                  <a:pt x="2292350" y="589889"/>
                </a:moveTo>
                <a:lnTo>
                  <a:pt x="2292350" y="584199"/>
                </a:lnTo>
                <a:lnTo>
                  <a:pt x="2231072" y="584199"/>
                </a:lnTo>
                <a:lnTo>
                  <a:pt x="1762935" y="712456"/>
                </a:lnTo>
                <a:lnTo>
                  <a:pt x="1705143" y="728526"/>
                </a:lnTo>
                <a:lnTo>
                  <a:pt x="1676400" y="736600"/>
                </a:lnTo>
                <a:lnTo>
                  <a:pt x="1653345" y="742363"/>
                </a:lnTo>
                <a:lnTo>
                  <a:pt x="1682936" y="755650"/>
                </a:lnTo>
                <a:lnTo>
                  <a:pt x="2292350" y="589889"/>
                </a:lnTo>
                <a:close/>
              </a:path>
              <a:path w="3225800" h="755650">
                <a:moveTo>
                  <a:pt x="1943099" y="495300"/>
                </a:moveTo>
                <a:lnTo>
                  <a:pt x="1930400" y="495300"/>
                </a:lnTo>
                <a:lnTo>
                  <a:pt x="1930400" y="514349"/>
                </a:lnTo>
                <a:lnTo>
                  <a:pt x="1943099" y="495300"/>
                </a:lnTo>
                <a:close/>
              </a:path>
              <a:path w="3225800" h="755650">
                <a:moveTo>
                  <a:pt x="3225800" y="514349"/>
                </a:moveTo>
                <a:lnTo>
                  <a:pt x="3225800" y="19050"/>
                </a:lnTo>
                <a:lnTo>
                  <a:pt x="3206750" y="19050"/>
                </a:lnTo>
                <a:lnTo>
                  <a:pt x="3206750" y="495300"/>
                </a:lnTo>
                <a:lnTo>
                  <a:pt x="1943099" y="495300"/>
                </a:lnTo>
                <a:lnTo>
                  <a:pt x="1930400" y="514349"/>
                </a:lnTo>
                <a:lnTo>
                  <a:pt x="3225800" y="514349"/>
                </a:lnTo>
                <a:close/>
              </a:path>
              <a:path w="3225800" h="755650">
                <a:moveTo>
                  <a:pt x="1943099" y="558799"/>
                </a:moveTo>
                <a:lnTo>
                  <a:pt x="1943099" y="514349"/>
                </a:lnTo>
                <a:lnTo>
                  <a:pt x="1930400" y="514349"/>
                </a:lnTo>
                <a:lnTo>
                  <a:pt x="1930400" y="558799"/>
                </a:lnTo>
                <a:lnTo>
                  <a:pt x="1943099" y="558799"/>
                </a:lnTo>
                <a:close/>
              </a:path>
              <a:path w="3225800" h="755650">
                <a:moveTo>
                  <a:pt x="1943100" y="571500"/>
                </a:moveTo>
                <a:lnTo>
                  <a:pt x="1930400" y="558800"/>
                </a:lnTo>
                <a:lnTo>
                  <a:pt x="1930400" y="571500"/>
                </a:lnTo>
                <a:lnTo>
                  <a:pt x="1943100" y="571500"/>
                </a:lnTo>
                <a:close/>
              </a:path>
              <a:path w="3225800" h="755650">
                <a:moveTo>
                  <a:pt x="2286000" y="558799"/>
                </a:moveTo>
                <a:lnTo>
                  <a:pt x="1943099" y="558799"/>
                </a:lnTo>
                <a:lnTo>
                  <a:pt x="1943100" y="571500"/>
                </a:lnTo>
                <a:lnTo>
                  <a:pt x="2239141" y="571500"/>
                </a:lnTo>
                <a:lnTo>
                  <a:pt x="2286000" y="558799"/>
                </a:lnTo>
                <a:close/>
              </a:path>
              <a:path w="3225800" h="755650">
                <a:moveTo>
                  <a:pt x="2279650" y="571500"/>
                </a:moveTo>
                <a:lnTo>
                  <a:pt x="2239141" y="571500"/>
                </a:lnTo>
                <a:lnTo>
                  <a:pt x="2231072" y="584199"/>
                </a:lnTo>
                <a:lnTo>
                  <a:pt x="2254250" y="577850"/>
                </a:lnTo>
                <a:lnTo>
                  <a:pt x="2279650" y="571500"/>
                </a:lnTo>
                <a:close/>
              </a:path>
              <a:path w="3225800" h="755650">
                <a:moveTo>
                  <a:pt x="2406650" y="558799"/>
                </a:moveTo>
                <a:lnTo>
                  <a:pt x="2286000" y="558799"/>
                </a:lnTo>
                <a:lnTo>
                  <a:pt x="2292350" y="584199"/>
                </a:lnTo>
                <a:lnTo>
                  <a:pt x="2292350" y="589889"/>
                </a:lnTo>
                <a:lnTo>
                  <a:pt x="2406650" y="55879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17609" y="5924550"/>
            <a:ext cx="1358900" cy="1841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79559" y="5848350"/>
            <a:ext cx="635000" cy="76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03209" y="5372100"/>
            <a:ext cx="3187699" cy="4762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84159" y="5353050"/>
            <a:ext cx="3225800" cy="774700"/>
          </a:xfrm>
          <a:custGeom>
            <a:avLst/>
            <a:gdLst/>
            <a:ahLst/>
            <a:cxnLst/>
            <a:rect l="l" t="t" r="r" b="b"/>
            <a:pathLst>
              <a:path w="3225800" h="774700">
                <a:moveTo>
                  <a:pt x="3225800" y="514349"/>
                </a:moveTo>
                <a:lnTo>
                  <a:pt x="3225800" y="0"/>
                </a:lnTo>
                <a:lnTo>
                  <a:pt x="0" y="0"/>
                </a:lnTo>
                <a:lnTo>
                  <a:pt x="0" y="514350"/>
                </a:lnTo>
                <a:lnTo>
                  <a:pt x="19050" y="51435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3194050" y="31749"/>
                </a:lnTo>
                <a:lnTo>
                  <a:pt x="3194050" y="19049"/>
                </a:lnTo>
                <a:lnTo>
                  <a:pt x="3206750" y="31749"/>
                </a:lnTo>
                <a:lnTo>
                  <a:pt x="3206750" y="514349"/>
                </a:lnTo>
                <a:lnTo>
                  <a:pt x="3225800" y="514349"/>
                </a:lnTo>
                <a:close/>
              </a:path>
              <a:path w="3225800" h="77470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3225800" h="774700">
                <a:moveTo>
                  <a:pt x="31750" y="4826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482600"/>
                </a:lnTo>
                <a:lnTo>
                  <a:pt x="31750" y="482600"/>
                </a:lnTo>
                <a:close/>
              </a:path>
              <a:path w="3225800" h="774700">
                <a:moveTo>
                  <a:pt x="1308100" y="584199"/>
                </a:moveTo>
                <a:lnTo>
                  <a:pt x="1308100" y="482599"/>
                </a:lnTo>
                <a:lnTo>
                  <a:pt x="19050" y="482600"/>
                </a:lnTo>
                <a:lnTo>
                  <a:pt x="31750" y="495300"/>
                </a:lnTo>
                <a:lnTo>
                  <a:pt x="31750" y="514350"/>
                </a:lnTo>
                <a:lnTo>
                  <a:pt x="1276350" y="514349"/>
                </a:lnTo>
                <a:lnTo>
                  <a:pt x="1276350" y="495299"/>
                </a:lnTo>
                <a:lnTo>
                  <a:pt x="1295400" y="514349"/>
                </a:lnTo>
                <a:lnTo>
                  <a:pt x="1295400" y="584199"/>
                </a:lnTo>
                <a:lnTo>
                  <a:pt x="1308100" y="584199"/>
                </a:lnTo>
                <a:close/>
              </a:path>
              <a:path w="3225800" h="774700">
                <a:moveTo>
                  <a:pt x="31750" y="514350"/>
                </a:moveTo>
                <a:lnTo>
                  <a:pt x="31750" y="495300"/>
                </a:lnTo>
                <a:lnTo>
                  <a:pt x="19050" y="482600"/>
                </a:lnTo>
                <a:lnTo>
                  <a:pt x="19050" y="514350"/>
                </a:lnTo>
                <a:lnTo>
                  <a:pt x="31750" y="514350"/>
                </a:lnTo>
                <a:close/>
              </a:path>
              <a:path w="3225800" h="774700">
                <a:moveTo>
                  <a:pt x="939800" y="558799"/>
                </a:moveTo>
                <a:lnTo>
                  <a:pt x="812800" y="558799"/>
                </a:lnTo>
                <a:lnTo>
                  <a:pt x="933450" y="591356"/>
                </a:lnTo>
                <a:lnTo>
                  <a:pt x="933450" y="584199"/>
                </a:lnTo>
                <a:lnTo>
                  <a:pt x="939800" y="558799"/>
                </a:lnTo>
                <a:close/>
              </a:path>
              <a:path w="3225800" h="774700">
                <a:moveTo>
                  <a:pt x="1033517" y="584199"/>
                </a:moveTo>
                <a:lnTo>
                  <a:pt x="939800" y="558799"/>
                </a:lnTo>
                <a:lnTo>
                  <a:pt x="933450" y="584199"/>
                </a:lnTo>
                <a:lnTo>
                  <a:pt x="1033517" y="584199"/>
                </a:lnTo>
                <a:close/>
              </a:path>
              <a:path w="3225800" h="774700">
                <a:moveTo>
                  <a:pt x="1612900" y="741228"/>
                </a:moveTo>
                <a:lnTo>
                  <a:pt x="1033517" y="584199"/>
                </a:lnTo>
                <a:lnTo>
                  <a:pt x="933450" y="584199"/>
                </a:lnTo>
                <a:lnTo>
                  <a:pt x="933450" y="591356"/>
                </a:lnTo>
                <a:lnTo>
                  <a:pt x="1606550" y="772986"/>
                </a:lnTo>
                <a:lnTo>
                  <a:pt x="1606550" y="742949"/>
                </a:lnTo>
                <a:lnTo>
                  <a:pt x="1612900" y="741228"/>
                </a:lnTo>
                <a:close/>
              </a:path>
              <a:path w="3225800" h="774700">
                <a:moveTo>
                  <a:pt x="1295400" y="558799"/>
                </a:moveTo>
                <a:lnTo>
                  <a:pt x="939800" y="558799"/>
                </a:lnTo>
                <a:lnTo>
                  <a:pt x="1033517" y="584199"/>
                </a:lnTo>
                <a:lnTo>
                  <a:pt x="1276350" y="584199"/>
                </a:lnTo>
                <a:lnTo>
                  <a:pt x="1276350" y="571499"/>
                </a:lnTo>
                <a:lnTo>
                  <a:pt x="1295400" y="558799"/>
                </a:lnTo>
                <a:close/>
              </a:path>
              <a:path w="3225800" h="774700">
                <a:moveTo>
                  <a:pt x="1295400" y="514349"/>
                </a:moveTo>
                <a:lnTo>
                  <a:pt x="1276350" y="495299"/>
                </a:lnTo>
                <a:lnTo>
                  <a:pt x="1276350" y="514349"/>
                </a:lnTo>
                <a:lnTo>
                  <a:pt x="1295400" y="514349"/>
                </a:lnTo>
                <a:close/>
              </a:path>
              <a:path w="3225800" h="774700">
                <a:moveTo>
                  <a:pt x="1295400" y="558799"/>
                </a:moveTo>
                <a:lnTo>
                  <a:pt x="1295400" y="514349"/>
                </a:lnTo>
                <a:lnTo>
                  <a:pt x="1276350" y="514349"/>
                </a:lnTo>
                <a:lnTo>
                  <a:pt x="1276350" y="558799"/>
                </a:lnTo>
                <a:lnTo>
                  <a:pt x="1295400" y="558799"/>
                </a:lnTo>
                <a:close/>
              </a:path>
              <a:path w="3225800" h="774700">
                <a:moveTo>
                  <a:pt x="1295400" y="584199"/>
                </a:moveTo>
                <a:lnTo>
                  <a:pt x="1295400" y="558799"/>
                </a:lnTo>
                <a:lnTo>
                  <a:pt x="1276350" y="571499"/>
                </a:lnTo>
                <a:lnTo>
                  <a:pt x="1276350" y="584199"/>
                </a:lnTo>
                <a:lnTo>
                  <a:pt x="1295400" y="584199"/>
                </a:lnTo>
                <a:close/>
              </a:path>
              <a:path w="3225800" h="774700">
                <a:moveTo>
                  <a:pt x="1619250" y="742949"/>
                </a:moveTo>
                <a:lnTo>
                  <a:pt x="1612900" y="741228"/>
                </a:lnTo>
                <a:lnTo>
                  <a:pt x="1606550" y="742949"/>
                </a:lnTo>
                <a:lnTo>
                  <a:pt x="1619250" y="742949"/>
                </a:lnTo>
                <a:close/>
              </a:path>
              <a:path w="3225800" h="774700">
                <a:moveTo>
                  <a:pt x="1619250" y="772972"/>
                </a:moveTo>
                <a:lnTo>
                  <a:pt x="1619250" y="742949"/>
                </a:lnTo>
                <a:lnTo>
                  <a:pt x="1606550" y="742949"/>
                </a:lnTo>
                <a:lnTo>
                  <a:pt x="1606550" y="772986"/>
                </a:lnTo>
                <a:lnTo>
                  <a:pt x="1612900" y="774699"/>
                </a:lnTo>
                <a:lnTo>
                  <a:pt x="1619250" y="772972"/>
                </a:lnTo>
                <a:close/>
              </a:path>
              <a:path w="3225800" h="774700">
                <a:moveTo>
                  <a:pt x="2292350" y="589889"/>
                </a:moveTo>
                <a:lnTo>
                  <a:pt x="2292350" y="584199"/>
                </a:lnTo>
                <a:lnTo>
                  <a:pt x="2192282" y="584199"/>
                </a:lnTo>
                <a:lnTo>
                  <a:pt x="1612900" y="741228"/>
                </a:lnTo>
                <a:lnTo>
                  <a:pt x="1619250" y="742949"/>
                </a:lnTo>
                <a:lnTo>
                  <a:pt x="1619250" y="772972"/>
                </a:lnTo>
                <a:lnTo>
                  <a:pt x="2292350" y="589889"/>
                </a:lnTo>
                <a:close/>
              </a:path>
              <a:path w="3225800" h="774700">
                <a:moveTo>
                  <a:pt x="3206750" y="482599"/>
                </a:moveTo>
                <a:lnTo>
                  <a:pt x="1911350" y="482599"/>
                </a:lnTo>
                <a:lnTo>
                  <a:pt x="1911350" y="584199"/>
                </a:lnTo>
                <a:lnTo>
                  <a:pt x="1930400" y="584199"/>
                </a:lnTo>
                <a:lnTo>
                  <a:pt x="1930400" y="514349"/>
                </a:lnTo>
                <a:lnTo>
                  <a:pt x="1943100" y="495299"/>
                </a:lnTo>
                <a:lnTo>
                  <a:pt x="1943100" y="514349"/>
                </a:lnTo>
                <a:lnTo>
                  <a:pt x="3194050" y="514349"/>
                </a:lnTo>
                <a:lnTo>
                  <a:pt x="3194050" y="495299"/>
                </a:lnTo>
                <a:lnTo>
                  <a:pt x="3206750" y="482599"/>
                </a:lnTo>
                <a:close/>
              </a:path>
              <a:path w="3225800" h="774700">
                <a:moveTo>
                  <a:pt x="1943100" y="514349"/>
                </a:moveTo>
                <a:lnTo>
                  <a:pt x="1943100" y="495299"/>
                </a:lnTo>
                <a:lnTo>
                  <a:pt x="1930400" y="514349"/>
                </a:lnTo>
                <a:lnTo>
                  <a:pt x="1943100" y="514349"/>
                </a:lnTo>
                <a:close/>
              </a:path>
              <a:path w="3225800" h="774700">
                <a:moveTo>
                  <a:pt x="1943100" y="558799"/>
                </a:moveTo>
                <a:lnTo>
                  <a:pt x="1943100" y="514349"/>
                </a:lnTo>
                <a:lnTo>
                  <a:pt x="1930400" y="514349"/>
                </a:lnTo>
                <a:lnTo>
                  <a:pt x="1930400" y="558799"/>
                </a:lnTo>
                <a:lnTo>
                  <a:pt x="1943100" y="558799"/>
                </a:lnTo>
                <a:close/>
              </a:path>
              <a:path w="3225800" h="774700">
                <a:moveTo>
                  <a:pt x="2286000" y="558799"/>
                </a:moveTo>
                <a:lnTo>
                  <a:pt x="1930400" y="558799"/>
                </a:lnTo>
                <a:lnTo>
                  <a:pt x="1943100" y="571499"/>
                </a:lnTo>
                <a:lnTo>
                  <a:pt x="1943100" y="584199"/>
                </a:lnTo>
                <a:lnTo>
                  <a:pt x="2192282" y="584199"/>
                </a:lnTo>
                <a:lnTo>
                  <a:pt x="2286000" y="558799"/>
                </a:lnTo>
                <a:close/>
              </a:path>
              <a:path w="3225800" h="774700">
                <a:moveTo>
                  <a:pt x="1943100" y="584199"/>
                </a:moveTo>
                <a:lnTo>
                  <a:pt x="1943100" y="571499"/>
                </a:lnTo>
                <a:lnTo>
                  <a:pt x="1930400" y="558799"/>
                </a:lnTo>
                <a:lnTo>
                  <a:pt x="1930400" y="584199"/>
                </a:lnTo>
                <a:lnTo>
                  <a:pt x="1943100" y="584199"/>
                </a:lnTo>
                <a:close/>
              </a:path>
              <a:path w="3225800" h="774700">
                <a:moveTo>
                  <a:pt x="2292350" y="584199"/>
                </a:moveTo>
                <a:lnTo>
                  <a:pt x="2286000" y="558799"/>
                </a:lnTo>
                <a:lnTo>
                  <a:pt x="2192282" y="584199"/>
                </a:lnTo>
                <a:lnTo>
                  <a:pt x="2292350" y="584199"/>
                </a:lnTo>
                <a:close/>
              </a:path>
              <a:path w="3225800" h="774700">
                <a:moveTo>
                  <a:pt x="2406650" y="558799"/>
                </a:moveTo>
                <a:lnTo>
                  <a:pt x="2286000" y="558799"/>
                </a:lnTo>
                <a:lnTo>
                  <a:pt x="2292350" y="584199"/>
                </a:lnTo>
                <a:lnTo>
                  <a:pt x="2292350" y="589889"/>
                </a:lnTo>
                <a:lnTo>
                  <a:pt x="2406650" y="558799"/>
                </a:lnTo>
                <a:close/>
              </a:path>
              <a:path w="3225800" h="774700">
                <a:moveTo>
                  <a:pt x="3206750" y="31749"/>
                </a:moveTo>
                <a:lnTo>
                  <a:pt x="3194050" y="19049"/>
                </a:lnTo>
                <a:lnTo>
                  <a:pt x="3194050" y="31749"/>
                </a:lnTo>
                <a:lnTo>
                  <a:pt x="3206750" y="31749"/>
                </a:lnTo>
                <a:close/>
              </a:path>
              <a:path w="3225800" h="774700">
                <a:moveTo>
                  <a:pt x="3206750" y="482599"/>
                </a:moveTo>
                <a:lnTo>
                  <a:pt x="3206750" y="31749"/>
                </a:lnTo>
                <a:lnTo>
                  <a:pt x="3194050" y="31749"/>
                </a:lnTo>
                <a:lnTo>
                  <a:pt x="3194050" y="482599"/>
                </a:lnTo>
                <a:lnTo>
                  <a:pt x="3206750" y="482599"/>
                </a:lnTo>
                <a:close/>
              </a:path>
              <a:path w="3225800" h="774700">
                <a:moveTo>
                  <a:pt x="3206750" y="514349"/>
                </a:moveTo>
                <a:lnTo>
                  <a:pt x="3206750" y="482599"/>
                </a:lnTo>
                <a:lnTo>
                  <a:pt x="3194050" y="495299"/>
                </a:lnTo>
                <a:lnTo>
                  <a:pt x="3194050" y="514349"/>
                </a:lnTo>
                <a:lnTo>
                  <a:pt x="3206750" y="5143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830182" y="5441950"/>
            <a:ext cx="294068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750" b="1" spc="17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9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14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03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2005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525909" y="6235700"/>
            <a:ext cx="4108449" cy="12065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06859" y="6223000"/>
            <a:ext cx="4146550" cy="1231900"/>
          </a:xfrm>
          <a:custGeom>
            <a:avLst/>
            <a:gdLst/>
            <a:ahLst/>
            <a:cxnLst/>
            <a:rect l="l" t="t" r="r" b="b"/>
            <a:pathLst>
              <a:path w="4146550" h="1231900">
                <a:moveTo>
                  <a:pt x="4146550" y="1225549"/>
                </a:moveTo>
                <a:lnTo>
                  <a:pt x="4146550" y="6349"/>
                </a:lnTo>
                <a:lnTo>
                  <a:pt x="41402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1225550"/>
                </a:lnTo>
                <a:lnTo>
                  <a:pt x="6350" y="1231900"/>
                </a:lnTo>
                <a:lnTo>
                  <a:pt x="19050" y="123190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4114800" y="31749"/>
                </a:lnTo>
                <a:lnTo>
                  <a:pt x="4114800" y="12699"/>
                </a:lnTo>
                <a:lnTo>
                  <a:pt x="4127500" y="31749"/>
                </a:lnTo>
                <a:lnTo>
                  <a:pt x="4127500" y="1231899"/>
                </a:lnTo>
                <a:lnTo>
                  <a:pt x="4140200" y="1231899"/>
                </a:lnTo>
                <a:lnTo>
                  <a:pt x="4146550" y="1225549"/>
                </a:lnTo>
                <a:close/>
              </a:path>
              <a:path w="4146550" h="123190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4146550" h="1231900">
                <a:moveTo>
                  <a:pt x="31750" y="12065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1206500"/>
                </a:lnTo>
                <a:lnTo>
                  <a:pt x="31750" y="1206500"/>
                </a:lnTo>
                <a:close/>
              </a:path>
              <a:path w="4146550" h="1231900">
                <a:moveTo>
                  <a:pt x="4127500" y="1206499"/>
                </a:moveTo>
                <a:lnTo>
                  <a:pt x="19050" y="1206500"/>
                </a:lnTo>
                <a:lnTo>
                  <a:pt x="31750" y="1219200"/>
                </a:lnTo>
                <a:lnTo>
                  <a:pt x="31750" y="1231900"/>
                </a:lnTo>
                <a:lnTo>
                  <a:pt x="4114800" y="1231899"/>
                </a:lnTo>
                <a:lnTo>
                  <a:pt x="4114800" y="1219199"/>
                </a:lnTo>
                <a:lnTo>
                  <a:pt x="4127500" y="1206499"/>
                </a:lnTo>
                <a:close/>
              </a:path>
              <a:path w="4146550" h="1231900">
                <a:moveTo>
                  <a:pt x="31750" y="1231900"/>
                </a:moveTo>
                <a:lnTo>
                  <a:pt x="31750" y="1219200"/>
                </a:lnTo>
                <a:lnTo>
                  <a:pt x="19050" y="1206500"/>
                </a:lnTo>
                <a:lnTo>
                  <a:pt x="19050" y="1231900"/>
                </a:lnTo>
                <a:lnTo>
                  <a:pt x="31750" y="1231900"/>
                </a:lnTo>
                <a:close/>
              </a:path>
              <a:path w="4146550" h="1231900">
                <a:moveTo>
                  <a:pt x="4127500" y="31749"/>
                </a:moveTo>
                <a:lnTo>
                  <a:pt x="4114800" y="12699"/>
                </a:lnTo>
                <a:lnTo>
                  <a:pt x="4114800" y="31749"/>
                </a:lnTo>
                <a:lnTo>
                  <a:pt x="4127500" y="31749"/>
                </a:lnTo>
                <a:close/>
              </a:path>
              <a:path w="4146550" h="1231900">
                <a:moveTo>
                  <a:pt x="4127500" y="1206499"/>
                </a:moveTo>
                <a:lnTo>
                  <a:pt x="4127500" y="31749"/>
                </a:lnTo>
                <a:lnTo>
                  <a:pt x="4114800" y="31749"/>
                </a:lnTo>
                <a:lnTo>
                  <a:pt x="4114800" y="1206499"/>
                </a:lnTo>
                <a:lnTo>
                  <a:pt x="4127500" y="1206499"/>
                </a:lnTo>
                <a:close/>
              </a:path>
              <a:path w="4146550" h="1231900">
                <a:moveTo>
                  <a:pt x="4127500" y="1231899"/>
                </a:moveTo>
                <a:lnTo>
                  <a:pt x="4127500" y="1206499"/>
                </a:lnTo>
                <a:lnTo>
                  <a:pt x="4114800" y="1219199"/>
                </a:lnTo>
                <a:lnTo>
                  <a:pt x="4114800" y="1231899"/>
                </a:lnTo>
                <a:lnTo>
                  <a:pt x="4127500" y="12318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837061" y="6273800"/>
            <a:ext cx="3482340" cy="1144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7620" algn="ctr">
              <a:lnSpc>
                <a:spcPts val="1750"/>
              </a:lnSpc>
            </a:pPr>
            <a:r>
              <a:rPr sz="1650" spc="25" dirty="0">
                <a:latin typeface="Palatino Linotype"/>
                <a:cs typeface="Palatino Linotype"/>
              </a:rPr>
              <a:t>H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-90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te</a:t>
            </a:r>
            <a:r>
              <a:rPr sz="1650" spc="-50" dirty="0">
                <a:latin typeface="Palatino Linotype"/>
                <a:cs typeface="Palatino Linotype"/>
              </a:rPr>
              <a:t>s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l</a:t>
            </a:r>
            <a:r>
              <a:rPr sz="1650" spc="-165" dirty="0">
                <a:latin typeface="Palatino Linotype"/>
                <a:cs typeface="Palatino Linotype"/>
              </a:rPr>
              <a:t>’</a:t>
            </a:r>
            <a:r>
              <a:rPr sz="1650" spc="-30" dirty="0">
                <a:latin typeface="Palatino Linotype"/>
                <a:cs typeface="Palatino Linotype"/>
              </a:rPr>
              <a:t>ag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15" dirty="0">
                <a:latin typeface="Palatino Linotype"/>
                <a:cs typeface="Palatino Linotype"/>
              </a:rPr>
              <a:t>l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25" dirty="0">
                <a:latin typeface="Palatino Linotype"/>
                <a:cs typeface="Palatino Linotype"/>
              </a:rPr>
              <a:t>z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200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 </a:t>
            </a:r>
            <a:r>
              <a:rPr sz="1650" b="1" u="heavy" spc="-20" dirty="0">
                <a:latin typeface="Palatino Linotype"/>
                <a:cs typeface="Palatino Linotype"/>
              </a:rPr>
              <a:t>T</a:t>
            </a:r>
            <a:r>
              <a:rPr sz="1650" b="1" u="heavy" dirty="0">
                <a:latin typeface="Palatino Linotype"/>
                <a:cs typeface="Palatino Linotype"/>
              </a:rPr>
              <a:t>U</a:t>
            </a:r>
            <a:r>
              <a:rPr sz="1650" b="1" u="heavy" spc="-5" dirty="0">
                <a:latin typeface="Palatino Linotype"/>
                <a:cs typeface="Palatino Linotype"/>
              </a:rPr>
              <a:t>TT</a:t>
            </a:r>
            <a:r>
              <a:rPr sz="1650" b="1" u="heavy" dirty="0">
                <a:latin typeface="Palatino Linotype"/>
                <a:cs typeface="Palatino Linotype"/>
              </a:rPr>
              <a:t>I</a:t>
            </a:r>
            <a:r>
              <a:rPr sz="1650" b="1" spc="-5" dirty="0">
                <a:latin typeface="Palatino Linotype"/>
                <a:cs typeface="Palatino Linotype"/>
              </a:rPr>
              <a:t> 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i 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-25" dirty="0">
                <a:latin typeface="Palatino Linotype"/>
                <a:cs typeface="Palatino Linotype"/>
              </a:rPr>
              <a:t>mm</a:t>
            </a:r>
            <a:r>
              <a:rPr sz="1650" spc="-15" dirty="0">
                <a:latin typeface="Palatino Linotype"/>
                <a:cs typeface="Palatino Linotype"/>
              </a:rPr>
              <a:t>ob</a:t>
            </a:r>
            <a:r>
              <a:rPr sz="1650" spc="-35" dirty="0">
                <a:latin typeface="Palatino Linotype"/>
                <a:cs typeface="Palatino Linotype"/>
              </a:rPr>
              <a:t>il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10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10" dirty="0">
                <a:latin typeface="Palatino Linotype"/>
                <a:cs typeface="Palatino Linotype"/>
              </a:rPr>
              <a:t>e</a:t>
            </a:r>
            <a:r>
              <a:rPr sz="1650" spc="95" dirty="0">
                <a:latin typeface="Palatino Linotype"/>
                <a:cs typeface="Palatino Linotype"/>
              </a:rPr>
              <a:t> </a:t>
            </a:r>
            <a:r>
              <a:rPr sz="1650" spc="-5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40" dirty="0">
                <a:latin typeface="Palatino Linotype"/>
                <a:cs typeface="Palatino Linotype"/>
              </a:rPr>
              <a:t>ic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:</a:t>
            </a:r>
            <a:endParaRPr sz="1650">
              <a:latin typeface="Palatino Linotype"/>
              <a:cs typeface="Palatino Linotype"/>
            </a:endParaRPr>
          </a:p>
          <a:p>
            <a:pPr algn="ctr">
              <a:lnSpc>
                <a:spcPts val="1639"/>
              </a:lnSpc>
            </a:pPr>
            <a:r>
              <a:rPr sz="1650" dirty="0">
                <a:solidFill>
                  <a:srgbClr val="C00000"/>
                </a:solidFill>
                <a:latin typeface="Wingdings 3"/>
                <a:cs typeface="Wingdings 3"/>
              </a:rPr>
              <a:t></a:t>
            </a:r>
            <a:r>
              <a:rPr sz="1650" spc="-35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 a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endParaRPr sz="1650">
              <a:latin typeface="Palatino Linotype"/>
              <a:cs typeface="Palatino Linotype"/>
            </a:endParaRPr>
          </a:p>
          <a:p>
            <a:pPr marL="412115" marR="395605" indent="-4445" algn="ctr">
              <a:lnSpc>
                <a:spcPts val="1750"/>
              </a:lnSpc>
              <a:spcBef>
                <a:spcPts val="160"/>
              </a:spcBef>
            </a:pPr>
            <a:r>
              <a:rPr sz="1650" dirty="0">
                <a:solidFill>
                  <a:srgbClr val="C00000"/>
                </a:solidFill>
                <a:latin typeface="Wingdings 3"/>
                <a:cs typeface="Wingdings 3"/>
              </a:rPr>
              <a:t></a:t>
            </a:r>
            <a:r>
              <a:rPr sz="1650" spc="-35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u="heavy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u="heavy" spc="-3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u="heavy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 </a:t>
            </a:r>
            <a:r>
              <a:rPr sz="1650" b="1" spc="5" dirty="0">
                <a:latin typeface="Palatino Linotype"/>
                <a:cs typeface="Palatino Linotype"/>
              </a:rPr>
              <a:t>s</a:t>
            </a:r>
            <a:r>
              <a:rPr sz="1650" b="1" spc="-60" dirty="0">
                <a:latin typeface="Palatino Linotype"/>
                <a:cs typeface="Palatino Linotype"/>
              </a:rPr>
              <a:t>i</a:t>
            </a:r>
            <a:r>
              <a:rPr sz="1650" b="1" spc="5" dirty="0">
                <a:latin typeface="Palatino Linotype"/>
                <a:cs typeface="Palatino Linotype"/>
              </a:rPr>
              <a:t>a</a:t>
            </a:r>
            <a:r>
              <a:rPr sz="1650" b="1" spc="-20" dirty="0">
                <a:latin typeface="Palatino Linotype"/>
                <a:cs typeface="Palatino Linotype"/>
              </a:rPr>
              <a:t>n</a:t>
            </a:r>
            <a:r>
              <a:rPr sz="1650" b="1" dirty="0">
                <a:latin typeface="Palatino Linotype"/>
                <a:cs typeface="Palatino Linotype"/>
              </a:rPr>
              <a:t>o</a:t>
            </a:r>
            <a:r>
              <a:rPr sz="1650" b="1" spc="-35" dirty="0">
                <a:latin typeface="Palatino Linotype"/>
                <a:cs typeface="Palatino Linotype"/>
              </a:rPr>
              <a:t> </a:t>
            </a:r>
            <a:r>
              <a:rPr sz="1650" b="1" spc="0" dirty="0">
                <a:latin typeface="Palatino Linotype"/>
                <a:cs typeface="Palatino Linotype"/>
              </a:rPr>
              <a:t>ess</a:t>
            </a:r>
            <a:r>
              <a:rPr sz="1650" b="1" spc="-10" dirty="0">
                <a:latin typeface="Palatino Linotype"/>
                <a:cs typeface="Palatino Linotype"/>
              </a:rPr>
              <a:t>i</a:t>
            </a:r>
            <a:r>
              <a:rPr sz="1650" b="1" spc="-60" dirty="0">
                <a:latin typeface="Palatino Linotype"/>
                <a:cs typeface="Palatino Linotype"/>
              </a:rPr>
              <a:t> </a:t>
            </a:r>
            <a:r>
              <a:rPr sz="1650" b="1" spc="-50" dirty="0">
                <a:latin typeface="Palatino Linotype"/>
                <a:cs typeface="Palatino Linotype"/>
              </a:rPr>
              <a:t>l</a:t>
            </a:r>
            <a:r>
              <a:rPr sz="1650" b="1" spc="-20" dirty="0">
                <a:latin typeface="Palatino Linotype"/>
                <a:cs typeface="Palatino Linotype"/>
              </a:rPr>
              <a:t>o</a:t>
            </a:r>
            <a:r>
              <a:rPr sz="1650" b="1" spc="0" dirty="0">
                <a:latin typeface="Palatino Linotype"/>
                <a:cs typeface="Palatino Linotype"/>
              </a:rPr>
              <a:t>c</a:t>
            </a: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dirty="0">
                <a:latin typeface="Palatino Linotype"/>
                <a:cs typeface="Palatino Linotype"/>
              </a:rPr>
              <a:t>ti</a:t>
            </a:r>
            <a:r>
              <a:rPr sz="1650" b="1" spc="35" dirty="0">
                <a:latin typeface="Palatino Linotype"/>
                <a:cs typeface="Palatino Linotype"/>
              </a:rPr>
              <a:t> </a:t>
            </a:r>
            <a:r>
              <a:rPr sz="1650" b="1" dirty="0">
                <a:latin typeface="Palatino Linotype"/>
                <a:cs typeface="Palatino Linotype"/>
              </a:rPr>
              <a:t>o</a:t>
            </a:r>
            <a:r>
              <a:rPr sz="1650" b="1" spc="15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latin typeface="Palatino Linotype"/>
                <a:cs typeface="Palatino Linotype"/>
              </a:rPr>
              <a:t>n</a:t>
            </a:r>
            <a:r>
              <a:rPr sz="1650" b="1" spc="-30" dirty="0">
                <a:latin typeface="Palatino Linotype"/>
                <a:cs typeface="Palatino Linotype"/>
              </a:rPr>
              <a:t>o</a:t>
            </a:r>
            <a:r>
              <a:rPr sz="1650" b="1" spc="-10" dirty="0">
                <a:latin typeface="Palatino Linotype"/>
                <a:cs typeface="Palatino Linotype"/>
              </a:rPr>
              <a:t>n</a:t>
            </a:r>
            <a:r>
              <a:rPr sz="1650" b="1" spc="25" dirty="0">
                <a:latin typeface="Palatino Linotype"/>
                <a:cs typeface="Palatino Linotype"/>
              </a:rPr>
              <a:t> </a:t>
            </a:r>
            <a:r>
              <a:rPr sz="1650" b="1" spc="-50" dirty="0">
                <a:latin typeface="Palatino Linotype"/>
                <a:cs typeface="Palatino Linotype"/>
              </a:rPr>
              <a:t>l</a:t>
            </a:r>
            <a:r>
              <a:rPr sz="1650" b="1" spc="-20" dirty="0">
                <a:latin typeface="Palatino Linotype"/>
                <a:cs typeface="Palatino Linotype"/>
              </a:rPr>
              <a:t>o</a:t>
            </a:r>
            <a:r>
              <a:rPr sz="1650" b="1" spc="0" dirty="0">
                <a:latin typeface="Palatino Linotype"/>
                <a:cs typeface="Palatino Linotype"/>
              </a:rPr>
              <a:t>c</a:t>
            </a: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dirty="0">
                <a:latin typeface="Palatino Linotype"/>
                <a:cs typeface="Palatino Linotype"/>
              </a:rPr>
              <a:t>ti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897509" y="5924550"/>
            <a:ext cx="1339850" cy="1714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70409" y="5353050"/>
            <a:ext cx="3219450" cy="755650"/>
          </a:xfrm>
          <a:custGeom>
            <a:avLst/>
            <a:gdLst/>
            <a:ahLst/>
            <a:cxnLst/>
            <a:rect l="l" t="t" r="r" b="b"/>
            <a:pathLst>
              <a:path w="3219450" h="755650">
                <a:moveTo>
                  <a:pt x="3219450" y="19050"/>
                </a:moveTo>
                <a:lnTo>
                  <a:pt x="3219450" y="0"/>
                </a:lnTo>
                <a:lnTo>
                  <a:pt x="0" y="0"/>
                </a:lnTo>
                <a:lnTo>
                  <a:pt x="42281" y="19050"/>
                </a:lnTo>
                <a:lnTo>
                  <a:pt x="3219450" y="19050"/>
                </a:lnTo>
                <a:close/>
              </a:path>
              <a:path w="3219450" h="755650">
                <a:moveTo>
                  <a:pt x="1113400" y="501649"/>
                </a:moveTo>
                <a:lnTo>
                  <a:pt x="42281" y="19050"/>
                </a:lnTo>
                <a:lnTo>
                  <a:pt x="12700" y="19050"/>
                </a:lnTo>
                <a:lnTo>
                  <a:pt x="12700" y="501650"/>
                </a:lnTo>
                <a:lnTo>
                  <a:pt x="1113400" y="501649"/>
                </a:lnTo>
                <a:close/>
              </a:path>
              <a:path w="3219450" h="755650">
                <a:moveTo>
                  <a:pt x="1651953" y="744299"/>
                </a:moveTo>
                <a:lnTo>
                  <a:pt x="1268430" y="571499"/>
                </a:lnTo>
                <a:lnTo>
                  <a:pt x="933450" y="571499"/>
                </a:lnTo>
                <a:lnTo>
                  <a:pt x="984250" y="584199"/>
                </a:lnTo>
                <a:lnTo>
                  <a:pt x="1587500" y="749300"/>
                </a:lnTo>
                <a:lnTo>
                  <a:pt x="1631950" y="755650"/>
                </a:lnTo>
                <a:lnTo>
                  <a:pt x="1631950" y="749300"/>
                </a:lnTo>
                <a:lnTo>
                  <a:pt x="1651953" y="744299"/>
                </a:lnTo>
                <a:close/>
              </a:path>
              <a:path w="3219450" h="755650">
                <a:moveTo>
                  <a:pt x="1295400" y="571499"/>
                </a:moveTo>
                <a:lnTo>
                  <a:pt x="1295400" y="501649"/>
                </a:lnTo>
                <a:lnTo>
                  <a:pt x="1113400" y="501649"/>
                </a:lnTo>
                <a:lnTo>
                  <a:pt x="1268430" y="571499"/>
                </a:lnTo>
                <a:lnTo>
                  <a:pt x="1295400" y="571499"/>
                </a:lnTo>
                <a:close/>
              </a:path>
              <a:path w="3219450" h="755650">
                <a:moveTo>
                  <a:pt x="1677147" y="755650"/>
                </a:moveTo>
                <a:lnTo>
                  <a:pt x="1651953" y="744299"/>
                </a:lnTo>
                <a:lnTo>
                  <a:pt x="1631950" y="749300"/>
                </a:lnTo>
                <a:lnTo>
                  <a:pt x="1631950" y="755650"/>
                </a:lnTo>
                <a:lnTo>
                  <a:pt x="1677147" y="755650"/>
                </a:lnTo>
                <a:close/>
              </a:path>
              <a:path w="3219450" h="755650">
                <a:moveTo>
                  <a:pt x="2286000" y="591356"/>
                </a:moveTo>
                <a:lnTo>
                  <a:pt x="2286000" y="571499"/>
                </a:lnTo>
                <a:lnTo>
                  <a:pt x="2286000" y="590550"/>
                </a:lnTo>
                <a:lnTo>
                  <a:pt x="2212086" y="590550"/>
                </a:lnTo>
                <a:lnTo>
                  <a:pt x="1657350" y="742950"/>
                </a:lnTo>
                <a:lnTo>
                  <a:pt x="1651953" y="744299"/>
                </a:lnTo>
                <a:lnTo>
                  <a:pt x="1677147" y="755650"/>
                </a:lnTo>
                <a:lnTo>
                  <a:pt x="2286000" y="591356"/>
                </a:lnTo>
                <a:close/>
              </a:path>
              <a:path w="3219450" h="755650">
                <a:moveTo>
                  <a:pt x="1943100" y="501649"/>
                </a:moveTo>
                <a:lnTo>
                  <a:pt x="1924050" y="501649"/>
                </a:lnTo>
                <a:lnTo>
                  <a:pt x="1924050" y="514349"/>
                </a:lnTo>
                <a:lnTo>
                  <a:pt x="1943100" y="501649"/>
                </a:lnTo>
                <a:close/>
              </a:path>
              <a:path w="3219450" h="755650">
                <a:moveTo>
                  <a:pt x="3219450" y="514350"/>
                </a:moveTo>
                <a:lnTo>
                  <a:pt x="3219450" y="19050"/>
                </a:lnTo>
                <a:lnTo>
                  <a:pt x="3206750" y="19050"/>
                </a:lnTo>
                <a:lnTo>
                  <a:pt x="3206750" y="501650"/>
                </a:lnTo>
                <a:lnTo>
                  <a:pt x="1943100" y="501649"/>
                </a:lnTo>
                <a:lnTo>
                  <a:pt x="1924050" y="514349"/>
                </a:lnTo>
                <a:lnTo>
                  <a:pt x="3219450" y="514350"/>
                </a:lnTo>
                <a:close/>
              </a:path>
              <a:path w="3219450" h="755650">
                <a:moveTo>
                  <a:pt x="1943100" y="558800"/>
                </a:moveTo>
                <a:lnTo>
                  <a:pt x="1943100" y="514349"/>
                </a:lnTo>
                <a:lnTo>
                  <a:pt x="1924050" y="514349"/>
                </a:lnTo>
                <a:lnTo>
                  <a:pt x="1924050" y="558800"/>
                </a:lnTo>
                <a:lnTo>
                  <a:pt x="1943100" y="558800"/>
                </a:lnTo>
                <a:close/>
              </a:path>
              <a:path w="3219450" h="755650">
                <a:moveTo>
                  <a:pt x="1943100" y="571499"/>
                </a:moveTo>
                <a:lnTo>
                  <a:pt x="1924050" y="558800"/>
                </a:lnTo>
                <a:lnTo>
                  <a:pt x="1924050" y="571499"/>
                </a:lnTo>
                <a:lnTo>
                  <a:pt x="1943100" y="571499"/>
                </a:lnTo>
                <a:close/>
              </a:path>
              <a:path w="3219450" h="755650">
                <a:moveTo>
                  <a:pt x="2286000" y="558800"/>
                </a:moveTo>
                <a:lnTo>
                  <a:pt x="1943100" y="558800"/>
                </a:lnTo>
                <a:lnTo>
                  <a:pt x="1943100" y="571499"/>
                </a:lnTo>
                <a:lnTo>
                  <a:pt x="2239141" y="571499"/>
                </a:lnTo>
                <a:lnTo>
                  <a:pt x="2286000" y="558800"/>
                </a:lnTo>
                <a:close/>
              </a:path>
              <a:path w="3219450" h="755650">
                <a:moveTo>
                  <a:pt x="2286000" y="571500"/>
                </a:moveTo>
                <a:lnTo>
                  <a:pt x="2235200" y="584200"/>
                </a:lnTo>
                <a:lnTo>
                  <a:pt x="2212086" y="590550"/>
                </a:lnTo>
                <a:lnTo>
                  <a:pt x="2286000" y="571500"/>
                </a:lnTo>
                <a:close/>
              </a:path>
              <a:path w="3219450" h="755650">
                <a:moveTo>
                  <a:pt x="2406650" y="558800"/>
                </a:moveTo>
                <a:lnTo>
                  <a:pt x="2286000" y="558800"/>
                </a:lnTo>
                <a:lnTo>
                  <a:pt x="2286000" y="571499"/>
                </a:lnTo>
                <a:lnTo>
                  <a:pt x="2286000" y="591356"/>
                </a:lnTo>
                <a:lnTo>
                  <a:pt x="2406650" y="55880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97509" y="5924550"/>
            <a:ext cx="1358900" cy="1841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65809" y="5854700"/>
            <a:ext cx="628650" cy="698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83109" y="5372100"/>
            <a:ext cx="3194050" cy="4826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70409" y="5353050"/>
            <a:ext cx="3219450" cy="774700"/>
          </a:xfrm>
          <a:custGeom>
            <a:avLst/>
            <a:gdLst/>
            <a:ahLst/>
            <a:cxnLst/>
            <a:rect l="l" t="t" r="r" b="b"/>
            <a:pathLst>
              <a:path w="3219450" h="774700">
                <a:moveTo>
                  <a:pt x="3219450" y="514350"/>
                </a:moveTo>
                <a:lnTo>
                  <a:pt x="3219450" y="0"/>
                </a:lnTo>
                <a:lnTo>
                  <a:pt x="0" y="0"/>
                </a:lnTo>
                <a:lnTo>
                  <a:pt x="0" y="514350"/>
                </a:lnTo>
                <a:lnTo>
                  <a:pt x="12700" y="514350"/>
                </a:lnTo>
                <a:lnTo>
                  <a:pt x="12700" y="31750"/>
                </a:lnTo>
                <a:lnTo>
                  <a:pt x="31750" y="19050"/>
                </a:lnTo>
                <a:lnTo>
                  <a:pt x="31750" y="31750"/>
                </a:lnTo>
                <a:lnTo>
                  <a:pt x="3187700" y="31750"/>
                </a:lnTo>
                <a:lnTo>
                  <a:pt x="3187700" y="19050"/>
                </a:lnTo>
                <a:lnTo>
                  <a:pt x="3206750" y="31750"/>
                </a:lnTo>
                <a:lnTo>
                  <a:pt x="3206750" y="514350"/>
                </a:lnTo>
                <a:lnTo>
                  <a:pt x="3219450" y="514350"/>
                </a:lnTo>
                <a:close/>
              </a:path>
              <a:path w="3219450" h="774700">
                <a:moveTo>
                  <a:pt x="31750" y="31750"/>
                </a:moveTo>
                <a:lnTo>
                  <a:pt x="31750" y="19050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3219450" h="774700">
                <a:moveTo>
                  <a:pt x="31750" y="4826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482600"/>
                </a:lnTo>
                <a:lnTo>
                  <a:pt x="31750" y="482600"/>
                </a:lnTo>
                <a:close/>
              </a:path>
              <a:path w="3219450" h="774700">
                <a:moveTo>
                  <a:pt x="1308100" y="590550"/>
                </a:moveTo>
                <a:lnTo>
                  <a:pt x="1308100" y="482600"/>
                </a:lnTo>
                <a:lnTo>
                  <a:pt x="12700" y="482600"/>
                </a:lnTo>
                <a:lnTo>
                  <a:pt x="31750" y="501650"/>
                </a:lnTo>
                <a:lnTo>
                  <a:pt x="31750" y="514350"/>
                </a:lnTo>
                <a:lnTo>
                  <a:pt x="1276350" y="514350"/>
                </a:lnTo>
                <a:lnTo>
                  <a:pt x="1276350" y="501650"/>
                </a:lnTo>
                <a:lnTo>
                  <a:pt x="1295400" y="514350"/>
                </a:lnTo>
                <a:lnTo>
                  <a:pt x="1295400" y="590550"/>
                </a:lnTo>
                <a:lnTo>
                  <a:pt x="1308100" y="590550"/>
                </a:lnTo>
                <a:close/>
              </a:path>
              <a:path w="3219450" h="774700">
                <a:moveTo>
                  <a:pt x="31750" y="514350"/>
                </a:moveTo>
                <a:lnTo>
                  <a:pt x="31750" y="501650"/>
                </a:lnTo>
                <a:lnTo>
                  <a:pt x="12700" y="482600"/>
                </a:lnTo>
                <a:lnTo>
                  <a:pt x="12700" y="514350"/>
                </a:lnTo>
                <a:lnTo>
                  <a:pt x="31750" y="514350"/>
                </a:lnTo>
                <a:close/>
              </a:path>
              <a:path w="3219450" h="774700">
                <a:moveTo>
                  <a:pt x="933450" y="558800"/>
                </a:moveTo>
                <a:lnTo>
                  <a:pt x="812800" y="558800"/>
                </a:lnTo>
                <a:lnTo>
                  <a:pt x="927225" y="589923"/>
                </a:lnTo>
                <a:lnTo>
                  <a:pt x="933450" y="558800"/>
                </a:lnTo>
                <a:close/>
              </a:path>
              <a:path w="3219450" h="774700">
                <a:moveTo>
                  <a:pt x="929527" y="590550"/>
                </a:moveTo>
                <a:lnTo>
                  <a:pt x="927225" y="589923"/>
                </a:lnTo>
                <a:lnTo>
                  <a:pt x="927100" y="590550"/>
                </a:lnTo>
                <a:lnTo>
                  <a:pt x="929527" y="590550"/>
                </a:lnTo>
                <a:close/>
              </a:path>
              <a:path w="3219450" h="774700">
                <a:moveTo>
                  <a:pt x="1050596" y="590550"/>
                </a:moveTo>
                <a:lnTo>
                  <a:pt x="933450" y="558800"/>
                </a:lnTo>
                <a:lnTo>
                  <a:pt x="927225" y="589923"/>
                </a:lnTo>
                <a:lnTo>
                  <a:pt x="929527" y="590550"/>
                </a:lnTo>
                <a:lnTo>
                  <a:pt x="1050596" y="590550"/>
                </a:lnTo>
                <a:close/>
              </a:path>
              <a:path w="3219450" h="774700">
                <a:moveTo>
                  <a:pt x="1609725" y="742089"/>
                </a:moveTo>
                <a:lnTo>
                  <a:pt x="1050596" y="590550"/>
                </a:lnTo>
                <a:lnTo>
                  <a:pt x="929527" y="590550"/>
                </a:lnTo>
                <a:lnTo>
                  <a:pt x="1606550" y="774700"/>
                </a:lnTo>
                <a:lnTo>
                  <a:pt x="1606550" y="742950"/>
                </a:lnTo>
                <a:lnTo>
                  <a:pt x="1609725" y="742089"/>
                </a:lnTo>
                <a:close/>
              </a:path>
              <a:path w="3219450" h="774700">
                <a:moveTo>
                  <a:pt x="1295400" y="558800"/>
                </a:moveTo>
                <a:lnTo>
                  <a:pt x="933450" y="558800"/>
                </a:lnTo>
                <a:lnTo>
                  <a:pt x="1050596" y="590550"/>
                </a:lnTo>
                <a:lnTo>
                  <a:pt x="1276350" y="590550"/>
                </a:lnTo>
                <a:lnTo>
                  <a:pt x="1276350" y="571500"/>
                </a:lnTo>
                <a:lnTo>
                  <a:pt x="1295400" y="558800"/>
                </a:lnTo>
                <a:close/>
              </a:path>
              <a:path w="3219450" h="774700">
                <a:moveTo>
                  <a:pt x="1295400" y="514350"/>
                </a:moveTo>
                <a:lnTo>
                  <a:pt x="1276350" y="501650"/>
                </a:lnTo>
                <a:lnTo>
                  <a:pt x="1276350" y="514350"/>
                </a:lnTo>
                <a:lnTo>
                  <a:pt x="1295400" y="514350"/>
                </a:lnTo>
                <a:close/>
              </a:path>
              <a:path w="3219450" h="774700">
                <a:moveTo>
                  <a:pt x="1295400" y="558800"/>
                </a:moveTo>
                <a:lnTo>
                  <a:pt x="1295400" y="514350"/>
                </a:lnTo>
                <a:lnTo>
                  <a:pt x="1276350" y="514350"/>
                </a:lnTo>
                <a:lnTo>
                  <a:pt x="1276350" y="558800"/>
                </a:lnTo>
                <a:lnTo>
                  <a:pt x="1295400" y="558800"/>
                </a:lnTo>
                <a:close/>
              </a:path>
              <a:path w="3219450" h="774700">
                <a:moveTo>
                  <a:pt x="1295400" y="590550"/>
                </a:moveTo>
                <a:lnTo>
                  <a:pt x="1295400" y="558800"/>
                </a:lnTo>
                <a:lnTo>
                  <a:pt x="1276350" y="571500"/>
                </a:lnTo>
                <a:lnTo>
                  <a:pt x="1276350" y="590550"/>
                </a:lnTo>
                <a:lnTo>
                  <a:pt x="1295400" y="590550"/>
                </a:lnTo>
                <a:close/>
              </a:path>
              <a:path w="3219450" h="774700">
                <a:moveTo>
                  <a:pt x="1612900" y="742950"/>
                </a:moveTo>
                <a:lnTo>
                  <a:pt x="1609725" y="742089"/>
                </a:lnTo>
                <a:lnTo>
                  <a:pt x="1606550" y="742950"/>
                </a:lnTo>
                <a:lnTo>
                  <a:pt x="1612900" y="742950"/>
                </a:lnTo>
                <a:close/>
              </a:path>
              <a:path w="3219450" h="774700">
                <a:moveTo>
                  <a:pt x="1612900" y="772986"/>
                </a:moveTo>
                <a:lnTo>
                  <a:pt x="1612900" y="742950"/>
                </a:lnTo>
                <a:lnTo>
                  <a:pt x="1606550" y="742950"/>
                </a:lnTo>
                <a:lnTo>
                  <a:pt x="1606550" y="774700"/>
                </a:lnTo>
                <a:lnTo>
                  <a:pt x="1612900" y="772986"/>
                </a:lnTo>
                <a:close/>
              </a:path>
              <a:path w="3219450" h="774700">
                <a:moveTo>
                  <a:pt x="2286000" y="591356"/>
                </a:moveTo>
                <a:lnTo>
                  <a:pt x="2286000" y="590550"/>
                </a:lnTo>
                <a:lnTo>
                  <a:pt x="2168853" y="590550"/>
                </a:lnTo>
                <a:lnTo>
                  <a:pt x="1609725" y="742089"/>
                </a:lnTo>
                <a:lnTo>
                  <a:pt x="1612900" y="742950"/>
                </a:lnTo>
                <a:lnTo>
                  <a:pt x="1612900" y="772986"/>
                </a:lnTo>
                <a:lnTo>
                  <a:pt x="2286000" y="591356"/>
                </a:lnTo>
                <a:close/>
              </a:path>
              <a:path w="3219450" h="774700">
                <a:moveTo>
                  <a:pt x="3206750" y="482600"/>
                </a:moveTo>
                <a:lnTo>
                  <a:pt x="1911350" y="482600"/>
                </a:lnTo>
                <a:lnTo>
                  <a:pt x="1911350" y="590550"/>
                </a:lnTo>
                <a:lnTo>
                  <a:pt x="1924050" y="590550"/>
                </a:lnTo>
                <a:lnTo>
                  <a:pt x="1924050" y="514350"/>
                </a:lnTo>
                <a:lnTo>
                  <a:pt x="1943100" y="501650"/>
                </a:lnTo>
                <a:lnTo>
                  <a:pt x="1943100" y="514350"/>
                </a:lnTo>
                <a:lnTo>
                  <a:pt x="3187700" y="514350"/>
                </a:lnTo>
                <a:lnTo>
                  <a:pt x="3187700" y="501650"/>
                </a:lnTo>
                <a:lnTo>
                  <a:pt x="3206750" y="482600"/>
                </a:lnTo>
                <a:close/>
              </a:path>
              <a:path w="3219450" h="774700">
                <a:moveTo>
                  <a:pt x="1943100" y="514350"/>
                </a:moveTo>
                <a:lnTo>
                  <a:pt x="1943100" y="501650"/>
                </a:lnTo>
                <a:lnTo>
                  <a:pt x="1924050" y="514350"/>
                </a:lnTo>
                <a:lnTo>
                  <a:pt x="1943100" y="514350"/>
                </a:lnTo>
                <a:close/>
              </a:path>
              <a:path w="3219450" h="774700">
                <a:moveTo>
                  <a:pt x="1943100" y="558800"/>
                </a:moveTo>
                <a:lnTo>
                  <a:pt x="1943100" y="514350"/>
                </a:lnTo>
                <a:lnTo>
                  <a:pt x="1924050" y="514350"/>
                </a:lnTo>
                <a:lnTo>
                  <a:pt x="1924050" y="558800"/>
                </a:lnTo>
                <a:lnTo>
                  <a:pt x="1943100" y="558800"/>
                </a:lnTo>
                <a:close/>
              </a:path>
              <a:path w="3219450" h="774700">
                <a:moveTo>
                  <a:pt x="2286000" y="558800"/>
                </a:moveTo>
                <a:lnTo>
                  <a:pt x="1924050" y="558800"/>
                </a:lnTo>
                <a:lnTo>
                  <a:pt x="1943100" y="571500"/>
                </a:lnTo>
                <a:lnTo>
                  <a:pt x="1943100" y="590550"/>
                </a:lnTo>
                <a:lnTo>
                  <a:pt x="2168853" y="590550"/>
                </a:lnTo>
                <a:lnTo>
                  <a:pt x="2286000" y="558800"/>
                </a:lnTo>
                <a:close/>
              </a:path>
              <a:path w="3219450" h="774700">
                <a:moveTo>
                  <a:pt x="1943100" y="590550"/>
                </a:moveTo>
                <a:lnTo>
                  <a:pt x="1943100" y="571500"/>
                </a:lnTo>
                <a:lnTo>
                  <a:pt x="1924050" y="558800"/>
                </a:lnTo>
                <a:lnTo>
                  <a:pt x="1924050" y="590550"/>
                </a:lnTo>
                <a:lnTo>
                  <a:pt x="1943100" y="590550"/>
                </a:lnTo>
                <a:close/>
              </a:path>
              <a:path w="3219450" h="774700">
                <a:moveTo>
                  <a:pt x="2406650" y="558800"/>
                </a:moveTo>
                <a:lnTo>
                  <a:pt x="2286000" y="558800"/>
                </a:lnTo>
                <a:lnTo>
                  <a:pt x="2168853" y="590550"/>
                </a:lnTo>
                <a:lnTo>
                  <a:pt x="2286000" y="590550"/>
                </a:lnTo>
                <a:lnTo>
                  <a:pt x="2286000" y="591356"/>
                </a:lnTo>
                <a:lnTo>
                  <a:pt x="2406650" y="558800"/>
                </a:lnTo>
                <a:close/>
              </a:path>
              <a:path w="3219450" h="774700">
                <a:moveTo>
                  <a:pt x="3206750" y="31750"/>
                </a:moveTo>
                <a:lnTo>
                  <a:pt x="3187700" y="19050"/>
                </a:lnTo>
                <a:lnTo>
                  <a:pt x="3187700" y="31750"/>
                </a:lnTo>
                <a:lnTo>
                  <a:pt x="3206750" y="31750"/>
                </a:lnTo>
                <a:close/>
              </a:path>
              <a:path w="3219450" h="774700">
                <a:moveTo>
                  <a:pt x="3206750" y="482600"/>
                </a:moveTo>
                <a:lnTo>
                  <a:pt x="3206750" y="31750"/>
                </a:lnTo>
                <a:lnTo>
                  <a:pt x="3187700" y="31750"/>
                </a:lnTo>
                <a:lnTo>
                  <a:pt x="3187700" y="482600"/>
                </a:lnTo>
                <a:lnTo>
                  <a:pt x="3206750" y="482600"/>
                </a:lnTo>
                <a:close/>
              </a:path>
              <a:path w="3219450" h="774700">
                <a:moveTo>
                  <a:pt x="3206750" y="514350"/>
                </a:moveTo>
                <a:lnTo>
                  <a:pt x="3206750" y="482600"/>
                </a:lnTo>
                <a:lnTo>
                  <a:pt x="3187700" y="501650"/>
                </a:lnTo>
                <a:lnTo>
                  <a:pt x="3187700" y="514350"/>
                </a:lnTo>
                <a:lnTo>
                  <a:pt x="3206750" y="5143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6110082" y="5448300"/>
            <a:ext cx="294068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750" b="1" spc="17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2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17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01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2006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418209" y="1377950"/>
            <a:ext cx="2857500" cy="16192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94409" y="1460500"/>
            <a:ext cx="2780933" cy="1079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123309" y="1346200"/>
            <a:ext cx="76200" cy="698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123309" y="1270000"/>
            <a:ext cx="152400" cy="1460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94409" y="1460500"/>
            <a:ext cx="76200" cy="10795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18209" y="1377950"/>
            <a:ext cx="2857500" cy="16192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494409" y="1460500"/>
            <a:ext cx="2780933" cy="1079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23309" y="1346200"/>
            <a:ext cx="76200" cy="6985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23309" y="1270000"/>
            <a:ext cx="152400" cy="1460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94409" y="1460500"/>
            <a:ext cx="76200" cy="10795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11859" y="1263650"/>
            <a:ext cx="2870200" cy="1739900"/>
          </a:xfrm>
          <a:custGeom>
            <a:avLst/>
            <a:gdLst/>
            <a:ahLst/>
            <a:cxnLst/>
            <a:rect l="l" t="t" r="r" b="b"/>
            <a:pathLst>
              <a:path w="2870200" h="1739900">
                <a:moveTo>
                  <a:pt x="2711450" y="146049"/>
                </a:moveTo>
                <a:lnTo>
                  <a:pt x="82550" y="146050"/>
                </a:lnTo>
                <a:lnTo>
                  <a:pt x="69850" y="152400"/>
                </a:lnTo>
                <a:lnTo>
                  <a:pt x="50799" y="152400"/>
                </a:lnTo>
                <a:lnTo>
                  <a:pt x="38099" y="158750"/>
                </a:lnTo>
                <a:lnTo>
                  <a:pt x="25399" y="171450"/>
                </a:lnTo>
                <a:lnTo>
                  <a:pt x="19049" y="184150"/>
                </a:lnTo>
                <a:lnTo>
                  <a:pt x="12699" y="184150"/>
                </a:lnTo>
                <a:lnTo>
                  <a:pt x="6349" y="196850"/>
                </a:lnTo>
                <a:lnTo>
                  <a:pt x="6349" y="215900"/>
                </a:lnTo>
                <a:lnTo>
                  <a:pt x="0" y="228600"/>
                </a:lnTo>
                <a:lnTo>
                  <a:pt x="12700" y="228600"/>
                </a:lnTo>
                <a:lnTo>
                  <a:pt x="12699" y="215900"/>
                </a:lnTo>
                <a:lnTo>
                  <a:pt x="31749" y="177800"/>
                </a:lnTo>
                <a:lnTo>
                  <a:pt x="69850" y="158750"/>
                </a:lnTo>
                <a:lnTo>
                  <a:pt x="2705100" y="158749"/>
                </a:lnTo>
                <a:lnTo>
                  <a:pt x="2705100" y="152399"/>
                </a:lnTo>
                <a:lnTo>
                  <a:pt x="2711450" y="146049"/>
                </a:lnTo>
                <a:close/>
              </a:path>
              <a:path w="2870200" h="1739900">
                <a:moveTo>
                  <a:pt x="88900" y="304800"/>
                </a:moveTo>
                <a:lnTo>
                  <a:pt x="88893" y="298074"/>
                </a:lnTo>
                <a:lnTo>
                  <a:pt x="66973" y="296780"/>
                </a:lnTo>
                <a:lnTo>
                  <a:pt x="55532" y="290825"/>
                </a:lnTo>
                <a:lnTo>
                  <a:pt x="47139" y="287269"/>
                </a:lnTo>
                <a:lnTo>
                  <a:pt x="41049" y="284999"/>
                </a:lnTo>
                <a:lnTo>
                  <a:pt x="36516" y="282903"/>
                </a:lnTo>
                <a:lnTo>
                  <a:pt x="32796" y="279867"/>
                </a:lnTo>
                <a:lnTo>
                  <a:pt x="29141" y="274780"/>
                </a:lnTo>
                <a:lnTo>
                  <a:pt x="24807" y="266528"/>
                </a:lnTo>
                <a:lnTo>
                  <a:pt x="19050" y="254000"/>
                </a:lnTo>
                <a:lnTo>
                  <a:pt x="12700" y="241300"/>
                </a:lnTo>
                <a:lnTo>
                  <a:pt x="12700" y="228600"/>
                </a:lnTo>
                <a:lnTo>
                  <a:pt x="0" y="228600"/>
                </a:lnTo>
                <a:lnTo>
                  <a:pt x="6350" y="241300"/>
                </a:lnTo>
                <a:lnTo>
                  <a:pt x="6350" y="260350"/>
                </a:lnTo>
                <a:lnTo>
                  <a:pt x="12700" y="273050"/>
                </a:lnTo>
                <a:lnTo>
                  <a:pt x="19050" y="273050"/>
                </a:lnTo>
                <a:lnTo>
                  <a:pt x="25400" y="285750"/>
                </a:lnTo>
                <a:lnTo>
                  <a:pt x="38100" y="292100"/>
                </a:lnTo>
                <a:lnTo>
                  <a:pt x="38100" y="298450"/>
                </a:lnTo>
                <a:lnTo>
                  <a:pt x="50800" y="304800"/>
                </a:lnTo>
                <a:lnTo>
                  <a:pt x="69850" y="304800"/>
                </a:lnTo>
                <a:lnTo>
                  <a:pt x="76200" y="307975"/>
                </a:lnTo>
                <a:lnTo>
                  <a:pt x="76200" y="304800"/>
                </a:lnTo>
                <a:lnTo>
                  <a:pt x="88900" y="304800"/>
                </a:lnTo>
                <a:close/>
              </a:path>
              <a:path w="2870200" h="1739900">
                <a:moveTo>
                  <a:pt x="6350" y="1676400"/>
                </a:moveTo>
                <a:lnTo>
                  <a:pt x="6350" y="241300"/>
                </a:lnTo>
                <a:lnTo>
                  <a:pt x="0" y="228600"/>
                </a:lnTo>
                <a:lnTo>
                  <a:pt x="0" y="1663700"/>
                </a:lnTo>
                <a:lnTo>
                  <a:pt x="6350" y="1676400"/>
                </a:lnTo>
                <a:close/>
              </a:path>
              <a:path w="2870200" h="1739900">
                <a:moveTo>
                  <a:pt x="12700" y="1701800"/>
                </a:moveTo>
                <a:lnTo>
                  <a:pt x="12700" y="273050"/>
                </a:lnTo>
                <a:lnTo>
                  <a:pt x="6350" y="260350"/>
                </a:lnTo>
                <a:lnTo>
                  <a:pt x="6350" y="1689100"/>
                </a:lnTo>
                <a:lnTo>
                  <a:pt x="12700" y="1701800"/>
                </a:lnTo>
                <a:close/>
              </a:path>
              <a:path w="2870200" h="1739900">
                <a:moveTo>
                  <a:pt x="152400" y="1708150"/>
                </a:moveTo>
                <a:lnTo>
                  <a:pt x="152400" y="1676400"/>
                </a:lnTo>
                <a:lnTo>
                  <a:pt x="139700" y="1701800"/>
                </a:lnTo>
                <a:lnTo>
                  <a:pt x="120650" y="1720850"/>
                </a:lnTo>
                <a:lnTo>
                  <a:pt x="107950" y="1727200"/>
                </a:lnTo>
                <a:lnTo>
                  <a:pt x="95250" y="1727200"/>
                </a:lnTo>
                <a:lnTo>
                  <a:pt x="82550" y="1733550"/>
                </a:lnTo>
                <a:lnTo>
                  <a:pt x="63179" y="1727583"/>
                </a:lnTo>
                <a:lnTo>
                  <a:pt x="51267" y="1724857"/>
                </a:lnTo>
                <a:lnTo>
                  <a:pt x="40849" y="1718407"/>
                </a:lnTo>
                <a:lnTo>
                  <a:pt x="31855" y="1709284"/>
                </a:lnTo>
                <a:lnTo>
                  <a:pt x="24213" y="1698541"/>
                </a:lnTo>
                <a:lnTo>
                  <a:pt x="17851" y="1687228"/>
                </a:lnTo>
                <a:lnTo>
                  <a:pt x="12700" y="1676400"/>
                </a:lnTo>
                <a:lnTo>
                  <a:pt x="12700" y="1708150"/>
                </a:lnTo>
                <a:lnTo>
                  <a:pt x="19050" y="1708150"/>
                </a:lnTo>
                <a:lnTo>
                  <a:pt x="38100" y="1727200"/>
                </a:lnTo>
                <a:lnTo>
                  <a:pt x="63500" y="1739900"/>
                </a:lnTo>
                <a:lnTo>
                  <a:pt x="101600" y="1739900"/>
                </a:lnTo>
                <a:lnTo>
                  <a:pt x="127000" y="1727200"/>
                </a:lnTo>
                <a:lnTo>
                  <a:pt x="139700" y="1714500"/>
                </a:lnTo>
                <a:lnTo>
                  <a:pt x="152400" y="1708150"/>
                </a:lnTo>
                <a:close/>
              </a:path>
              <a:path w="2870200" h="1739900">
                <a:moveTo>
                  <a:pt x="165100" y="228600"/>
                </a:moveTo>
                <a:lnTo>
                  <a:pt x="158750" y="215900"/>
                </a:lnTo>
                <a:lnTo>
                  <a:pt x="158750" y="209550"/>
                </a:lnTo>
                <a:lnTo>
                  <a:pt x="152400" y="196850"/>
                </a:lnTo>
                <a:lnTo>
                  <a:pt x="139700" y="190500"/>
                </a:lnTo>
                <a:lnTo>
                  <a:pt x="133142" y="190396"/>
                </a:lnTo>
                <a:lnTo>
                  <a:pt x="120650" y="184150"/>
                </a:lnTo>
                <a:lnTo>
                  <a:pt x="101600" y="190500"/>
                </a:lnTo>
                <a:lnTo>
                  <a:pt x="88893" y="196863"/>
                </a:lnTo>
                <a:lnTo>
                  <a:pt x="82550" y="209550"/>
                </a:lnTo>
                <a:lnTo>
                  <a:pt x="76200" y="228600"/>
                </a:lnTo>
                <a:lnTo>
                  <a:pt x="76200" y="297325"/>
                </a:lnTo>
                <a:lnTo>
                  <a:pt x="88822" y="298070"/>
                </a:lnTo>
                <a:lnTo>
                  <a:pt x="88822" y="227651"/>
                </a:lnTo>
                <a:lnTo>
                  <a:pt x="90181" y="211146"/>
                </a:lnTo>
                <a:lnTo>
                  <a:pt x="96558" y="201729"/>
                </a:lnTo>
                <a:lnTo>
                  <a:pt x="106709" y="197484"/>
                </a:lnTo>
                <a:lnTo>
                  <a:pt x="119387" y="196496"/>
                </a:lnTo>
                <a:lnTo>
                  <a:pt x="133350" y="196850"/>
                </a:lnTo>
                <a:lnTo>
                  <a:pt x="146050" y="203200"/>
                </a:lnTo>
                <a:lnTo>
                  <a:pt x="146050" y="209550"/>
                </a:lnTo>
                <a:lnTo>
                  <a:pt x="152400" y="215900"/>
                </a:lnTo>
                <a:lnTo>
                  <a:pt x="152400" y="228600"/>
                </a:lnTo>
                <a:lnTo>
                  <a:pt x="165100" y="228600"/>
                </a:lnTo>
                <a:close/>
              </a:path>
              <a:path w="2870200" h="1739900">
                <a:moveTo>
                  <a:pt x="88900" y="307975"/>
                </a:moveTo>
                <a:lnTo>
                  <a:pt x="88900" y="304800"/>
                </a:lnTo>
                <a:lnTo>
                  <a:pt x="76200" y="304800"/>
                </a:lnTo>
                <a:lnTo>
                  <a:pt x="76200" y="307975"/>
                </a:lnTo>
                <a:lnTo>
                  <a:pt x="82550" y="311150"/>
                </a:lnTo>
                <a:lnTo>
                  <a:pt x="88900" y="307975"/>
                </a:lnTo>
                <a:close/>
              </a:path>
              <a:path w="2870200" h="1739900">
                <a:moveTo>
                  <a:pt x="88893" y="298074"/>
                </a:moveTo>
                <a:lnTo>
                  <a:pt x="88822" y="227651"/>
                </a:lnTo>
                <a:lnTo>
                  <a:pt x="88822" y="298070"/>
                </a:lnTo>
                <a:close/>
              </a:path>
              <a:path w="2870200" h="1739900">
                <a:moveTo>
                  <a:pt x="165100" y="228600"/>
                </a:moveTo>
                <a:lnTo>
                  <a:pt x="152400" y="228600"/>
                </a:lnTo>
                <a:lnTo>
                  <a:pt x="152400" y="215900"/>
                </a:lnTo>
                <a:lnTo>
                  <a:pt x="151558" y="242880"/>
                </a:lnTo>
                <a:lnTo>
                  <a:pt x="145680" y="254348"/>
                </a:lnTo>
                <a:lnTo>
                  <a:pt x="141531" y="263060"/>
                </a:lnTo>
                <a:lnTo>
                  <a:pt x="136603" y="274031"/>
                </a:lnTo>
                <a:lnTo>
                  <a:pt x="134916" y="277198"/>
                </a:lnTo>
                <a:lnTo>
                  <a:pt x="133142" y="279424"/>
                </a:lnTo>
                <a:lnTo>
                  <a:pt x="130827" y="281164"/>
                </a:lnTo>
                <a:lnTo>
                  <a:pt x="127517" y="282871"/>
                </a:lnTo>
                <a:lnTo>
                  <a:pt x="116097" y="288002"/>
                </a:lnTo>
                <a:lnTo>
                  <a:pt x="107078" y="292334"/>
                </a:lnTo>
                <a:lnTo>
                  <a:pt x="95250" y="298450"/>
                </a:lnTo>
                <a:lnTo>
                  <a:pt x="88893" y="298074"/>
                </a:lnTo>
                <a:lnTo>
                  <a:pt x="88900" y="307975"/>
                </a:lnTo>
                <a:lnTo>
                  <a:pt x="95250" y="304800"/>
                </a:lnTo>
                <a:lnTo>
                  <a:pt x="114300" y="304800"/>
                </a:lnTo>
                <a:lnTo>
                  <a:pt x="127000" y="298450"/>
                </a:lnTo>
                <a:lnTo>
                  <a:pt x="127000" y="292100"/>
                </a:lnTo>
                <a:lnTo>
                  <a:pt x="139700" y="285750"/>
                </a:lnTo>
                <a:lnTo>
                  <a:pt x="152400" y="273050"/>
                </a:lnTo>
                <a:lnTo>
                  <a:pt x="158750" y="260350"/>
                </a:lnTo>
                <a:lnTo>
                  <a:pt x="158750" y="241300"/>
                </a:lnTo>
                <a:lnTo>
                  <a:pt x="165100" y="228600"/>
                </a:lnTo>
                <a:close/>
              </a:path>
              <a:path w="2870200" h="1739900">
                <a:moveTo>
                  <a:pt x="146050" y="209550"/>
                </a:moveTo>
                <a:lnTo>
                  <a:pt x="146050" y="203200"/>
                </a:lnTo>
                <a:lnTo>
                  <a:pt x="139700" y="203200"/>
                </a:lnTo>
                <a:lnTo>
                  <a:pt x="146050" y="209550"/>
                </a:lnTo>
                <a:close/>
              </a:path>
              <a:path w="2870200" h="1739900">
                <a:moveTo>
                  <a:pt x="165100" y="1581150"/>
                </a:moveTo>
                <a:lnTo>
                  <a:pt x="165100" y="228600"/>
                </a:lnTo>
                <a:lnTo>
                  <a:pt x="158750" y="241300"/>
                </a:lnTo>
                <a:lnTo>
                  <a:pt x="158750" y="260350"/>
                </a:lnTo>
                <a:lnTo>
                  <a:pt x="152400" y="273050"/>
                </a:lnTo>
                <a:lnTo>
                  <a:pt x="152400" y="1581150"/>
                </a:lnTo>
                <a:lnTo>
                  <a:pt x="165100" y="1581150"/>
                </a:lnTo>
                <a:close/>
              </a:path>
              <a:path w="2870200" h="1739900">
                <a:moveTo>
                  <a:pt x="2870200" y="1523999"/>
                </a:moveTo>
                <a:lnTo>
                  <a:pt x="2870200" y="95249"/>
                </a:lnTo>
                <a:lnTo>
                  <a:pt x="2857500" y="120649"/>
                </a:lnTo>
                <a:lnTo>
                  <a:pt x="2857500" y="1523999"/>
                </a:lnTo>
                <a:lnTo>
                  <a:pt x="2838450" y="1562099"/>
                </a:lnTo>
                <a:lnTo>
                  <a:pt x="2838450" y="1555749"/>
                </a:lnTo>
                <a:lnTo>
                  <a:pt x="2825750" y="1568449"/>
                </a:lnTo>
                <a:lnTo>
                  <a:pt x="2800350" y="1581149"/>
                </a:lnTo>
                <a:lnTo>
                  <a:pt x="152400" y="1581150"/>
                </a:lnTo>
                <a:lnTo>
                  <a:pt x="152400" y="1587500"/>
                </a:lnTo>
                <a:lnTo>
                  <a:pt x="2806700" y="1587499"/>
                </a:lnTo>
                <a:lnTo>
                  <a:pt x="2844800" y="1568449"/>
                </a:lnTo>
                <a:lnTo>
                  <a:pt x="2857500" y="1555749"/>
                </a:lnTo>
                <a:lnTo>
                  <a:pt x="2863850" y="1543049"/>
                </a:lnTo>
                <a:lnTo>
                  <a:pt x="2870200" y="1523999"/>
                </a:lnTo>
                <a:close/>
              </a:path>
              <a:path w="2870200" h="1739900">
                <a:moveTo>
                  <a:pt x="165100" y="1657350"/>
                </a:moveTo>
                <a:lnTo>
                  <a:pt x="165100" y="1587500"/>
                </a:lnTo>
                <a:lnTo>
                  <a:pt x="152400" y="1587500"/>
                </a:lnTo>
                <a:lnTo>
                  <a:pt x="152400" y="1701800"/>
                </a:lnTo>
                <a:lnTo>
                  <a:pt x="158750" y="1689100"/>
                </a:lnTo>
                <a:lnTo>
                  <a:pt x="158750" y="1676400"/>
                </a:lnTo>
                <a:lnTo>
                  <a:pt x="165100" y="1657350"/>
                </a:lnTo>
                <a:close/>
              </a:path>
              <a:path w="2870200" h="1739900">
                <a:moveTo>
                  <a:pt x="2870200" y="76199"/>
                </a:moveTo>
                <a:lnTo>
                  <a:pt x="2870200" y="63499"/>
                </a:lnTo>
                <a:lnTo>
                  <a:pt x="2863850" y="44449"/>
                </a:lnTo>
                <a:lnTo>
                  <a:pt x="2857500" y="31749"/>
                </a:lnTo>
                <a:lnTo>
                  <a:pt x="2844800" y="19049"/>
                </a:lnTo>
                <a:lnTo>
                  <a:pt x="2819400" y="6349"/>
                </a:lnTo>
                <a:lnTo>
                  <a:pt x="2819400" y="0"/>
                </a:lnTo>
                <a:lnTo>
                  <a:pt x="2755900" y="0"/>
                </a:lnTo>
                <a:lnTo>
                  <a:pt x="2755900" y="6349"/>
                </a:lnTo>
                <a:lnTo>
                  <a:pt x="2730500" y="19049"/>
                </a:lnTo>
                <a:lnTo>
                  <a:pt x="2724150" y="31749"/>
                </a:lnTo>
                <a:lnTo>
                  <a:pt x="2717800" y="31749"/>
                </a:lnTo>
                <a:lnTo>
                  <a:pt x="2711450" y="44449"/>
                </a:lnTo>
                <a:lnTo>
                  <a:pt x="2711450" y="63499"/>
                </a:lnTo>
                <a:lnTo>
                  <a:pt x="2705100" y="76199"/>
                </a:lnTo>
                <a:lnTo>
                  <a:pt x="2717800" y="76199"/>
                </a:lnTo>
                <a:lnTo>
                  <a:pt x="2717800" y="63499"/>
                </a:lnTo>
                <a:lnTo>
                  <a:pt x="2736850" y="25399"/>
                </a:lnTo>
                <a:lnTo>
                  <a:pt x="2774950" y="6349"/>
                </a:lnTo>
                <a:lnTo>
                  <a:pt x="2800350" y="6349"/>
                </a:lnTo>
                <a:lnTo>
                  <a:pt x="2838450" y="25399"/>
                </a:lnTo>
                <a:lnTo>
                  <a:pt x="2857500" y="63499"/>
                </a:lnTo>
                <a:lnTo>
                  <a:pt x="2857500" y="76199"/>
                </a:lnTo>
                <a:lnTo>
                  <a:pt x="2870200" y="76199"/>
                </a:lnTo>
                <a:close/>
              </a:path>
              <a:path w="2870200" h="1739900">
                <a:moveTo>
                  <a:pt x="2730500" y="101599"/>
                </a:moveTo>
                <a:lnTo>
                  <a:pt x="2717800" y="88899"/>
                </a:lnTo>
                <a:lnTo>
                  <a:pt x="2717800" y="76199"/>
                </a:lnTo>
                <a:lnTo>
                  <a:pt x="2705100" y="76199"/>
                </a:lnTo>
                <a:lnTo>
                  <a:pt x="2711450" y="95249"/>
                </a:lnTo>
                <a:lnTo>
                  <a:pt x="2717800" y="107949"/>
                </a:lnTo>
                <a:lnTo>
                  <a:pt x="2717800" y="88899"/>
                </a:lnTo>
                <a:lnTo>
                  <a:pt x="2724150" y="88899"/>
                </a:lnTo>
                <a:lnTo>
                  <a:pt x="2724150" y="101599"/>
                </a:lnTo>
                <a:lnTo>
                  <a:pt x="2730500" y="101599"/>
                </a:lnTo>
                <a:close/>
              </a:path>
              <a:path w="2870200" h="1739900">
                <a:moveTo>
                  <a:pt x="2717800" y="146049"/>
                </a:moveTo>
                <a:lnTo>
                  <a:pt x="2717800" y="107949"/>
                </a:lnTo>
                <a:lnTo>
                  <a:pt x="2711450" y="95249"/>
                </a:lnTo>
                <a:lnTo>
                  <a:pt x="2705100" y="76199"/>
                </a:lnTo>
                <a:lnTo>
                  <a:pt x="2705100" y="146049"/>
                </a:lnTo>
                <a:lnTo>
                  <a:pt x="2717800" y="146049"/>
                </a:lnTo>
                <a:close/>
              </a:path>
              <a:path w="2870200" h="1739900">
                <a:moveTo>
                  <a:pt x="2870200" y="95249"/>
                </a:moveTo>
                <a:lnTo>
                  <a:pt x="2870200" y="76199"/>
                </a:lnTo>
                <a:lnTo>
                  <a:pt x="2857500" y="76199"/>
                </a:lnTo>
                <a:lnTo>
                  <a:pt x="2857500" y="88899"/>
                </a:lnTo>
                <a:lnTo>
                  <a:pt x="2851150" y="107949"/>
                </a:lnTo>
                <a:lnTo>
                  <a:pt x="2851150" y="101599"/>
                </a:lnTo>
                <a:lnTo>
                  <a:pt x="2838450" y="126999"/>
                </a:lnTo>
                <a:lnTo>
                  <a:pt x="2800350" y="146049"/>
                </a:lnTo>
                <a:lnTo>
                  <a:pt x="2711450" y="146049"/>
                </a:lnTo>
                <a:lnTo>
                  <a:pt x="2705100" y="152399"/>
                </a:lnTo>
                <a:lnTo>
                  <a:pt x="2705100" y="158749"/>
                </a:lnTo>
                <a:lnTo>
                  <a:pt x="2781300" y="158749"/>
                </a:lnTo>
                <a:lnTo>
                  <a:pt x="2781300" y="152399"/>
                </a:lnTo>
                <a:lnTo>
                  <a:pt x="2794000" y="152399"/>
                </a:lnTo>
                <a:lnTo>
                  <a:pt x="2794000" y="158749"/>
                </a:lnTo>
                <a:lnTo>
                  <a:pt x="2806700" y="158749"/>
                </a:lnTo>
                <a:lnTo>
                  <a:pt x="2832100" y="146049"/>
                </a:lnTo>
                <a:lnTo>
                  <a:pt x="2857500" y="120649"/>
                </a:lnTo>
                <a:lnTo>
                  <a:pt x="2870200" y="95249"/>
                </a:lnTo>
                <a:close/>
              </a:path>
              <a:path w="2870200" h="1739900">
                <a:moveTo>
                  <a:pt x="2794000" y="76199"/>
                </a:moveTo>
                <a:lnTo>
                  <a:pt x="2782192" y="76199"/>
                </a:lnTo>
                <a:lnTo>
                  <a:pt x="2781377" y="77148"/>
                </a:lnTo>
                <a:lnTo>
                  <a:pt x="2780018" y="93653"/>
                </a:lnTo>
                <a:lnTo>
                  <a:pt x="2773641" y="103070"/>
                </a:lnTo>
                <a:lnTo>
                  <a:pt x="2763490" y="107315"/>
                </a:lnTo>
                <a:lnTo>
                  <a:pt x="2750812" y="108303"/>
                </a:lnTo>
                <a:lnTo>
                  <a:pt x="2736850" y="107949"/>
                </a:lnTo>
                <a:lnTo>
                  <a:pt x="2724150" y="101599"/>
                </a:lnTo>
                <a:lnTo>
                  <a:pt x="2724150" y="107949"/>
                </a:lnTo>
                <a:lnTo>
                  <a:pt x="2730500" y="114299"/>
                </a:lnTo>
                <a:lnTo>
                  <a:pt x="2736850" y="114299"/>
                </a:lnTo>
                <a:lnTo>
                  <a:pt x="2749550" y="120649"/>
                </a:lnTo>
                <a:lnTo>
                  <a:pt x="2768600" y="114299"/>
                </a:lnTo>
                <a:lnTo>
                  <a:pt x="2781300" y="107949"/>
                </a:lnTo>
                <a:lnTo>
                  <a:pt x="2787650" y="95249"/>
                </a:lnTo>
                <a:lnTo>
                  <a:pt x="2794000" y="76199"/>
                </a:lnTo>
                <a:close/>
              </a:path>
              <a:path w="2870200" h="1739900">
                <a:moveTo>
                  <a:pt x="2782192" y="76199"/>
                </a:moveTo>
                <a:lnTo>
                  <a:pt x="2781300" y="76199"/>
                </a:lnTo>
                <a:lnTo>
                  <a:pt x="2781300" y="78088"/>
                </a:lnTo>
                <a:lnTo>
                  <a:pt x="2781377" y="77148"/>
                </a:lnTo>
                <a:lnTo>
                  <a:pt x="2782192" y="76199"/>
                </a:lnTo>
                <a:close/>
              </a:path>
              <a:path w="2870200" h="1739900">
                <a:moveTo>
                  <a:pt x="2794000" y="146049"/>
                </a:moveTo>
                <a:lnTo>
                  <a:pt x="2794000" y="76199"/>
                </a:lnTo>
                <a:lnTo>
                  <a:pt x="2787650" y="95249"/>
                </a:lnTo>
                <a:lnTo>
                  <a:pt x="2781300" y="107949"/>
                </a:lnTo>
                <a:lnTo>
                  <a:pt x="2781300" y="146049"/>
                </a:lnTo>
                <a:lnTo>
                  <a:pt x="2794000" y="146049"/>
                </a:lnTo>
                <a:close/>
              </a:path>
              <a:path w="2870200" h="1739900">
                <a:moveTo>
                  <a:pt x="2794000" y="158749"/>
                </a:moveTo>
                <a:lnTo>
                  <a:pt x="2794000" y="152399"/>
                </a:lnTo>
                <a:lnTo>
                  <a:pt x="2781300" y="152399"/>
                </a:lnTo>
                <a:lnTo>
                  <a:pt x="2781300" y="158749"/>
                </a:lnTo>
                <a:lnTo>
                  <a:pt x="2794000" y="158749"/>
                </a:lnTo>
                <a:close/>
              </a:path>
              <a:path w="2870200" h="1739900">
                <a:moveTo>
                  <a:pt x="2794000" y="76199"/>
                </a:moveTo>
                <a:lnTo>
                  <a:pt x="2794000" y="69849"/>
                </a:lnTo>
                <a:lnTo>
                  <a:pt x="2787650" y="69849"/>
                </a:lnTo>
                <a:lnTo>
                  <a:pt x="2782192" y="76199"/>
                </a:lnTo>
                <a:lnTo>
                  <a:pt x="2794000" y="761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589654" y="1479539"/>
            <a:ext cx="2578735" cy="136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96800"/>
              </a:lnSpc>
            </a:pPr>
            <a:r>
              <a:rPr sz="1300" spc="-4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300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30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IM</a:t>
            </a:r>
            <a:r>
              <a:rPr sz="130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PR</a:t>
            </a:r>
            <a:r>
              <a:rPr sz="130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30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,</a:t>
            </a:r>
            <a:r>
              <a:rPr sz="1300" spc="1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7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300" spc="-65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 </a:t>
            </a:r>
            <a:r>
              <a:rPr sz="1300" spc="-10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rebbe 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pp</a:t>
            </a:r>
            <a:r>
              <a:rPr sz="1300" spc="10" dirty="0">
                <a:solidFill>
                  <a:srgbClr val="C00000"/>
                </a:solidFill>
                <a:latin typeface="Palatino Linotype"/>
                <a:cs typeface="Palatino Linotype"/>
              </a:rPr>
              <a:t>lic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il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spc="5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300" spc="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be</a:t>
            </a:r>
            <a:r>
              <a:rPr sz="1300" spc="-6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i “</a:t>
            </a:r>
            <a:r>
              <a:rPr sz="1300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-65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300" spc="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-6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”, </a:t>
            </a:r>
            <a:r>
              <a:rPr sz="1300" spc="-1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ss</a:t>
            </a:r>
            <a:r>
              <a:rPr sz="1300" spc="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7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30" dirty="0">
                <a:solidFill>
                  <a:srgbClr val="C00000"/>
                </a:solidFill>
                <a:latin typeface="Palatino Linotype"/>
                <a:cs typeface="Palatino Linotype"/>
              </a:rPr>
              <a:t>q</a:t>
            </a:r>
            <a:r>
              <a:rPr sz="1300" spc="-8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1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300" spc="-70" dirty="0">
                <a:solidFill>
                  <a:srgbClr val="C00000"/>
                </a:solidFill>
                <a:latin typeface="Palatino Linotype"/>
                <a:cs typeface="Palatino Linotype"/>
              </a:rPr>
              <a:t>h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300" spc="-3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300" spc="-8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no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1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ssa</a:t>
            </a:r>
            <a:r>
              <a:rPr sz="1300" spc="-6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-6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300" spc="-1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300" spc="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300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3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spc="5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300" spc="-7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spc="11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spc="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spc="1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ai</a:t>
            </a:r>
            <a:r>
              <a:rPr sz="13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9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4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5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3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il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6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spc="5" dirty="0">
                <a:solidFill>
                  <a:srgbClr val="C00000"/>
                </a:solidFill>
                <a:latin typeface="Palatino Linotype"/>
                <a:cs typeface="Palatino Linotype"/>
              </a:rPr>
              <a:t>cio</a:t>
            </a:r>
            <a:endParaRPr sz="1300">
              <a:latin typeface="Palatino Linotype"/>
              <a:cs typeface="Palatino Linotype"/>
            </a:endParaRPr>
          </a:p>
          <a:p>
            <a:pPr marL="3810" algn="ctr">
              <a:lnSpc>
                <a:spcPts val="1500"/>
              </a:lnSpc>
            </a:pPr>
            <a:r>
              <a:rPr sz="130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(</a:t>
            </a:r>
            <a:r>
              <a:rPr sz="1300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300" i="1" spc="5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300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ss</a:t>
            </a:r>
            <a:r>
              <a:rPr sz="1300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300" i="1" spc="-5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300" i="1" dirty="0">
                <a:solidFill>
                  <a:srgbClr val="00009A"/>
                </a:solidFill>
                <a:latin typeface="Palatino Linotype"/>
                <a:cs typeface="Palatino Linotype"/>
              </a:rPr>
              <a:t>26343</a:t>
            </a:r>
            <a:r>
              <a:rPr sz="1300" i="1" spc="1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300" i="1" dirty="0">
                <a:solidFill>
                  <a:srgbClr val="00009A"/>
                </a:solidFill>
                <a:latin typeface="Palatino Linotype"/>
                <a:cs typeface="Palatino Linotype"/>
              </a:rPr>
              <a:t>2009</a:t>
            </a:r>
            <a:r>
              <a:rPr sz="1300" i="1" spc="1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300" i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300" i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30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Ri</a:t>
            </a:r>
            <a:r>
              <a:rPr sz="1300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300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300" i="1" spc="10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30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300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300" i="1" spc="5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300" i="1" dirty="0">
                <a:solidFill>
                  <a:srgbClr val="00009A"/>
                </a:solidFill>
                <a:latin typeface="Palatino Linotype"/>
                <a:cs typeface="Palatino Linotype"/>
              </a:rPr>
              <a:t>99</a:t>
            </a:r>
            <a:r>
              <a:rPr sz="1300" i="1" spc="1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300" i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300" i="1" spc="1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300" i="1" dirty="0">
                <a:solidFill>
                  <a:srgbClr val="00009A"/>
                </a:solidFill>
                <a:latin typeface="Palatino Linotype"/>
                <a:cs typeface="Palatino Linotype"/>
              </a:rPr>
              <a:t>06)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272409" y="2857500"/>
            <a:ext cx="603250" cy="628650"/>
          </a:xfrm>
          <a:custGeom>
            <a:avLst/>
            <a:gdLst/>
            <a:ahLst/>
            <a:cxnLst/>
            <a:rect l="l" t="t" r="r" b="b"/>
            <a:pathLst>
              <a:path w="603250" h="628650">
                <a:moveTo>
                  <a:pt x="533400" y="596900"/>
                </a:moveTo>
                <a:lnTo>
                  <a:pt x="0" y="596900"/>
                </a:lnTo>
                <a:lnTo>
                  <a:pt x="0" y="628650"/>
                </a:lnTo>
                <a:lnTo>
                  <a:pt x="514350" y="628650"/>
                </a:lnTo>
                <a:lnTo>
                  <a:pt x="514350" y="609600"/>
                </a:lnTo>
                <a:lnTo>
                  <a:pt x="533400" y="596900"/>
                </a:lnTo>
                <a:close/>
              </a:path>
              <a:path w="603250" h="628650">
                <a:moveTo>
                  <a:pt x="546100" y="38100"/>
                </a:moveTo>
                <a:lnTo>
                  <a:pt x="546100" y="31750"/>
                </a:lnTo>
                <a:lnTo>
                  <a:pt x="515018" y="31750"/>
                </a:lnTo>
                <a:lnTo>
                  <a:pt x="463550" y="120650"/>
                </a:lnTo>
                <a:lnTo>
                  <a:pt x="461761" y="122660"/>
                </a:lnTo>
                <a:lnTo>
                  <a:pt x="460096" y="131343"/>
                </a:lnTo>
                <a:lnTo>
                  <a:pt x="470989" y="140667"/>
                </a:lnTo>
                <a:lnTo>
                  <a:pt x="479969" y="140999"/>
                </a:lnTo>
                <a:lnTo>
                  <a:pt x="488950" y="133350"/>
                </a:lnTo>
                <a:lnTo>
                  <a:pt x="514350" y="91016"/>
                </a:lnTo>
                <a:lnTo>
                  <a:pt x="514350" y="38100"/>
                </a:lnTo>
                <a:lnTo>
                  <a:pt x="546100" y="38100"/>
                </a:lnTo>
                <a:close/>
              </a:path>
              <a:path w="603250" h="628650">
                <a:moveTo>
                  <a:pt x="515018" y="31750"/>
                </a:moveTo>
                <a:lnTo>
                  <a:pt x="514350" y="31750"/>
                </a:lnTo>
                <a:lnTo>
                  <a:pt x="514350" y="32904"/>
                </a:lnTo>
                <a:lnTo>
                  <a:pt x="515018" y="31750"/>
                </a:lnTo>
                <a:close/>
              </a:path>
              <a:path w="603250" h="628650">
                <a:moveTo>
                  <a:pt x="546100" y="38100"/>
                </a:moveTo>
                <a:lnTo>
                  <a:pt x="514350" y="38100"/>
                </a:lnTo>
                <a:lnTo>
                  <a:pt x="530440" y="64198"/>
                </a:lnTo>
                <a:lnTo>
                  <a:pt x="546100" y="38100"/>
                </a:lnTo>
                <a:close/>
              </a:path>
              <a:path w="603250" h="628650">
                <a:moveTo>
                  <a:pt x="530440" y="64198"/>
                </a:moveTo>
                <a:lnTo>
                  <a:pt x="514350" y="38100"/>
                </a:lnTo>
                <a:lnTo>
                  <a:pt x="514350" y="91016"/>
                </a:lnTo>
                <a:lnTo>
                  <a:pt x="530440" y="64198"/>
                </a:lnTo>
                <a:close/>
              </a:path>
              <a:path w="603250" h="628650">
                <a:moveTo>
                  <a:pt x="546100" y="628650"/>
                </a:moveTo>
                <a:lnTo>
                  <a:pt x="546100" y="89597"/>
                </a:lnTo>
                <a:lnTo>
                  <a:pt x="530440" y="64198"/>
                </a:lnTo>
                <a:lnTo>
                  <a:pt x="514350" y="91016"/>
                </a:lnTo>
                <a:lnTo>
                  <a:pt x="514350" y="596900"/>
                </a:lnTo>
                <a:lnTo>
                  <a:pt x="533400" y="596900"/>
                </a:lnTo>
                <a:lnTo>
                  <a:pt x="533400" y="628650"/>
                </a:lnTo>
                <a:lnTo>
                  <a:pt x="546100" y="628650"/>
                </a:lnTo>
                <a:close/>
              </a:path>
              <a:path w="603250" h="628650">
                <a:moveTo>
                  <a:pt x="533400" y="628650"/>
                </a:moveTo>
                <a:lnTo>
                  <a:pt x="533400" y="596900"/>
                </a:lnTo>
                <a:lnTo>
                  <a:pt x="514350" y="609600"/>
                </a:lnTo>
                <a:lnTo>
                  <a:pt x="514350" y="628650"/>
                </a:lnTo>
                <a:lnTo>
                  <a:pt x="533400" y="628650"/>
                </a:lnTo>
                <a:close/>
              </a:path>
              <a:path w="603250" h="628650">
                <a:moveTo>
                  <a:pt x="603250" y="133350"/>
                </a:moveTo>
                <a:lnTo>
                  <a:pt x="603250" y="127000"/>
                </a:lnTo>
                <a:lnTo>
                  <a:pt x="596900" y="120650"/>
                </a:lnTo>
                <a:lnTo>
                  <a:pt x="533400" y="0"/>
                </a:lnTo>
                <a:lnTo>
                  <a:pt x="515018" y="31750"/>
                </a:lnTo>
                <a:lnTo>
                  <a:pt x="546100" y="31750"/>
                </a:lnTo>
                <a:lnTo>
                  <a:pt x="546100" y="89597"/>
                </a:lnTo>
                <a:lnTo>
                  <a:pt x="575360" y="137058"/>
                </a:lnTo>
                <a:lnTo>
                  <a:pt x="584301" y="142036"/>
                </a:lnTo>
                <a:lnTo>
                  <a:pt x="596900" y="139700"/>
                </a:lnTo>
                <a:lnTo>
                  <a:pt x="603250" y="133350"/>
                </a:lnTo>
                <a:close/>
              </a:path>
              <a:path w="603250" h="628650">
                <a:moveTo>
                  <a:pt x="546100" y="89597"/>
                </a:moveTo>
                <a:lnTo>
                  <a:pt x="546100" y="38100"/>
                </a:lnTo>
                <a:lnTo>
                  <a:pt x="530440" y="64198"/>
                </a:lnTo>
                <a:lnTo>
                  <a:pt x="546100" y="895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96859" y="2857500"/>
            <a:ext cx="685800" cy="76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96809" y="2755900"/>
            <a:ext cx="1485899" cy="1143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11059" y="2578100"/>
            <a:ext cx="2057399" cy="1778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75064" y="2438400"/>
            <a:ext cx="2327948" cy="1397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63409" y="2222500"/>
            <a:ext cx="2552699" cy="2159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8009" y="1917700"/>
            <a:ext cx="2597150" cy="3048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3925" y="1739900"/>
            <a:ext cx="2464084" cy="1778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96859" y="2857500"/>
            <a:ext cx="685800" cy="762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96809" y="2755900"/>
            <a:ext cx="1485899" cy="11430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11059" y="2578100"/>
            <a:ext cx="2057399" cy="17780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75064" y="2438400"/>
            <a:ext cx="2327948" cy="1397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3409" y="2222500"/>
            <a:ext cx="2552699" cy="21590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8009" y="1917700"/>
            <a:ext cx="2597150" cy="30480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3925" y="1270000"/>
            <a:ext cx="2464084" cy="64770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53909" y="1270000"/>
            <a:ext cx="2178896" cy="46990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5309" y="1257300"/>
            <a:ext cx="2622550" cy="1682750"/>
          </a:xfrm>
          <a:custGeom>
            <a:avLst/>
            <a:gdLst/>
            <a:ahLst/>
            <a:cxnLst/>
            <a:rect l="l" t="t" r="r" b="b"/>
            <a:pathLst>
              <a:path w="2622550" h="1682750">
                <a:moveTo>
                  <a:pt x="88900" y="779235"/>
                </a:moveTo>
                <a:lnTo>
                  <a:pt x="88900" y="768350"/>
                </a:lnTo>
                <a:lnTo>
                  <a:pt x="86173" y="764532"/>
                </a:lnTo>
                <a:lnTo>
                  <a:pt x="0" y="844550"/>
                </a:lnTo>
                <a:lnTo>
                  <a:pt x="12700" y="855435"/>
                </a:lnTo>
                <a:lnTo>
                  <a:pt x="12700" y="838200"/>
                </a:lnTo>
                <a:lnTo>
                  <a:pt x="16256" y="841502"/>
                </a:lnTo>
                <a:lnTo>
                  <a:pt x="88900" y="779235"/>
                </a:lnTo>
                <a:close/>
              </a:path>
              <a:path w="2622550" h="1682750">
                <a:moveTo>
                  <a:pt x="16256" y="841502"/>
                </a:moveTo>
                <a:lnTo>
                  <a:pt x="12700" y="838200"/>
                </a:lnTo>
                <a:lnTo>
                  <a:pt x="12700" y="844550"/>
                </a:lnTo>
                <a:lnTo>
                  <a:pt x="16256" y="841502"/>
                </a:lnTo>
                <a:close/>
              </a:path>
              <a:path w="2622550" h="1682750">
                <a:moveTo>
                  <a:pt x="101600" y="920750"/>
                </a:moveTo>
                <a:lnTo>
                  <a:pt x="16256" y="841502"/>
                </a:lnTo>
                <a:lnTo>
                  <a:pt x="12700" y="844550"/>
                </a:lnTo>
                <a:lnTo>
                  <a:pt x="12700" y="855435"/>
                </a:lnTo>
                <a:lnTo>
                  <a:pt x="86206" y="918440"/>
                </a:lnTo>
                <a:lnTo>
                  <a:pt x="88900" y="914400"/>
                </a:lnTo>
                <a:lnTo>
                  <a:pt x="88900" y="938530"/>
                </a:lnTo>
                <a:lnTo>
                  <a:pt x="101600" y="920750"/>
                </a:lnTo>
                <a:close/>
              </a:path>
              <a:path w="2622550" h="1682750">
                <a:moveTo>
                  <a:pt x="139699" y="620058"/>
                </a:moveTo>
                <a:lnTo>
                  <a:pt x="139699" y="615950"/>
                </a:lnTo>
                <a:lnTo>
                  <a:pt x="137658" y="610847"/>
                </a:lnTo>
                <a:lnTo>
                  <a:pt x="25399" y="679450"/>
                </a:lnTo>
                <a:lnTo>
                  <a:pt x="38099" y="697230"/>
                </a:lnTo>
                <a:lnTo>
                  <a:pt x="38099" y="673100"/>
                </a:lnTo>
                <a:lnTo>
                  <a:pt x="44015" y="681972"/>
                </a:lnTo>
                <a:lnTo>
                  <a:pt x="139699" y="620058"/>
                </a:lnTo>
                <a:close/>
              </a:path>
              <a:path w="2622550" h="1682750">
                <a:moveTo>
                  <a:pt x="88900" y="938530"/>
                </a:moveTo>
                <a:lnTo>
                  <a:pt x="88900" y="920750"/>
                </a:lnTo>
                <a:lnTo>
                  <a:pt x="86206" y="918440"/>
                </a:lnTo>
                <a:lnTo>
                  <a:pt x="25400" y="1009650"/>
                </a:lnTo>
                <a:lnTo>
                  <a:pt x="38100" y="1016705"/>
                </a:lnTo>
                <a:lnTo>
                  <a:pt x="38100" y="1003300"/>
                </a:lnTo>
                <a:lnTo>
                  <a:pt x="41293" y="1005178"/>
                </a:lnTo>
                <a:lnTo>
                  <a:pt x="88900" y="938530"/>
                </a:lnTo>
                <a:close/>
              </a:path>
              <a:path w="2622550" h="1682750">
                <a:moveTo>
                  <a:pt x="44015" y="681972"/>
                </a:moveTo>
                <a:lnTo>
                  <a:pt x="38099" y="673100"/>
                </a:lnTo>
                <a:lnTo>
                  <a:pt x="38099" y="685800"/>
                </a:lnTo>
                <a:lnTo>
                  <a:pt x="44015" y="681972"/>
                </a:lnTo>
                <a:close/>
              </a:path>
              <a:path w="2622550" h="1682750">
                <a:moveTo>
                  <a:pt x="101600" y="768350"/>
                </a:moveTo>
                <a:lnTo>
                  <a:pt x="44015" y="681972"/>
                </a:lnTo>
                <a:lnTo>
                  <a:pt x="38099" y="685800"/>
                </a:lnTo>
                <a:lnTo>
                  <a:pt x="38099" y="697230"/>
                </a:lnTo>
                <a:lnTo>
                  <a:pt x="86173" y="764532"/>
                </a:lnTo>
                <a:lnTo>
                  <a:pt x="88900" y="762000"/>
                </a:lnTo>
                <a:lnTo>
                  <a:pt x="88900" y="779235"/>
                </a:lnTo>
                <a:lnTo>
                  <a:pt x="101600" y="768350"/>
                </a:lnTo>
                <a:close/>
              </a:path>
              <a:path w="2622550" h="1682750">
                <a:moveTo>
                  <a:pt x="41293" y="1005178"/>
                </a:moveTo>
                <a:lnTo>
                  <a:pt x="38100" y="1003300"/>
                </a:lnTo>
                <a:lnTo>
                  <a:pt x="38100" y="1009650"/>
                </a:lnTo>
                <a:lnTo>
                  <a:pt x="41293" y="1005178"/>
                </a:lnTo>
                <a:close/>
              </a:path>
              <a:path w="2622550" h="1682750">
                <a:moveTo>
                  <a:pt x="146050" y="1066800"/>
                </a:moveTo>
                <a:lnTo>
                  <a:pt x="41293" y="1005178"/>
                </a:lnTo>
                <a:lnTo>
                  <a:pt x="38100" y="1009650"/>
                </a:lnTo>
                <a:lnTo>
                  <a:pt x="38100" y="1016705"/>
                </a:lnTo>
                <a:lnTo>
                  <a:pt x="137729" y="1072055"/>
                </a:lnTo>
                <a:lnTo>
                  <a:pt x="139700" y="1066800"/>
                </a:lnTo>
                <a:lnTo>
                  <a:pt x="139700" y="1085850"/>
                </a:lnTo>
                <a:lnTo>
                  <a:pt x="146050" y="1066800"/>
                </a:lnTo>
                <a:close/>
              </a:path>
              <a:path w="2622550" h="1682750">
                <a:moveTo>
                  <a:pt x="88900" y="768350"/>
                </a:moveTo>
                <a:lnTo>
                  <a:pt x="88900" y="762000"/>
                </a:lnTo>
                <a:lnTo>
                  <a:pt x="86173" y="764532"/>
                </a:lnTo>
                <a:lnTo>
                  <a:pt x="88900" y="768350"/>
                </a:lnTo>
                <a:close/>
              </a:path>
              <a:path w="2622550" h="1682750">
                <a:moveTo>
                  <a:pt x="88900" y="920750"/>
                </a:moveTo>
                <a:lnTo>
                  <a:pt x="88900" y="914400"/>
                </a:lnTo>
                <a:lnTo>
                  <a:pt x="86206" y="918440"/>
                </a:lnTo>
                <a:lnTo>
                  <a:pt x="88900" y="920750"/>
                </a:lnTo>
                <a:close/>
              </a:path>
              <a:path w="2622550" h="1682750">
                <a:moveTo>
                  <a:pt x="241300" y="476250"/>
                </a:moveTo>
                <a:lnTo>
                  <a:pt x="235252" y="379488"/>
                </a:lnTo>
                <a:lnTo>
                  <a:pt x="228599" y="381000"/>
                </a:lnTo>
                <a:lnTo>
                  <a:pt x="228599" y="469900"/>
                </a:lnTo>
                <a:lnTo>
                  <a:pt x="228188" y="463734"/>
                </a:lnTo>
                <a:lnTo>
                  <a:pt x="101599" y="520700"/>
                </a:lnTo>
                <a:lnTo>
                  <a:pt x="107949" y="536575"/>
                </a:lnTo>
                <a:lnTo>
                  <a:pt x="107949" y="527050"/>
                </a:lnTo>
                <a:lnTo>
                  <a:pt x="114299" y="520700"/>
                </a:lnTo>
                <a:lnTo>
                  <a:pt x="115462" y="524188"/>
                </a:lnTo>
                <a:lnTo>
                  <a:pt x="241300" y="476250"/>
                </a:lnTo>
                <a:close/>
              </a:path>
              <a:path w="2622550" h="1682750">
                <a:moveTo>
                  <a:pt x="139700" y="1085850"/>
                </a:moveTo>
                <a:lnTo>
                  <a:pt x="139700" y="1073150"/>
                </a:lnTo>
                <a:lnTo>
                  <a:pt x="137729" y="1072055"/>
                </a:lnTo>
                <a:lnTo>
                  <a:pt x="101600" y="1168400"/>
                </a:lnTo>
                <a:lnTo>
                  <a:pt x="107950" y="1170940"/>
                </a:lnTo>
                <a:lnTo>
                  <a:pt x="107950" y="1155700"/>
                </a:lnTo>
                <a:lnTo>
                  <a:pt x="115462" y="1158561"/>
                </a:lnTo>
                <a:lnTo>
                  <a:pt x="139700" y="1085850"/>
                </a:lnTo>
                <a:close/>
              </a:path>
              <a:path w="2622550" h="1682750">
                <a:moveTo>
                  <a:pt x="115462" y="524188"/>
                </a:moveTo>
                <a:lnTo>
                  <a:pt x="114299" y="520700"/>
                </a:lnTo>
                <a:lnTo>
                  <a:pt x="107949" y="527050"/>
                </a:lnTo>
                <a:lnTo>
                  <a:pt x="115462" y="524188"/>
                </a:lnTo>
                <a:close/>
              </a:path>
              <a:path w="2622550" h="1682750">
                <a:moveTo>
                  <a:pt x="146049" y="615950"/>
                </a:moveTo>
                <a:lnTo>
                  <a:pt x="115462" y="524188"/>
                </a:lnTo>
                <a:lnTo>
                  <a:pt x="107949" y="527050"/>
                </a:lnTo>
                <a:lnTo>
                  <a:pt x="107949" y="536575"/>
                </a:lnTo>
                <a:lnTo>
                  <a:pt x="137658" y="610847"/>
                </a:lnTo>
                <a:lnTo>
                  <a:pt x="139699" y="609600"/>
                </a:lnTo>
                <a:lnTo>
                  <a:pt x="139699" y="620058"/>
                </a:lnTo>
                <a:lnTo>
                  <a:pt x="146049" y="615950"/>
                </a:lnTo>
                <a:close/>
              </a:path>
              <a:path w="2622550" h="1682750">
                <a:moveTo>
                  <a:pt x="115462" y="1158561"/>
                </a:moveTo>
                <a:lnTo>
                  <a:pt x="107950" y="1155700"/>
                </a:lnTo>
                <a:lnTo>
                  <a:pt x="114300" y="1162050"/>
                </a:lnTo>
                <a:lnTo>
                  <a:pt x="115462" y="1158561"/>
                </a:lnTo>
                <a:close/>
              </a:path>
              <a:path w="2622550" h="1682750">
                <a:moveTo>
                  <a:pt x="241300" y="1206500"/>
                </a:moveTo>
                <a:lnTo>
                  <a:pt x="115462" y="1158561"/>
                </a:lnTo>
                <a:lnTo>
                  <a:pt x="114300" y="1162050"/>
                </a:lnTo>
                <a:lnTo>
                  <a:pt x="107950" y="1155700"/>
                </a:lnTo>
                <a:lnTo>
                  <a:pt x="107950" y="1170940"/>
                </a:lnTo>
                <a:lnTo>
                  <a:pt x="228187" y="1219035"/>
                </a:lnTo>
                <a:lnTo>
                  <a:pt x="228600" y="1212850"/>
                </a:lnTo>
                <a:lnTo>
                  <a:pt x="228600" y="1301750"/>
                </a:lnTo>
                <a:lnTo>
                  <a:pt x="235252" y="1303261"/>
                </a:lnTo>
                <a:lnTo>
                  <a:pt x="241300" y="1206500"/>
                </a:lnTo>
                <a:close/>
              </a:path>
              <a:path w="2622550" h="1682750">
                <a:moveTo>
                  <a:pt x="139699" y="615950"/>
                </a:moveTo>
                <a:lnTo>
                  <a:pt x="139699" y="609600"/>
                </a:lnTo>
                <a:lnTo>
                  <a:pt x="137658" y="610847"/>
                </a:lnTo>
                <a:lnTo>
                  <a:pt x="139699" y="615950"/>
                </a:lnTo>
                <a:close/>
              </a:path>
              <a:path w="2622550" h="1682750">
                <a:moveTo>
                  <a:pt x="139700" y="1073150"/>
                </a:moveTo>
                <a:lnTo>
                  <a:pt x="139700" y="1066800"/>
                </a:lnTo>
                <a:lnTo>
                  <a:pt x="137729" y="1072055"/>
                </a:lnTo>
                <a:lnTo>
                  <a:pt x="139700" y="1073150"/>
                </a:lnTo>
                <a:close/>
              </a:path>
              <a:path w="2622550" h="1682750">
                <a:moveTo>
                  <a:pt x="363295" y="337855"/>
                </a:moveTo>
                <a:lnTo>
                  <a:pt x="222249" y="374650"/>
                </a:lnTo>
                <a:lnTo>
                  <a:pt x="228188" y="463734"/>
                </a:lnTo>
                <a:lnTo>
                  <a:pt x="228599" y="463550"/>
                </a:lnTo>
                <a:lnTo>
                  <a:pt x="228599" y="381000"/>
                </a:lnTo>
                <a:lnTo>
                  <a:pt x="234949" y="374650"/>
                </a:lnTo>
                <a:lnTo>
                  <a:pt x="235252" y="379488"/>
                </a:lnTo>
                <a:lnTo>
                  <a:pt x="361949" y="350693"/>
                </a:lnTo>
                <a:lnTo>
                  <a:pt x="361949" y="342900"/>
                </a:lnTo>
                <a:lnTo>
                  <a:pt x="363295" y="337855"/>
                </a:lnTo>
                <a:close/>
              </a:path>
              <a:path w="2622550" h="1682750">
                <a:moveTo>
                  <a:pt x="818209" y="1611959"/>
                </a:moveTo>
                <a:lnTo>
                  <a:pt x="736600" y="1530350"/>
                </a:lnTo>
                <a:lnTo>
                  <a:pt x="590550" y="1530350"/>
                </a:lnTo>
                <a:lnTo>
                  <a:pt x="590550" y="1536700"/>
                </a:lnTo>
                <a:lnTo>
                  <a:pt x="539750" y="1447800"/>
                </a:lnTo>
                <a:lnTo>
                  <a:pt x="393700" y="1428750"/>
                </a:lnTo>
                <a:lnTo>
                  <a:pt x="393700" y="1435100"/>
                </a:lnTo>
                <a:lnTo>
                  <a:pt x="368300" y="1333500"/>
                </a:lnTo>
                <a:lnTo>
                  <a:pt x="235252" y="1303261"/>
                </a:lnTo>
                <a:lnTo>
                  <a:pt x="234950" y="1308100"/>
                </a:lnTo>
                <a:lnTo>
                  <a:pt x="228600" y="1301750"/>
                </a:lnTo>
                <a:lnTo>
                  <a:pt x="228600" y="1219200"/>
                </a:lnTo>
                <a:lnTo>
                  <a:pt x="228187" y="1219035"/>
                </a:lnTo>
                <a:lnTo>
                  <a:pt x="222250" y="1308100"/>
                </a:lnTo>
                <a:lnTo>
                  <a:pt x="361950" y="1344543"/>
                </a:lnTo>
                <a:lnTo>
                  <a:pt x="361950" y="1339850"/>
                </a:lnTo>
                <a:lnTo>
                  <a:pt x="368300" y="1346200"/>
                </a:lnTo>
                <a:lnTo>
                  <a:pt x="368300" y="1365250"/>
                </a:lnTo>
                <a:lnTo>
                  <a:pt x="387350" y="1441450"/>
                </a:lnTo>
                <a:lnTo>
                  <a:pt x="533400" y="1454150"/>
                </a:lnTo>
                <a:lnTo>
                  <a:pt x="584200" y="1543050"/>
                </a:lnTo>
                <a:lnTo>
                  <a:pt x="730250" y="1543050"/>
                </a:lnTo>
                <a:lnTo>
                  <a:pt x="730250" y="1536700"/>
                </a:lnTo>
                <a:lnTo>
                  <a:pt x="812800" y="1619250"/>
                </a:lnTo>
                <a:lnTo>
                  <a:pt x="812800" y="1612900"/>
                </a:lnTo>
                <a:lnTo>
                  <a:pt x="818209" y="1611959"/>
                </a:lnTo>
                <a:close/>
              </a:path>
              <a:path w="2622550" h="1682750">
                <a:moveTo>
                  <a:pt x="228600" y="1219200"/>
                </a:moveTo>
                <a:lnTo>
                  <a:pt x="228600" y="1212850"/>
                </a:lnTo>
                <a:lnTo>
                  <a:pt x="228188" y="1219035"/>
                </a:lnTo>
                <a:lnTo>
                  <a:pt x="228600" y="1219200"/>
                </a:lnTo>
                <a:close/>
              </a:path>
              <a:path w="2622550" h="1682750">
                <a:moveTo>
                  <a:pt x="228599" y="469900"/>
                </a:moveTo>
                <a:lnTo>
                  <a:pt x="228599" y="463550"/>
                </a:lnTo>
                <a:lnTo>
                  <a:pt x="228188" y="463734"/>
                </a:lnTo>
                <a:lnTo>
                  <a:pt x="228599" y="469900"/>
                </a:lnTo>
                <a:close/>
              </a:path>
              <a:path w="2622550" h="1682750">
                <a:moveTo>
                  <a:pt x="235252" y="379488"/>
                </a:moveTo>
                <a:lnTo>
                  <a:pt x="234949" y="374650"/>
                </a:lnTo>
                <a:lnTo>
                  <a:pt x="228599" y="381000"/>
                </a:lnTo>
                <a:lnTo>
                  <a:pt x="235252" y="379488"/>
                </a:lnTo>
                <a:close/>
              </a:path>
              <a:path w="2622550" h="1682750">
                <a:moveTo>
                  <a:pt x="235252" y="1303261"/>
                </a:moveTo>
                <a:lnTo>
                  <a:pt x="228600" y="1301750"/>
                </a:lnTo>
                <a:lnTo>
                  <a:pt x="234950" y="1308100"/>
                </a:lnTo>
                <a:lnTo>
                  <a:pt x="235252" y="1303261"/>
                </a:lnTo>
                <a:close/>
              </a:path>
              <a:path w="2622550" h="1682750">
                <a:moveTo>
                  <a:pt x="368299" y="336550"/>
                </a:moveTo>
                <a:lnTo>
                  <a:pt x="363295" y="337855"/>
                </a:lnTo>
                <a:lnTo>
                  <a:pt x="361949" y="342900"/>
                </a:lnTo>
                <a:lnTo>
                  <a:pt x="368299" y="336550"/>
                </a:lnTo>
                <a:close/>
              </a:path>
              <a:path w="2622550" h="1682750">
                <a:moveTo>
                  <a:pt x="368299" y="349250"/>
                </a:moveTo>
                <a:lnTo>
                  <a:pt x="368299" y="336550"/>
                </a:lnTo>
                <a:lnTo>
                  <a:pt x="361949" y="342900"/>
                </a:lnTo>
                <a:lnTo>
                  <a:pt x="361949" y="350693"/>
                </a:lnTo>
                <a:lnTo>
                  <a:pt x="368299" y="349250"/>
                </a:lnTo>
                <a:close/>
              </a:path>
              <a:path w="2622550" h="1682750">
                <a:moveTo>
                  <a:pt x="368300" y="1346200"/>
                </a:moveTo>
                <a:lnTo>
                  <a:pt x="361950" y="1339850"/>
                </a:lnTo>
                <a:lnTo>
                  <a:pt x="363205" y="1344870"/>
                </a:lnTo>
                <a:lnTo>
                  <a:pt x="368300" y="1346200"/>
                </a:lnTo>
                <a:close/>
              </a:path>
              <a:path w="2622550" h="1682750">
                <a:moveTo>
                  <a:pt x="363205" y="1344870"/>
                </a:moveTo>
                <a:lnTo>
                  <a:pt x="361950" y="1339850"/>
                </a:lnTo>
                <a:lnTo>
                  <a:pt x="361950" y="1344543"/>
                </a:lnTo>
                <a:lnTo>
                  <a:pt x="363205" y="1344870"/>
                </a:lnTo>
                <a:close/>
              </a:path>
              <a:path w="2622550" h="1682750">
                <a:moveTo>
                  <a:pt x="368300" y="1365250"/>
                </a:moveTo>
                <a:lnTo>
                  <a:pt x="368300" y="1346200"/>
                </a:lnTo>
                <a:lnTo>
                  <a:pt x="363205" y="1344870"/>
                </a:lnTo>
                <a:lnTo>
                  <a:pt x="368300" y="1365250"/>
                </a:lnTo>
                <a:close/>
              </a:path>
              <a:path w="2622550" h="1682750">
                <a:moveTo>
                  <a:pt x="736600" y="152400"/>
                </a:moveTo>
                <a:lnTo>
                  <a:pt x="736600" y="146050"/>
                </a:lnTo>
                <a:lnTo>
                  <a:pt x="730250" y="146050"/>
                </a:lnTo>
                <a:lnTo>
                  <a:pt x="730250" y="145785"/>
                </a:lnTo>
                <a:lnTo>
                  <a:pt x="584200" y="139700"/>
                </a:lnTo>
                <a:lnTo>
                  <a:pt x="533400" y="228600"/>
                </a:lnTo>
                <a:lnTo>
                  <a:pt x="387349" y="247650"/>
                </a:lnTo>
                <a:lnTo>
                  <a:pt x="363295" y="337855"/>
                </a:lnTo>
                <a:lnTo>
                  <a:pt x="368299" y="336550"/>
                </a:lnTo>
                <a:lnTo>
                  <a:pt x="368299" y="349250"/>
                </a:lnTo>
                <a:lnTo>
                  <a:pt x="393699" y="254000"/>
                </a:lnTo>
                <a:lnTo>
                  <a:pt x="539750" y="241300"/>
                </a:lnTo>
                <a:lnTo>
                  <a:pt x="590550" y="146050"/>
                </a:lnTo>
                <a:lnTo>
                  <a:pt x="590550" y="152400"/>
                </a:lnTo>
                <a:lnTo>
                  <a:pt x="730250" y="152400"/>
                </a:lnTo>
                <a:lnTo>
                  <a:pt x="730250" y="146050"/>
                </a:lnTo>
                <a:lnTo>
                  <a:pt x="730504" y="145795"/>
                </a:lnTo>
                <a:lnTo>
                  <a:pt x="730504" y="152400"/>
                </a:lnTo>
                <a:lnTo>
                  <a:pt x="736600" y="152400"/>
                </a:lnTo>
                <a:close/>
              </a:path>
              <a:path w="2622550" h="1682750">
                <a:moveTo>
                  <a:pt x="736600" y="146050"/>
                </a:moveTo>
                <a:lnTo>
                  <a:pt x="730504" y="145795"/>
                </a:lnTo>
                <a:lnTo>
                  <a:pt x="730250" y="146050"/>
                </a:lnTo>
                <a:lnTo>
                  <a:pt x="736600" y="146050"/>
                </a:lnTo>
                <a:close/>
              </a:path>
              <a:path w="2622550" h="1682750">
                <a:moveTo>
                  <a:pt x="736600" y="1543050"/>
                </a:moveTo>
                <a:lnTo>
                  <a:pt x="730250" y="1536700"/>
                </a:lnTo>
                <a:lnTo>
                  <a:pt x="730250" y="1543050"/>
                </a:lnTo>
                <a:lnTo>
                  <a:pt x="736600" y="1543050"/>
                </a:lnTo>
                <a:close/>
              </a:path>
              <a:path w="2622550" h="1682750">
                <a:moveTo>
                  <a:pt x="953512" y="81853"/>
                </a:moveTo>
                <a:lnTo>
                  <a:pt x="812799" y="63499"/>
                </a:lnTo>
                <a:lnTo>
                  <a:pt x="730504" y="145795"/>
                </a:lnTo>
                <a:lnTo>
                  <a:pt x="736600" y="146050"/>
                </a:lnTo>
                <a:lnTo>
                  <a:pt x="736600" y="152400"/>
                </a:lnTo>
                <a:lnTo>
                  <a:pt x="819150" y="69849"/>
                </a:lnTo>
                <a:lnTo>
                  <a:pt x="819150" y="77028"/>
                </a:lnTo>
                <a:lnTo>
                  <a:pt x="952500" y="94421"/>
                </a:lnTo>
                <a:lnTo>
                  <a:pt x="952500" y="82549"/>
                </a:lnTo>
                <a:lnTo>
                  <a:pt x="953512" y="81853"/>
                </a:lnTo>
                <a:close/>
              </a:path>
              <a:path w="2622550" h="1682750">
                <a:moveTo>
                  <a:pt x="819150" y="77028"/>
                </a:moveTo>
                <a:lnTo>
                  <a:pt x="819150" y="69849"/>
                </a:lnTo>
                <a:lnTo>
                  <a:pt x="812799" y="76199"/>
                </a:lnTo>
                <a:lnTo>
                  <a:pt x="819150" y="77028"/>
                </a:lnTo>
                <a:close/>
              </a:path>
              <a:path w="2622550" h="1682750">
                <a:moveTo>
                  <a:pt x="819150" y="1612900"/>
                </a:moveTo>
                <a:lnTo>
                  <a:pt x="818209" y="1611959"/>
                </a:lnTo>
                <a:lnTo>
                  <a:pt x="812800" y="1612900"/>
                </a:lnTo>
                <a:lnTo>
                  <a:pt x="819150" y="1612900"/>
                </a:lnTo>
                <a:close/>
              </a:path>
              <a:path w="2622550" h="1682750">
                <a:moveTo>
                  <a:pt x="819150" y="1618421"/>
                </a:moveTo>
                <a:lnTo>
                  <a:pt x="819150" y="1612900"/>
                </a:lnTo>
                <a:lnTo>
                  <a:pt x="812800" y="1612900"/>
                </a:lnTo>
                <a:lnTo>
                  <a:pt x="812800" y="1619250"/>
                </a:lnTo>
                <a:lnTo>
                  <a:pt x="819150" y="1618421"/>
                </a:lnTo>
                <a:close/>
              </a:path>
              <a:path w="2622550" h="1682750">
                <a:moveTo>
                  <a:pt x="1058646" y="1656110"/>
                </a:moveTo>
                <a:lnTo>
                  <a:pt x="958850" y="1587500"/>
                </a:lnTo>
                <a:lnTo>
                  <a:pt x="818209" y="1611959"/>
                </a:lnTo>
                <a:lnTo>
                  <a:pt x="819150" y="1612900"/>
                </a:lnTo>
                <a:lnTo>
                  <a:pt x="819150" y="1618421"/>
                </a:lnTo>
                <a:lnTo>
                  <a:pt x="952500" y="1601028"/>
                </a:lnTo>
                <a:lnTo>
                  <a:pt x="952500" y="1600200"/>
                </a:lnTo>
                <a:lnTo>
                  <a:pt x="958850" y="1600200"/>
                </a:lnTo>
                <a:lnTo>
                  <a:pt x="958850" y="1604565"/>
                </a:lnTo>
                <a:lnTo>
                  <a:pt x="1054100" y="1670050"/>
                </a:lnTo>
                <a:lnTo>
                  <a:pt x="1054100" y="1657350"/>
                </a:lnTo>
                <a:lnTo>
                  <a:pt x="1058646" y="1656110"/>
                </a:lnTo>
                <a:close/>
              </a:path>
              <a:path w="2622550" h="1682750">
                <a:moveTo>
                  <a:pt x="958850" y="82549"/>
                </a:moveTo>
                <a:lnTo>
                  <a:pt x="953512" y="81853"/>
                </a:lnTo>
                <a:lnTo>
                  <a:pt x="952500" y="82549"/>
                </a:lnTo>
                <a:lnTo>
                  <a:pt x="958850" y="82549"/>
                </a:lnTo>
                <a:close/>
              </a:path>
              <a:path w="2622550" h="1682750">
                <a:moveTo>
                  <a:pt x="958850" y="95249"/>
                </a:moveTo>
                <a:lnTo>
                  <a:pt x="958850" y="82549"/>
                </a:lnTo>
                <a:lnTo>
                  <a:pt x="952500" y="82549"/>
                </a:lnTo>
                <a:lnTo>
                  <a:pt x="952500" y="94421"/>
                </a:lnTo>
                <a:lnTo>
                  <a:pt x="958850" y="95249"/>
                </a:lnTo>
                <a:close/>
              </a:path>
              <a:path w="2622550" h="1682750">
                <a:moveTo>
                  <a:pt x="958850" y="1600200"/>
                </a:moveTo>
                <a:lnTo>
                  <a:pt x="952500" y="1600200"/>
                </a:lnTo>
                <a:lnTo>
                  <a:pt x="953512" y="1600896"/>
                </a:lnTo>
                <a:lnTo>
                  <a:pt x="958850" y="1600200"/>
                </a:lnTo>
                <a:close/>
              </a:path>
              <a:path w="2622550" h="1682750">
                <a:moveTo>
                  <a:pt x="953512" y="1600896"/>
                </a:moveTo>
                <a:lnTo>
                  <a:pt x="952500" y="1600200"/>
                </a:lnTo>
                <a:lnTo>
                  <a:pt x="952500" y="1601028"/>
                </a:lnTo>
                <a:lnTo>
                  <a:pt x="953512" y="1600896"/>
                </a:lnTo>
                <a:close/>
              </a:path>
              <a:path w="2622550" h="1682750">
                <a:moveTo>
                  <a:pt x="1190080" y="55966"/>
                </a:moveTo>
                <a:lnTo>
                  <a:pt x="1054100" y="12700"/>
                </a:lnTo>
                <a:lnTo>
                  <a:pt x="953512" y="81853"/>
                </a:lnTo>
                <a:lnTo>
                  <a:pt x="958850" y="82549"/>
                </a:lnTo>
                <a:lnTo>
                  <a:pt x="958850" y="95249"/>
                </a:lnTo>
                <a:lnTo>
                  <a:pt x="1054100" y="29765"/>
                </a:lnTo>
                <a:lnTo>
                  <a:pt x="1054100" y="25400"/>
                </a:lnTo>
                <a:lnTo>
                  <a:pt x="1060450" y="25400"/>
                </a:lnTo>
                <a:lnTo>
                  <a:pt x="1060450" y="27131"/>
                </a:lnTo>
                <a:lnTo>
                  <a:pt x="1187450" y="61768"/>
                </a:lnTo>
                <a:lnTo>
                  <a:pt x="1187450" y="57149"/>
                </a:lnTo>
                <a:lnTo>
                  <a:pt x="1190080" y="55966"/>
                </a:lnTo>
                <a:close/>
              </a:path>
              <a:path w="2622550" h="1682750">
                <a:moveTo>
                  <a:pt x="958850" y="1604565"/>
                </a:moveTo>
                <a:lnTo>
                  <a:pt x="958850" y="1600200"/>
                </a:lnTo>
                <a:lnTo>
                  <a:pt x="953512" y="1600896"/>
                </a:lnTo>
                <a:lnTo>
                  <a:pt x="958850" y="1604565"/>
                </a:lnTo>
                <a:close/>
              </a:path>
              <a:path w="2622550" h="1682750">
                <a:moveTo>
                  <a:pt x="1060450" y="25400"/>
                </a:moveTo>
                <a:lnTo>
                  <a:pt x="1054100" y="25400"/>
                </a:lnTo>
                <a:lnTo>
                  <a:pt x="1058646" y="26639"/>
                </a:lnTo>
                <a:lnTo>
                  <a:pt x="1060450" y="25400"/>
                </a:lnTo>
                <a:close/>
              </a:path>
              <a:path w="2622550" h="1682750">
                <a:moveTo>
                  <a:pt x="1058646" y="26639"/>
                </a:moveTo>
                <a:lnTo>
                  <a:pt x="1054100" y="25400"/>
                </a:lnTo>
                <a:lnTo>
                  <a:pt x="1054100" y="29765"/>
                </a:lnTo>
                <a:lnTo>
                  <a:pt x="1058646" y="26639"/>
                </a:lnTo>
                <a:close/>
              </a:path>
              <a:path w="2622550" h="1682750">
                <a:moveTo>
                  <a:pt x="1060450" y="1657350"/>
                </a:moveTo>
                <a:lnTo>
                  <a:pt x="1058646" y="1656110"/>
                </a:lnTo>
                <a:lnTo>
                  <a:pt x="1054100" y="1657350"/>
                </a:lnTo>
                <a:lnTo>
                  <a:pt x="1060450" y="1657350"/>
                </a:lnTo>
                <a:close/>
              </a:path>
              <a:path w="2622550" h="1682750">
                <a:moveTo>
                  <a:pt x="1060450" y="1668318"/>
                </a:moveTo>
                <a:lnTo>
                  <a:pt x="1060450" y="1657350"/>
                </a:lnTo>
                <a:lnTo>
                  <a:pt x="1054100" y="1657350"/>
                </a:lnTo>
                <a:lnTo>
                  <a:pt x="1054100" y="1670050"/>
                </a:lnTo>
                <a:lnTo>
                  <a:pt x="1060450" y="1668318"/>
                </a:lnTo>
                <a:close/>
              </a:path>
              <a:path w="2622550" h="1682750">
                <a:moveTo>
                  <a:pt x="1060450" y="27131"/>
                </a:moveTo>
                <a:lnTo>
                  <a:pt x="1060450" y="25400"/>
                </a:lnTo>
                <a:lnTo>
                  <a:pt x="1058646" y="26639"/>
                </a:lnTo>
                <a:lnTo>
                  <a:pt x="1060450" y="27131"/>
                </a:lnTo>
                <a:close/>
              </a:path>
              <a:path w="2622550" h="1682750">
                <a:moveTo>
                  <a:pt x="1311275" y="1674896"/>
                </a:moveTo>
                <a:lnTo>
                  <a:pt x="1193800" y="1619250"/>
                </a:lnTo>
                <a:lnTo>
                  <a:pt x="1058646" y="1656110"/>
                </a:lnTo>
                <a:lnTo>
                  <a:pt x="1060450" y="1657350"/>
                </a:lnTo>
                <a:lnTo>
                  <a:pt x="1060450" y="1668318"/>
                </a:lnTo>
                <a:lnTo>
                  <a:pt x="1187450" y="1633681"/>
                </a:lnTo>
                <a:lnTo>
                  <a:pt x="1187450" y="1631950"/>
                </a:lnTo>
                <a:lnTo>
                  <a:pt x="1193800" y="1631950"/>
                </a:lnTo>
                <a:lnTo>
                  <a:pt x="1193800" y="1634489"/>
                </a:lnTo>
                <a:lnTo>
                  <a:pt x="1308100" y="1680210"/>
                </a:lnTo>
                <a:lnTo>
                  <a:pt x="1308100" y="1676400"/>
                </a:lnTo>
                <a:lnTo>
                  <a:pt x="1311275" y="1674896"/>
                </a:lnTo>
                <a:close/>
              </a:path>
              <a:path w="2622550" h="1682750">
                <a:moveTo>
                  <a:pt x="1193800" y="57149"/>
                </a:moveTo>
                <a:lnTo>
                  <a:pt x="1190080" y="55966"/>
                </a:lnTo>
                <a:lnTo>
                  <a:pt x="1187450" y="57149"/>
                </a:lnTo>
                <a:lnTo>
                  <a:pt x="1193800" y="57149"/>
                </a:lnTo>
                <a:close/>
              </a:path>
              <a:path w="2622550" h="1682750">
                <a:moveTo>
                  <a:pt x="1193800" y="63499"/>
                </a:moveTo>
                <a:lnTo>
                  <a:pt x="1193800" y="57149"/>
                </a:lnTo>
                <a:lnTo>
                  <a:pt x="1187450" y="57149"/>
                </a:lnTo>
                <a:lnTo>
                  <a:pt x="1187450" y="61768"/>
                </a:lnTo>
                <a:lnTo>
                  <a:pt x="1193800" y="63499"/>
                </a:lnTo>
                <a:close/>
              </a:path>
              <a:path w="2622550" h="1682750">
                <a:moveTo>
                  <a:pt x="1193800" y="1631950"/>
                </a:moveTo>
                <a:lnTo>
                  <a:pt x="1187450" y="1631950"/>
                </a:lnTo>
                <a:lnTo>
                  <a:pt x="1190024" y="1632979"/>
                </a:lnTo>
                <a:lnTo>
                  <a:pt x="1193800" y="1631950"/>
                </a:lnTo>
                <a:close/>
              </a:path>
              <a:path w="2622550" h="1682750">
                <a:moveTo>
                  <a:pt x="1190024" y="1632979"/>
                </a:moveTo>
                <a:lnTo>
                  <a:pt x="1187450" y="1631950"/>
                </a:lnTo>
                <a:lnTo>
                  <a:pt x="1187450" y="1633681"/>
                </a:lnTo>
                <a:lnTo>
                  <a:pt x="1190024" y="1632979"/>
                </a:lnTo>
                <a:close/>
              </a:path>
              <a:path w="2622550" h="1682750">
                <a:moveTo>
                  <a:pt x="1193800" y="1634489"/>
                </a:moveTo>
                <a:lnTo>
                  <a:pt x="1193800" y="1631950"/>
                </a:lnTo>
                <a:lnTo>
                  <a:pt x="1190024" y="1632979"/>
                </a:lnTo>
                <a:lnTo>
                  <a:pt x="1193800" y="1634489"/>
                </a:lnTo>
                <a:close/>
              </a:path>
              <a:path w="2622550" h="1682750">
                <a:moveTo>
                  <a:pt x="1432548" y="55941"/>
                </a:moveTo>
                <a:lnTo>
                  <a:pt x="1314450" y="0"/>
                </a:lnTo>
                <a:lnTo>
                  <a:pt x="1190080" y="55966"/>
                </a:lnTo>
                <a:lnTo>
                  <a:pt x="1193800" y="57149"/>
                </a:lnTo>
                <a:lnTo>
                  <a:pt x="1193800" y="63499"/>
                </a:lnTo>
                <a:lnTo>
                  <a:pt x="1308100" y="15373"/>
                </a:lnTo>
                <a:lnTo>
                  <a:pt x="1308100" y="12700"/>
                </a:lnTo>
                <a:lnTo>
                  <a:pt x="1314450" y="12700"/>
                </a:lnTo>
                <a:lnTo>
                  <a:pt x="1314450" y="15373"/>
                </a:lnTo>
                <a:lnTo>
                  <a:pt x="1428750" y="63499"/>
                </a:lnTo>
                <a:lnTo>
                  <a:pt x="1428750" y="57149"/>
                </a:lnTo>
                <a:lnTo>
                  <a:pt x="1432548" y="55941"/>
                </a:lnTo>
                <a:close/>
              </a:path>
              <a:path w="2622550" h="1682750">
                <a:moveTo>
                  <a:pt x="1314450" y="12700"/>
                </a:moveTo>
                <a:lnTo>
                  <a:pt x="1308100" y="12700"/>
                </a:lnTo>
                <a:lnTo>
                  <a:pt x="1311275" y="14036"/>
                </a:lnTo>
                <a:lnTo>
                  <a:pt x="1314450" y="12700"/>
                </a:lnTo>
                <a:close/>
              </a:path>
              <a:path w="2622550" h="1682750">
                <a:moveTo>
                  <a:pt x="1311275" y="14036"/>
                </a:moveTo>
                <a:lnTo>
                  <a:pt x="1308100" y="12700"/>
                </a:lnTo>
                <a:lnTo>
                  <a:pt x="1308100" y="15373"/>
                </a:lnTo>
                <a:lnTo>
                  <a:pt x="1311275" y="14036"/>
                </a:lnTo>
                <a:close/>
              </a:path>
              <a:path w="2622550" h="1682750">
                <a:moveTo>
                  <a:pt x="1314450" y="1676400"/>
                </a:moveTo>
                <a:lnTo>
                  <a:pt x="1311275" y="1674896"/>
                </a:lnTo>
                <a:lnTo>
                  <a:pt x="1308100" y="1676400"/>
                </a:lnTo>
                <a:lnTo>
                  <a:pt x="1314450" y="1676400"/>
                </a:lnTo>
                <a:close/>
              </a:path>
              <a:path w="2622550" h="1682750">
                <a:moveTo>
                  <a:pt x="1314450" y="1682750"/>
                </a:moveTo>
                <a:lnTo>
                  <a:pt x="1314450" y="1676400"/>
                </a:lnTo>
                <a:lnTo>
                  <a:pt x="1308100" y="1676400"/>
                </a:lnTo>
                <a:lnTo>
                  <a:pt x="1308100" y="1680210"/>
                </a:lnTo>
                <a:lnTo>
                  <a:pt x="1314450" y="1682750"/>
                </a:lnTo>
                <a:close/>
              </a:path>
              <a:path w="2622550" h="1682750">
                <a:moveTo>
                  <a:pt x="1314450" y="15373"/>
                </a:moveTo>
                <a:lnTo>
                  <a:pt x="1314450" y="12700"/>
                </a:lnTo>
                <a:lnTo>
                  <a:pt x="1311275" y="14036"/>
                </a:lnTo>
                <a:lnTo>
                  <a:pt x="1314450" y="15373"/>
                </a:lnTo>
                <a:close/>
              </a:path>
              <a:path w="2622550" h="1682750">
                <a:moveTo>
                  <a:pt x="1563903" y="1656110"/>
                </a:moveTo>
                <a:lnTo>
                  <a:pt x="1428750" y="1619250"/>
                </a:lnTo>
                <a:lnTo>
                  <a:pt x="1311275" y="1674896"/>
                </a:lnTo>
                <a:lnTo>
                  <a:pt x="1314450" y="1676400"/>
                </a:lnTo>
                <a:lnTo>
                  <a:pt x="1314450" y="1682750"/>
                </a:lnTo>
                <a:lnTo>
                  <a:pt x="1428750" y="1634623"/>
                </a:lnTo>
                <a:lnTo>
                  <a:pt x="1428750" y="1631950"/>
                </a:lnTo>
                <a:lnTo>
                  <a:pt x="1435100" y="1631950"/>
                </a:lnTo>
                <a:lnTo>
                  <a:pt x="1435100" y="1633681"/>
                </a:lnTo>
                <a:lnTo>
                  <a:pt x="1562100" y="1668318"/>
                </a:lnTo>
                <a:lnTo>
                  <a:pt x="1562100" y="1657350"/>
                </a:lnTo>
                <a:lnTo>
                  <a:pt x="1563903" y="1656110"/>
                </a:lnTo>
                <a:close/>
              </a:path>
              <a:path w="2622550" h="1682750">
                <a:moveTo>
                  <a:pt x="1435100" y="57149"/>
                </a:moveTo>
                <a:lnTo>
                  <a:pt x="1432548" y="55941"/>
                </a:lnTo>
                <a:lnTo>
                  <a:pt x="1428750" y="57149"/>
                </a:lnTo>
                <a:lnTo>
                  <a:pt x="1435100" y="57149"/>
                </a:lnTo>
                <a:close/>
              </a:path>
              <a:path w="2622550" h="1682750">
                <a:moveTo>
                  <a:pt x="1435100" y="61768"/>
                </a:moveTo>
                <a:lnTo>
                  <a:pt x="1435100" y="57149"/>
                </a:lnTo>
                <a:lnTo>
                  <a:pt x="1428750" y="57149"/>
                </a:lnTo>
                <a:lnTo>
                  <a:pt x="1428750" y="63499"/>
                </a:lnTo>
                <a:lnTo>
                  <a:pt x="1435100" y="61768"/>
                </a:lnTo>
                <a:close/>
              </a:path>
              <a:path w="2622550" h="1682750">
                <a:moveTo>
                  <a:pt x="1435100" y="1631950"/>
                </a:moveTo>
                <a:lnTo>
                  <a:pt x="1428750" y="1631950"/>
                </a:lnTo>
                <a:lnTo>
                  <a:pt x="1432603" y="1633001"/>
                </a:lnTo>
                <a:lnTo>
                  <a:pt x="1435100" y="1631950"/>
                </a:lnTo>
                <a:close/>
              </a:path>
              <a:path w="2622550" h="1682750">
                <a:moveTo>
                  <a:pt x="1432603" y="1633001"/>
                </a:moveTo>
                <a:lnTo>
                  <a:pt x="1428750" y="1631950"/>
                </a:lnTo>
                <a:lnTo>
                  <a:pt x="1428750" y="1634623"/>
                </a:lnTo>
                <a:lnTo>
                  <a:pt x="1432603" y="1633001"/>
                </a:lnTo>
                <a:close/>
              </a:path>
              <a:path w="2622550" h="1682750">
                <a:moveTo>
                  <a:pt x="1669037" y="81853"/>
                </a:moveTo>
                <a:lnTo>
                  <a:pt x="1568450" y="12699"/>
                </a:lnTo>
                <a:lnTo>
                  <a:pt x="1432548" y="55941"/>
                </a:lnTo>
                <a:lnTo>
                  <a:pt x="1435100" y="57149"/>
                </a:lnTo>
                <a:lnTo>
                  <a:pt x="1435100" y="61768"/>
                </a:lnTo>
                <a:lnTo>
                  <a:pt x="1562100" y="27131"/>
                </a:lnTo>
                <a:lnTo>
                  <a:pt x="1562100" y="25399"/>
                </a:lnTo>
                <a:lnTo>
                  <a:pt x="1568450" y="25399"/>
                </a:lnTo>
                <a:lnTo>
                  <a:pt x="1568450" y="29765"/>
                </a:lnTo>
                <a:lnTo>
                  <a:pt x="1663700" y="95249"/>
                </a:lnTo>
                <a:lnTo>
                  <a:pt x="1663700" y="82549"/>
                </a:lnTo>
                <a:lnTo>
                  <a:pt x="1669037" y="81853"/>
                </a:lnTo>
                <a:close/>
              </a:path>
              <a:path w="2622550" h="1682750">
                <a:moveTo>
                  <a:pt x="1435100" y="1633681"/>
                </a:moveTo>
                <a:lnTo>
                  <a:pt x="1435100" y="1631950"/>
                </a:lnTo>
                <a:lnTo>
                  <a:pt x="1432603" y="1633001"/>
                </a:lnTo>
                <a:lnTo>
                  <a:pt x="1435100" y="1633681"/>
                </a:lnTo>
                <a:close/>
              </a:path>
              <a:path w="2622550" h="1682750">
                <a:moveTo>
                  <a:pt x="1568450" y="25399"/>
                </a:moveTo>
                <a:lnTo>
                  <a:pt x="1562100" y="25399"/>
                </a:lnTo>
                <a:lnTo>
                  <a:pt x="1563903" y="26639"/>
                </a:lnTo>
                <a:lnTo>
                  <a:pt x="1568450" y="25399"/>
                </a:lnTo>
                <a:close/>
              </a:path>
              <a:path w="2622550" h="1682750">
                <a:moveTo>
                  <a:pt x="1563903" y="26639"/>
                </a:moveTo>
                <a:lnTo>
                  <a:pt x="1562100" y="25399"/>
                </a:lnTo>
                <a:lnTo>
                  <a:pt x="1562100" y="27131"/>
                </a:lnTo>
                <a:lnTo>
                  <a:pt x="1563903" y="26639"/>
                </a:lnTo>
                <a:close/>
              </a:path>
              <a:path w="2622550" h="1682750">
                <a:moveTo>
                  <a:pt x="1568450" y="1657350"/>
                </a:moveTo>
                <a:lnTo>
                  <a:pt x="1563903" y="1656110"/>
                </a:lnTo>
                <a:lnTo>
                  <a:pt x="1562100" y="1657350"/>
                </a:lnTo>
                <a:lnTo>
                  <a:pt x="1568450" y="1657350"/>
                </a:lnTo>
                <a:close/>
              </a:path>
              <a:path w="2622550" h="1682750">
                <a:moveTo>
                  <a:pt x="1568450" y="1670050"/>
                </a:moveTo>
                <a:lnTo>
                  <a:pt x="1568450" y="1657350"/>
                </a:lnTo>
                <a:lnTo>
                  <a:pt x="1562100" y="1657350"/>
                </a:lnTo>
                <a:lnTo>
                  <a:pt x="1562100" y="1668318"/>
                </a:lnTo>
                <a:lnTo>
                  <a:pt x="1568450" y="1670050"/>
                </a:lnTo>
                <a:close/>
              </a:path>
              <a:path w="2622550" h="1682750">
                <a:moveTo>
                  <a:pt x="1568450" y="29765"/>
                </a:moveTo>
                <a:lnTo>
                  <a:pt x="1568450" y="25399"/>
                </a:lnTo>
                <a:lnTo>
                  <a:pt x="1563903" y="26639"/>
                </a:lnTo>
                <a:lnTo>
                  <a:pt x="1568450" y="29765"/>
                </a:lnTo>
                <a:close/>
              </a:path>
              <a:path w="2622550" h="1682750">
                <a:moveTo>
                  <a:pt x="1804340" y="1611959"/>
                </a:moveTo>
                <a:lnTo>
                  <a:pt x="1663700" y="1587500"/>
                </a:lnTo>
                <a:lnTo>
                  <a:pt x="1563903" y="1656110"/>
                </a:lnTo>
                <a:lnTo>
                  <a:pt x="1568450" y="1657350"/>
                </a:lnTo>
                <a:lnTo>
                  <a:pt x="1568450" y="1670050"/>
                </a:lnTo>
                <a:lnTo>
                  <a:pt x="1663700" y="1604565"/>
                </a:lnTo>
                <a:lnTo>
                  <a:pt x="1663700" y="1600200"/>
                </a:lnTo>
                <a:lnTo>
                  <a:pt x="1670050" y="1600200"/>
                </a:lnTo>
                <a:lnTo>
                  <a:pt x="1670050" y="1601028"/>
                </a:lnTo>
                <a:lnTo>
                  <a:pt x="1803400" y="1618421"/>
                </a:lnTo>
                <a:lnTo>
                  <a:pt x="1803400" y="1612900"/>
                </a:lnTo>
                <a:lnTo>
                  <a:pt x="1804340" y="1611959"/>
                </a:lnTo>
                <a:close/>
              </a:path>
              <a:path w="2622550" h="1682750">
                <a:moveTo>
                  <a:pt x="1670050" y="82549"/>
                </a:moveTo>
                <a:lnTo>
                  <a:pt x="1669037" y="81853"/>
                </a:lnTo>
                <a:lnTo>
                  <a:pt x="1663700" y="82549"/>
                </a:lnTo>
                <a:lnTo>
                  <a:pt x="1670050" y="82549"/>
                </a:lnTo>
                <a:close/>
              </a:path>
              <a:path w="2622550" h="1682750">
                <a:moveTo>
                  <a:pt x="1670050" y="94421"/>
                </a:moveTo>
                <a:lnTo>
                  <a:pt x="1670050" y="82549"/>
                </a:lnTo>
                <a:lnTo>
                  <a:pt x="1663700" y="82549"/>
                </a:lnTo>
                <a:lnTo>
                  <a:pt x="1663700" y="95249"/>
                </a:lnTo>
                <a:lnTo>
                  <a:pt x="1670050" y="94421"/>
                </a:lnTo>
                <a:close/>
              </a:path>
              <a:path w="2622550" h="1682750">
                <a:moveTo>
                  <a:pt x="1670050" y="1600200"/>
                </a:moveTo>
                <a:lnTo>
                  <a:pt x="1663700" y="1600200"/>
                </a:lnTo>
                <a:lnTo>
                  <a:pt x="1669037" y="1600896"/>
                </a:lnTo>
                <a:lnTo>
                  <a:pt x="1670050" y="1600200"/>
                </a:lnTo>
                <a:close/>
              </a:path>
              <a:path w="2622550" h="1682750">
                <a:moveTo>
                  <a:pt x="1669037" y="1600896"/>
                </a:moveTo>
                <a:lnTo>
                  <a:pt x="1663700" y="1600200"/>
                </a:lnTo>
                <a:lnTo>
                  <a:pt x="1663700" y="1604565"/>
                </a:lnTo>
                <a:lnTo>
                  <a:pt x="1669037" y="1600896"/>
                </a:lnTo>
                <a:close/>
              </a:path>
              <a:path w="2622550" h="1682750">
                <a:moveTo>
                  <a:pt x="1892045" y="145795"/>
                </a:moveTo>
                <a:lnTo>
                  <a:pt x="1809750" y="63499"/>
                </a:lnTo>
                <a:lnTo>
                  <a:pt x="1669037" y="81853"/>
                </a:lnTo>
                <a:lnTo>
                  <a:pt x="1670050" y="82549"/>
                </a:lnTo>
                <a:lnTo>
                  <a:pt x="1670050" y="94421"/>
                </a:lnTo>
                <a:lnTo>
                  <a:pt x="1803400" y="77028"/>
                </a:lnTo>
                <a:lnTo>
                  <a:pt x="1803400" y="69849"/>
                </a:lnTo>
                <a:lnTo>
                  <a:pt x="1885950" y="152399"/>
                </a:lnTo>
                <a:lnTo>
                  <a:pt x="1885950" y="146049"/>
                </a:lnTo>
                <a:lnTo>
                  <a:pt x="1892045" y="145795"/>
                </a:lnTo>
                <a:close/>
              </a:path>
              <a:path w="2622550" h="1682750">
                <a:moveTo>
                  <a:pt x="1670050" y="1601028"/>
                </a:moveTo>
                <a:lnTo>
                  <a:pt x="1670050" y="1600200"/>
                </a:lnTo>
                <a:lnTo>
                  <a:pt x="1669037" y="1600896"/>
                </a:lnTo>
                <a:lnTo>
                  <a:pt x="1670050" y="1601028"/>
                </a:lnTo>
                <a:close/>
              </a:path>
              <a:path w="2622550" h="1682750">
                <a:moveTo>
                  <a:pt x="1809750" y="76199"/>
                </a:moveTo>
                <a:lnTo>
                  <a:pt x="1803400" y="69849"/>
                </a:lnTo>
                <a:lnTo>
                  <a:pt x="1803400" y="77028"/>
                </a:lnTo>
                <a:lnTo>
                  <a:pt x="1809750" y="76199"/>
                </a:lnTo>
                <a:close/>
              </a:path>
              <a:path w="2622550" h="1682750">
                <a:moveTo>
                  <a:pt x="1809750" y="1612900"/>
                </a:moveTo>
                <a:lnTo>
                  <a:pt x="1804340" y="1611959"/>
                </a:lnTo>
                <a:lnTo>
                  <a:pt x="1803400" y="1612900"/>
                </a:lnTo>
                <a:lnTo>
                  <a:pt x="1809750" y="1612900"/>
                </a:lnTo>
                <a:close/>
              </a:path>
              <a:path w="2622550" h="1682750">
                <a:moveTo>
                  <a:pt x="1809750" y="1619250"/>
                </a:moveTo>
                <a:lnTo>
                  <a:pt x="1809750" y="1612900"/>
                </a:lnTo>
                <a:lnTo>
                  <a:pt x="1803400" y="1612900"/>
                </a:lnTo>
                <a:lnTo>
                  <a:pt x="1803400" y="1618421"/>
                </a:lnTo>
                <a:lnTo>
                  <a:pt x="1809750" y="1619250"/>
                </a:lnTo>
                <a:close/>
              </a:path>
              <a:path w="2622550" h="1682750">
                <a:moveTo>
                  <a:pt x="2400300" y="1308099"/>
                </a:moveTo>
                <a:lnTo>
                  <a:pt x="2394362" y="1219035"/>
                </a:lnTo>
                <a:lnTo>
                  <a:pt x="2393950" y="1219199"/>
                </a:lnTo>
                <a:lnTo>
                  <a:pt x="2393950" y="1301749"/>
                </a:lnTo>
                <a:lnTo>
                  <a:pt x="2387600" y="1308099"/>
                </a:lnTo>
                <a:lnTo>
                  <a:pt x="2387297" y="1303261"/>
                </a:lnTo>
                <a:lnTo>
                  <a:pt x="2254250" y="1333499"/>
                </a:lnTo>
                <a:lnTo>
                  <a:pt x="2228850" y="1435099"/>
                </a:lnTo>
                <a:lnTo>
                  <a:pt x="2228850" y="1428749"/>
                </a:lnTo>
                <a:lnTo>
                  <a:pt x="2082800" y="1447800"/>
                </a:lnTo>
                <a:lnTo>
                  <a:pt x="2032000" y="1536700"/>
                </a:lnTo>
                <a:lnTo>
                  <a:pt x="2032000" y="1530350"/>
                </a:lnTo>
                <a:lnTo>
                  <a:pt x="1885950" y="1530350"/>
                </a:lnTo>
                <a:lnTo>
                  <a:pt x="1804340" y="1611959"/>
                </a:lnTo>
                <a:lnTo>
                  <a:pt x="1809750" y="1612900"/>
                </a:lnTo>
                <a:lnTo>
                  <a:pt x="1809750" y="1619250"/>
                </a:lnTo>
                <a:lnTo>
                  <a:pt x="1892300" y="1536700"/>
                </a:lnTo>
                <a:lnTo>
                  <a:pt x="1892300" y="1543050"/>
                </a:lnTo>
                <a:lnTo>
                  <a:pt x="2038350" y="1543050"/>
                </a:lnTo>
                <a:lnTo>
                  <a:pt x="2089150" y="1454150"/>
                </a:lnTo>
                <a:lnTo>
                  <a:pt x="2235200" y="1441449"/>
                </a:lnTo>
                <a:lnTo>
                  <a:pt x="2260600" y="1339849"/>
                </a:lnTo>
                <a:lnTo>
                  <a:pt x="2260600" y="1346199"/>
                </a:lnTo>
                <a:lnTo>
                  <a:pt x="2400300" y="1308099"/>
                </a:lnTo>
                <a:close/>
              </a:path>
              <a:path w="2622550" h="1682750">
                <a:moveTo>
                  <a:pt x="1892300" y="146049"/>
                </a:moveTo>
                <a:lnTo>
                  <a:pt x="1892045" y="145795"/>
                </a:lnTo>
                <a:lnTo>
                  <a:pt x="1885950" y="146049"/>
                </a:lnTo>
                <a:lnTo>
                  <a:pt x="1892300" y="146049"/>
                </a:lnTo>
                <a:close/>
              </a:path>
              <a:path w="2622550" h="1682750">
                <a:moveTo>
                  <a:pt x="1892300" y="152399"/>
                </a:moveTo>
                <a:lnTo>
                  <a:pt x="1892300" y="146049"/>
                </a:lnTo>
                <a:lnTo>
                  <a:pt x="1885950" y="146049"/>
                </a:lnTo>
                <a:lnTo>
                  <a:pt x="1885950" y="152399"/>
                </a:lnTo>
                <a:lnTo>
                  <a:pt x="1892300" y="152399"/>
                </a:lnTo>
                <a:close/>
              </a:path>
              <a:path w="2622550" h="1682750">
                <a:moveTo>
                  <a:pt x="1892300" y="1543050"/>
                </a:moveTo>
                <a:lnTo>
                  <a:pt x="1892300" y="1536700"/>
                </a:lnTo>
                <a:lnTo>
                  <a:pt x="1885950" y="1543050"/>
                </a:lnTo>
                <a:lnTo>
                  <a:pt x="1892300" y="1543050"/>
                </a:lnTo>
                <a:close/>
              </a:path>
              <a:path w="2622550" h="1682750">
                <a:moveTo>
                  <a:pt x="2400300" y="374649"/>
                </a:moveTo>
                <a:lnTo>
                  <a:pt x="2260600" y="336549"/>
                </a:lnTo>
                <a:lnTo>
                  <a:pt x="2260600" y="342899"/>
                </a:lnTo>
                <a:lnTo>
                  <a:pt x="2235200" y="247649"/>
                </a:lnTo>
                <a:lnTo>
                  <a:pt x="2089150" y="228599"/>
                </a:lnTo>
                <a:lnTo>
                  <a:pt x="2038350" y="139699"/>
                </a:lnTo>
                <a:lnTo>
                  <a:pt x="1892045" y="145795"/>
                </a:lnTo>
                <a:lnTo>
                  <a:pt x="1892300" y="146049"/>
                </a:lnTo>
                <a:lnTo>
                  <a:pt x="1892300" y="152399"/>
                </a:lnTo>
                <a:lnTo>
                  <a:pt x="2032000" y="152399"/>
                </a:lnTo>
                <a:lnTo>
                  <a:pt x="2032000" y="146049"/>
                </a:lnTo>
                <a:lnTo>
                  <a:pt x="2082800" y="241299"/>
                </a:lnTo>
                <a:lnTo>
                  <a:pt x="2228850" y="253999"/>
                </a:lnTo>
                <a:lnTo>
                  <a:pt x="2254250" y="349249"/>
                </a:lnTo>
                <a:lnTo>
                  <a:pt x="2387297" y="379488"/>
                </a:lnTo>
                <a:lnTo>
                  <a:pt x="2387600" y="374649"/>
                </a:lnTo>
                <a:lnTo>
                  <a:pt x="2393950" y="380999"/>
                </a:lnTo>
                <a:lnTo>
                  <a:pt x="2393950" y="463549"/>
                </a:lnTo>
                <a:lnTo>
                  <a:pt x="2394361" y="463734"/>
                </a:lnTo>
                <a:lnTo>
                  <a:pt x="2400300" y="374649"/>
                </a:lnTo>
                <a:close/>
              </a:path>
              <a:path w="2622550" h="1682750">
                <a:moveTo>
                  <a:pt x="2520950" y="520699"/>
                </a:moveTo>
                <a:lnTo>
                  <a:pt x="2394361" y="463734"/>
                </a:lnTo>
                <a:lnTo>
                  <a:pt x="2393950" y="469899"/>
                </a:lnTo>
                <a:lnTo>
                  <a:pt x="2393950" y="380999"/>
                </a:lnTo>
                <a:lnTo>
                  <a:pt x="2387297" y="379488"/>
                </a:lnTo>
                <a:lnTo>
                  <a:pt x="2381250" y="476249"/>
                </a:lnTo>
                <a:lnTo>
                  <a:pt x="2507087" y="524188"/>
                </a:lnTo>
                <a:lnTo>
                  <a:pt x="2508250" y="520699"/>
                </a:lnTo>
                <a:lnTo>
                  <a:pt x="2514600" y="527049"/>
                </a:lnTo>
                <a:lnTo>
                  <a:pt x="2514600" y="539750"/>
                </a:lnTo>
                <a:lnTo>
                  <a:pt x="2520950" y="520699"/>
                </a:lnTo>
                <a:close/>
              </a:path>
              <a:path w="2622550" h="1682750">
                <a:moveTo>
                  <a:pt x="2514600" y="1170939"/>
                </a:moveTo>
                <a:lnTo>
                  <a:pt x="2514600" y="1155699"/>
                </a:lnTo>
                <a:lnTo>
                  <a:pt x="2508250" y="1162049"/>
                </a:lnTo>
                <a:lnTo>
                  <a:pt x="2507087" y="1158561"/>
                </a:lnTo>
                <a:lnTo>
                  <a:pt x="2381250" y="1206499"/>
                </a:lnTo>
                <a:lnTo>
                  <a:pt x="2387297" y="1303261"/>
                </a:lnTo>
                <a:lnTo>
                  <a:pt x="2393950" y="1301749"/>
                </a:lnTo>
                <a:lnTo>
                  <a:pt x="2393950" y="1212849"/>
                </a:lnTo>
                <a:lnTo>
                  <a:pt x="2394362" y="1219035"/>
                </a:lnTo>
                <a:lnTo>
                  <a:pt x="2514600" y="1170939"/>
                </a:lnTo>
                <a:close/>
              </a:path>
              <a:path w="2622550" h="1682750">
                <a:moveTo>
                  <a:pt x="2393950" y="380999"/>
                </a:moveTo>
                <a:lnTo>
                  <a:pt x="2387600" y="374649"/>
                </a:lnTo>
                <a:lnTo>
                  <a:pt x="2387297" y="379488"/>
                </a:lnTo>
                <a:lnTo>
                  <a:pt x="2393950" y="380999"/>
                </a:lnTo>
                <a:close/>
              </a:path>
              <a:path w="2622550" h="1682750">
                <a:moveTo>
                  <a:pt x="2393950" y="1301749"/>
                </a:moveTo>
                <a:lnTo>
                  <a:pt x="2387297" y="1303261"/>
                </a:lnTo>
                <a:lnTo>
                  <a:pt x="2387600" y="1308099"/>
                </a:lnTo>
                <a:lnTo>
                  <a:pt x="2393950" y="1301749"/>
                </a:lnTo>
                <a:close/>
              </a:path>
              <a:path w="2622550" h="1682750">
                <a:moveTo>
                  <a:pt x="2394361" y="463734"/>
                </a:moveTo>
                <a:lnTo>
                  <a:pt x="2393950" y="463549"/>
                </a:lnTo>
                <a:lnTo>
                  <a:pt x="2393950" y="469899"/>
                </a:lnTo>
                <a:lnTo>
                  <a:pt x="2394361" y="463734"/>
                </a:lnTo>
                <a:close/>
              </a:path>
              <a:path w="2622550" h="1682750">
                <a:moveTo>
                  <a:pt x="2394362" y="1219035"/>
                </a:moveTo>
                <a:lnTo>
                  <a:pt x="2393950" y="1212849"/>
                </a:lnTo>
                <a:lnTo>
                  <a:pt x="2393950" y="1219199"/>
                </a:lnTo>
                <a:lnTo>
                  <a:pt x="2394362" y="1219035"/>
                </a:lnTo>
                <a:close/>
              </a:path>
              <a:path w="2622550" h="1682750">
                <a:moveTo>
                  <a:pt x="2514600" y="539750"/>
                </a:moveTo>
                <a:lnTo>
                  <a:pt x="2514600" y="527049"/>
                </a:lnTo>
                <a:lnTo>
                  <a:pt x="2507087" y="524188"/>
                </a:lnTo>
                <a:lnTo>
                  <a:pt x="2476500" y="615949"/>
                </a:lnTo>
                <a:lnTo>
                  <a:pt x="2482850" y="620058"/>
                </a:lnTo>
                <a:lnTo>
                  <a:pt x="2482850" y="609599"/>
                </a:lnTo>
                <a:lnTo>
                  <a:pt x="2489883" y="613898"/>
                </a:lnTo>
                <a:lnTo>
                  <a:pt x="2514600" y="539750"/>
                </a:lnTo>
                <a:close/>
              </a:path>
              <a:path w="2622550" h="1682750">
                <a:moveTo>
                  <a:pt x="2584450" y="1016705"/>
                </a:moveTo>
                <a:lnTo>
                  <a:pt x="2584450" y="1009649"/>
                </a:lnTo>
                <a:lnTo>
                  <a:pt x="2581256" y="1005178"/>
                </a:lnTo>
                <a:lnTo>
                  <a:pt x="2476500" y="1066799"/>
                </a:lnTo>
                <a:lnTo>
                  <a:pt x="2482850" y="1085850"/>
                </a:lnTo>
                <a:lnTo>
                  <a:pt x="2482850" y="1073149"/>
                </a:lnTo>
                <a:lnTo>
                  <a:pt x="2489200" y="1066799"/>
                </a:lnTo>
                <a:lnTo>
                  <a:pt x="2489951" y="1069204"/>
                </a:lnTo>
                <a:lnTo>
                  <a:pt x="2584450" y="1016705"/>
                </a:lnTo>
                <a:close/>
              </a:path>
              <a:path w="2622550" h="1682750">
                <a:moveTo>
                  <a:pt x="2489883" y="613898"/>
                </a:moveTo>
                <a:lnTo>
                  <a:pt x="2482850" y="609599"/>
                </a:lnTo>
                <a:lnTo>
                  <a:pt x="2489200" y="615949"/>
                </a:lnTo>
                <a:lnTo>
                  <a:pt x="2489883" y="613898"/>
                </a:lnTo>
                <a:close/>
              </a:path>
              <a:path w="2622550" h="1682750">
                <a:moveTo>
                  <a:pt x="2597150" y="679449"/>
                </a:moveTo>
                <a:lnTo>
                  <a:pt x="2489883" y="613898"/>
                </a:lnTo>
                <a:lnTo>
                  <a:pt x="2489200" y="615949"/>
                </a:lnTo>
                <a:lnTo>
                  <a:pt x="2482850" y="609599"/>
                </a:lnTo>
                <a:lnTo>
                  <a:pt x="2482850" y="620058"/>
                </a:lnTo>
                <a:lnTo>
                  <a:pt x="2578534" y="681972"/>
                </a:lnTo>
                <a:lnTo>
                  <a:pt x="2584450" y="673099"/>
                </a:lnTo>
                <a:lnTo>
                  <a:pt x="2584450" y="697229"/>
                </a:lnTo>
                <a:lnTo>
                  <a:pt x="2597150" y="679449"/>
                </a:lnTo>
                <a:close/>
              </a:path>
              <a:path w="2622550" h="1682750">
                <a:moveTo>
                  <a:pt x="2489951" y="1069204"/>
                </a:moveTo>
                <a:lnTo>
                  <a:pt x="2489200" y="1066799"/>
                </a:lnTo>
                <a:lnTo>
                  <a:pt x="2482850" y="1073149"/>
                </a:lnTo>
                <a:lnTo>
                  <a:pt x="2489951" y="1069204"/>
                </a:lnTo>
                <a:close/>
              </a:path>
              <a:path w="2622550" h="1682750">
                <a:moveTo>
                  <a:pt x="2520950" y="1168399"/>
                </a:moveTo>
                <a:lnTo>
                  <a:pt x="2489951" y="1069204"/>
                </a:lnTo>
                <a:lnTo>
                  <a:pt x="2482850" y="1073149"/>
                </a:lnTo>
                <a:lnTo>
                  <a:pt x="2482850" y="1085850"/>
                </a:lnTo>
                <a:lnTo>
                  <a:pt x="2507087" y="1158561"/>
                </a:lnTo>
                <a:lnTo>
                  <a:pt x="2514600" y="1155699"/>
                </a:lnTo>
                <a:lnTo>
                  <a:pt x="2514600" y="1170939"/>
                </a:lnTo>
                <a:lnTo>
                  <a:pt x="2520950" y="1168399"/>
                </a:lnTo>
                <a:close/>
              </a:path>
              <a:path w="2622550" h="1682750">
                <a:moveTo>
                  <a:pt x="2514600" y="527049"/>
                </a:moveTo>
                <a:lnTo>
                  <a:pt x="2508250" y="520699"/>
                </a:lnTo>
                <a:lnTo>
                  <a:pt x="2507087" y="524188"/>
                </a:lnTo>
                <a:lnTo>
                  <a:pt x="2514600" y="527049"/>
                </a:lnTo>
                <a:close/>
              </a:path>
              <a:path w="2622550" h="1682750">
                <a:moveTo>
                  <a:pt x="2514600" y="1155699"/>
                </a:moveTo>
                <a:lnTo>
                  <a:pt x="2507087" y="1158561"/>
                </a:lnTo>
                <a:lnTo>
                  <a:pt x="2508250" y="1162049"/>
                </a:lnTo>
                <a:lnTo>
                  <a:pt x="2514600" y="1155699"/>
                </a:lnTo>
                <a:close/>
              </a:path>
              <a:path w="2622550" h="1682750">
                <a:moveTo>
                  <a:pt x="2584450" y="697229"/>
                </a:moveTo>
                <a:lnTo>
                  <a:pt x="2584450" y="685799"/>
                </a:lnTo>
                <a:lnTo>
                  <a:pt x="2578534" y="681972"/>
                </a:lnTo>
                <a:lnTo>
                  <a:pt x="2520950" y="768349"/>
                </a:lnTo>
                <a:lnTo>
                  <a:pt x="2533650" y="779235"/>
                </a:lnTo>
                <a:lnTo>
                  <a:pt x="2533650" y="761999"/>
                </a:lnTo>
                <a:lnTo>
                  <a:pt x="2536376" y="764532"/>
                </a:lnTo>
                <a:lnTo>
                  <a:pt x="2584450" y="697229"/>
                </a:lnTo>
                <a:close/>
              </a:path>
              <a:path w="2622550" h="1682750">
                <a:moveTo>
                  <a:pt x="2609850" y="855435"/>
                </a:moveTo>
                <a:lnTo>
                  <a:pt x="2609850" y="844549"/>
                </a:lnTo>
                <a:lnTo>
                  <a:pt x="2606294" y="841501"/>
                </a:lnTo>
                <a:lnTo>
                  <a:pt x="2520950" y="920749"/>
                </a:lnTo>
                <a:lnTo>
                  <a:pt x="2533650" y="938529"/>
                </a:lnTo>
                <a:lnTo>
                  <a:pt x="2533650" y="914399"/>
                </a:lnTo>
                <a:lnTo>
                  <a:pt x="2536343" y="918440"/>
                </a:lnTo>
                <a:lnTo>
                  <a:pt x="2609850" y="855435"/>
                </a:lnTo>
                <a:close/>
              </a:path>
              <a:path w="2622550" h="1682750">
                <a:moveTo>
                  <a:pt x="2536376" y="764532"/>
                </a:moveTo>
                <a:lnTo>
                  <a:pt x="2533650" y="761999"/>
                </a:lnTo>
                <a:lnTo>
                  <a:pt x="2533650" y="768349"/>
                </a:lnTo>
                <a:lnTo>
                  <a:pt x="2536376" y="764532"/>
                </a:lnTo>
                <a:close/>
              </a:path>
              <a:path w="2622550" h="1682750">
                <a:moveTo>
                  <a:pt x="2622550" y="844549"/>
                </a:moveTo>
                <a:lnTo>
                  <a:pt x="2536376" y="764532"/>
                </a:lnTo>
                <a:lnTo>
                  <a:pt x="2533650" y="768349"/>
                </a:lnTo>
                <a:lnTo>
                  <a:pt x="2533650" y="779235"/>
                </a:lnTo>
                <a:lnTo>
                  <a:pt x="2606294" y="841501"/>
                </a:lnTo>
                <a:lnTo>
                  <a:pt x="2609850" y="838199"/>
                </a:lnTo>
                <a:lnTo>
                  <a:pt x="2609850" y="855435"/>
                </a:lnTo>
                <a:lnTo>
                  <a:pt x="2622550" y="844549"/>
                </a:lnTo>
                <a:close/>
              </a:path>
              <a:path w="2622550" h="1682750">
                <a:moveTo>
                  <a:pt x="2536343" y="918440"/>
                </a:moveTo>
                <a:lnTo>
                  <a:pt x="2533650" y="914399"/>
                </a:lnTo>
                <a:lnTo>
                  <a:pt x="2533650" y="920749"/>
                </a:lnTo>
                <a:lnTo>
                  <a:pt x="2536343" y="918440"/>
                </a:lnTo>
                <a:close/>
              </a:path>
              <a:path w="2622550" h="1682750">
                <a:moveTo>
                  <a:pt x="2597150" y="1009649"/>
                </a:moveTo>
                <a:lnTo>
                  <a:pt x="2536343" y="918440"/>
                </a:lnTo>
                <a:lnTo>
                  <a:pt x="2533650" y="920749"/>
                </a:lnTo>
                <a:lnTo>
                  <a:pt x="2533650" y="938529"/>
                </a:lnTo>
                <a:lnTo>
                  <a:pt x="2581256" y="1005178"/>
                </a:lnTo>
                <a:lnTo>
                  <a:pt x="2584450" y="1003299"/>
                </a:lnTo>
                <a:lnTo>
                  <a:pt x="2584450" y="1016705"/>
                </a:lnTo>
                <a:lnTo>
                  <a:pt x="2597150" y="1009649"/>
                </a:lnTo>
                <a:close/>
              </a:path>
              <a:path w="2622550" h="1682750">
                <a:moveTo>
                  <a:pt x="2584450" y="685799"/>
                </a:moveTo>
                <a:lnTo>
                  <a:pt x="2584450" y="673099"/>
                </a:lnTo>
                <a:lnTo>
                  <a:pt x="2578534" y="681972"/>
                </a:lnTo>
                <a:lnTo>
                  <a:pt x="2584450" y="685799"/>
                </a:lnTo>
                <a:close/>
              </a:path>
              <a:path w="2622550" h="1682750">
                <a:moveTo>
                  <a:pt x="2584450" y="1009649"/>
                </a:moveTo>
                <a:lnTo>
                  <a:pt x="2584450" y="1003299"/>
                </a:lnTo>
                <a:lnTo>
                  <a:pt x="2581256" y="1005178"/>
                </a:lnTo>
                <a:lnTo>
                  <a:pt x="2584450" y="1009649"/>
                </a:lnTo>
                <a:close/>
              </a:path>
              <a:path w="2622550" h="1682750">
                <a:moveTo>
                  <a:pt x="2609850" y="844549"/>
                </a:moveTo>
                <a:lnTo>
                  <a:pt x="2609850" y="838199"/>
                </a:lnTo>
                <a:lnTo>
                  <a:pt x="2606294" y="841501"/>
                </a:lnTo>
                <a:lnTo>
                  <a:pt x="2609850" y="8445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182489" y="1480759"/>
            <a:ext cx="1709420" cy="128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9525" algn="ctr">
              <a:lnSpc>
                <a:spcPct val="105800"/>
              </a:lnSpc>
            </a:pP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300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 l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300" spc="-65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-5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li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à </a:t>
            </a:r>
            <a:r>
              <a:rPr sz="1300" spc="-15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55" dirty="0">
                <a:solidFill>
                  <a:srgbClr val="C00000"/>
                </a:solidFill>
                <a:latin typeface="Palatino Linotype"/>
                <a:cs typeface="Palatino Linotype"/>
              </a:rPr>
              <a:t>di</a:t>
            </a:r>
            <a:r>
              <a:rPr sz="1300" spc="-5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-6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spc="-5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50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spc="15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6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300" spc="1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30" dirty="0">
                <a:solidFill>
                  <a:srgbClr val="C00000"/>
                </a:solidFill>
                <a:latin typeface="Palatino Linotype"/>
                <a:cs typeface="Palatino Linotype"/>
              </a:rPr>
              <a:t>q</a:t>
            </a:r>
            <a:r>
              <a:rPr sz="1300" spc="-8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8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300" spc="8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5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300" spc="-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2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-65" dirty="0">
                <a:solidFill>
                  <a:srgbClr val="C00000"/>
                </a:solidFill>
                <a:latin typeface="Palatino Linotype"/>
                <a:cs typeface="Palatino Linotype"/>
              </a:rPr>
              <a:t>mm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ob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il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i </a:t>
            </a:r>
            <a:r>
              <a:rPr sz="1300" spc="-1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10" dirty="0">
                <a:solidFill>
                  <a:srgbClr val="C00000"/>
                </a:solidFill>
                <a:latin typeface="Palatino Linotype"/>
                <a:cs typeface="Palatino Linotype"/>
              </a:rPr>
              <a:t>cf</a:t>
            </a:r>
            <a:r>
              <a:rPr sz="1300" spc="-114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. </a:t>
            </a:r>
            <a:r>
              <a:rPr sz="1300" spc="-8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300" spc="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300" spc="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09</a:t>
            </a:r>
            <a:r>
              <a:rPr sz="1300" spc="25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03</a:t>
            </a:r>
            <a:r>
              <a:rPr sz="1300" spc="25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2011</a:t>
            </a:r>
            <a:r>
              <a:rPr sz="1300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-6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300" spc="1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28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endParaRPr sz="1300">
              <a:latin typeface="Palatino Linotype"/>
              <a:cs typeface="Palatino Linotype"/>
            </a:endParaRPr>
          </a:p>
          <a:p>
            <a:pPr marL="76200" marR="67945" algn="ctr">
              <a:lnSpc>
                <a:spcPct val="105800"/>
              </a:lnSpc>
            </a:pPr>
            <a:r>
              <a:rPr sz="1300" spc="15" dirty="0">
                <a:solidFill>
                  <a:srgbClr val="C00000"/>
                </a:solidFill>
                <a:latin typeface="Palatino Linotype"/>
                <a:cs typeface="Palatino Linotype"/>
              </a:rPr>
              <a:t>(</a:t>
            </a:r>
            <a:r>
              <a:rPr sz="1300" spc="-6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7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-6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300" spc="-1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-6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300" spc="-5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300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300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300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300" spc="-5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300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300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300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300" dirty="0">
                <a:solidFill>
                  <a:srgbClr val="C00000"/>
                </a:solidFill>
                <a:latin typeface="Palatino Linotype"/>
                <a:cs typeface="Palatino Linotype"/>
              </a:rPr>
              <a:t> “9”)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97" name="Rettangolo 96"/>
          <p:cNvSpPr/>
          <p:nvPr/>
        </p:nvSpPr>
        <p:spPr>
          <a:xfrm rot="19462960">
            <a:off x="1231900" y="3019425"/>
            <a:ext cx="8305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Com’era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98" name="Connettore 1 97"/>
          <p:cNvCxnSpPr/>
          <p:nvPr/>
        </p:nvCxnSpPr>
        <p:spPr>
          <a:xfrm>
            <a:off x="1182489" y="1079500"/>
            <a:ext cx="9099570" cy="580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 flipV="1">
            <a:off x="875064" y="549275"/>
            <a:ext cx="9406995" cy="6744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/>
          <p:nvPr/>
        </p:nvSpPr>
        <p:spPr>
          <a:xfrm>
            <a:off x="2395359" y="1085850"/>
            <a:ext cx="601345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82659" y="1225550"/>
            <a:ext cx="605155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55959" y="2717800"/>
            <a:ext cx="1511300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2959" y="2089150"/>
            <a:ext cx="3797300" cy="831850"/>
          </a:xfrm>
          <a:custGeom>
            <a:avLst/>
            <a:gdLst/>
            <a:ahLst/>
            <a:cxnLst/>
            <a:rect l="l" t="t" r="r" b="b"/>
            <a:pathLst>
              <a:path w="3797300" h="831850">
                <a:moveTo>
                  <a:pt x="3797300" y="6350"/>
                </a:moveTo>
                <a:lnTo>
                  <a:pt x="3797300" y="0"/>
                </a:lnTo>
                <a:lnTo>
                  <a:pt x="0" y="0"/>
                </a:lnTo>
                <a:lnTo>
                  <a:pt x="14846" y="6350"/>
                </a:lnTo>
                <a:lnTo>
                  <a:pt x="3797300" y="6350"/>
                </a:lnTo>
                <a:close/>
              </a:path>
              <a:path w="3797300" h="831850">
                <a:moveTo>
                  <a:pt x="1276780" y="546099"/>
                </a:moveTo>
                <a:lnTo>
                  <a:pt x="14846" y="6350"/>
                </a:lnTo>
                <a:lnTo>
                  <a:pt x="6350" y="6349"/>
                </a:lnTo>
                <a:lnTo>
                  <a:pt x="6350" y="546100"/>
                </a:lnTo>
                <a:lnTo>
                  <a:pt x="1276780" y="546099"/>
                </a:lnTo>
                <a:close/>
              </a:path>
              <a:path w="3797300" h="831850">
                <a:moveTo>
                  <a:pt x="1921841" y="822002"/>
                </a:moveTo>
                <a:lnTo>
                  <a:pt x="1469782" y="628649"/>
                </a:lnTo>
                <a:lnTo>
                  <a:pt x="1162050" y="628649"/>
                </a:lnTo>
                <a:lnTo>
                  <a:pt x="1212850" y="641349"/>
                </a:lnTo>
                <a:lnTo>
                  <a:pt x="1860550" y="819149"/>
                </a:lnTo>
                <a:lnTo>
                  <a:pt x="1911350" y="831849"/>
                </a:lnTo>
                <a:lnTo>
                  <a:pt x="1911350" y="825499"/>
                </a:lnTo>
                <a:lnTo>
                  <a:pt x="1921841" y="822002"/>
                </a:lnTo>
                <a:close/>
              </a:path>
              <a:path w="3797300" h="831850">
                <a:moveTo>
                  <a:pt x="1543050" y="628649"/>
                </a:moveTo>
                <a:lnTo>
                  <a:pt x="1543050" y="546099"/>
                </a:lnTo>
                <a:lnTo>
                  <a:pt x="1276780" y="546099"/>
                </a:lnTo>
                <a:lnTo>
                  <a:pt x="1469782" y="628649"/>
                </a:lnTo>
                <a:lnTo>
                  <a:pt x="1543050" y="628649"/>
                </a:lnTo>
                <a:close/>
              </a:path>
              <a:path w="3797300" h="831850">
                <a:moveTo>
                  <a:pt x="1944863" y="831849"/>
                </a:moveTo>
                <a:lnTo>
                  <a:pt x="1921841" y="822002"/>
                </a:lnTo>
                <a:lnTo>
                  <a:pt x="1911350" y="825499"/>
                </a:lnTo>
                <a:lnTo>
                  <a:pt x="1911350" y="831849"/>
                </a:lnTo>
                <a:lnTo>
                  <a:pt x="1944863" y="831849"/>
                </a:lnTo>
                <a:close/>
              </a:path>
              <a:path w="3797300" h="831850">
                <a:moveTo>
                  <a:pt x="2654300" y="636890"/>
                </a:moveTo>
                <a:lnTo>
                  <a:pt x="2654300" y="634999"/>
                </a:lnTo>
                <a:lnTo>
                  <a:pt x="2609850" y="634999"/>
                </a:lnTo>
                <a:lnTo>
                  <a:pt x="2584450" y="641350"/>
                </a:lnTo>
                <a:lnTo>
                  <a:pt x="1930400" y="819149"/>
                </a:lnTo>
                <a:lnTo>
                  <a:pt x="1921841" y="822002"/>
                </a:lnTo>
                <a:lnTo>
                  <a:pt x="1944863" y="831849"/>
                </a:lnTo>
                <a:lnTo>
                  <a:pt x="2654300" y="636890"/>
                </a:lnTo>
                <a:close/>
              </a:path>
              <a:path w="3797300" h="831850">
                <a:moveTo>
                  <a:pt x="2260600" y="546099"/>
                </a:moveTo>
                <a:lnTo>
                  <a:pt x="2247900" y="546099"/>
                </a:lnTo>
                <a:lnTo>
                  <a:pt x="2247900" y="552449"/>
                </a:lnTo>
                <a:lnTo>
                  <a:pt x="2260600" y="546099"/>
                </a:lnTo>
                <a:close/>
              </a:path>
              <a:path w="3797300" h="831850">
                <a:moveTo>
                  <a:pt x="3797300" y="552449"/>
                </a:moveTo>
                <a:lnTo>
                  <a:pt x="3797300" y="6350"/>
                </a:lnTo>
                <a:lnTo>
                  <a:pt x="3784600" y="6350"/>
                </a:lnTo>
                <a:lnTo>
                  <a:pt x="3784600" y="546100"/>
                </a:lnTo>
                <a:lnTo>
                  <a:pt x="2260600" y="546099"/>
                </a:lnTo>
                <a:lnTo>
                  <a:pt x="2247900" y="552449"/>
                </a:lnTo>
                <a:lnTo>
                  <a:pt x="3797300" y="552449"/>
                </a:lnTo>
                <a:close/>
              </a:path>
              <a:path w="3797300" h="831850">
                <a:moveTo>
                  <a:pt x="2260600" y="615949"/>
                </a:moveTo>
                <a:lnTo>
                  <a:pt x="2260600" y="552449"/>
                </a:lnTo>
                <a:lnTo>
                  <a:pt x="2247900" y="552449"/>
                </a:lnTo>
                <a:lnTo>
                  <a:pt x="2247900" y="615949"/>
                </a:lnTo>
                <a:lnTo>
                  <a:pt x="2260600" y="615949"/>
                </a:lnTo>
                <a:close/>
              </a:path>
              <a:path w="3797300" h="831850">
                <a:moveTo>
                  <a:pt x="2260600" y="628649"/>
                </a:moveTo>
                <a:lnTo>
                  <a:pt x="2247900" y="615950"/>
                </a:lnTo>
                <a:lnTo>
                  <a:pt x="2247900" y="628649"/>
                </a:lnTo>
                <a:lnTo>
                  <a:pt x="2260600" y="628649"/>
                </a:lnTo>
                <a:close/>
              </a:path>
              <a:path w="3797300" h="831850">
                <a:moveTo>
                  <a:pt x="2647950" y="615949"/>
                </a:moveTo>
                <a:lnTo>
                  <a:pt x="2260600" y="615949"/>
                </a:lnTo>
                <a:lnTo>
                  <a:pt x="2260600" y="628649"/>
                </a:lnTo>
                <a:lnTo>
                  <a:pt x="2600721" y="628650"/>
                </a:lnTo>
                <a:lnTo>
                  <a:pt x="2647950" y="615949"/>
                </a:lnTo>
                <a:close/>
              </a:path>
              <a:path w="3797300" h="831850">
                <a:moveTo>
                  <a:pt x="2635250" y="628650"/>
                </a:moveTo>
                <a:lnTo>
                  <a:pt x="2600721" y="628650"/>
                </a:lnTo>
                <a:lnTo>
                  <a:pt x="2609850" y="634999"/>
                </a:lnTo>
                <a:lnTo>
                  <a:pt x="2635250" y="628650"/>
                </a:lnTo>
                <a:close/>
              </a:path>
              <a:path w="3797300" h="831850">
                <a:moveTo>
                  <a:pt x="2730500" y="615949"/>
                </a:moveTo>
                <a:lnTo>
                  <a:pt x="2647950" y="615949"/>
                </a:lnTo>
                <a:lnTo>
                  <a:pt x="2654300" y="634999"/>
                </a:lnTo>
                <a:lnTo>
                  <a:pt x="2654300" y="636890"/>
                </a:lnTo>
                <a:lnTo>
                  <a:pt x="2730500" y="6159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5959" y="2717800"/>
            <a:ext cx="1511300" cy="203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6009" y="2635250"/>
            <a:ext cx="704850" cy="82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19309" y="2095500"/>
            <a:ext cx="3778250" cy="539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12959" y="2089150"/>
            <a:ext cx="3797300" cy="844550"/>
          </a:xfrm>
          <a:custGeom>
            <a:avLst/>
            <a:gdLst/>
            <a:ahLst/>
            <a:cxnLst/>
            <a:rect l="l" t="t" r="r" b="b"/>
            <a:pathLst>
              <a:path w="3797300" h="844550">
                <a:moveTo>
                  <a:pt x="3797300" y="552449"/>
                </a:moveTo>
                <a:lnTo>
                  <a:pt x="3797300" y="0"/>
                </a:lnTo>
                <a:lnTo>
                  <a:pt x="0" y="0"/>
                </a:lnTo>
                <a:lnTo>
                  <a:pt x="0" y="552450"/>
                </a:lnTo>
                <a:lnTo>
                  <a:pt x="6350" y="552450"/>
                </a:lnTo>
                <a:lnTo>
                  <a:pt x="6350" y="19050"/>
                </a:lnTo>
                <a:lnTo>
                  <a:pt x="19050" y="6349"/>
                </a:lnTo>
                <a:lnTo>
                  <a:pt x="19050" y="19050"/>
                </a:lnTo>
                <a:lnTo>
                  <a:pt x="3778250" y="19049"/>
                </a:lnTo>
                <a:lnTo>
                  <a:pt x="3778250" y="6349"/>
                </a:lnTo>
                <a:lnTo>
                  <a:pt x="3784600" y="19049"/>
                </a:lnTo>
                <a:lnTo>
                  <a:pt x="3784600" y="552449"/>
                </a:lnTo>
                <a:lnTo>
                  <a:pt x="3797300" y="552449"/>
                </a:lnTo>
                <a:close/>
              </a:path>
              <a:path w="3797300" h="844550">
                <a:moveTo>
                  <a:pt x="19050" y="19050"/>
                </a:moveTo>
                <a:lnTo>
                  <a:pt x="19050" y="6349"/>
                </a:lnTo>
                <a:lnTo>
                  <a:pt x="6350" y="19050"/>
                </a:lnTo>
                <a:lnTo>
                  <a:pt x="19050" y="19050"/>
                </a:lnTo>
                <a:close/>
              </a:path>
              <a:path w="3797300" h="844550">
                <a:moveTo>
                  <a:pt x="19050" y="533400"/>
                </a:moveTo>
                <a:lnTo>
                  <a:pt x="19050" y="19050"/>
                </a:lnTo>
                <a:lnTo>
                  <a:pt x="6350" y="19050"/>
                </a:lnTo>
                <a:lnTo>
                  <a:pt x="6350" y="533400"/>
                </a:lnTo>
                <a:lnTo>
                  <a:pt x="19050" y="533400"/>
                </a:lnTo>
                <a:close/>
              </a:path>
              <a:path w="3797300" h="844550">
                <a:moveTo>
                  <a:pt x="1555750" y="634999"/>
                </a:moveTo>
                <a:lnTo>
                  <a:pt x="1555750" y="533399"/>
                </a:lnTo>
                <a:lnTo>
                  <a:pt x="6350" y="533400"/>
                </a:lnTo>
                <a:lnTo>
                  <a:pt x="19050" y="546100"/>
                </a:lnTo>
                <a:lnTo>
                  <a:pt x="19050" y="552450"/>
                </a:lnTo>
                <a:lnTo>
                  <a:pt x="1536700" y="552449"/>
                </a:lnTo>
                <a:lnTo>
                  <a:pt x="1536700" y="546099"/>
                </a:lnTo>
                <a:lnTo>
                  <a:pt x="1543050" y="552449"/>
                </a:lnTo>
                <a:lnTo>
                  <a:pt x="1543050" y="634999"/>
                </a:lnTo>
                <a:lnTo>
                  <a:pt x="1555750" y="634999"/>
                </a:lnTo>
                <a:close/>
              </a:path>
              <a:path w="3797300" h="844550">
                <a:moveTo>
                  <a:pt x="19050" y="552450"/>
                </a:moveTo>
                <a:lnTo>
                  <a:pt x="19050" y="546100"/>
                </a:lnTo>
                <a:lnTo>
                  <a:pt x="6350" y="533400"/>
                </a:lnTo>
                <a:lnTo>
                  <a:pt x="6350" y="552450"/>
                </a:lnTo>
                <a:lnTo>
                  <a:pt x="19050" y="552450"/>
                </a:lnTo>
                <a:close/>
              </a:path>
              <a:path w="3797300" h="844550">
                <a:moveTo>
                  <a:pt x="1895475" y="818296"/>
                </a:moveTo>
                <a:lnTo>
                  <a:pt x="1213842" y="634999"/>
                </a:lnTo>
                <a:lnTo>
                  <a:pt x="1143000" y="634999"/>
                </a:lnTo>
                <a:lnTo>
                  <a:pt x="1143000" y="615949"/>
                </a:lnTo>
                <a:lnTo>
                  <a:pt x="1066800" y="615949"/>
                </a:lnTo>
                <a:lnTo>
                  <a:pt x="1143000" y="636890"/>
                </a:lnTo>
                <a:lnTo>
                  <a:pt x="1143000" y="634999"/>
                </a:lnTo>
                <a:lnTo>
                  <a:pt x="1213842" y="634999"/>
                </a:lnTo>
                <a:lnTo>
                  <a:pt x="1213842" y="656358"/>
                </a:lnTo>
                <a:lnTo>
                  <a:pt x="1892300" y="842804"/>
                </a:lnTo>
                <a:lnTo>
                  <a:pt x="1892300" y="819149"/>
                </a:lnTo>
                <a:lnTo>
                  <a:pt x="1895475" y="818296"/>
                </a:lnTo>
                <a:close/>
              </a:path>
              <a:path w="3797300" h="844550">
                <a:moveTo>
                  <a:pt x="1543050" y="615949"/>
                </a:moveTo>
                <a:lnTo>
                  <a:pt x="1143000" y="615949"/>
                </a:lnTo>
                <a:lnTo>
                  <a:pt x="1213842" y="634999"/>
                </a:lnTo>
                <a:lnTo>
                  <a:pt x="1536700" y="634999"/>
                </a:lnTo>
                <a:lnTo>
                  <a:pt x="1536700" y="628649"/>
                </a:lnTo>
                <a:lnTo>
                  <a:pt x="1543050" y="615949"/>
                </a:lnTo>
                <a:close/>
              </a:path>
              <a:path w="3797300" h="844550">
                <a:moveTo>
                  <a:pt x="1543050" y="552449"/>
                </a:moveTo>
                <a:lnTo>
                  <a:pt x="1536700" y="546099"/>
                </a:lnTo>
                <a:lnTo>
                  <a:pt x="1536700" y="552449"/>
                </a:lnTo>
                <a:lnTo>
                  <a:pt x="1543050" y="552449"/>
                </a:lnTo>
                <a:close/>
              </a:path>
              <a:path w="3797300" h="844550">
                <a:moveTo>
                  <a:pt x="1543050" y="615949"/>
                </a:moveTo>
                <a:lnTo>
                  <a:pt x="1543050" y="552449"/>
                </a:lnTo>
                <a:lnTo>
                  <a:pt x="1536700" y="552449"/>
                </a:lnTo>
                <a:lnTo>
                  <a:pt x="1536700" y="615949"/>
                </a:lnTo>
                <a:lnTo>
                  <a:pt x="1543050" y="615949"/>
                </a:lnTo>
                <a:close/>
              </a:path>
              <a:path w="3797300" h="844550">
                <a:moveTo>
                  <a:pt x="1543050" y="634999"/>
                </a:moveTo>
                <a:lnTo>
                  <a:pt x="1543050" y="615949"/>
                </a:lnTo>
                <a:lnTo>
                  <a:pt x="1536700" y="628649"/>
                </a:lnTo>
                <a:lnTo>
                  <a:pt x="1536700" y="634999"/>
                </a:lnTo>
                <a:lnTo>
                  <a:pt x="1543050" y="634999"/>
                </a:lnTo>
                <a:close/>
              </a:path>
              <a:path w="3797300" h="844550">
                <a:moveTo>
                  <a:pt x="1898650" y="819149"/>
                </a:moveTo>
                <a:lnTo>
                  <a:pt x="1895475" y="818296"/>
                </a:lnTo>
                <a:lnTo>
                  <a:pt x="1892300" y="819149"/>
                </a:lnTo>
                <a:lnTo>
                  <a:pt x="1898650" y="819149"/>
                </a:lnTo>
                <a:close/>
              </a:path>
              <a:path w="3797300" h="844550">
                <a:moveTo>
                  <a:pt x="1898650" y="844549"/>
                </a:moveTo>
                <a:lnTo>
                  <a:pt x="1898650" y="819149"/>
                </a:lnTo>
                <a:lnTo>
                  <a:pt x="1892300" y="819149"/>
                </a:lnTo>
                <a:lnTo>
                  <a:pt x="1892300" y="842804"/>
                </a:lnTo>
                <a:lnTo>
                  <a:pt x="1898650" y="844549"/>
                </a:lnTo>
                <a:close/>
              </a:path>
              <a:path w="3797300" h="844550">
                <a:moveTo>
                  <a:pt x="2654300" y="636890"/>
                </a:moveTo>
                <a:lnTo>
                  <a:pt x="2654300" y="634999"/>
                </a:lnTo>
                <a:lnTo>
                  <a:pt x="2577107" y="634999"/>
                </a:lnTo>
                <a:lnTo>
                  <a:pt x="1895475" y="818296"/>
                </a:lnTo>
                <a:lnTo>
                  <a:pt x="1898650" y="819149"/>
                </a:lnTo>
                <a:lnTo>
                  <a:pt x="1898650" y="844549"/>
                </a:lnTo>
                <a:lnTo>
                  <a:pt x="2654300" y="636890"/>
                </a:lnTo>
                <a:close/>
              </a:path>
              <a:path w="3797300" h="844550">
                <a:moveTo>
                  <a:pt x="3784600" y="533399"/>
                </a:moveTo>
                <a:lnTo>
                  <a:pt x="2241550" y="533399"/>
                </a:lnTo>
                <a:lnTo>
                  <a:pt x="2241550" y="634999"/>
                </a:lnTo>
                <a:lnTo>
                  <a:pt x="2247900" y="634999"/>
                </a:lnTo>
                <a:lnTo>
                  <a:pt x="2247900" y="552449"/>
                </a:lnTo>
                <a:lnTo>
                  <a:pt x="2260600" y="546099"/>
                </a:lnTo>
                <a:lnTo>
                  <a:pt x="2260600" y="552449"/>
                </a:lnTo>
                <a:lnTo>
                  <a:pt x="3778250" y="552449"/>
                </a:lnTo>
                <a:lnTo>
                  <a:pt x="3778250" y="546099"/>
                </a:lnTo>
                <a:lnTo>
                  <a:pt x="3784600" y="533399"/>
                </a:lnTo>
                <a:close/>
              </a:path>
              <a:path w="3797300" h="844550">
                <a:moveTo>
                  <a:pt x="2260600" y="552449"/>
                </a:moveTo>
                <a:lnTo>
                  <a:pt x="2260600" y="546099"/>
                </a:lnTo>
                <a:lnTo>
                  <a:pt x="2247900" y="552449"/>
                </a:lnTo>
                <a:lnTo>
                  <a:pt x="2260600" y="552449"/>
                </a:lnTo>
                <a:close/>
              </a:path>
              <a:path w="3797300" h="844550">
                <a:moveTo>
                  <a:pt x="2260600" y="615949"/>
                </a:moveTo>
                <a:lnTo>
                  <a:pt x="2260600" y="552449"/>
                </a:lnTo>
                <a:lnTo>
                  <a:pt x="2247900" y="552449"/>
                </a:lnTo>
                <a:lnTo>
                  <a:pt x="2247900" y="615949"/>
                </a:lnTo>
                <a:lnTo>
                  <a:pt x="2260600" y="615949"/>
                </a:lnTo>
                <a:close/>
              </a:path>
              <a:path w="3797300" h="844550">
                <a:moveTo>
                  <a:pt x="2647950" y="615949"/>
                </a:moveTo>
                <a:lnTo>
                  <a:pt x="2247900" y="615949"/>
                </a:lnTo>
                <a:lnTo>
                  <a:pt x="2260600" y="628649"/>
                </a:lnTo>
                <a:lnTo>
                  <a:pt x="2260600" y="634999"/>
                </a:lnTo>
                <a:lnTo>
                  <a:pt x="2577107" y="634999"/>
                </a:lnTo>
                <a:lnTo>
                  <a:pt x="2647950" y="615949"/>
                </a:lnTo>
                <a:close/>
              </a:path>
              <a:path w="3797300" h="844550">
                <a:moveTo>
                  <a:pt x="2260600" y="634999"/>
                </a:moveTo>
                <a:lnTo>
                  <a:pt x="2260600" y="628649"/>
                </a:lnTo>
                <a:lnTo>
                  <a:pt x="2247900" y="615949"/>
                </a:lnTo>
                <a:lnTo>
                  <a:pt x="2247900" y="634999"/>
                </a:lnTo>
                <a:lnTo>
                  <a:pt x="2260600" y="634999"/>
                </a:lnTo>
                <a:close/>
              </a:path>
              <a:path w="3797300" h="844550">
                <a:moveTo>
                  <a:pt x="2654300" y="634999"/>
                </a:moveTo>
                <a:lnTo>
                  <a:pt x="2647950" y="615949"/>
                </a:lnTo>
                <a:lnTo>
                  <a:pt x="2577107" y="634999"/>
                </a:lnTo>
                <a:lnTo>
                  <a:pt x="2654300" y="634999"/>
                </a:lnTo>
                <a:close/>
              </a:path>
              <a:path w="3797300" h="844550">
                <a:moveTo>
                  <a:pt x="2730500" y="615949"/>
                </a:moveTo>
                <a:lnTo>
                  <a:pt x="2647950" y="615949"/>
                </a:lnTo>
                <a:lnTo>
                  <a:pt x="2654300" y="634999"/>
                </a:lnTo>
                <a:lnTo>
                  <a:pt x="2654300" y="636890"/>
                </a:lnTo>
                <a:lnTo>
                  <a:pt x="2730500" y="615949"/>
                </a:lnTo>
                <a:close/>
              </a:path>
              <a:path w="3797300" h="844550">
                <a:moveTo>
                  <a:pt x="3784600" y="19049"/>
                </a:moveTo>
                <a:lnTo>
                  <a:pt x="3778250" y="6349"/>
                </a:lnTo>
                <a:lnTo>
                  <a:pt x="3778250" y="19049"/>
                </a:lnTo>
                <a:lnTo>
                  <a:pt x="3784600" y="19049"/>
                </a:lnTo>
                <a:close/>
              </a:path>
              <a:path w="3797300" h="844550">
                <a:moveTo>
                  <a:pt x="3784600" y="533399"/>
                </a:moveTo>
                <a:lnTo>
                  <a:pt x="3784600" y="19049"/>
                </a:lnTo>
                <a:lnTo>
                  <a:pt x="3778250" y="19049"/>
                </a:lnTo>
                <a:lnTo>
                  <a:pt x="3778250" y="533399"/>
                </a:lnTo>
                <a:lnTo>
                  <a:pt x="3784600" y="533399"/>
                </a:lnTo>
                <a:close/>
              </a:path>
              <a:path w="3797300" h="844550">
                <a:moveTo>
                  <a:pt x="3784600" y="552449"/>
                </a:moveTo>
                <a:lnTo>
                  <a:pt x="3784600" y="533399"/>
                </a:lnTo>
                <a:lnTo>
                  <a:pt x="3778250" y="546099"/>
                </a:lnTo>
                <a:lnTo>
                  <a:pt x="3778250" y="552449"/>
                </a:lnTo>
                <a:lnTo>
                  <a:pt x="3784600" y="5524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7359" y="3829050"/>
            <a:ext cx="7048500" cy="2006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1009" y="3829050"/>
            <a:ext cx="7061200" cy="2012950"/>
          </a:xfrm>
          <a:custGeom>
            <a:avLst/>
            <a:gdLst/>
            <a:ahLst/>
            <a:cxnLst/>
            <a:rect l="l" t="t" r="r" b="b"/>
            <a:pathLst>
              <a:path w="7061200" h="2012950">
                <a:moveTo>
                  <a:pt x="6350" y="1670050"/>
                </a:moveTo>
                <a:lnTo>
                  <a:pt x="6350" y="1631950"/>
                </a:lnTo>
                <a:lnTo>
                  <a:pt x="0" y="1631950"/>
                </a:lnTo>
                <a:lnTo>
                  <a:pt x="0" y="1670050"/>
                </a:lnTo>
                <a:lnTo>
                  <a:pt x="6350" y="1670050"/>
                </a:lnTo>
                <a:close/>
              </a:path>
              <a:path w="7061200" h="2012950">
                <a:moveTo>
                  <a:pt x="6350" y="1600200"/>
                </a:moveTo>
                <a:lnTo>
                  <a:pt x="6350" y="1555750"/>
                </a:lnTo>
                <a:lnTo>
                  <a:pt x="0" y="1555750"/>
                </a:lnTo>
                <a:lnTo>
                  <a:pt x="0" y="1600200"/>
                </a:lnTo>
                <a:lnTo>
                  <a:pt x="6350" y="1600200"/>
                </a:lnTo>
                <a:close/>
              </a:path>
              <a:path w="7061200" h="2012950">
                <a:moveTo>
                  <a:pt x="6350" y="1524000"/>
                </a:moveTo>
                <a:lnTo>
                  <a:pt x="6350" y="1485900"/>
                </a:lnTo>
                <a:lnTo>
                  <a:pt x="0" y="1485900"/>
                </a:lnTo>
                <a:lnTo>
                  <a:pt x="0" y="1524000"/>
                </a:lnTo>
                <a:lnTo>
                  <a:pt x="6350" y="1524000"/>
                </a:lnTo>
                <a:close/>
              </a:path>
              <a:path w="7061200" h="2012950">
                <a:moveTo>
                  <a:pt x="6350" y="1454150"/>
                </a:moveTo>
                <a:lnTo>
                  <a:pt x="6350" y="1409700"/>
                </a:lnTo>
                <a:lnTo>
                  <a:pt x="0" y="1409700"/>
                </a:lnTo>
                <a:lnTo>
                  <a:pt x="0" y="1454150"/>
                </a:lnTo>
                <a:lnTo>
                  <a:pt x="6350" y="1454150"/>
                </a:lnTo>
                <a:close/>
              </a:path>
              <a:path w="7061200" h="2012950">
                <a:moveTo>
                  <a:pt x="6350" y="1377950"/>
                </a:moveTo>
                <a:lnTo>
                  <a:pt x="6350" y="1333500"/>
                </a:lnTo>
                <a:lnTo>
                  <a:pt x="0" y="1333500"/>
                </a:lnTo>
                <a:lnTo>
                  <a:pt x="0" y="1377950"/>
                </a:lnTo>
                <a:lnTo>
                  <a:pt x="6350" y="1377950"/>
                </a:lnTo>
                <a:close/>
              </a:path>
              <a:path w="7061200" h="2012950">
                <a:moveTo>
                  <a:pt x="6350" y="1301750"/>
                </a:moveTo>
                <a:lnTo>
                  <a:pt x="6350" y="1263650"/>
                </a:lnTo>
                <a:lnTo>
                  <a:pt x="0" y="1263650"/>
                </a:lnTo>
                <a:lnTo>
                  <a:pt x="0" y="1301750"/>
                </a:lnTo>
                <a:lnTo>
                  <a:pt x="6350" y="1301750"/>
                </a:lnTo>
                <a:close/>
              </a:path>
              <a:path w="7061200" h="2012950">
                <a:moveTo>
                  <a:pt x="6350" y="1231900"/>
                </a:moveTo>
                <a:lnTo>
                  <a:pt x="6350" y="1187450"/>
                </a:lnTo>
                <a:lnTo>
                  <a:pt x="0" y="1187450"/>
                </a:lnTo>
                <a:lnTo>
                  <a:pt x="0" y="1231900"/>
                </a:lnTo>
                <a:lnTo>
                  <a:pt x="6350" y="1231900"/>
                </a:lnTo>
                <a:close/>
              </a:path>
              <a:path w="7061200" h="2012950">
                <a:moveTo>
                  <a:pt x="6350" y="1155700"/>
                </a:moveTo>
                <a:lnTo>
                  <a:pt x="6350" y="1117600"/>
                </a:lnTo>
                <a:lnTo>
                  <a:pt x="0" y="1117600"/>
                </a:lnTo>
                <a:lnTo>
                  <a:pt x="0" y="1155700"/>
                </a:lnTo>
                <a:lnTo>
                  <a:pt x="6350" y="1155700"/>
                </a:lnTo>
                <a:close/>
              </a:path>
              <a:path w="7061200" h="2012950">
                <a:moveTo>
                  <a:pt x="6350" y="1085850"/>
                </a:moveTo>
                <a:lnTo>
                  <a:pt x="6350" y="1041400"/>
                </a:lnTo>
                <a:lnTo>
                  <a:pt x="0" y="1041400"/>
                </a:lnTo>
                <a:lnTo>
                  <a:pt x="0" y="1085850"/>
                </a:lnTo>
                <a:lnTo>
                  <a:pt x="6350" y="1085850"/>
                </a:lnTo>
                <a:close/>
              </a:path>
              <a:path w="7061200" h="2012950">
                <a:moveTo>
                  <a:pt x="6350" y="1009650"/>
                </a:moveTo>
                <a:lnTo>
                  <a:pt x="6350" y="971550"/>
                </a:lnTo>
                <a:lnTo>
                  <a:pt x="0" y="971550"/>
                </a:lnTo>
                <a:lnTo>
                  <a:pt x="0" y="1009650"/>
                </a:lnTo>
                <a:lnTo>
                  <a:pt x="6350" y="1009650"/>
                </a:lnTo>
                <a:close/>
              </a:path>
              <a:path w="7061200" h="2012950">
                <a:moveTo>
                  <a:pt x="6350" y="939800"/>
                </a:moveTo>
                <a:lnTo>
                  <a:pt x="6350" y="895350"/>
                </a:lnTo>
                <a:lnTo>
                  <a:pt x="0" y="895350"/>
                </a:lnTo>
                <a:lnTo>
                  <a:pt x="0" y="939800"/>
                </a:lnTo>
                <a:lnTo>
                  <a:pt x="6350" y="939800"/>
                </a:lnTo>
                <a:close/>
              </a:path>
              <a:path w="7061200" h="2012950">
                <a:moveTo>
                  <a:pt x="6350" y="863600"/>
                </a:moveTo>
                <a:lnTo>
                  <a:pt x="6350" y="819150"/>
                </a:lnTo>
                <a:lnTo>
                  <a:pt x="0" y="819150"/>
                </a:lnTo>
                <a:lnTo>
                  <a:pt x="0" y="863600"/>
                </a:lnTo>
                <a:lnTo>
                  <a:pt x="6350" y="863600"/>
                </a:lnTo>
                <a:close/>
              </a:path>
              <a:path w="7061200" h="2012950">
                <a:moveTo>
                  <a:pt x="6350" y="793750"/>
                </a:moveTo>
                <a:lnTo>
                  <a:pt x="6350" y="749300"/>
                </a:lnTo>
                <a:lnTo>
                  <a:pt x="0" y="749300"/>
                </a:lnTo>
                <a:lnTo>
                  <a:pt x="0" y="793750"/>
                </a:lnTo>
                <a:lnTo>
                  <a:pt x="6350" y="793750"/>
                </a:lnTo>
                <a:close/>
              </a:path>
              <a:path w="7061200" h="2012950">
                <a:moveTo>
                  <a:pt x="6350" y="717550"/>
                </a:moveTo>
                <a:lnTo>
                  <a:pt x="6350" y="673100"/>
                </a:lnTo>
                <a:lnTo>
                  <a:pt x="0" y="673100"/>
                </a:lnTo>
                <a:lnTo>
                  <a:pt x="0" y="717550"/>
                </a:lnTo>
                <a:lnTo>
                  <a:pt x="6350" y="717550"/>
                </a:lnTo>
                <a:close/>
              </a:path>
              <a:path w="7061200" h="2012950">
                <a:moveTo>
                  <a:pt x="6350" y="641350"/>
                </a:moveTo>
                <a:lnTo>
                  <a:pt x="6350" y="603250"/>
                </a:lnTo>
                <a:lnTo>
                  <a:pt x="0" y="603250"/>
                </a:lnTo>
                <a:lnTo>
                  <a:pt x="0" y="641350"/>
                </a:lnTo>
                <a:lnTo>
                  <a:pt x="6350" y="641350"/>
                </a:lnTo>
                <a:close/>
              </a:path>
              <a:path w="7061200" h="2012950">
                <a:moveTo>
                  <a:pt x="6350" y="571500"/>
                </a:moveTo>
                <a:lnTo>
                  <a:pt x="6350" y="527050"/>
                </a:lnTo>
                <a:lnTo>
                  <a:pt x="0" y="527050"/>
                </a:lnTo>
                <a:lnTo>
                  <a:pt x="0" y="571500"/>
                </a:lnTo>
                <a:lnTo>
                  <a:pt x="6350" y="571500"/>
                </a:lnTo>
                <a:close/>
              </a:path>
              <a:path w="7061200" h="2012950">
                <a:moveTo>
                  <a:pt x="6350" y="495300"/>
                </a:moveTo>
                <a:lnTo>
                  <a:pt x="6350" y="457200"/>
                </a:lnTo>
                <a:lnTo>
                  <a:pt x="0" y="457200"/>
                </a:lnTo>
                <a:lnTo>
                  <a:pt x="0" y="495300"/>
                </a:lnTo>
                <a:lnTo>
                  <a:pt x="6350" y="495300"/>
                </a:lnTo>
                <a:close/>
              </a:path>
              <a:path w="7061200" h="2012950">
                <a:moveTo>
                  <a:pt x="6350" y="425450"/>
                </a:moveTo>
                <a:lnTo>
                  <a:pt x="6350" y="381000"/>
                </a:lnTo>
                <a:lnTo>
                  <a:pt x="0" y="381000"/>
                </a:lnTo>
                <a:lnTo>
                  <a:pt x="0" y="425450"/>
                </a:lnTo>
                <a:lnTo>
                  <a:pt x="6350" y="425450"/>
                </a:lnTo>
                <a:close/>
              </a:path>
              <a:path w="7061200" h="2012950">
                <a:moveTo>
                  <a:pt x="12700" y="311150"/>
                </a:moveTo>
                <a:lnTo>
                  <a:pt x="0" y="304800"/>
                </a:lnTo>
                <a:lnTo>
                  <a:pt x="0" y="349250"/>
                </a:lnTo>
                <a:lnTo>
                  <a:pt x="6350" y="349250"/>
                </a:lnTo>
                <a:lnTo>
                  <a:pt x="6350" y="336550"/>
                </a:lnTo>
                <a:lnTo>
                  <a:pt x="12700" y="311150"/>
                </a:lnTo>
                <a:close/>
              </a:path>
              <a:path w="7061200" h="2012950">
                <a:moveTo>
                  <a:pt x="25400" y="241300"/>
                </a:moveTo>
                <a:lnTo>
                  <a:pt x="25400" y="234950"/>
                </a:lnTo>
                <a:lnTo>
                  <a:pt x="12700" y="234950"/>
                </a:lnTo>
                <a:lnTo>
                  <a:pt x="6350" y="266700"/>
                </a:lnTo>
                <a:lnTo>
                  <a:pt x="6350" y="273050"/>
                </a:lnTo>
                <a:lnTo>
                  <a:pt x="12700" y="279400"/>
                </a:lnTo>
                <a:lnTo>
                  <a:pt x="12700" y="273050"/>
                </a:lnTo>
                <a:lnTo>
                  <a:pt x="25400" y="241300"/>
                </a:lnTo>
                <a:close/>
              </a:path>
              <a:path w="7061200" h="2012950">
                <a:moveTo>
                  <a:pt x="50800" y="177800"/>
                </a:moveTo>
                <a:lnTo>
                  <a:pt x="50800" y="171450"/>
                </a:lnTo>
                <a:lnTo>
                  <a:pt x="44450" y="165100"/>
                </a:lnTo>
                <a:lnTo>
                  <a:pt x="25400" y="203200"/>
                </a:lnTo>
                <a:lnTo>
                  <a:pt x="38100" y="209550"/>
                </a:lnTo>
                <a:lnTo>
                  <a:pt x="50800" y="177800"/>
                </a:lnTo>
                <a:close/>
              </a:path>
              <a:path w="7061200" h="2012950">
                <a:moveTo>
                  <a:pt x="95250" y="114300"/>
                </a:moveTo>
                <a:lnTo>
                  <a:pt x="88900" y="107950"/>
                </a:lnTo>
                <a:lnTo>
                  <a:pt x="76200" y="120650"/>
                </a:lnTo>
                <a:lnTo>
                  <a:pt x="63500" y="139700"/>
                </a:lnTo>
                <a:lnTo>
                  <a:pt x="69850" y="146050"/>
                </a:lnTo>
                <a:lnTo>
                  <a:pt x="82550" y="127000"/>
                </a:lnTo>
                <a:lnTo>
                  <a:pt x="95250" y="114300"/>
                </a:lnTo>
                <a:close/>
              </a:path>
              <a:path w="7061200" h="2012950">
                <a:moveTo>
                  <a:pt x="152400" y="63500"/>
                </a:moveTo>
                <a:lnTo>
                  <a:pt x="146050" y="57150"/>
                </a:lnTo>
                <a:lnTo>
                  <a:pt x="120650" y="76200"/>
                </a:lnTo>
                <a:lnTo>
                  <a:pt x="114300" y="82550"/>
                </a:lnTo>
                <a:lnTo>
                  <a:pt x="120650" y="88900"/>
                </a:lnTo>
                <a:lnTo>
                  <a:pt x="127000" y="82550"/>
                </a:lnTo>
                <a:lnTo>
                  <a:pt x="152400" y="63500"/>
                </a:lnTo>
                <a:close/>
              </a:path>
              <a:path w="7061200" h="2012950">
                <a:moveTo>
                  <a:pt x="215900" y="31750"/>
                </a:moveTo>
                <a:lnTo>
                  <a:pt x="209550" y="25400"/>
                </a:lnTo>
                <a:lnTo>
                  <a:pt x="203200" y="25400"/>
                </a:lnTo>
                <a:lnTo>
                  <a:pt x="177800" y="38100"/>
                </a:lnTo>
                <a:lnTo>
                  <a:pt x="171450" y="38100"/>
                </a:lnTo>
                <a:lnTo>
                  <a:pt x="177800" y="50800"/>
                </a:lnTo>
                <a:lnTo>
                  <a:pt x="184150" y="50800"/>
                </a:lnTo>
                <a:lnTo>
                  <a:pt x="209550" y="31750"/>
                </a:lnTo>
                <a:lnTo>
                  <a:pt x="215900" y="31750"/>
                </a:lnTo>
                <a:close/>
              </a:path>
              <a:path w="7061200" h="2012950">
                <a:moveTo>
                  <a:pt x="285750" y="12700"/>
                </a:moveTo>
                <a:lnTo>
                  <a:pt x="279400" y="0"/>
                </a:lnTo>
                <a:lnTo>
                  <a:pt x="266700" y="6350"/>
                </a:lnTo>
                <a:lnTo>
                  <a:pt x="241300" y="12700"/>
                </a:lnTo>
                <a:lnTo>
                  <a:pt x="241300" y="19050"/>
                </a:lnTo>
                <a:lnTo>
                  <a:pt x="273050" y="12700"/>
                </a:lnTo>
                <a:lnTo>
                  <a:pt x="285750" y="12700"/>
                </a:lnTo>
                <a:close/>
              </a:path>
              <a:path w="7061200" h="2012950">
                <a:moveTo>
                  <a:pt x="355600" y="6350"/>
                </a:moveTo>
                <a:lnTo>
                  <a:pt x="355600" y="0"/>
                </a:lnTo>
                <a:lnTo>
                  <a:pt x="311150" y="0"/>
                </a:lnTo>
                <a:lnTo>
                  <a:pt x="317500" y="6350"/>
                </a:lnTo>
                <a:lnTo>
                  <a:pt x="355600" y="6350"/>
                </a:lnTo>
                <a:close/>
              </a:path>
              <a:path w="7061200" h="2012950">
                <a:moveTo>
                  <a:pt x="431800" y="6350"/>
                </a:moveTo>
                <a:lnTo>
                  <a:pt x="431800" y="0"/>
                </a:lnTo>
                <a:lnTo>
                  <a:pt x="387350" y="0"/>
                </a:lnTo>
                <a:lnTo>
                  <a:pt x="387350" y="6350"/>
                </a:lnTo>
                <a:lnTo>
                  <a:pt x="431800" y="6350"/>
                </a:lnTo>
                <a:close/>
              </a:path>
              <a:path w="7061200" h="2012950">
                <a:moveTo>
                  <a:pt x="501650" y="6350"/>
                </a:moveTo>
                <a:lnTo>
                  <a:pt x="501650" y="0"/>
                </a:lnTo>
                <a:lnTo>
                  <a:pt x="463550" y="0"/>
                </a:lnTo>
                <a:lnTo>
                  <a:pt x="463550" y="6350"/>
                </a:lnTo>
                <a:lnTo>
                  <a:pt x="501650" y="6350"/>
                </a:lnTo>
                <a:close/>
              </a:path>
              <a:path w="7061200" h="2012950">
                <a:moveTo>
                  <a:pt x="577850" y="6350"/>
                </a:moveTo>
                <a:lnTo>
                  <a:pt x="577850" y="0"/>
                </a:lnTo>
                <a:lnTo>
                  <a:pt x="533400" y="0"/>
                </a:lnTo>
                <a:lnTo>
                  <a:pt x="533400" y="6350"/>
                </a:lnTo>
                <a:lnTo>
                  <a:pt x="577850" y="6350"/>
                </a:lnTo>
                <a:close/>
              </a:path>
              <a:path w="7061200" h="2012950">
                <a:moveTo>
                  <a:pt x="647700" y="6350"/>
                </a:moveTo>
                <a:lnTo>
                  <a:pt x="647700" y="0"/>
                </a:lnTo>
                <a:lnTo>
                  <a:pt x="609600" y="0"/>
                </a:lnTo>
                <a:lnTo>
                  <a:pt x="609600" y="6350"/>
                </a:lnTo>
                <a:lnTo>
                  <a:pt x="647700" y="6350"/>
                </a:lnTo>
                <a:close/>
              </a:path>
              <a:path w="7061200" h="2012950">
                <a:moveTo>
                  <a:pt x="723900" y="6350"/>
                </a:moveTo>
                <a:lnTo>
                  <a:pt x="723900" y="0"/>
                </a:lnTo>
                <a:lnTo>
                  <a:pt x="679450" y="0"/>
                </a:lnTo>
                <a:lnTo>
                  <a:pt x="679450" y="6350"/>
                </a:lnTo>
                <a:lnTo>
                  <a:pt x="723900" y="6350"/>
                </a:lnTo>
                <a:close/>
              </a:path>
              <a:path w="7061200" h="2012950">
                <a:moveTo>
                  <a:pt x="800100" y="6350"/>
                </a:moveTo>
                <a:lnTo>
                  <a:pt x="800100" y="0"/>
                </a:lnTo>
                <a:lnTo>
                  <a:pt x="755650" y="0"/>
                </a:lnTo>
                <a:lnTo>
                  <a:pt x="755650" y="6350"/>
                </a:lnTo>
                <a:lnTo>
                  <a:pt x="800100" y="6350"/>
                </a:lnTo>
                <a:close/>
              </a:path>
              <a:path w="7061200" h="2012950">
                <a:moveTo>
                  <a:pt x="869950" y="6350"/>
                </a:moveTo>
                <a:lnTo>
                  <a:pt x="869950" y="0"/>
                </a:lnTo>
                <a:lnTo>
                  <a:pt x="831850" y="0"/>
                </a:lnTo>
                <a:lnTo>
                  <a:pt x="831850" y="6350"/>
                </a:lnTo>
                <a:lnTo>
                  <a:pt x="869950" y="6350"/>
                </a:lnTo>
                <a:close/>
              </a:path>
              <a:path w="7061200" h="2012950">
                <a:moveTo>
                  <a:pt x="946150" y="6350"/>
                </a:moveTo>
                <a:lnTo>
                  <a:pt x="946150" y="0"/>
                </a:lnTo>
                <a:lnTo>
                  <a:pt x="901700" y="0"/>
                </a:lnTo>
                <a:lnTo>
                  <a:pt x="901700" y="6350"/>
                </a:lnTo>
                <a:lnTo>
                  <a:pt x="946150" y="6350"/>
                </a:lnTo>
                <a:close/>
              </a:path>
              <a:path w="7061200" h="2012950">
                <a:moveTo>
                  <a:pt x="1016000" y="6350"/>
                </a:moveTo>
                <a:lnTo>
                  <a:pt x="1016000" y="0"/>
                </a:lnTo>
                <a:lnTo>
                  <a:pt x="977900" y="0"/>
                </a:lnTo>
                <a:lnTo>
                  <a:pt x="977900" y="6350"/>
                </a:lnTo>
                <a:lnTo>
                  <a:pt x="1016000" y="6350"/>
                </a:lnTo>
                <a:close/>
              </a:path>
              <a:path w="7061200" h="2012950">
                <a:moveTo>
                  <a:pt x="1092200" y="6350"/>
                </a:moveTo>
                <a:lnTo>
                  <a:pt x="1092200" y="0"/>
                </a:lnTo>
                <a:lnTo>
                  <a:pt x="1047750" y="0"/>
                </a:lnTo>
                <a:lnTo>
                  <a:pt x="1047750" y="6350"/>
                </a:lnTo>
                <a:lnTo>
                  <a:pt x="1092200" y="6350"/>
                </a:lnTo>
                <a:close/>
              </a:path>
              <a:path w="7061200" h="2012950">
                <a:moveTo>
                  <a:pt x="1162050" y="6350"/>
                </a:moveTo>
                <a:lnTo>
                  <a:pt x="1162050" y="0"/>
                </a:lnTo>
                <a:lnTo>
                  <a:pt x="1123950" y="0"/>
                </a:lnTo>
                <a:lnTo>
                  <a:pt x="1123950" y="6350"/>
                </a:lnTo>
                <a:lnTo>
                  <a:pt x="1162050" y="6350"/>
                </a:lnTo>
                <a:close/>
              </a:path>
              <a:path w="7061200" h="2012950">
                <a:moveTo>
                  <a:pt x="1238250" y="6350"/>
                </a:moveTo>
                <a:lnTo>
                  <a:pt x="1238250" y="0"/>
                </a:lnTo>
                <a:lnTo>
                  <a:pt x="1193800" y="0"/>
                </a:lnTo>
                <a:lnTo>
                  <a:pt x="1193800" y="6350"/>
                </a:lnTo>
                <a:lnTo>
                  <a:pt x="1238250" y="6350"/>
                </a:lnTo>
                <a:close/>
              </a:path>
              <a:path w="7061200" h="2012950">
                <a:moveTo>
                  <a:pt x="1314450" y="6350"/>
                </a:moveTo>
                <a:lnTo>
                  <a:pt x="1314450" y="0"/>
                </a:lnTo>
                <a:lnTo>
                  <a:pt x="1270000" y="0"/>
                </a:lnTo>
                <a:lnTo>
                  <a:pt x="1270000" y="6350"/>
                </a:lnTo>
                <a:lnTo>
                  <a:pt x="1314450" y="6350"/>
                </a:lnTo>
                <a:close/>
              </a:path>
              <a:path w="7061200" h="2012950">
                <a:moveTo>
                  <a:pt x="1384299" y="6350"/>
                </a:moveTo>
                <a:lnTo>
                  <a:pt x="1384299" y="0"/>
                </a:lnTo>
                <a:lnTo>
                  <a:pt x="1339850" y="0"/>
                </a:lnTo>
                <a:lnTo>
                  <a:pt x="1339850" y="6350"/>
                </a:lnTo>
                <a:lnTo>
                  <a:pt x="1384299" y="6350"/>
                </a:lnTo>
                <a:close/>
              </a:path>
              <a:path w="7061200" h="2012950">
                <a:moveTo>
                  <a:pt x="1460499" y="6350"/>
                </a:moveTo>
                <a:lnTo>
                  <a:pt x="1460499" y="0"/>
                </a:lnTo>
                <a:lnTo>
                  <a:pt x="1416049" y="0"/>
                </a:lnTo>
                <a:lnTo>
                  <a:pt x="1416049" y="6350"/>
                </a:lnTo>
                <a:lnTo>
                  <a:pt x="1460499" y="6350"/>
                </a:lnTo>
                <a:close/>
              </a:path>
              <a:path w="7061200" h="2012950">
                <a:moveTo>
                  <a:pt x="1530349" y="6350"/>
                </a:moveTo>
                <a:lnTo>
                  <a:pt x="1530349" y="0"/>
                </a:lnTo>
                <a:lnTo>
                  <a:pt x="1492249" y="0"/>
                </a:lnTo>
                <a:lnTo>
                  <a:pt x="1492249" y="6350"/>
                </a:lnTo>
                <a:lnTo>
                  <a:pt x="1530349" y="6350"/>
                </a:lnTo>
                <a:close/>
              </a:path>
              <a:path w="7061200" h="2012950">
                <a:moveTo>
                  <a:pt x="1606549" y="6350"/>
                </a:moveTo>
                <a:lnTo>
                  <a:pt x="1606549" y="0"/>
                </a:lnTo>
                <a:lnTo>
                  <a:pt x="1562099" y="0"/>
                </a:lnTo>
                <a:lnTo>
                  <a:pt x="1562099" y="6350"/>
                </a:lnTo>
                <a:lnTo>
                  <a:pt x="1606549" y="6350"/>
                </a:lnTo>
                <a:close/>
              </a:path>
              <a:path w="7061200" h="2012950">
                <a:moveTo>
                  <a:pt x="1676399" y="6350"/>
                </a:moveTo>
                <a:lnTo>
                  <a:pt x="1676399" y="0"/>
                </a:lnTo>
                <a:lnTo>
                  <a:pt x="1638299" y="0"/>
                </a:lnTo>
                <a:lnTo>
                  <a:pt x="1638299" y="6350"/>
                </a:lnTo>
                <a:lnTo>
                  <a:pt x="1676399" y="6350"/>
                </a:lnTo>
                <a:close/>
              </a:path>
              <a:path w="7061200" h="2012950">
                <a:moveTo>
                  <a:pt x="1752599" y="6350"/>
                </a:moveTo>
                <a:lnTo>
                  <a:pt x="1752599" y="0"/>
                </a:lnTo>
                <a:lnTo>
                  <a:pt x="1708149" y="0"/>
                </a:lnTo>
                <a:lnTo>
                  <a:pt x="1708149" y="6350"/>
                </a:lnTo>
                <a:lnTo>
                  <a:pt x="1752599" y="6350"/>
                </a:lnTo>
                <a:close/>
              </a:path>
              <a:path w="7061200" h="2012950">
                <a:moveTo>
                  <a:pt x="1828799" y="6350"/>
                </a:moveTo>
                <a:lnTo>
                  <a:pt x="1828799" y="0"/>
                </a:lnTo>
                <a:lnTo>
                  <a:pt x="1784349" y="0"/>
                </a:lnTo>
                <a:lnTo>
                  <a:pt x="1784349" y="6350"/>
                </a:lnTo>
                <a:lnTo>
                  <a:pt x="1828799" y="6350"/>
                </a:lnTo>
                <a:close/>
              </a:path>
              <a:path w="7061200" h="2012950">
                <a:moveTo>
                  <a:pt x="1898649" y="6350"/>
                </a:moveTo>
                <a:lnTo>
                  <a:pt x="1898649" y="0"/>
                </a:lnTo>
                <a:lnTo>
                  <a:pt x="1854199" y="0"/>
                </a:lnTo>
                <a:lnTo>
                  <a:pt x="1854199" y="6350"/>
                </a:lnTo>
                <a:lnTo>
                  <a:pt x="1898649" y="6350"/>
                </a:lnTo>
                <a:close/>
              </a:path>
              <a:path w="7061200" h="2012950">
                <a:moveTo>
                  <a:pt x="1974849" y="6350"/>
                </a:moveTo>
                <a:lnTo>
                  <a:pt x="1974849" y="0"/>
                </a:lnTo>
                <a:lnTo>
                  <a:pt x="1930399" y="0"/>
                </a:lnTo>
                <a:lnTo>
                  <a:pt x="1930399" y="6350"/>
                </a:lnTo>
                <a:lnTo>
                  <a:pt x="1974849" y="6350"/>
                </a:lnTo>
                <a:close/>
              </a:path>
              <a:path w="7061200" h="2012950">
                <a:moveTo>
                  <a:pt x="2044699" y="6350"/>
                </a:moveTo>
                <a:lnTo>
                  <a:pt x="2044699" y="0"/>
                </a:lnTo>
                <a:lnTo>
                  <a:pt x="2006599" y="0"/>
                </a:lnTo>
                <a:lnTo>
                  <a:pt x="2006599" y="6350"/>
                </a:lnTo>
                <a:lnTo>
                  <a:pt x="2044699" y="6350"/>
                </a:lnTo>
                <a:close/>
              </a:path>
              <a:path w="7061200" h="2012950">
                <a:moveTo>
                  <a:pt x="2120899" y="6350"/>
                </a:moveTo>
                <a:lnTo>
                  <a:pt x="2120899" y="0"/>
                </a:lnTo>
                <a:lnTo>
                  <a:pt x="2076449" y="0"/>
                </a:lnTo>
                <a:lnTo>
                  <a:pt x="2076449" y="6350"/>
                </a:lnTo>
                <a:lnTo>
                  <a:pt x="2120899" y="6350"/>
                </a:lnTo>
                <a:close/>
              </a:path>
              <a:path w="7061200" h="2012950">
                <a:moveTo>
                  <a:pt x="2190749" y="6350"/>
                </a:moveTo>
                <a:lnTo>
                  <a:pt x="2190749" y="0"/>
                </a:lnTo>
                <a:lnTo>
                  <a:pt x="2152649" y="0"/>
                </a:lnTo>
                <a:lnTo>
                  <a:pt x="2152649" y="6350"/>
                </a:lnTo>
                <a:lnTo>
                  <a:pt x="2190749" y="6350"/>
                </a:lnTo>
                <a:close/>
              </a:path>
              <a:path w="7061200" h="2012950">
                <a:moveTo>
                  <a:pt x="2266949" y="6350"/>
                </a:moveTo>
                <a:lnTo>
                  <a:pt x="2266949" y="0"/>
                </a:lnTo>
                <a:lnTo>
                  <a:pt x="2222499" y="0"/>
                </a:lnTo>
                <a:lnTo>
                  <a:pt x="2222499" y="6350"/>
                </a:lnTo>
                <a:lnTo>
                  <a:pt x="2266949" y="6350"/>
                </a:lnTo>
                <a:close/>
              </a:path>
              <a:path w="7061200" h="2012950">
                <a:moveTo>
                  <a:pt x="2343149" y="6350"/>
                </a:moveTo>
                <a:lnTo>
                  <a:pt x="2343149" y="0"/>
                </a:lnTo>
                <a:lnTo>
                  <a:pt x="2298699" y="0"/>
                </a:lnTo>
                <a:lnTo>
                  <a:pt x="2298699" y="6350"/>
                </a:lnTo>
                <a:lnTo>
                  <a:pt x="2343149" y="6350"/>
                </a:lnTo>
                <a:close/>
              </a:path>
              <a:path w="7061200" h="2012950">
                <a:moveTo>
                  <a:pt x="2412999" y="6350"/>
                </a:moveTo>
                <a:lnTo>
                  <a:pt x="2412999" y="0"/>
                </a:lnTo>
                <a:lnTo>
                  <a:pt x="2368549" y="0"/>
                </a:lnTo>
                <a:lnTo>
                  <a:pt x="2368549" y="6350"/>
                </a:lnTo>
                <a:lnTo>
                  <a:pt x="2412999" y="6350"/>
                </a:lnTo>
                <a:close/>
              </a:path>
              <a:path w="7061200" h="2012950">
                <a:moveTo>
                  <a:pt x="2489199" y="6350"/>
                </a:moveTo>
                <a:lnTo>
                  <a:pt x="2489199" y="0"/>
                </a:lnTo>
                <a:lnTo>
                  <a:pt x="2444749" y="0"/>
                </a:lnTo>
                <a:lnTo>
                  <a:pt x="2444749" y="6350"/>
                </a:lnTo>
                <a:lnTo>
                  <a:pt x="2489199" y="6350"/>
                </a:lnTo>
                <a:close/>
              </a:path>
              <a:path w="7061200" h="2012950">
                <a:moveTo>
                  <a:pt x="2559049" y="6350"/>
                </a:moveTo>
                <a:lnTo>
                  <a:pt x="2559049" y="0"/>
                </a:lnTo>
                <a:lnTo>
                  <a:pt x="2520949" y="0"/>
                </a:lnTo>
                <a:lnTo>
                  <a:pt x="2520949" y="6350"/>
                </a:lnTo>
                <a:lnTo>
                  <a:pt x="2559049" y="6350"/>
                </a:lnTo>
                <a:close/>
              </a:path>
              <a:path w="7061200" h="2012950">
                <a:moveTo>
                  <a:pt x="2635249" y="6350"/>
                </a:moveTo>
                <a:lnTo>
                  <a:pt x="2635249" y="0"/>
                </a:lnTo>
                <a:lnTo>
                  <a:pt x="2590799" y="0"/>
                </a:lnTo>
                <a:lnTo>
                  <a:pt x="2590799" y="6350"/>
                </a:lnTo>
                <a:lnTo>
                  <a:pt x="2635249" y="6350"/>
                </a:lnTo>
                <a:close/>
              </a:path>
              <a:path w="7061200" h="2012950">
                <a:moveTo>
                  <a:pt x="2705099" y="6350"/>
                </a:moveTo>
                <a:lnTo>
                  <a:pt x="2705099" y="0"/>
                </a:lnTo>
                <a:lnTo>
                  <a:pt x="2666999" y="0"/>
                </a:lnTo>
                <a:lnTo>
                  <a:pt x="2666999" y="6350"/>
                </a:lnTo>
                <a:lnTo>
                  <a:pt x="2705099" y="6350"/>
                </a:lnTo>
                <a:close/>
              </a:path>
              <a:path w="7061200" h="2012950">
                <a:moveTo>
                  <a:pt x="2781299" y="6350"/>
                </a:moveTo>
                <a:lnTo>
                  <a:pt x="2781299" y="0"/>
                </a:lnTo>
                <a:lnTo>
                  <a:pt x="2736849" y="0"/>
                </a:lnTo>
                <a:lnTo>
                  <a:pt x="2736849" y="6350"/>
                </a:lnTo>
                <a:lnTo>
                  <a:pt x="2781299" y="6350"/>
                </a:lnTo>
                <a:close/>
              </a:path>
              <a:path w="7061200" h="2012950">
                <a:moveTo>
                  <a:pt x="2851149" y="6350"/>
                </a:moveTo>
                <a:lnTo>
                  <a:pt x="2851149" y="0"/>
                </a:lnTo>
                <a:lnTo>
                  <a:pt x="2813049" y="0"/>
                </a:lnTo>
                <a:lnTo>
                  <a:pt x="2813049" y="6350"/>
                </a:lnTo>
                <a:lnTo>
                  <a:pt x="2851149" y="6350"/>
                </a:lnTo>
                <a:close/>
              </a:path>
              <a:path w="7061200" h="2012950">
                <a:moveTo>
                  <a:pt x="2927349" y="6350"/>
                </a:moveTo>
                <a:lnTo>
                  <a:pt x="2927349" y="0"/>
                </a:lnTo>
                <a:lnTo>
                  <a:pt x="2882899" y="0"/>
                </a:lnTo>
                <a:lnTo>
                  <a:pt x="2882899" y="6350"/>
                </a:lnTo>
                <a:lnTo>
                  <a:pt x="2927349" y="6350"/>
                </a:lnTo>
                <a:close/>
              </a:path>
              <a:path w="7061200" h="2012950">
                <a:moveTo>
                  <a:pt x="3003549" y="6350"/>
                </a:moveTo>
                <a:lnTo>
                  <a:pt x="3003549" y="0"/>
                </a:lnTo>
                <a:lnTo>
                  <a:pt x="2959099" y="0"/>
                </a:lnTo>
                <a:lnTo>
                  <a:pt x="2959099" y="6350"/>
                </a:lnTo>
                <a:lnTo>
                  <a:pt x="3003549" y="6350"/>
                </a:lnTo>
                <a:close/>
              </a:path>
              <a:path w="7061200" h="2012950">
                <a:moveTo>
                  <a:pt x="3073399" y="6350"/>
                </a:moveTo>
                <a:lnTo>
                  <a:pt x="3073399" y="0"/>
                </a:lnTo>
                <a:lnTo>
                  <a:pt x="3035299" y="0"/>
                </a:lnTo>
                <a:lnTo>
                  <a:pt x="3035299" y="6350"/>
                </a:lnTo>
                <a:lnTo>
                  <a:pt x="3073399" y="6350"/>
                </a:lnTo>
                <a:close/>
              </a:path>
              <a:path w="7061200" h="2012950">
                <a:moveTo>
                  <a:pt x="3149599" y="6350"/>
                </a:moveTo>
                <a:lnTo>
                  <a:pt x="3149599" y="0"/>
                </a:lnTo>
                <a:lnTo>
                  <a:pt x="3105149" y="0"/>
                </a:lnTo>
                <a:lnTo>
                  <a:pt x="3105149" y="6350"/>
                </a:lnTo>
                <a:lnTo>
                  <a:pt x="3149599" y="6350"/>
                </a:lnTo>
                <a:close/>
              </a:path>
              <a:path w="7061200" h="2012950">
                <a:moveTo>
                  <a:pt x="3219449" y="6350"/>
                </a:moveTo>
                <a:lnTo>
                  <a:pt x="3219449" y="0"/>
                </a:lnTo>
                <a:lnTo>
                  <a:pt x="3181349" y="0"/>
                </a:lnTo>
                <a:lnTo>
                  <a:pt x="3181349" y="6350"/>
                </a:lnTo>
                <a:lnTo>
                  <a:pt x="3219449" y="6350"/>
                </a:lnTo>
                <a:close/>
              </a:path>
              <a:path w="7061200" h="2012950">
                <a:moveTo>
                  <a:pt x="3295650" y="6350"/>
                </a:moveTo>
                <a:lnTo>
                  <a:pt x="3295650" y="0"/>
                </a:lnTo>
                <a:lnTo>
                  <a:pt x="3251199" y="0"/>
                </a:lnTo>
                <a:lnTo>
                  <a:pt x="3251199" y="6350"/>
                </a:lnTo>
                <a:lnTo>
                  <a:pt x="3295650" y="6350"/>
                </a:lnTo>
                <a:close/>
              </a:path>
              <a:path w="7061200" h="2012950">
                <a:moveTo>
                  <a:pt x="3365500" y="6350"/>
                </a:moveTo>
                <a:lnTo>
                  <a:pt x="3365500" y="0"/>
                </a:lnTo>
                <a:lnTo>
                  <a:pt x="3327400" y="0"/>
                </a:lnTo>
                <a:lnTo>
                  <a:pt x="3327400" y="6350"/>
                </a:lnTo>
                <a:lnTo>
                  <a:pt x="3365500" y="6350"/>
                </a:lnTo>
                <a:close/>
              </a:path>
              <a:path w="7061200" h="2012950">
                <a:moveTo>
                  <a:pt x="3441700" y="6350"/>
                </a:moveTo>
                <a:lnTo>
                  <a:pt x="3441700" y="0"/>
                </a:lnTo>
                <a:lnTo>
                  <a:pt x="3397250" y="0"/>
                </a:lnTo>
                <a:lnTo>
                  <a:pt x="3397250" y="6350"/>
                </a:lnTo>
                <a:lnTo>
                  <a:pt x="3441700" y="6350"/>
                </a:lnTo>
                <a:close/>
              </a:path>
              <a:path w="7061200" h="2012950">
                <a:moveTo>
                  <a:pt x="3517900" y="6350"/>
                </a:moveTo>
                <a:lnTo>
                  <a:pt x="3517900" y="0"/>
                </a:lnTo>
                <a:lnTo>
                  <a:pt x="3473450" y="0"/>
                </a:lnTo>
                <a:lnTo>
                  <a:pt x="3473450" y="6350"/>
                </a:lnTo>
                <a:lnTo>
                  <a:pt x="3517900" y="6350"/>
                </a:lnTo>
                <a:close/>
              </a:path>
              <a:path w="7061200" h="2012950">
                <a:moveTo>
                  <a:pt x="3587750" y="6350"/>
                </a:moveTo>
                <a:lnTo>
                  <a:pt x="3587750" y="0"/>
                </a:lnTo>
                <a:lnTo>
                  <a:pt x="3549650" y="0"/>
                </a:lnTo>
                <a:lnTo>
                  <a:pt x="3549650" y="6350"/>
                </a:lnTo>
                <a:lnTo>
                  <a:pt x="3587750" y="6350"/>
                </a:lnTo>
                <a:close/>
              </a:path>
              <a:path w="7061200" h="2012950">
                <a:moveTo>
                  <a:pt x="3663950" y="6350"/>
                </a:moveTo>
                <a:lnTo>
                  <a:pt x="3663950" y="0"/>
                </a:lnTo>
                <a:lnTo>
                  <a:pt x="3619500" y="0"/>
                </a:lnTo>
                <a:lnTo>
                  <a:pt x="3619500" y="6350"/>
                </a:lnTo>
                <a:lnTo>
                  <a:pt x="3663950" y="6350"/>
                </a:lnTo>
                <a:close/>
              </a:path>
              <a:path w="7061200" h="2012950">
                <a:moveTo>
                  <a:pt x="3733800" y="6350"/>
                </a:moveTo>
                <a:lnTo>
                  <a:pt x="3733800" y="0"/>
                </a:lnTo>
                <a:lnTo>
                  <a:pt x="3695700" y="0"/>
                </a:lnTo>
                <a:lnTo>
                  <a:pt x="3695700" y="6350"/>
                </a:lnTo>
                <a:lnTo>
                  <a:pt x="3733800" y="6350"/>
                </a:lnTo>
                <a:close/>
              </a:path>
              <a:path w="7061200" h="2012950">
                <a:moveTo>
                  <a:pt x="3810000" y="6350"/>
                </a:moveTo>
                <a:lnTo>
                  <a:pt x="3810000" y="0"/>
                </a:lnTo>
                <a:lnTo>
                  <a:pt x="3765550" y="0"/>
                </a:lnTo>
                <a:lnTo>
                  <a:pt x="3765550" y="6350"/>
                </a:lnTo>
                <a:lnTo>
                  <a:pt x="3810000" y="6350"/>
                </a:lnTo>
                <a:close/>
              </a:path>
              <a:path w="7061200" h="2012950">
                <a:moveTo>
                  <a:pt x="3879850" y="6350"/>
                </a:moveTo>
                <a:lnTo>
                  <a:pt x="3879850" y="0"/>
                </a:lnTo>
                <a:lnTo>
                  <a:pt x="3841750" y="0"/>
                </a:lnTo>
                <a:lnTo>
                  <a:pt x="3841750" y="6350"/>
                </a:lnTo>
                <a:lnTo>
                  <a:pt x="3879850" y="6350"/>
                </a:lnTo>
                <a:close/>
              </a:path>
              <a:path w="7061200" h="2012950">
                <a:moveTo>
                  <a:pt x="3956050" y="6350"/>
                </a:moveTo>
                <a:lnTo>
                  <a:pt x="3956050" y="0"/>
                </a:lnTo>
                <a:lnTo>
                  <a:pt x="3911600" y="0"/>
                </a:lnTo>
                <a:lnTo>
                  <a:pt x="3911600" y="6350"/>
                </a:lnTo>
                <a:lnTo>
                  <a:pt x="3956050" y="6350"/>
                </a:lnTo>
                <a:close/>
              </a:path>
              <a:path w="7061200" h="2012950">
                <a:moveTo>
                  <a:pt x="4032250" y="6350"/>
                </a:moveTo>
                <a:lnTo>
                  <a:pt x="4032250" y="0"/>
                </a:lnTo>
                <a:lnTo>
                  <a:pt x="3987800" y="0"/>
                </a:lnTo>
                <a:lnTo>
                  <a:pt x="3987800" y="6350"/>
                </a:lnTo>
                <a:lnTo>
                  <a:pt x="4032250" y="6350"/>
                </a:lnTo>
                <a:close/>
              </a:path>
              <a:path w="7061200" h="2012950">
                <a:moveTo>
                  <a:pt x="4102100" y="6350"/>
                </a:moveTo>
                <a:lnTo>
                  <a:pt x="4102100" y="0"/>
                </a:lnTo>
                <a:lnTo>
                  <a:pt x="4064000" y="0"/>
                </a:lnTo>
                <a:lnTo>
                  <a:pt x="4064000" y="6350"/>
                </a:lnTo>
                <a:lnTo>
                  <a:pt x="4102100" y="6350"/>
                </a:lnTo>
                <a:close/>
              </a:path>
              <a:path w="7061200" h="2012950">
                <a:moveTo>
                  <a:pt x="4178300" y="6350"/>
                </a:moveTo>
                <a:lnTo>
                  <a:pt x="4178300" y="0"/>
                </a:lnTo>
                <a:lnTo>
                  <a:pt x="4133850" y="0"/>
                </a:lnTo>
                <a:lnTo>
                  <a:pt x="4133850" y="6350"/>
                </a:lnTo>
                <a:lnTo>
                  <a:pt x="4178300" y="6350"/>
                </a:lnTo>
                <a:close/>
              </a:path>
              <a:path w="7061200" h="2012950">
                <a:moveTo>
                  <a:pt x="4248150" y="6350"/>
                </a:moveTo>
                <a:lnTo>
                  <a:pt x="4248150" y="0"/>
                </a:lnTo>
                <a:lnTo>
                  <a:pt x="4210050" y="0"/>
                </a:lnTo>
                <a:lnTo>
                  <a:pt x="4210050" y="6350"/>
                </a:lnTo>
                <a:lnTo>
                  <a:pt x="4248150" y="6350"/>
                </a:lnTo>
                <a:close/>
              </a:path>
              <a:path w="7061200" h="2012950">
                <a:moveTo>
                  <a:pt x="4324350" y="6350"/>
                </a:moveTo>
                <a:lnTo>
                  <a:pt x="4324350" y="0"/>
                </a:lnTo>
                <a:lnTo>
                  <a:pt x="4279900" y="0"/>
                </a:lnTo>
                <a:lnTo>
                  <a:pt x="4279900" y="6350"/>
                </a:lnTo>
                <a:lnTo>
                  <a:pt x="4324350" y="6350"/>
                </a:lnTo>
                <a:close/>
              </a:path>
              <a:path w="7061200" h="2012950">
                <a:moveTo>
                  <a:pt x="4394200" y="6350"/>
                </a:moveTo>
                <a:lnTo>
                  <a:pt x="4394200" y="0"/>
                </a:lnTo>
                <a:lnTo>
                  <a:pt x="4356100" y="0"/>
                </a:lnTo>
                <a:lnTo>
                  <a:pt x="4356100" y="6350"/>
                </a:lnTo>
                <a:lnTo>
                  <a:pt x="4394200" y="6350"/>
                </a:lnTo>
                <a:close/>
              </a:path>
              <a:path w="7061200" h="2012950">
                <a:moveTo>
                  <a:pt x="4470400" y="6350"/>
                </a:moveTo>
                <a:lnTo>
                  <a:pt x="4470400" y="0"/>
                </a:lnTo>
                <a:lnTo>
                  <a:pt x="4425950" y="0"/>
                </a:lnTo>
                <a:lnTo>
                  <a:pt x="4425950" y="6350"/>
                </a:lnTo>
                <a:lnTo>
                  <a:pt x="4470400" y="6350"/>
                </a:lnTo>
                <a:close/>
              </a:path>
              <a:path w="7061200" h="2012950">
                <a:moveTo>
                  <a:pt x="4546600" y="6350"/>
                </a:moveTo>
                <a:lnTo>
                  <a:pt x="4546600" y="0"/>
                </a:lnTo>
                <a:lnTo>
                  <a:pt x="4502150" y="0"/>
                </a:lnTo>
                <a:lnTo>
                  <a:pt x="4502150" y="6350"/>
                </a:lnTo>
                <a:lnTo>
                  <a:pt x="4546600" y="6350"/>
                </a:lnTo>
                <a:close/>
              </a:path>
              <a:path w="7061200" h="2012950">
                <a:moveTo>
                  <a:pt x="4616450" y="6350"/>
                </a:moveTo>
                <a:lnTo>
                  <a:pt x="4616450" y="0"/>
                </a:lnTo>
                <a:lnTo>
                  <a:pt x="4578350" y="0"/>
                </a:lnTo>
                <a:lnTo>
                  <a:pt x="4578350" y="6350"/>
                </a:lnTo>
                <a:lnTo>
                  <a:pt x="4616450" y="6350"/>
                </a:lnTo>
                <a:close/>
              </a:path>
              <a:path w="7061200" h="2012950">
                <a:moveTo>
                  <a:pt x="4692650" y="6350"/>
                </a:moveTo>
                <a:lnTo>
                  <a:pt x="4692650" y="0"/>
                </a:lnTo>
                <a:lnTo>
                  <a:pt x="4648200" y="0"/>
                </a:lnTo>
                <a:lnTo>
                  <a:pt x="4648200" y="6350"/>
                </a:lnTo>
                <a:lnTo>
                  <a:pt x="4692650" y="6350"/>
                </a:lnTo>
                <a:close/>
              </a:path>
              <a:path w="7061200" h="2012950">
                <a:moveTo>
                  <a:pt x="4762500" y="6350"/>
                </a:moveTo>
                <a:lnTo>
                  <a:pt x="4762500" y="0"/>
                </a:lnTo>
                <a:lnTo>
                  <a:pt x="4724400" y="0"/>
                </a:lnTo>
                <a:lnTo>
                  <a:pt x="4724400" y="6350"/>
                </a:lnTo>
                <a:lnTo>
                  <a:pt x="4762500" y="6350"/>
                </a:lnTo>
                <a:close/>
              </a:path>
              <a:path w="7061200" h="2012950">
                <a:moveTo>
                  <a:pt x="4838700" y="6350"/>
                </a:moveTo>
                <a:lnTo>
                  <a:pt x="4838700" y="0"/>
                </a:lnTo>
                <a:lnTo>
                  <a:pt x="4794250" y="0"/>
                </a:lnTo>
                <a:lnTo>
                  <a:pt x="4794250" y="6350"/>
                </a:lnTo>
                <a:lnTo>
                  <a:pt x="4838700" y="6350"/>
                </a:lnTo>
                <a:close/>
              </a:path>
              <a:path w="7061200" h="2012950">
                <a:moveTo>
                  <a:pt x="4908550" y="6350"/>
                </a:moveTo>
                <a:lnTo>
                  <a:pt x="4908550" y="0"/>
                </a:lnTo>
                <a:lnTo>
                  <a:pt x="4870450" y="0"/>
                </a:lnTo>
                <a:lnTo>
                  <a:pt x="4870450" y="6350"/>
                </a:lnTo>
                <a:lnTo>
                  <a:pt x="4908550" y="6350"/>
                </a:lnTo>
                <a:close/>
              </a:path>
              <a:path w="7061200" h="2012950">
                <a:moveTo>
                  <a:pt x="4984750" y="6350"/>
                </a:moveTo>
                <a:lnTo>
                  <a:pt x="4984750" y="0"/>
                </a:lnTo>
                <a:lnTo>
                  <a:pt x="4940300" y="0"/>
                </a:lnTo>
                <a:lnTo>
                  <a:pt x="4940300" y="6350"/>
                </a:lnTo>
                <a:lnTo>
                  <a:pt x="4984750" y="6350"/>
                </a:lnTo>
                <a:close/>
              </a:path>
              <a:path w="7061200" h="2012950">
                <a:moveTo>
                  <a:pt x="5060950" y="6350"/>
                </a:moveTo>
                <a:lnTo>
                  <a:pt x="5060950" y="0"/>
                </a:lnTo>
                <a:lnTo>
                  <a:pt x="5016500" y="0"/>
                </a:lnTo>
                <a:lnTo>
                  <a:pt x="5016500" y="6350"/>
                </a:lnTo>
                <a:lnTo>
                  <a:pt x="5060950" y="6350"/>
                </a:lnTo>
                <a:close/>
              </a:path>
              <a:path w="7061200" h="2012950">
                <a:moveTo>
                  <a:pt x="5130800" y="6350"/>
                </a:moveTo>
                <a:lnTo>
                  <a:pt x="5130800" y="0"/>
                </a:lnTo>
                <a:lnTo>
                  <a:pt x="5092700" y="0"/>
                </a:lnTo>
                <a:lnTo>
                  <a:pt x="5092700" y="6350"/>
                </a:lnTo>
                <a:lnTo>
                  <a:pt x="5130800" y="6350"/>
                </a:lnTo>
                <a:close/>
              </a:path>
              <a:path w="7061200" h="2012950">
                <a:moveTo>
                  <a:pt x="5207000" y="6350"/>
                </a:moveTo>
                <a:lnTo>
                  <a:pt x="5207000" y="0"/>
                </a:lnTo>
                <a:lnTo>
                  <a:pt x="5162550" y="0"/>
                </a:lnTo>
                <a:lnTo>
                  <a:pt x="5162550" y="6350"/>
                </a:lnTo>
                <a:lnTo>
                  <a:pt x="5207000" y="6350"/>
                </a:lnTo>
                <a:close/>
              </a:path>
              <a:path w="7061200" h="2012950">
                <a:moveTo>
                  <a:pt x="5276850" y="6350"/>
                </a:moveTo>
                <a:lnTo>
                  <a:pt x="5276850" y="0"/>
                </a:lnTo>
                <a:lnTo>
                  <a:pt x="5238750" y="0"/>
                </a:lnTo>
                <a:lnTo>
                  <a:pt x="5238750" y="6350"/>
                </a:lnTo>
                <a:lnTo>
                  <a:pt x="5276850" y="6350"/>
                </a:lnTo>
                <a:close/>
              </a:path>
              <a:path w="7061200" h="2012950">
                <a:moveTo>
                  <a:pt x="5353050" y="6350"/>
                </a:moveTo>
                <a:lnTo>
                  <a:pt x="5353050" y="0"/>
                </a:lnTo>
                <a:lnTo>
                  <a:pt x="5308600" y="0"/>
                </a:lnTo>
                <a:lnTo>
                  <a:pt x="5308600" y="6350"/>
                </a:lnTo>
                <a:lnTo>
                  <a:pt x="5353050" y="6350"/>
                </a:lnTo>
                <a:close/>
              </a:path>
              <a:path w="7061200" h="2012950">
                <a:moveTo>
                  <a:pt x="5422900" y="6350"/>
                </a:moveTo>
                <a:lnTo>
                  <a:pt x="5422900" y="0"/>
                </a:lnTo>
                <a:lnTo>
                  <a:pt x="5384800" y="0"/>
                </a:lnTo>
                <a:lnTo>
                  <a:pt x="5384800" y="6350"/>
                </a:lnTo>
                <a:lnTo>
                  <a:pt x="5422900" y="6350"/>
                </a:lnTo>
                <a:close/>
              </a:path>
              <a:path w="7061200" h="2012950">
                <a:moveTo>
                  <a:pt x="5499100" y="6350"/>
                </a:moveTo>
                <a:lnTo>
                  <a:pt x="5499100" y="0"/>
                </a:lnTo>
                <a:lnTo>
                  <a:pt x="5454650" y="0"/>
                </a:lnTo>
                <a:lnTo>
                  <a:pt x="5454650" y="6350"/>
                </a:lnTo>
                <a:lnTo>
                  <a:pt x="5499100" y="6350"/>
                </a:lnTo>
                <a:close/>
              </a:path>
              <a:path w="7061200" h="2012950">
                <a:moveTo>
                  <a:pt x="5575300" y="6350"/>
                </a:moveTo>
                <a:lnTo>
                  <a:pt x="5575300" y="0"/>
                </a:lnTo>
                <a:lnTo>
                  <a:pt x="5530850" y="0"/>
                </a:lnTo>
                <a:lnTo>
                  <a:pt x="5530850" y="6350"/>
                </a:lnTo>
                <a:lnTo>
                  <a:pt x="5575300" y="6350"/>
                </a:lnTo>
                <a:close/>
              </a:path>
              <a:path w="7061200" h="2012950">
                <a:moveTo>
                  <a:pt x="5645150" y="6350"/>
                </a:moveTo>
                <a:lnTo>
                  <a:pt x="5645150" y="0"/>
                </a:lnTo>
                <a:lnTo>
                  <a:pt x="5607050" y="0"/>
                </a:lnTo>
                <a:lnTo>
                  <a:pt x="5607050" y="6350"/>
                </a:lnTo>
                <a:lnTo>
                  <a:pt x="5645150" y="6350"/>
                </a:lnTo>
                <a:close/>
              </a:path>
              <a:path w="7061200" h="2012950">
                <a:moveTo>
                  <a:pt x="5721350" y="6350"/>
                </a:moveTo>
                <a:lnTo>
                  <a:pt x="5721350" y="0"/>
                </a:lnTo>
                <a:lnTo>
                  <a:pt x="5676900" y="0"/>
                </a:lnTo>
                <a:lnTo>
                  <a:pt x="5676900" y="6350"/>
                </a:lnTo>
                <a:lnTo>
                  <a:pt x="5721350" y="6350"/>
                </a:lnTo>
                <a:close/>
              </a:path>
              <a:path w="7061200" h="2012950">
                <a:moveTo>
                  <a:pt x="5791200" y="6350"/>
                </a:moveTo>
                <a:lnTo>
                  <a:pt x="5791200" y="0"/>
                </a:lnTo>
                <a:lnTo>
                  <a:pt x="5753100" y="0"/>
                </a:lnTo>
                <a:lnTo>
                  <a:pt x="5753100" y="6350"/>
                </a:lnTo>
                <a:lnTo>
                  <a:pt x="5791200" y="6350"/>
                </a:lnTo>
                <a:close/>
              </a:path>
              <a:path w="7061200" h="2012950">
                <a:moveTo>
                  <a:pt x="5867400" y="6350"/>
                </a:moveTo>
                <a:lnTo>
                  <a:pt x="5867400" y="0"/>
                </a:lnTo>
                <a:lnTo>
                  <a:pt x="5822950" y="0"/>
                </a:lnTo>
                <a:lnTo>
                  <a:pt x="5822950" y="6350"/>
                </a:lnTo>
                <a:lnTo>
                  <a:pt x="5867400" y="6350"/>
                </a:lnTo>
                <a:close/>
              </a:path>
              <a:path w="7061200" h="2012950">
                <a:moveTo>
                  <a:pt x="5937250" y="6350"/>
                </a:moveTo>
                <a:lnTo>
                  <a:pt x="5937250" y="0"/>
                </a:lnTo>
                <a:lnTo>
                  <a:pt x="5899150" y="0"/>
                </a:lnTo>
                <a:lnTo>
                  <a:pt x="5899150" y="6350"/>
                </a:lnTo>
                <a:lnTo>
                  <a:pt x="5937250" y="6350"/>
                </a:lnTo>
                <a:close/>
              </a:path>
              <a:path w="7061200" h="2012950">
                <a:moveTo>
                  <a:pt x="6013450" y="6350"/>
                </a:moveTo>
                <a:lnTo>
                  <a:pt x="6013450" y="0"/>
                </a:lnTo>
                <a:lnTo>
                  <a:pt x="5969000" y="0"/>
                </a:lnTo>
                <a:lnTo>
                  <a:pt x="5969000" y="6350"/>
                </a:lnTo>
                <a:lnTo>
                  <a:pt x="6013450" y="6350"/>
                </a:lnTo>
                <a:close/>
              </a:path>
              <a:path w="7061200" h="2012950">
                <a:moveTo>
                  <a:pt x="6089650" y="6350"/>
                </a:moveTo>
                <a:lnTo>
                  <a:pt x="6089650" y="0"/>
                </a:lnTo>
                <a:lnTo>
                  <a:pt x="6045200" y="0"/>
                </a:lnTo>
                <a:lnTo>
                  <a:pt x="6045200" y="6350"/>
                </a:lnTo>
                <a:lnTo>
                  <a:pt x="6089650" y="6350"/>
                </a:lnTo>
                <a:close/>
              </a:path>
              <a:path w="7061200" h="2012950">
                <a:moveTo>
                  <a:pt x="6159500" y="6350"/>
                </a:moveTo>
                <a:lnTo>
                  <a:pt x="6159500" y="0"/>
                </a:lnTo>
                <a:lnTo>
                  <a:pt x="6121400" y="0"/>
                </a:lnTo>
                <a:lnTo>
                  <a:pt x="6121400" y="6350"/>
                </a:lnTo>
                <a:lnTo>
                  <a:pt x="6159500" y="6350"/>
                </a:lnTo>
                <a:close/>
              </a:path>
              <a:path w="7061200" h="2012950">
                <a:moveTo>
                  <a:pt x="6235700" y="6350"/>
                </a:moveTo>
                <a:lnTo>
                  <a:pt x="6235700" y="0"/>
                </a:lnTo>
                <a:lnTo>
                  <a:pt x="6191250" y="0"/>
                </a:lnTo>
                <a:lnTo>
                  <a:pt x="6191250" y="6350"/>
                </a:lnTo>
                <a:lnTo>
                  <a:pt x="6235700" y="6350"/>
                </a:lnTo>
                <a:close/>
              </a:path>
              <a:path w="7061200" h="2012950">
                <a:moveTo>
                  <a:pt x="6305550" y="6350"/>
                </a:moveTo>
                <a:lnTo>
                  <a:pt x="6305550" y="0"/>
                </a:lnTo>
                <a:lnTo>
                  <a:pt x="6267450" y="0"/>
                </a:lnTo>
                <a:lnTo>
                  <a:pt x="6267450" y="6350"/>
                </a:lnTo>
                <a:lnTo>
                  <a:pt x="6305550" y="6350"/>
                </a:lnTo>
                <a:close/>
              </a:path>
              <a:path w="7061200" h="2012950">
                <a:moveTo>
                  <a:pt x="6381750" y="6350"/>
                </a:moveTo>
                <a:lnTo>
                  <a:pt x="6381750" y="0"/>
                </a:lnTo>
                <a:lnTo>
                  <a:pt x="6337300" y="0"/>
                </a:lnTo>
                <a:lnTo>
                  <a:pt x="6337300" y="6350"/>
                </a:lnTo>
                <a:lnTo>
                  <a:pt x="6381750" y="6350"/>
                </a:lnTo>
                <a:close/>
              </a:path>
              <a:path w="7061200" h="2012950">
                <a:moveTo>
                  <a:pt x="6451600" y="6350"/>
                </a:moveTo>
                <a:lnTo>
                  <a:pt x="6451600" y="0"/>
                </a:lnTo>
                <a:lnTo>
                  <a:pt x="6413500" y="0"/>
                </a:lnTo>
                <a:lnTo>
                  <a:pt x="6413500" y="6350"/>
                </a:lnTo>
                <a:lnTo>
                  <a:pt x="6451600" y="6350"/>
                </a:lnTo>
                <a:close/>
              </a:path>
              <a:path w="7061200" h="2012950">
                <a:moveTo>
                  <a:pt x="6527800" y="6350"/>
                </a:moveTo>
                <a:lnTo>
                  <a:pt x="6527800" y="0"/>
                </a:lnTo>
                <a:lnTo>
                  <a:pt x="6483350" y="0"/>
                </a:lnTo>
                <a:lnTo>
                  <a:pt x="6483350" y="6350"/>
                </a:lnTo>
                <a:lnTo>
                  <a:pt x="6527800" y="6350"/>
                </a:lnTo>
                <a:close/>
              </a:path>
              <a:path w="7061200" h="2012950">
                <a:moveTo>
                  <a:pt x="6604000" y="6350"/>
                </a:moveTo>
                <a:lnTo>
                  <a:pt x="6604000" y="0"/>
                </a:lnTo>
                <a:lnTo>
                  <a:pt x="6559550" y="0"/>
                </a:lnTo>
                <a:lnTo>
                  <a:pt x="6559550" y="6350"/>
                </a:lnTo>
                <a:lnTo>
                  <a:pt x="6604000" y="6350"/>
                </a:lnTo>
                <a:close/>
              </a:path>
              <a:path w="7061200" h="2012950">
                <a:moveTo>
                  <a:pt x="6673850" y="6350"/>
                </a:moveTo>
                <a:lnTo>
                  <a:pt x="6673850" y="0"/>
                </a:lnTo>
                <a:lnTo>
                  <a:pt x="6629400" y="0"/>
                </a:lnTo>
                <a:lnTo>
                  <a:pt x="6629400" y="6350"/>
                </a:lnTo>
                <a:lnTo>
                  <a:pt x="6673850" y="6350"/>
                </a:lnTo>
                <a:close/>
              </a:path>
              <a:path w="7061200" h="2012950">
                <a:moveTo>
                  <a:pt x="6750050" y="6350"/>
                </a:moveTo>
                <a:lnTo>
                  <a:pt x="6750050" y="0"/>
                </a:lnTo>
                <a:lnTo>
                  <a:pt x="6705600" y="0"/>
                </a:lnTo>
                <a:lnTo>
                  <a:pt x="6705600" y="6350"/>
                </a:lnTo>
                <a:lnTo>
                  <a:pt x="6750050" y="6350"/>
                </a:lnTo>
                <a:close/>
              </a:path>
              <a:path w="7061200" h="2012950">
                <a:moveTo>
                  <a:pt x="6819900" y="25400"/>
                </a:moveTo>
                <a:lnTo>
                  <a:pt x="6819900" y="12700"/>
                </a:lnTo>
                <a:lnTo>
                  <a:pt x="6788150" y="6350"/>
                </a:lnTo>
                <a:lnTo>
                  <a:pt x="6781800" y="0"/>
                </a:lnTo>
                <a:lnTo>
                  <a:pt x="6775450" y="12700"/>
                </a:lnTo>
                <a:lnTo>
                  <a:pt x="6788150" y="12700"/>
                </a:lnTo>
                <a:lnTo>
                  <a:pt x="6819900" y="25400"/>
                </a:lnTo>
                <a:close/>
              </a:path>
              <a:path w="7061200" h="2012950">
                <a:moveTo>
                  <a:pt x="6889750" y="44450"/>
                </a:moveTo>
                <a:lnTo>
                  <a:pt x="6883400" y="38100"/>
                </a:lnTo>
                <a:lnTo>
                  <a:pt x="6851650" y="25400"/>
                </a:lnTo>
                <a:lnTo>
                  <a:pt x="6845300" y="31750"/>
                </a:lnTo>
                <a:lnTo>
                  <a:pt x="6851650" y="31750"/>
                </a:lnTo>
                <a:lnTo>
                  <a:pt x="6877050" y="50800"/>
                </a:lnTo>
                <a:lnTo>
                  <a:pt x="6883400" y="50800"/>
                </a:lnTo>
                <a:lnTo>
                  <a:pt x="6889750" y="44450"/>
                </a:lnTo>
                <a:close/>
              </a:path>
              <a:path w="7061200" h="2012950">
                <a:moveTo>
                  <a:pt x="6953250" y="88900"/>
                </a:moveTo>
                <a:lnTo>
                  <a:pt x="6940550" y="76200"/>
                </a:lnTo>
                <a:lnTo>
                  <a:pt x="6915150" y="57150"/>
                </a:lnTo>
                <a:lnTo>
                  <a:pt x="6908800" y="69850"/>
                </a:lnTo>
                <a:lnTo>
                  <a:pt x="6934200" y="82550"/>
                </a:lnTo>
                <a:lnTo>
                  <a:pt x="6940550" y="95250"/>
                </a:lnTo>
                <a:lnTo>
                  <a:pt x="6953250" y="88900"/>
                </a:lnTo>
                <a:close/>
              </a:path>
              <a:path w="7061200" h="2012950">
                <a:moveTo>
                  <a:pt x="6997700" y="139700"/>
                </a:moveTo>
                <a:lnTo>
                  <a:pt x="6985000" y="120650"/>
                </a:lnTo>
                <a:lnTo>
                  <a:pt x="6972300" y="107950"/>
                </a:lnTo>
                <a:lnTo>
                  <a:pt x="6965950" y="114300"/>
                </a:lnTo>
                <a:lnTo>
                  <a:pt x="6978650" y="127000"/>
                </a:lnTo>
                <a:lnTo>
                  <a:pt x="6991350" y="146050"/>
                </a:lnTo>
                <a:lnTo>
                  <a:pt x="6997700" y="139700"/>
                </a:lnTo>
                <a:close/>
              </a:path>
              <a:path w="7061200" h="2012950">
                <a:moveTo>
                  <a:pt x="7035800" y="209550"/>
                </a:moveTo>
                <a:lnTo>
                  <a:pt x="7035800" y="203200"/>
                </a:lnTo>
                <a:lnTo>
                  <a:pt x="7023100" y="177800"/>
                </a:lnTo>
                <a:lnTo>
                  <a:pt x="7016750" y="171450"/>
                </a:lnTo>
                <a:lnTo>
                  <a:pt x="7010400" y="171450"/>
                </a:lnTo>
                <a:lnTo>
                  <a:pt x="7010400" y="177800"/>
                </a:lnTo>
                <a:lnTo>
                  <a:pt x="7023100" y="209550"/>
                </a:lnTo>
                <a:lnTo>
                  <a:pt x="7035800" y="209550"/>
                </a:lnTo>
                <a:close/>
              </a:path>
              <a:path w="7061200" h="2012950">
                <a:moveTo>
                  <a:pt x="7054850" y="279400"/>
                </a:moveTo>
                <a:lnTo>
                  <a:pt x="7054850" y="266700"/>
                </a:lnTo>
                <a:lnTo>
                  <a:pt x="7048500" y="234950"/>
                </a:lnTo>
                <a:lnTo>
                  <a:pt x="7035800" y="241300"/>
                </a:lnTo>
                <a:lnTo>
                  <a:pt x="7042150" y="273050"/>
                </a:lnTo>
                <a:lnTo>
                  <a:pt x="7048500" y="279400"/>
                </a:lnTo>
                <a:lnTo>
                  <a:pt x="7054850" y="279400"/>
                </a:lnTo>
                <a:close/>
              </a:path>
              <a:path w="7061200" h="2012950">
                <a:moveTo>
                  <a:pt x="7061200" y="336550"/>
                </a:moveTo>
                <a:lnTo>
                  <a:pt x="7061200" y="311150"/>
                </a:lnTo>
                <a:lnTo>
                  <a:pt x="7048500" y="311150"/>
                </a:lnTo>
                <a:lnTo>
                  <a:pt x="7048500" y="336550"/>
                </a:lnTo>
                <a:lnTo>
                  <a:pt x="7061200" y="336550"/>
                </a:lnTo>
                <a:close/>
              </a:path>
              <a:path w="7061200" h="2012950">
                <a:moveTo>
                  <a:pt x="7061200" y="349250"/>
                </a:moveTo>
                <a:lnTo>
                  <a:pt x="7061200" y="336550"/>
                </a:lnTo>
                <a:lnTo>
                  <a:pt x="7048500" y="336550"/>
                </a:lnTo>
                <a:lnTo>
                  <a:pt x="7048500" y="349250"/>
                </a:lnTo>
                <a:lnTo>
                  <a:pt x="7061200" y="349250"/>
                </a:lnTo>
                <a:close/>
              </a:path>
              <a:path w="7061200" h="2012950">
                <a:moveTo>
                  <a:pt x="7061200" y="425450"/>
                </a:moveTo>
                <a:lnTo>
                  <a:pt x="7061200" y="381000"/>
                </a:lnTo>
                <a:lnTo>
                  <a:pt x="7048500" y="381000"/>
                </a:lnTo>
                <a:lnTo>
                  <a:pt x="7048500" y="425450"/>
                </a:lnTo>
                <a:lnTo>
                  <a:pt x="7061200" y="425450"/>
                </a:lnTo>
                <a:close/>
              </a:path>
              <a:path w="7061200" h="2012950">
                <a:moveTo>
                  <a:pt x="7061200" y="501650"/>
                </a:moveTo>
                <a:lnTo>
                  <a:pt x="7061200" y="457200"/>
                </a:lnTo>
                <a:lnTo>
                  <a:pt x="7048500" y="457200"/>
                </a:lnTo>
                <a:lnTo>
                  <a:pt x="7048500" y="501650"/>
                </a:lnTo>
                <a:lnTo>
                  <a:pt x="7061200" y="501650"/>
                </a:lnTo>
                <a:close/>
              </a:path>
              <a:path w="7061200" h="2012950">
                <a:moveTo>
                  <a:pt x="7061200" y="571500"/>
                </a:moveTo>
                <a:lnTo>
                  <a:pt x="7061200" y="533400"/>
                </a:lnTo>
                <a:lnTo>
                  <a:pt x="7048500" y="533400"/>
                </a:lnTo>
                <a:lnTo>
                  <a:pt x="7048500" y="571500"/>
                </a:lnTo>
                <a:lnTo>
                  <a:pt x="7061200" y="571500"/>
                </a:lnTo>
                <a:close/>
              </a:path>
              <a:path w="7061200" h="2012950">
                <a:moveTo>
                  <a:pt x="7061200" y="647700"/>
                </a:moveTo>
                <a:lnTo>
                  <a:pt x="7061200" y="603250"/>
                </a:lnTo>
                <a:lnTo>
                  <a:pt x="7048500" y="603250"/>
                </a:lnTo>
                <a:lnTo>
                  <a:pt x="7048500" y="647700"/>
                </a:lnTo>
                <a:lnTo>
                  <a:pt x="7061200" y="647700"/>
                </a:lnTo>
                <a:close/>
              </a:path>
              <a:path w="7061200" h="2012950">
                <a:moveTo>
                  <a:pt x="7061200" y="717550"/>
                </a:moveTo>
                <a:lnTo>
                  <a:pt x="7061200" y="679450"/>
                </a:lnTo>
                <a:lnTo>
                  <a:pt x="7048500" y="679450"/>
                </a:lnTo>
                <a:lnTo>
                  <a:pt x="7048500" y="717550"/>
                </a:lnTo>
                <a:lnTo>
                  <a:pt x="7061200" y="717550"/>
                </a:lnTo>
                <a:close/>
              </a:path>
              <a:path w="7061200" h="2012950">
                <a:moveTo>
                  <a:pt x="7061200" y="793750"/>
                </a:moveTo>
                <a:lnTo>
                  <a:pt x="7061200" y="749300"/>
                </a:lnTo>
                <a:lnTo>
                  <a:pt x="7048500" y="749300"/>
                </a:lnTo>
                <a:lnTo>
                  <a:pt x="7048500" y="793750"/>
                </a:lnTo>
                <a:lnTo>
                  <a:pt x="7061200" y="793750"/>
                </a:lnTo>
                <a:close/>
              </a:path>
              <a:path w="7061200" h="2012950">
                <a:moveTo>
                  <a:pt x="7061200" y="863600"/>
                </a:moveTo>
                <a:lnTo>
                  <a:pt x="7061200" y="825500"/>
                </a:lnTo>
                <a:lnTo>
                  <a:pt x="7048500" y="825500"/>
                </a:lnTo>
                <a:lnTo>
                  <a:pt x="7048500" y="863600"/>
                </a:lnTo>
                <a:lnTo>
                  <a:pt x="7061200" y="863600"/>
                </a:lnTo>
                <a:close/>
              </a:path>
              <a:path w="7061200" h="2012950">
                <a:moveTo>
                  <a:pt x="7061200" y="939800"/>
                </a:moveTo>
                <a:lnTo>
                  <a:pt x="7061200" y="895350"/>
                </a:lnTo>
                <a:lnTo>
                  <a:pt x="7048500" y="895350"/>
                </a:lnTo>
                <a:lnTo>
                  <a:pt x="7048500" y="939800"/>
                </a:lnTo>
                <a:lnTo>
                  <a:pt x="7061200" y="939800"/>
                </a:lnTo>
                <a:close/>
              </a:path>
              <a:path w="7061200" h="2012950">
                <a:moveTo>
                  <a:pt x="7061200" y="1016000"/>
                </a:moveTo>
                <a:lnTo>
                  <a:pt x="7061200" y="971550"/>
                </a:lnTo>
                <a:lnTo>
                  <a:pt x="7048500" y="971550"/>
                </a:lnTo>
                <a:lnTo>
                  <a:pt x="7048500" y="1016000"/>
                </a:lnTo>
                <a:lnTo>
                  <a:pt x="7061200" y="1016000"/>
                </a:lnTo>
                <a:close/>
              </a:path>
              <a:path w="7061200" h="2012950">
                <a:moveTo>
                  <a:pt x="7061200" y="1085850"/>
                </a:moveTo>
                <a:lnTo>
                  <a:pt x="7061200" y="1047750"/>
                </a:lnTo>
                <a:lnTo>
                  <a:pt x="7048500" y="1047750"/>
                </a:lnTo>
                <a:lnTo>
                  <a:pt x="7048500" y="1085850"/>
                </a:lnTo>
                <a:lnTo>
                  <a:pt x="7061200" y="1085850"/>
                </a:lnTo>
                <a:close/>
              </a:path>
              <a:path w="7061200" h="2012950">
                <a:moveTo>
                  <a:pt x="7061200" y="1162050"/>
                </a:moveTo>
                <a:lnTo>
                  <a:pt x="7061200" y="1117600"/>
                </a:lnTo>
                <a:lnTo>
                  <a:pt x="7048500" y="1117600"/>
                </a:lnTo>
                <a:lnTo>
                  <a:pt x="7048500" y="1162050"/>
                </a:lnTo>
                <a:lnTo>
                  <a:pt x="7061200" y="1162050"/>
                </a:lnTo>
                <a:close/>
              </a:path>
              <a:path w="7061200" h="2012950">
                <a:moveTo>
                  <a:pt x="7061200" y="1231900"/>
                </a:moveTo>
                <a:lnTo>
                  <a:pt x="7061200" y="1193800"/>
                </a:lnTo>
                <a:lnTo>
                  <a:pt x="7048500" y="1193800"/>
                </a:lnTo>
                <a:lnTo>
                  <a:pt x="7048500" y="1231900"/>
                </a:lnTo>
                <a:lnTo>
                  <a:pt x="7061200" y="1231900"/>
                </a:lnTo>
                <a:close/>
              </a:path>
              <a:path w="7061200" h="2012950">
                <a:moveTo>
                  <a:pt x="7061200" y="1308100"/>
                </a:moveTo>
                <a:lnTo>
                  <a:pt x="7061200" y="1263650"/>
                </a:lnTo>
                <a:lnTo>
                  <a:pt x="7048500" y="1263650"/>
                </a:lnTo>
                <a:lnTo>
                  <a:pt x="7048500" y="1308100"/>
                </a:lnTo>
                <a:lnTo>
                  <a:pt x="7061200" y="1308100"/>
                </a:lnTo>
                <a:close/>
              </a:path>
              <a:path w="7061200" h="2012950">
                <a:moveTo>
                  <a:pt x="7061200" y="1377950"/>
                </a:moveTo>
                <a:lnTo>
                  <a:pt x="7061200" y="1339850"/>
                </a:lnTo>
                <a:lnTo>
                  <a:pt x="7048500" y="1339850"/>
                </a:lnTo>
                <a:lnTo>
                  <a:pt x="7048500" y="1377950"/>
                </a:lnTo>
                <a:lnTo>
                  <a:pt x="7061200" y="1377950"/>
                </a:lnTo>
                <a:close/>
              </a:path>
              <a:path w="7061200" h="2012950">
                <a:moveTo>
                  <a:pt x="7061200" y="1454150"/>
                </a:moveTo>
                <a:lnTo>
                  <a:pt x="7061200" y="1409700"/>
                </a:lnTo>
                <a:lnTo>
                  <a:pt x="7048500" y="1409700"/>
                </a:lnTo>
                <a:lnTo>
                  <a:pt x="7048500" y="1454150"/>
                </a:lnTo>
                <a:lnTo>
                  <a:pt x="7061200" y="1454150"/>
                </a:lnTo>
                <a:close/>
              </a:path>
              <a:path w="7061200" h="2012950">
                <a:moveTo>
                  <a:pt x="7061200" y="1530350"/>
                </a:moveTo>
                <a:lnTo>
                  <a:pt x="7061200" y="1485900"/>
                </a:lnTo>
                <a:lnTo>
                  <a:pt x="7048500" y="1485900"/>
                </a:lnTo>
                <a:lnTo>
                  <a:pt x="7048500" y="1530350"/>
                </a:lnTo>
                <a:lnTo>
                  <a:pt x="7061200" y="1530350"/>
                </a:lnTo>
                <a:close/>
              </a:path>
              <a:path w="7061200" h="2012950">
                <a:moveTo>
                  <a:pt x="7061200" y="1600200"/>
                </a:moveTo>
                <a:lnTo>
                  <a:pt x="7061200" y="1562100"/>
                </a:lnTo>
                <a:lnTo>
                  <a:pt x="7048500" y="1562100"/>
                </a:lnTo>
                <a:lnTo>
                  <a:pt x="7048500" y="1600200"/>
                </a:lnTo>
                <a:lnTo>
                  <a:pt x="7061200" y="1600200"/>
                </a:lnTo>
                <a:close/>
              </a:path>
              <a:path w="7061200" h="2012950">
                <a:moveTo>
                  <a:pt x="7061200" y="1670050"/>
                </a:moveTo>
                <a:lnTo>
                  <a:pt x="7061200" y="1631950"/>
                </a:lnTo>
                <a:lnTo>
                  <a:pt x="7048500" y="1631950"/>
                </a:lnTo>
                <a:lnTo>
                  <a:pt x="7048500" y="1670050"/>
                </a:lnTo>
                <a:lnTo>
                  <a:pt x="7061200" y="1670050"/>
                </a:lnTo>
                <a:close/>
              </a:path>
              <a:path w="7061200" h="2012950">
                <a:moveTo>
                  <a:pt x="7061200" y="1676400"/>
                </a:moveTo>
                <a:lnTo>
                  <a:pt x="7061200" y="1670050"/>
                </a:lnTo>
                <a:lnTo>
                  <a:pt x="7048500" y="1670050"/>
                </a:lnTo>
                <a:lnTo>
                  <a:pt x="7048500" y="1676400"/>
                </a:lnTo>
                <a:lnTo>
                  <a:pt x="7061200" y="1676400"/>
                </a:lnTo>
                <a:close/>
              </a:path>
              <a:path w="7061200" h="2012950">
                <a:moveTo>
                  <a:pt x="7061200" y="1708150"/>
                </a:moveTo>
                <a:lnTo>
                  <a:pt x="7048500" y="1708150"/>
                </a:lnTo>
                <a:lnTo>
                  <a:pt x="7042150" y="1739900"/>
                </a:lnTo>
                <a:lnTo>
                  <a:pt x="7042150" y="1746250"/>
                </a:lnTo>
                <a:lnTo>
                  <a:pt x="7054850" y="1746250"/>
                </a:lnTo>
                <a:lnTo>
                  <a:pt x="7054850" y="1739900"/>
                </a:lnTo>
                <a:lnTo>
                  <a:pt x="7061200" y="1708150"/>
                </a:lnTo>
                <a:close/>
              </a:path>
              <a:path w="7061200" h="2012950">
                <a:moveTo>
                  <a:pt x="7042150" y="1778000"/>
                </a:moveTo>
                <a:lnTo>
                  <a:pt x="7035800" y="1778000"/>
                </a:lnTo>
                <a:lnTo>
                  <a:pt x="7023100" y="1797050"/>
                </a:lnTo>
                <a:lnTo>
                  <a:pt x="7016750" y="1816100"/>
                </a:lnTo>
                <a:lnTo>
                  <a:pt x="7029450" y="1816100"/>
                </a:lnTo>
                <a:lnTo>
                  <a:pt x="7035800" y="1803400"/>
                </a:lnTo>
                <a:lnTo>
                  <a:pt x="7042150" y="1778000"/>
                </a:lnTo>
                <a:close/>
              </a:path>
              <a:path w="7061200" h="2012950">
                <a:moveTo>
                  <a:pt x="7010400" y="1847850"/>
                </a:moveTo>
                <a:lnTo>
                  <a:pt x="7004050" y="1841500"/>
                </a:lnTo>
                <a:lnTo>
                  <a:pt x="6997700" y="1854200"/>
                </a:lnTo>
                <a:lnTo>
                  <a:pt x="6978650" y="1873250"/>
                </a:lnTo>
                <a:lnTo>
                  <a:pt x="6991350" y="1879600"/>
                </a:lnTo>
                <a:lnTo>
                  <a:pt x="7004050" y="1860550"/>
                </a:lnTo>
                <a:lnTo>
                  <a:pt x="7010400" y="1847850"/>
                </a:lnTo>
                <a:close/>
              </a:path>
              <a:path w="7061200" h="2012950">
                <a:moveTo>
                  <a:pt x="6965950" y="1905000"/>
                </a:moveTo>
                <a:lnTo>
                  <a:pt x="6959600" y="1898650"/>
                </a:lnTo>
                <a:lnTo>
                  <a:pt x="6934200" y="1924050"/>
                </a:lnTo>
                <a:lnTo>
                  <a:pt x="6927850" y="1924050"/>
                </a:lnTo>
                <a:lnTo>
                  <a:pt x="6934200" y="1936750"/>
                </a:lnTo>
                <a:lnTo>
                  <a:pt x="6940550" y="1936750"/>
                </a:lnTo>
                <a:lnTo>
                  <a:pt x="6959600" y="1911350"/>
                </a:lnTo>
                <a:lnTo>
                  <a:pt x="6965950" y="1905000"/>
                </a:lnTo>
                <a:close/>
              </a:path>
              <a:path w="7061200" h="2012950">
                <a:moveTo>
                  <a:pt x="6908800" y="1955800"/>
                </a:moveTo>
                <a:lnTo>
                  <a:pt x="6902450" y="1943100"/>
                </a:lnTo>
                <a:lnTo>
                  <a:pt x="6877050" y="1962150"/>
                </a:lnTo>
                <a:lnTo>
                  <a:pt x="6870700" y="1968500"/>
                </a:lnTo>
                <a:lnTo>
                  <a:pt x="6877050" y="1974850"/>
                </a:lnTo>
                <a:lnTo>
                  <a:pt x="6883400" y="1968500"/>
                </a:lnTo>
                <a:lnTo>
                  <a:pt x="6908800" y="1955800"/>
                </a:lnTo>
                <a:close/>
              </a:path>
              <a:path w="7061200" h="2012950">
                <a:moveTo>
                  <a:pt x="6845300" y="1987550"/>
                </a:moveTo>
                <a:lnTo>
                  <a:pt x="6838950" y="1981200"/>
                </a:lnTo>
                <a:lnTo>
                  <a:pt x="6800850" y="1993900"/>
                </a:lnTo>
                <a:lnTo>
                  <a:pt x="6807200" y="2000250"/>
                </a:lnTo>
                <a:lnTo>
                  <a:pt x="6845300" y="1987550"/>
                </a:lnTo>
                <a:close/>
              </a:path>
              <a:path w="7061200" h="2012950">
                <a:moveTo>
                  <a:pt x="6775450" y="2006600"/>
                </a:moveTo>
                <a:lnTo>
                  <a:pt x="6769100" y="1993900"/>
                </a:lnTo>
                <a:lnTo>
                  <a:pt x="6756400" y="2000250"/>
                </a:lnTo>
                <a:lnTo>
                  <a:pt x="6731000" y="2000250"/>
                </a:lnTo>
                <a:lnTo>
                  <a:pt x="6731000" y="2012950"/>
                </a:lnTo>
                <a:lnTo>
                  <a:pt x="6756400" y="2006600"/>
                </a:lnTo>
                <a:lnTo>
                  <a:pt x="6775450" y="2006600"/>
                </a:lnTo>
                <a:close/>
              </a:path>
              <a:path w="7061200" h="2012950">
                <a:moveTo>
                  <a:pt x="6699250" y="2012950"/>
                </a:moveTo>
                <a:lnTo>
                  <a:pt x="6699250" y="2000250"/>
                </a:lnTo>
                <a:lnTo>
                  <a:pt x="6654800" y="2000250"/>
                </a:lnTo>
                <a:lnTo>
                  <a:pt x="6654800" y="2012950"/>
                </a:lnTo>
                <a:lnTo>
                  <a:pt x="6699250" y="2012950"/>
                </a:lnTo>
                <a:close/>
              </a:path>
              <a:path w="7061200" h="2012950">
                <a:moveTo>
                  <a:pt x="6623050" y="2012950"/>
                </a:moveTo>
                <a:lnTo>
                  <a:pt x="6623050" y="2000250"/>
                </a:lnTo>
                <a:lnTo>
                  <a:pt x="6584950" y="2000250"/>
                </a:lnTo>
                <a:lnTo>
                  <a:pt x="6584950" y="2012950"/>
                </a:lnTo>
                <a:lnTo>
                  <a:pt x="6623050" y="2012950"/>
                </a:lnTo>
                <a:close/>
              </a:path>
              <a:path w="7061200" h="2012950">
                <a:moveTo>
                  <a:pt x="6553200" y="2012950"/>
                </a:moveTo>
                <a:lnTo>
                  <a:pt x="6553200" y="2000250"/>
                </a:lnTo>
                <a:lnTo>
                  <a:pt x="6508750" y="2000250"/>
                </a:lnTo>
                <a:lnTo>
                  <a:pt x="6508750" y="2012950"/>
                </a:lnTo>
                <a:lnTo>
                  <a:pt x="6553200" y="2012950"/>
                </a:lnTo>
                <a:close/>
              </a:path>
              <a:path w="7061200" h="2012950">
                <a:moveTo>
                  <a:pt x="6477000" y="2012950"/>
                </a:moveTo>
                <a:lnTo>
                  <a:pt x="6477000" y="2000250"/>
                </a:lnTo>
                <a:lnTo>
                  <a:pt x="6438900" y="2000250"/>
                </a:lnTo>
                <a:lnTo>
                  <a:pt x="6438900" y="2012950"/>
                </a:lnTo>
                <a:lnTo>
                  <a:pt x="6477000" y="2012950"/>
                </a:lnTo>
                <a:close/>
              </a:path>
              <a:path w="7061200" h="2012950">
                <a:moveTo>
                  <a:pt x="6407150" y="2012950"/>
                </a:moveTo>
                <a:lnTo>
                  <a:pt x="6407150" y="2000250"/>
                </a:lnTo>
                <a:lnTo>
                  <a:pt x="6362700" y="2000250"/>
                </a:lnTo>
                <a:lnTo>
                  <a:pt x="6362700" y="2012950"/>
                </a:lnTo>
                <a:lnTo>
                  <a:pt x="6407150" y="2012950"/>
                </a:lnTo>
                <a:close/>
              </a:path>
              <a:path w="7061200" h="2012950">
                <a:moveTo>
                  <a:pt x="6330950" y="2012950"/>
                </a:moveTo>
                <a:lnTo>
                  <a:pt x="6330950" y="2000250"/>
                </a:lnTo>
                <a:lnTo>
                  <a:pt x="6286500" y="2000250"/>
                </a:lnTo>
                <a:lnTo>
                  <a:pt x="6286500" y="2012950"/>
                </a:lnTo>
                <a:lnTo>
                  <a:pt x="6330950" y="2012950"/>
                </a:lnTo>
                <a:close/>
              </a:path>
              <a:path w="7061200" h="2012950">
                <a:moveTo>
                  <a:pt x="6261100" y="2012950"/>
                </a:moveTo>
                <a:lnTo>
                  <a:pt x="6261100" y="2000250"/>
                </a:lnTo>
                <a:lnTo>
                  <a:pt x="6216650" y="2000250"/>
                </a:lnTo>
                <a:lnTo>
                  <a:pt x="6216650" y="2012950"/>
                </a:lnTo>
                <a:lnTo>
                  <a:pt x="6261100" y="2012950"/>
                </a:lnTo>
                <a:close/>
              </a:path>
              <a:path w="7061200" h="2012950">
                <a:moveTo>
                  <a:pt x="6184900" y="2012950"/>
                </a:moveTo>
                <a:lnTo>
                  <a:pt x="6184900" y="2000250"/>
                </a:lnTo>
                <a:lnTo>
                  <a:pt x="6140450" y="2000250"/>
                </a:lnTo>
                <a:lnTo>
                  <a:pt x="6140450" y="2012950"/>
                </a:lnTo>
                <a:lnTo>
                  <a:pt x="6184900" y="2012950"/>
                </a:lnTo>
                <a:close/>
              </a:path>
              <a:path w="7061200" h="2012950">
                <a:moveTo>
                  <a:pt x="6108700" y="2012950"/>
                </a:moveTo>
                <a:lnTo>
                  <a:pt x="6108700" y="2000250"/>
                </a:lnTo>
                <a:lnTo>
                  <a:pt x="6070600" y="2000250"/>
                </a:lnTo>
                <a:lnTo>
                  <a:pt x="6070600" y="2012950"/>
                </a:lnTo>
                <a:lnTo>
                  <a:pt x="6108700" y="2012950"/>
                </a:lnTo>
                <a:close/>
              </a:path>
              <a:path w="7061200" h="2012950">
                <a:moveTo>
                  <a:pt x="6038850" y="2012950"/>
                </a:moveTo>
                <a:lnTo>
                  <a:pt x="6038850" y="2000250"/>
                </a:lnTo>
                <a:lnTo>
                  <a:pt x="5994400" y="2000250"/>
                </a:lnTo>
                <a:lnTo>
                  <a:pt x="5994400" y="2012950"/>
                </a:lnTo>
                <a:lnTo>
                  <a:pt x="6038850" y="2012950"/>
                </a:lnTo>
                <a:close/>
              </a:path>
              <a:path w="7061200" h="2012950">
                <a:moveTo>
                  <a:pt x="5962650" y="2012950"/>
                </a:moveTo>
                <a:lnTo>
                  <a:pt x="5962650" y="2000250"/>
                </a:lnTo>
                <a:lnTo>
                  <a:pt x="5924550" y="2000250"/>
                </a:lnTo>
                <a:lnTo>
                  <a:pt x="5924550" y="2012950"/>
                </a:lnTo>
                <a:lnTo>
                  <a:pt x="5962650" y="2012950"/>
                </a:lnTo>
                <a:close/>
              </a:path>
              <a:path w="7061200" h="2012950">
                <a:moveTo>
                  <a:pt x="5892800" y="2012950"/>
                </a:moveTo>
                <a:lnTo>
                  <a:pt x="5892800" y="2000250"/>
                </a:lnTo>
                <a:lnTo>
                  <a:pt x="5848350" y="2000250"/>
                </a:lnTo>
                <a:lnTo>
                  <a:pt x="5848350" y="2012950"/>
                </a:lnTo>
                <a:lnTo>
                  <a:pt x="5892800" y="2012950"/>
                </a:lnTo>
                <a:close/>
              </a:path>
              <a:path w="7061200" h="2012950">
                <a:moveTo>
                  <a:pt x="5816600" y="2012950"/>
                </a:moveTo>
                <a:lnTo>
                  <a:pt x="5816600" y="2000250"/>
                </a:lnTo>
                <a:lnTo>
                  <a:pt x="5778500" y="2000250"/>
                </a:lnTo>
                <a:lnTo>
                  <a:pt x="5778500" y="2012950"/>
                </a:lnTo>
                <a:lnTo>
                  <a:pt x="5816600" y="2012950"/>
                </a:lnTo>
                <a:close/>
              </a:path>
              <a:path w="7061200" h="2012950">
                <a:moveTo>
                  <a:pt x="5746750" y="2012950"/>
                </a:moveTo>
                <a:lnTo>
                  <a:pt x="5746750" y="2000250"/>
                </a:lnTo>
                <a:lnTo>
                  <a:pt x="5702300" y="2000250"/>
                </a:lnTo>
                <a:lnTo>
                  <a:pt x="5702300" y="2012950"/>
                </a:lnTo>
                <a:lnTo>
                  <a:pt x="5746750" y="2012950"/>
                </a:lnTo>
                <a:close/>
              </a:path>
              <a:path w="7061200" h="2012950">
                <a:moveTo>
                  <a:pt x="5670550" y="2012950"/>
                </a:moveTo>
                <a:lnTo>
                  <a:pt x="5670550" y="2000250"/>
                </a:lnTo>
                <a:lnTo>
                  <a:pt x="5626100" y="2000250"/>
                </a:lnTo>
                <a:lnTo>
                  <a:pt x="5626100" y="2012950"/>
                </a:lnTo>
                <a:lnTo>
                  <a:pt x="5670550" y="2012950"/>
                </a:lnTo>
                <a:close/>
              </a:path>
              <a:path w="7061200" h="2012950">
                <a:moveTo>
                  <a:pt x="5594350" y="2012950"/>
                </a:moveTo>
                <a:lnTo>
                  <a:pt x="5594350" y="2000250"/>
                </a:lnTo>
                <a:lnTo>
                  <a:pt x="5556250" y="2000250"/>
                </a:lnTo>
                <a:lnTo>
                  <a:pt x="5556250" y="2012950"/>
                </a:lnTo>
                <a:lnTo>
                  <a:pt x="5594350" y="2012950"/>
                </a:lnTo>
                <a:close/>
              </a:path>
              <a:path w="7061200" h="2012950">
                <a:moveTo>
                  <a:pt x="5524500" y="2012950"/>
                </a:moveTo>
                <a:lnTo>
                  <a:pt x="5524500" y="2000250"/>
                </a:lnTo>
                <a:lnTo>
                  <a:pt x="5480050" y="2000250"/>
                </a:lnTo>
                <a:lnTo>
                  <a:pt x="5480050" y="2012950"/>
                </a:lnTo>
                <a:lnTo>
                  <a:pt x="5524500" y="2012950"/>
                </a:lnTo>
                <a:close/>
              </a:path>
              <a:path w="7061200" h="2012950">
                <a:moveTo>
                  <a:pt x="5448300" y="2012950"/>
                </a:moveTo>
                <a:lnTo>
                  <a:pt x="5448300" y="2000250"/>
                </a:lnTo>
                <a:lnTo>
                  <a:pt x="5410200" y="2000250"/>
                </a:lnTo>
                <a:lnTo>
                  <a:pt x="5410200" y="2012950"/>
                </a:lnTo>
                <a:lnTo>
                  <a:pt x="5448300" y="2012950"/>
                </a:lnTo>
                <a:close/>
              </a:path>
              <a:path w="7061200" h="2012950">
                <a:moveTo>
                  <a:pt x="5378450" y="2012950"/>
                </a:moveTo>
                <a:lnTo>
                  <a:pt x="5378450" y="2000250"/>
                </a:lnTo>
                <a:lnTo>
                  <a:pt x="5334000" y="2000250"/>
                </a:lnTo>
                <a:lnTo>
                  <a:pt x="5334000" y="2012950"/>
                </a:lnTo>
                <a:lnTo>
                  <a:pt x="5378450" y="2012950"/>
                </a:lnTo>
                <a:close/>
              </a:path>
              <a:path w="7061200" h="2012950">
                <a:moveTo>
                  <a:pt x="5302250" y="2012950"/>
                </a:moveTo>
                <a:lnTo>
                  <a:pt x="5302250" y="2000250"/>
                </a:lnTo>
                <a:lnTo>
                  <a:pt x="5264150" y="2000250"/>
                </a:lnTo>
                <a:lnTo>
                  <a:pt x="5264150" y="2012950"/>
                </a:lnTo>
                <a:lnTo>
                  <a:pt x="5302250" y="2012950"/>
                </a:lnTo>
                <a:close/>
              </a:path>
              <a:path w="7061200" h="2012950">
                <a:moveTo>
                  <a:pt x="5232400" y="2012950"/>
                </a:moveTo>
                <a:lnTo>
                  <a:pt x="5232400" y="2000250"/>
                </a:lnTo>
                <a:lnTo>
                  <a:pt x="5187950" y="2000250"/>
                </a:lnTo>
                <a:lnTo>
                  <a:pt x="5187950" y="2012950"/>
                </a:lnTo>
                <a:lnTo>
                  <a:pt x="5232400" y="2012950"/>
                </a:lnTo>
                <a:close/>
              </a:path>
              <a:path w="7061200" h="2012950">
                <a:moveTo>
                  <a:pt x="5156200" y="2012950"/>
                </a:moveTo>
                <a:lnTo>
                  <a:pt x="5156200" y="2000250"/>
                </a:lnTo>
                <a:lnTo>
                  <a:pt x="5111750" y="2000250"/>
                </a:lnTo>
                <a:lnTo>
                  <a:pt x="5111750" y="2012950"/>
                </a:lnTo>
                <a:lnTo>
                  <a:pt x="5156200" y="2012950"/>
                </a:lnTo>
                <a:close/>
              </a:path>
              <a:path w="7061200" h="2012950">
                <a:moveTo>
                  <a:pt x="5080000" y="2012950"/>
                </a:moveTo>
                <a:lnTo>
                  <a:pt x="5080000" y="2000250"/>
                </a:lnTo>
                <a:lnTo>
                  <a:pt x="5041900" y="2000250"/>
                </a:lnTo>
                <a:lnTo>
                  <a:pt x="5041900" y="2012950"/>
                </a:lnTo>
                <a:lnTo>
                  <a:pt x="5080000" y="2012950"/>
                </a:lnTo>
                <a:close/>
              </a:path>
              <a:path w="7061200" h="2012950">
                <a:moveTo>
                  <a:pt x="5010150" y="2012950"/>
                </a:moveTo>
                <a:lnTo>
                  <a:pt x="5010150" y="2000250"/>
                </a:lnTo>
                <a:lnTo>
                  <a:pt x="4965700" y="2000250"/>
                </a:lnTo>
                <a:lnTo>
                  <a:pt x="4965700" y="2012950"/>
                </a:lnTo>
                <a:lnTo>
                  <a:pt x="5010150" y="2012950"/>
                </a:lnTo>
                <a:close/>
              </a:path>
              <a:path w="7061200" h="2012950">
                <a:moveTo>
                  <a:pt x="4933950" y="2012950"/>
                </a:moveTo>
                <a:lnTo>
                  <a:pt x="4933950" y="2000250"/>
                </a:lnTo>
                <a:lnTo>
                  <a:pt x="4895850" y="2000250"/>
                </a:lnTo>
                <a:lnTo>
                  <a:pt x="4895850" y="2012950"/>
                </a:lnTo>
                <a:lnTo>
                  <a:pt x="4933950" y="2012950"/>
                </a:lnTo>
                <a:close/>
              </a:path>
              <a:path w="7061200" h="2012950">
                <a:moveTo>
                  <a:pt x="4864100" y="2012950"/>
                </a:moveTo>
                <a:lnTo>
                  <a:pt x="4864100" y="2000250"/>
                </a:lnTo>
                <a:lnTo>
                  <a:pt x="4819650" y="2000250"/>
                </a:lnTo>
                <a:lnTo>
                  <a:pt x="4819650" y="2012950"/>
                </a:lnTo>
                <a:lnTo>
                  <a:pt x="4864100" y="2012950"/>
                </a:lnTo>
                <a:close/>
              </a:path>
              <a:path w="7061200" h="2012950">
                <a:moveTo>
                  <a:pt x="4787900" y="2012950"/>
                </a:moveTo>
                <a:lnTo>
                  <a:pt x="4787900" y="2000250"/>
                </a:lnTo>
                <a:lnTo>
                  <a:pt x="4749800" y="2000250"/>
                </a:lnTo>
                <a:lnTo>
                  <a:pt x="4749800" y="2012950"/>
                </a:lnTo>
                <a:lnTo>
                  <a:pt x="4787900" y="2012950"/>
                </a:lnTo>
                <a:close/>
              </a:path>
              <a:path w="7061200" h="2012950">
                <a:moveTo>
                  <a:pt x="4718050" y="2012950"/>
                </a:moveTo>
                <a:lnTo>
                  <a:pt x="4718050" y="2000250"/>
                </a:lnTo>
                <a:lnTo>
                  <a:pt x="4673600" y="2000250"/>
                </a:lnTo>
                <a:lnTo>
                  <a:pt x="4673600" y="2012950"/>
                </a:lnTo>
                <a:lnTo>
                  <a:pt x="4718050" y="2012950"/>
                </a:lnTo>
                <a:close/>
              </a:path>
              <a:path w="7061200" h="2012950">
                <a:moveTo>
                  <a:pt x="4641850" y="2012950"/>
                </a:moveTo>
                <a:lnTo>
                  <a:pt x="4641850" y="2000250"/>
                </a:lnTo>
                <a:lnTo>
                  <a:pt x="4597400" y="2000250"/>
                </a:lnTo>
                <a:lnTo>
                  <a:pt x="4597400" y="2012950"/>
                </a:lnTo>
                <a:lnTo>
                  <a:pt x="4641850" y="2012950"/>
                </a:lnTo>
                <a:close/>
              </a:path>
              <a:path w="7061200" h="2012950">
                <a:moveTo>
                  <a:pt x="4565650" y="2012950"/>
                </a:moveTo>
                <a:lnTo>
                  <a:pt x="4565650" y="2000250"/>
                </a:lnTo>
                <a:lnTo>
                  <a:pt x="4527550" y="2000250"/>
                </a:lnTo>
                <a:lnTo>
                  <a:pt x="4527550" y="2012950"/>
                </a:lnTo>
                <a:lnTo>
                  <a:pt x="4565650" y="2012950"/>
                </a:lnTo>
                <a:close/>
              </a:path>
              <a:path w="7061200" h="2012950">
                <a:moveTo>
                  <a:pt x="4495800" y="2012950"/>
                </a:moveTo>
                <a:lnTo>
                  <a:pt x="4495800" y="2000250"/>
                </a:lnTo>
                <a:lnTo>
                  <a:pt x="4451350" y="2000250"/>
                </a:lnTo>
                <a:lnTo>
                  <a:pt x="4451350" y="2012950"/>
                </a:lnTo>
                <a:lnTo>
                  <a:pt x="4495800" y="2012950"/>
                </a:lnTo>
                <a:close/>
              </a:path>
              <a:path w="7061200" h="2012950">
                <a:moveTo>
                  <a:pt x="4419600" y="2012950"/>
                </a:moveTo>
                <a:lnTo>
                  <a:pt x="4419600" y="2000250"/>
                </a:lnTo>
                <a:lnTo>
                  <a:pt x="4381500" y="2000250"/>
                </a:lnTo>
                <a:lnTo>
                  <a:pt x="4381500" y="2012950"/>
                </a:lnTo>
                <a:lnTo>
                  <a:pt x="4419600" y="2012950"/>
                </a:lnTo>
                <a:close/>
              </a:path>
              <a:path w="7061200" h="2012950">
                <a:moveTo>
                  <a:pt x="4349750" y="2012950"/>
                </a:moveTo>
                <a:lnTo>
                  <a:pt x="4349750" y="2000250"/>
                </a:lnTo>
                <a:lnTo>
                  <a:pt x="4305300" y="2000250"/>
                </a:lnTo>
                <a:lnTo>
                  <a:pt x="4305300" y="2012950"/>
                </a:lnTo>
                <a:lnTo>
                  <a:pt x="4349750" y="2012950"/>
                </a:lnTo>
                <a:close/>
              </a:path>
              <a:path w="7061200" h="2012950">
                <a:moveTo>
                  <a:pt x="4273550" y="2012950"/>
                </a:moveTo>
                <a:lnTo>
                  <a:pt x="4273550" y="2000250"/>
                </a:lnTo>
                <a:lnTo>
                  <a:pt x="4235450" y="2000250"/>
                </a:lnTo>
                <a:lnTo>
                  <a:pt x="4235450" y="2012950"/>
                </a:lnTo>
                <a:lnTo>
                  <a:pt x="4273550" y="2012950"/>
                </a:lnTo>
                <a:close/>
              </a:path>
              <a:path w="7061200" h="2012950">
                <a:moveTo>
                  <a:pt x="4203700" y="2012950"/>
                </a:moveTo>
                <a:lnTo>
                  <a:pt x="4203700" y="2000250"/>
                </a:lnTo>
                <a:lnTo>
                  <a:pt x="4159250" y="2000250"/>
                </a:lnTo>
                <a:lnTo>
                  <a:pt x="4159250" y="2012950"/>
                </a:lnTo>
                <a:lnTo>
                  <a:pt x="4203700" y="2012950"/>
                </a:lnTo>
                <a:close/>
              </a:path>
              <a:path w="7061200" h="2012950">
                <a:moveTo>
                  <a:pt x="4127500" y="2012950"/>
                </a:moveTo>
                <a:lnTo>
                  <a:pt x="4127500" y="2000250"/>
                </a:lnTo>
                <a:lnTo>
                  <a:pt x="4083050" y="2000250"/>
                </a:lnTo>
                <a:lnTo>
                  <a:pt x="4083050" y="2012950"/>
                </a:lnTo>
                <a:lnTo>
                  <a:pt x="4127500" y="2012950"/>
                </a:lnTo>
                <a:close/>
              </a:path>
              <a:path w="7061200" h="2012950">
                <a:moveTo>
                  <a:pt x="4051300" y="2012950"/>
                </a:moveTo>
                <a:lnTo>
                  <a:pt x="4051300" y="2000250"/>
                </a:lnTo>
                <a:lnTo>
                  <a:pt x="4013200" y="2000250"/>
                </a:lnTo>
                <a:lnTo>
                  <a:pt x="4013200" y="2012950"/>
                </a:lnTo>
                <a:lnTo>
                  <a:pt x="4051300" y="2012950"/>
                </a:lnTo>
                <a:close/>
              </a:path>
              <a:path w="7061200" h="2012950">
                <a:moveTo>
                  <a:pt x="3981450" y="2012950"/>
                </a:moveTo>
                <a:lnTo>
                  <a:pt x="3981450" y="2000250"/>
                </a:lnTo>
                <a:lnTo>
                  <a:pt x="3937000" y="2000250"/>
                </a:lnTo>
                <a:lnTo>
                  <a:pt x="3937000" y="2012950"/>
                </a:lnTo>
                <a:lnTo>
                  <a:pt x="3981450" y="2012950"/>
                </a:lnTo>
                <a:close/>
              </a:path>
              <a:path w="7061200" h="2012950">
                <a:moveTo>
                  <a:pt x="3905250" y="2012950"/>
                </a:moveTo>
                <a:lnTo>
                  <a:pt x="3905250" y="2000250"/>
                </a:lnTo>
                <a:lnTo>
                  <a:pt x="3867150" y="2000250"/>
                </a:lnTo>
                <a:lnTo>
                  <a:pt x="3867150" y="2012950"/>
                </a:lnTo>
                <a:lnTo>
                  <a:pt x="3905250" y="2012950"/>
                </a:lnTo>
                <a:close/>
              </a:path>
              <a:path w="7061200" h="2012950">
                <a:moveTo>
                  <a:pt x="3835400" y="2012950"/>
                </a:moveTo>
                <a:lnTo>
                  <a:pt x="3835400" y="2000250"/>
                </a:lnTo>
                <a:lnTo>
                  <a:pt x="3790950" y="2000250"/>
                </a:lnTo>
                <a:lnTo>
                  <a:pt x="3790950" y="2012950"/>
                </a:lnTo>
                <a:lnTo>
                  <a:pt x="3835400" y="2012950"/>
                </a:lnTo>
                <a:close/>
              </a:path>
              <a:path w="7061200" h="2012950">
                <a:moveTo>
                  <a:pt x="3759200" y="2012950"/>
                </a:moveTo>
                <a:lnTo>
                  <a:pt x="3759200" y="2000250"/>
                </a:lnTo>
                <a:lnTo>
                  <a:pt x="3721100" y="2000250"/>
                </a:lnTo>
                <a:lnTo>
                  <a:pt x="3721100" y="2012950"/>
                </a:lnTo>
                <a:lnTo>
                  <a:pt x="3759200" y="2012950"/>
                </a:lnTo>
                <a:close/>
              </a:path>
              <a:path w="7061200" h="2012950">
                <a:moveTo>
                  <a:pt x="3689350" y="2012950"/>
                </a:moveTo>
                <a:lnTo>
                  <a:pt x="3689350" y="2000250"/>
                </a:lnTo>
                <a:lnTo>
                  <a:pt x="3644900" y="2000250"/>
                </a:lnTo>
                <a:lnTo>
                  <a:pt x="3644900" y="2012950"/>
                </a:lnTo>
                <a:lnTo>
                  <a:pt x="3689350" y="2012950"/>
                </a:lnTo>
                <a:close/>
              </a:path>
              <a:path w="7061200" h="2012950">
                <a:moveTo>
                  <a:pt x="3613150" y="2012950"/>
                </a:moveTo>
                <a:lnTo>
                  <a:pt x="3613150" y="2000250"/>
                </a:lnTo>
                <a:lnTo>
                  <a:pt x="3568700" y="2000250"/>
                </a:lnTo>
                <a:lnTo>
                  <a:pt x="3568700" y="2012950"/>
                </a:lnTo>
                <a:lnTo>
                  <a:pt x="3613150" y="2012950"/>
                </a:lnTo>
                <a:close/>
              </a:path>
              <a:path w="7061200" h="2012950">
                <a:moveTo>
                  <a:pt x="3536950" y="2012950"/>
                </a:moveTo>
                <a:lnTo>
                  <a:pt x="3536950" y="2000250"/>
                </a:lnTo>
                <a:lnTo>
                  <a:pt x="3498850" y="2000250"/>
                </a:lnTo>
                <a:lnTo>
                  <a:pt x="3498850" y="2012950"/>
                </a:lnTo>
                <a:lnTo>
                  <a:pt x="3536950" y="2012950"/>
                </a:lnTo>
                <a:close/>
              </a:path>
              <a:path w="7061200" h="2012950">
                <a:moveTo>
                  <a:pt x="3467100" y="2012950"/>
                </a:moveTo>
                <a:lnTo>
                  <a:pt x="3467100" y="2000250"/>
                </a:lnTo>
                <a:lnTo>
                  <a:pt x="3422650" y="2000250"/>
                </a:lnTo>
                <a:lnTo>
                  <a:pt x="3422650" y="2012950"/>
                </a:lnTo>
                <a:lnTo>
                  <a:pt x="3467100" y="2012950"/>
                </a:lnTo>
                <a:close/>
              </a:path>
              <a:path w="7061200" h="2012950">
                <a:moveTo>
                  <a:pt x="3390900" y="2012950"/>
                </a:moveTo>
                <a:lnTo>
                  <a:pt x="3390900" y="2000250"/>
                </a:lnTo>
                <a:lnTo>
                  <a:pt x="3352800" y="2000250"/>
                </a:lnTo>
                <a:lnTo>
                  <a:pt x="3352800" y="2012950"/>
                </a:lnTo>
                <a:lnTo>
                  <a:pt x="3390900" y="2012950"/>
                </a:lnTo>
                <a:close/>
              </a:path>
              <a:path w="7061200" h="2012950">
                <a:moveTo>
                  <a:pt x="3321050" y="2012950"/>
                </a:moveTo>
                <a:lnTo>
                  <a:pt x="3321050" y="2000250"/>
                </a:lnTo>
                <a:lnTo>
                  <a:pt x="3276600" y="2000250"/>
                </a:lnTo>
                <a:lnTo>
                  <a:pt x="3276600" y="2012950"/>
                </a:lnTo>
                <a:lnTo>
                  <a:pt x="3321050" y="2012950"/>
                </a:lnTo>
                <a:close/>
              </a:path>
              <a:path w="7061200" h="2012950">
                <a:moveTo>
                  <a:pt x="3244849" y="2012950"/>
                </a:moveTo>
                <a:lnTo>
                  <a:pt x="3244849" y="2000250"/>
                </a:lnTo>
                <a:lnTo>
                  <a:pt x="3206749" y="2000250"/>
                </a:lnTo>
                <a:lnTo>
                  <a:pt x="3206749" y="2012950"/>
                </a:lnTo>
                <a:lnTo>
                  <a:pt x="3244849" y="2012950"/>
                </a:lnTo>
                <a:close/>
              </a:path>
              <a:path w="7061200" h="2012950">
                <a:moveTo>
                  <a:pt x="3174999" y="2012950"/>
                </a:moveTo>
                <a:lnTo>
                  <a:pt x="3174999" y="2000250"/>
                </a:lnTo>
                <a:lnTo>
                  <a:pt x="3130549" y="2000250"/>
                </a:lnTo>
                <a:lnTo>
                  <a:pt x="3130549" y="2012950"/>
                </a:lnTo>
                <a:lnTo>
                  <a:pt x="3174999" y="2012950"/>
                </a:lnTo>
                <a:close/>
              </a:path>
              <a:path w="7061200" h="2012950">
                <a:moveTo>
                  <a:pt x="3098799" y="2012950"/>
                </a:moveTo>
                <a:lnTo>
                  <a:pt x="3098799" y="2000250"/>
                </a:lnTo>
                <a:lnTo>
                  <a:pt x="3054349" y="2000250"/>
                </a:lnTo>
                <a:lnTo>
                  <a:pt x="3054349" y="2012950"/>
                </a:lnTo>
                <a:lnTo>
                  <a:pt x="3098799" y="2012950"/>
                </a:lnTo>
                <a:close/>
              </a:path>
              <a:path w="7061200" h="2012950">
                <a:moveTo>
                  <a:pt x="3022599" y="2012950"/>
                </a:moveTo>
                <a:lnTo>
                  <a:pt x="3022599" y="2000250"/>
                </a:lnTo>
                <a:lnTo>
                  <a:pt x="2984499" y="2000250"/>
                </a:lnTo>
                <a:lnTo>
                  <a:pt x="2984499" y="2012950"/>
                </a:lnTo>
                <a:lnTo>
                  <a:pt x="3022599" y="2012950"/>
                </a:lnTo>
                <a:close/>
              </a:path>
              <a:path w="7061200" h="2012950">
                <a:moveTo>
                  <a:pt x="2952749" y="2012950"/>
                </a:moveTo>
                <a:lnTo>
                  <a:pt x="2952749" y="2000250"/>
                </a:lnTo>
                <a:lnTo>
                  <a:pt x="2908299" y="2000250"/>
                </a:lnTo>
                <a:lnTo>
                  <a:pt x="2908299" y="2012950"/>
                </a:lnTo>
                <a:lnTo>
                  <a:pt x="2952749" y="2012950"/>
                </a:lnTo>
                <a:close/>
              </a:path>
              <a:path w="7061200" h="2012950">
                <a:moveTo>
                  <a:pt x="2876549" y="2012950"/>
                </a:moveTo>
                <a:lnTo>
                  <a:pt x="2876549" y="2000250"/>
                </a:lnTo>
                <a:lnTo>
                  <a:pt x="2838449" y="2000250"/>
                </a:lnTo>
                <a:lnTo>
                  <a:pt x="2838449" y="2012950"/>
                </a:lnTo>
                <a:lnTo>
                  <a:pt x="2876549" y="2012950"/>
                </a:lnTo>
                <a:close/>
              </a:path>
              <a:path w="7061200" h="2012950">
                <a:moveTo>
                  <a:pt x="2806699" y="2012950"/>
                </a:moveTo>
                <a:lnTo>
                  <a:pt x="2806699" y="2000250"/>
                </a:lnTo>
                <a:lnTo>
                  <a:pt x="2762249" y="2000250"/>
                </a:lnTo>
                <a:lnTo>
                  <a:pt x="2762249" y="2012950"/>
                </a:lnTo>
                <a:lnTo>
                  <a:pt x="2806699" y="2012950"/>
                </a:lnTo>
                <a:close/>
              </a:path>
              <a:path w="7061200" h="2012950">
                <a:moveTo>
                  <a:pt x="2730499" y="2012950"/>
                </a:moveTo>
                <a:lnTo>
                  <a:pt x="2730499" y="2000250"/>
                </a:lnTo>
                <a:lnTo>
                  <a:pt x="2692399" y="2000250"/>
                </a:lnTo>
                <a:lnTo>
                  <a:pt x="2692399" y="2012950"/>
                </a:lnTo>
                <a:lnTo>
                  <a:pt x="2730499" y="2012950"/>
                </a:lnTo>
                <a:close/>
              </a:path>
              <a:path w="7061200" h="2012950">
                <a:moveTo>
                  <a:pt x="2660649" y="2012950"/>
                </a:moveTo>
                <a:lnTo>
                  <a:pt x="2660649" y="2000250"/>
                </a:lnTo>
                <a:lnTo>
                  <a:pt x="2616199" y="2000250"/>
                </a:lnTo>
                <a:lnTo>
                  <a:pt x="2616199" y="2012950"/>
                </a:lnTo>
                <a:lnTo>
                  <a:pt x="2660649" y="2012950"/>
                </a:lnTo>
                <a:close/>
              </a:path>
              <a:path w="7061200" h="2012950">
                <a:moveTo>
                  <a:pt x="2584449" y="2012950"/>
                </a:moveTo>
                <a:lnTo>
                  <a:pt x="2584449" y="2000250"/>
                </a:lnTo>
                <a:lnTo>
                  <a:pt x="2539999" y="2000250"/>
                </a:lnTo>
                <a:lnTo>
                  <a:pt x="2539999" y="2012950"/>
                </a:lnTo>
                <a:lnTo>
                  <a:pt x="2584449" y="2012950"/>
                </a:lnTo>
                <a:close/>
              </a:path>
              <a:path w="7061200" h="2012950">
                <a:moveTo>
                  <a:pt x="2508249" y="2012950"/>
                </a:moveTo>
                <a:lnTo>
                  <a:pt x="2508249" y="2000250"/>
                </a:lnTo>
                <a:lnTo>
                  <a:pt x="2470149" y="2000250"/>
                </a:lnTo>
                <a:lnTo>
                  <a:pt x="2470149" y="2012950"/>
                </a:lnTo>
                <a:lnTo>
                  <a:pt x="2508249" y="2012950"/>
                </a:lnTo>
                <a:close/>
              </a:path>
              <a:path w="7061200" h="2012950">
                <a:moveTo>
                  <a:pt x="2438399" y="2012950"/>
                </a:moveTo>
                <a:lnTo>
                  <a:pt x="2438399" y="2000250"/>
                </a:lnTo>
                <a:lnTo>
                  <a:pt x="2393949" y="2000250"/>
                </a:lnTo>
                <a:lnTo>
                  <a:pt x="2393949" y="2012950"/>
                </a:lnTo>
                <a:lnTo>
                  <a:pt x="2438399" y="2012950"/>
                </a:lnTo>
                <a:close/>
              </a:path>
              <a:path w="7061200" h="2012950">
                <a:moveTo>
                  <a:pt x="2362199" y="2012950"/>
                </a:moveTo>
                <a:lnTo>
                  <a:pt x="2362199" y="2000250"/>
                </a:lnTo>
                <a:lnTo>
                  <a:pt x="2324099" y="2000250"/>
                </a:lnTo>
                <a:lnTo>
                  <a:pt x="2324099" y="2012950"/>
                </a:lnTo>
                <a:lnTo>
                  <a:pt x="2362199" y="2012950"/>
                </a:lnTo>
                <a:close/>
              </a:path>
              <a:path w="7061200" h="2012950">
                <a:moveTo>
                  <a:pt x="2292349" y="2012950"/>
                </a:moveTo>
                <a:lnTo>
                  <a:pt x="2292349" y="2000250"/>
                </a:lnTo>
                <a:lnTo>
                  <a:pt x="2247899" y="2000250"/>
                </a:lnTo>
                <a:lnTo>
                  <a:pt x="2247899" y="2012950"/>
                </a:lnTo>
                <a:lnTo>
                  <a:pt x="2292349" y="2012950"/>
                </a:lnTo>
                <a:close/>
              </a:path>
              <a:path w="7061200" h="2012950">
                <a:moveTo>
                  <a:pt x="2216149" y="2012950"/>
                </a:moveTo>
                <a:lnTo>
                  <a:pt x="2216149" y="2000250"/>
                </a:lnTo>
                <a:lnTo>
                  <a:pt x="2178049" y="2000250"/>
                </a:lnTo>
                <a:lnTo>
                  <a:pt x="2178049" y="2012950"/>
                </a:lnTo>
                <a:lnTo>
                  <a:pt x="2216149" y="2012950"/>
                </a:lnTo>
                <a:close/>
              </a:path>
              <a:path w="7061200" h="2012950">
                <a:moveTo>
                  <a:pt x="2146299" y="2012950"/>
                </a:moveTo>
                <a:lnTo>
                  <a:pt x="2146299" y="2000250"/>
                </a:lnTo>
                <a:lnTo>
                  <a:pt x="2101849" y="2000250"/>
                </a:lnTo>
                <a:lnTo>
                  <a:pt x="2101849" y="2012950"/>
                </a:lnTo>
                <a:lnTo>
                  <a:pt x="2146299" y="2012950"/>
                </a:lnTo>
                <a:close/>
              </a:path>
              <a:path w="7061200" h="2012950">
                <a:moveTo>
                  <a:pt x="2070099" y="2012950"/>
                </a:moveTo>
                <a:lnTo>
                  <a:pt x="2070099" y="2000250"/>
                </a:lnTo>
                <a:lnTo>
                  <a:pt x="2025649" y="2000250"/>
                </a:lnTo>
                <a:lnTo>
                  <a:pt x="2025649" y="2012950"/>
                </a:lnTo>
                <a:lnTo>
                  <a:pt x="2070099" y="2012950"/>
                </a:lnTo>
                <a:close/>
              </a:path>
              <a:path w="7061200" h="2012950">
                <a:moveTo>
                  <a:pt x="2000249" y="2012950"/>
                </a:moveTo>
                <a:lnTo>
                  <a:pt x="2000249" y="2000250"/>
                </a:lnTo>
                <a:lnTo>
                  <a:pt x="1955799" y="2000250"/>
                </a:lnTo>
                <a:lnTo>
                  <a:pt x="1955799" y="2012950"/>
                </a:lnTo>
                <a:lnTo>
                  <a:pt x="2000249" y="2012950"/>
                </a:lnTo>
                <a:close/>
              </a:path>
              <a:path w="7061200" h="2012950">
                <a:moveTo>
                  <a:pt x="1924049" y="2012950"/>
                </a:moveTo>
                <a:lnTo>
                  <a:pt x="1924049" y="2000250"/>
                </a:lnTo>
                <a:lnTo>
                  <a:pt x="1879599" y="2000250"/>
                </a:lnTo>
                <a:lnTo>
                  <a:pt x="1879599" y="2012950"/>
                </a:lnTo>
                <a:lnTo>
                  <a:pt x="1924049" y="2012950"/>
                </a:lnTo>
                <a:close/>
              </a:path>
              <a:path w="7061200" h="2012950">
                <a:moveTo>
                  <a:pt x="1847849" y="2012950"/>
                </a:moveTo>
                <a:lnTo>
                  <a:pt x="1847849" y="2000250"/>
                </a:lnTo>
                <a:lnTo>
                  <a:pt x="1809749" y="2000250"/>
                </a:lnTo>
                <a:lnTo>
                  <a:pt x="1809749" y="2012950"/>
                </a:lnTo>
                <a:lnTo>
                  <a:pt x="1847849" y="2012950"/>
                </a:lnTo>
                <a:close/>
              </a:path>
              <a:path w="7061200" h="2012950">
                <a:moveTo>
                  <a:pt x="1777999" y="2012950"/>
                </a:moveTo>
                <a:lnTo>
                  <a:pt x="1777999" y="2000250"/>
                </a:lnTo>
                <a:lnTo>
                  <a:pt x="1733549" y="2000250"/>
                </a:lnTo>
                <a:lnTo>
                  <a:pt x="1733549" y="2012950"/>
                </a:lnTo>
                <a:lnTo>
                  <a:pt x="1777999" y="2012950"/>
                </a:lnTo>
                <a:close/>
              </a:path>
              <a:path w="7061200" h="2012950">
                <a:moveTo>
                  <a:pt x="1701799" y="2012950"/>
                </a:moveTo>
                <a:lnTo>
                  <a:pt x="1701799" y="2000250"/>
                </a:lnTo>
                <a:lnTo>
                  <a:pt x="1663699" y="2000250"/>
                </a:lnTo>
                <a:lnTo>
                  <a:pt x="1663699" y="2012950"/>
                </a:lnTo>
                <a:lnTo>
                  <a:pt x="1701799" y="2012950"/>
                </a:lnTo>
                <a:close/>
              </a:path>
              <a:path w="7061200" h="2012950">
                <a:moveTo>
                  <a:pt x="1631949" y="2012950"/>
                </a:moveTo>
                <a:lnTo>
                  <a:pt x="1631949" y="2000250"/>
                </a:lnTo>
                <a:lnTo>
                  <a:pt x="1587499" y="2000250"/>
                </a:lnTo>
                <a:lnTo>
                  <a:pt x="1587499" y="2012950"/>
                </a:lnTo>
                <a:lnTo>
                  <a:pt x="1631949" y="2012950"/>
                </a:lnTo>
                <a:close/>
              </a:path>
              <a:path w="7061200" h="2012950">
                <a:moveTo>
                  <a:pt x="1555749" y="2012950"/>
                </a:moveTo>
                <a:lnTo>
                  <a:pt x="1555749" y="2000250"/>
                </a:lnTo>
                <a:lnTo>
                  <a:pt x="1511299" y="2000250"/>
                </a:lnTo>
                <a:lnTo>
                  <a:pt x="1511299" y="2012950"/>
                </a:lnTo>
                <a:lnTo>
                  <a:pt x="1555749" y="2012950"/>
                </a:lnTo>
                <a:close/>
              </a:path>
              <a:path w="7061200" h="2012950">
                <a:moveTo>
                  <a:pt x="1485899" y="2012950"/>
                </a:moveTo>
                <a:lnTo>
                  <a:pt x="1485899" y="2000250"/>
                </a:lnTo>
                <a:lnTo>
                  <a:pt x="1441449" y="2000250"/>
                </a:lnTo>
                <a:lnTo>
                  <a:pt x="1441449" y="2012950"/>
                </a:lnTo>
                <a:lnTo>
                  <a:pt x="1485899" y="2012950"/>
                </a:lnTo>
                <a:close/>
              </a:path>
              <a:path w="7061200" h="2012950">
                <a:moveTo>
                  <a:pt x="1409699" y="2012950"/>
                </a:moveTo>
                <a:lnTo>
                  <a:pt x="1409699" y="2000250"/>
                </a:lnTo>
                <a:lnTo>
                  <a:pt x="1365250" y="2000250"/>
                </a:lnTo>
                <a:lnTo>
                  <a:pt x="1365250" y="2012950"/>
                </a:lnTo>
                <a:lnTo>
                  <a:pt x="1409699" y="2012950"/>
                </a:lnTo>
                <a:close/>
              </a:path>
              <a:path w="7061200" h="2012950">
                <a:moveTo>
                  <a:pt x="1333500" y="2012950"/>
                </a:moveTo>
                <a:lnTo>
                  <a:pt x="1333500" y="2000250"/>
                </a:lnTo>
                <a:lnTo>
                  <a:pt x="1295400" y="2000250"/>
                </a:lnTo>
                <a:lnTo>
                  <a:pt x="1295400" y="2012950"/>
                </a:lnTo>
                <a:lnTo>
                  <a:pt x="1333500" y="2012950"/>
                </a:lnTo>
                <a:close/>
              </a:path>
              <a:path w="7061200" h="2012950">
                <a:moveTo>
                  <a:pt x="1263650" y="2012950"/>
                </a:moveTo>
                <a:lnTo>
                  <a:pt x="1263650" y="2000250"/>
                </a:lnTo>
                <a:lnTo>
                  <a:pt x="1219200" y="2000250"/>
                </a:lnTo>
                <a:lnTo>
                  <a:pt x="1219200" y="2012950"/>
                </a:lnTo>
                <a:lnTo>
                  <a:pt x="1263650" y="2012950"/>
                </a:lnTo>
                <a:close/>
              </a:path>
              <a:path w="7061200" h="2012950">
                <a:moveTo>
                  <a:pt x="1187450" y="2012950"/>
                </a:moveTo>
                <a:lnTo>
                  <a:pt x="1187450" y="2000250"/>
                </a:lnTo>
                <a:lnTo>
                  <a:pt x="1149350" y="2000250"/>
                </a:lnTo>
                <a:lnTo>
                  <a:pt x="1149350" y="2012950"/>
                </a:lnTo>
                <a:lnTo>
                  <a:pt x="1187450" y="2012950"/>
                </a:lnTo>
                <a:close/>
              </a:path>
              <a:path w="7061200" h="2012950">
                <a:moveTo>
                  <a:pt x="1117600" y="2012950"/>
                </a:moveTo>
                <a:lnTo>
                  <a:pt x="1117600" y="2000250"/>
                </a:lnTo>
                <a:lnTo>
                  <a:pt x="1073150" y="2000250"/>
                </a:lnTo>
                <a:lnTo>
                  <a:pt x="1073150" y="2012950"/>
                </a:lnTo>
                <a:lnTo>
                  <a:pt x="1117600" y="2012950"/>
                </a:lnTo>
                <a:close/>
              </a:path>
              <a:path w="7061200" h="2012950">
                <a:moveTo>
                  <a:pt x="1041400" y="2012950"/>
                </a:moveTo>
                <a:lnTo>
                  <a:pt x="1041400" y="2000250"/>
                </a:lnTo>
                <a:lnTo>
                  <a:pt x="996950" y="2000250"/>
                </a:lnTo>
                <a:lnTo>
                  <a:pt x="996950" y="2012950"/>
                </a:lnTo>
                <a:lnTo>
                  <a:pt x="1041400" y="2012950"/>
                </a:lnTo>
                <a:close/>
              </a:path>
              <a:path w="7061200" h="2012950">
                <a:moveTo>
                  <a:pt x="971550" y="2012950"/>
                </a:moveTo>
                <a:lnTo>
                  <a:pt x="971550" y="2000250"/>
                </a:lnTo>
                <a:lnTo>
                  <a:pt x="927100" y="2000250"/>
                </a:lnTo>
                <a:lnTo>
                  <a:pt x="927100" y="2012950"/>
                </a:lnTo>
                <a:lnTo>
                  <a:pt x="971550" y="2012950"/>
                </a:lnTo>
                <a:close/>
              </a:path>
              <a:path w="7061200" h="2012950">
                <a:moveTo>
                  <a:pt x="895350" y="2012950"/>
                </a:moveTo>
                <a:lnTo>
                  <a:pt x="895350" y="2000250"/>
                </a:lnTo>
                <a:lnTo>
                  <a:pt x="850900" y="2000250"/>
                </a:lnTo>
                <a:lnTo>
                  <a:pt x="850900" y="2012950"/>
                </a:lnTo>
                <a:lnTo>
                  <a:pt x="895350" y="2012950"/>
                </a:lnTo>
                <a:close/>
              </a:path>
              <a:path w="7061200" h="2012950">
                <a:moveTo>
                  <a:pt x="819150" y="2012950"/>
                </a:moveTo>
                <a:lnTo>
                  <a:pt x="819150" y="2000250"/>
                </a:lnTo>
                <a:lnTo>
                  <a:pt x="781050" y="2000250"/>
                </a:lnTo>
                <a:lnTo>
                  <a:pt x="781050" y="2012950"/>
                </a:lnTo>
                <a:lnTo>
                  <a:pt x="819150" y="2012950"/>
                </a:lnTo>
                <a:close/>
              </a:path>
              <a:path w="7061200" h="2012950">
                <a:moveTo>
                  <a:pt x="749300" y="2012950"/>
                </a:moveTo>
                <a:lnTo>
                  <a:pt x="749300" y="2000250"/>
                </a:lnTo>
                <a:lnTo>
                  <a:pt x="704850" y="2000250"/>
                </a:lnTo>
                <a:lnTo>
                  <a:pt x="704850" y="2012950"/>
                </a:lnTo>
                <a:lnTo>
                  <a:pt x="749300" y="2012950"/>
                </a:lnTo>
                <a:close/>
              </a:path>
              <a:path w="7061200" h="2012950">
                <a:moveTo>
                  <a:pt x="673100" y="2012950"/>
                </a:moveTo>
                <a:lnTo>
                  <a:pt x="673100" y="2000250"/>
                </a:lnTo>
                <a:lnTo>
                  <a:pt x="635000" y="2000250"/>
                </a:lnTo>
                <a:lnTo>
                  <a:pt x="635000" y="2012950"/>
                </a:lnTo>
                <a:lnTo>
                  <a:pt x="673100" y="2012950"/>
                </a:lnTo>
                <a:close/>
              </a:path>
              <a:path w="7061200" h="2012950">
                <a:moveTo>
                  <a:pt x="603250" y="2012950"/>
                </a:moveTo>
                <a:lnTo>
                  <a:pt x="603250" y="2000250"/>
                </a:lnTo>
                <a:lnTo>
                  <a:pt x="558800" y="2000250"/>
                </a:lnTo>
                <a:lnTo>
                  <a:pt x="558800" y="2012950"/>
                </a:lnTo>
                <a:lnTo>
                  <a:pt x="603250" y="2012950"/>
                </a:lnTo>
                <a:close/>
              </a:path>
              <a:path w="7061200" h="2012950">
                <a:moveTo>
                  <a:pt x="527050" y="2012950"/>
                </a:moveTo>
                <a:lnTo>
                  <a:pt x="527050" y="2000250"/>
                </a:lnTo>
                <a:lnTo>
                  <a:pt x="488950" y="2000250"/>
                </a:lnTo>
                <a:lnTo>
                  <a:pt x="488950" y="2012950"/>
                </a:lnTo>
                <a:lnTo>
                  <a:pt x="527050" y="2012950"/>
                </a:lnTo>
                <a:close/>
              </a:path>
              <a:path w="7061200" h="2012950">
                <a:moveTo>
                  <a:pt x="457200" y="2012950"/>
                </a:moveTo>
                <a:lnTo>
                  <a:pt x="457200" y="2000250"/>
                </a:lnTo>
                <a:lnTo>
                  <a:pt x="412750" y="2000250"/>
                </a:lnTo>
                <a:lnTo>
                  <a:pt x="412750" y="2012950"/>
                </a:lnTo>
                <a:lnTo>
                  <a:pt x="457200" y="2012950"/>
                </a:lnTo>
                <a:close/>
              </a:path>
              <a:path w="7061200" h="2012950">
                <a:moveTo>
                  <a:pt x="381000" y="2012950"/>
                </a:moveTo>
                <a:lnTo>
                  <a:pt x="381000" y="2000250"/>
                </a:lnTo>
                <a:lnTo>
                  <a:pt x="336550" y="2000250"/>
                </a:lnTo>
                <a:lnTo>
                  <a:pt x="336550" y="2012950"/>
                </a:lnTo>
                <a:lnTo>
                  <a:pt x="381000" y="2012950"/>
                </a:lnTo>
                <a:close/>
              </a:path>
              <a:path w="7061200" h="2012950">
                <a:moveTo>
                  <a:pt x="304800" y="2006600"/>
                </a:moveTo>
                <a:lnTo>
                  <a:pt x="304800" y="2000250"/>
                </a:lnTo>
                <a:lnTo>
                  <a:pt x="273050" y="1993900"/>
                </a:lnTo>
                <a:lnTo>
                  <a:pt x="266700" y="1993900"/>
                </a:lnTo>
                <a:lnTo>
                  <a:pt x="266700" y="2006600"/>
                </a:lnTo>
                <a:lnTo>
                  <a:pt x="304800" y="2006600"/>
                </a:lnTo>
                <a:close/>
              </a:path>
              <a:path w="7061200" h="2012950">
                <a:moveTo>
                  <a:pt x="234950" y="1993900"/>
                </a:moveTo>
                <a:lnTo>
                  <a:pt x="234950" y="1987550"/>
                </a:lnTo>
                <a:lnTo>
                  <a:pt x="196850" y="1968500"/>
                </a:lnTo>
                <a:lnTo>
                  <a:pt x="196850" y="1981200"/>
                </a:lnTo>
                <a:lnTo>
                  <a:pt x="203200" y="1987550"/>
                </a:lnTo>
                <a:lnTo>
                  <a:pt x="234950" y="1993900"/>
                </a:lnTo>
                <a:close/>
              </a:path>
              <a:path w="7061200" h="2012950">
                <a:moveTo>
                  <a:pt x="171450" y="1955800"/>
                </a:moveTo>
                <a:lnTo>
                  <a:pt x="152400" y="1943100"/>
                </a:lnTo>
                <a:lnTo>
                  <a:pt x="139700" y="1930400"/>
                </a:lnTo>
                <a:lnTo>
                  <a:pt x="133350" y="1943100"/>
                </a:lnTo>
                <a:lnTo>
                  <a:pt x="146050" y="1955800"/>
                </a:lnTo>
                <a:lnTo>
                  <a:pt x="165100" y="1962150"/>
                </a:lnTo>
                <a:lnTo>
                  <a:pt x="171450" y="1955800"/>
                </a:lnTo>
                <a:close/>
              </a:path>
              <a:path w="7061200" h="2012950">
                <a:moveTo>
                  <a:pt x="114300" y="1911350"/>
                </a:moveTo>
                <a:lnTo>
                  <a:pt x="82550" y="1879600"/>
                </a:lnTo>
                <a:lnTo>
                  <a:pt x="76200" y="1892300"/>
                </a:lnTo>
                <a:lnTo>
                  <a:pt x="95250" y="1911350"/>
                </a:lnTo>
                <a:lnTo>
                  <a:pt x="107950" y="1917700"/>
                </a:lnTo>
                <a:lnTo>
                  <a:pt x="114300" y="1911350"/>
                </a:lnTo>
                <a:close/>
              </a:path>
              <a:path w="7061200" h="2012950">
                <a:moveTo>
                  <a:pt x="63500" y="1860550"/>
                </a:moveTo>
                <a:lnTo>
                  <a:pt x="63500" y="1854200"/>
                </a:lnTo>
                <a:lnTo>
                  <a:pt x="50800" y="1828800"/>
                </a:lnTo>
                <a:lnTo>
                  <a:pt x="44450" y="1822450"/>
                </a:lnTo>
                <a:lnTo>
                  <a:pt x="38100" y="1828800"/>
                </a:lnTo>
                <a:lnTo>
                  <a:pt x="38100" y="1835150"/>
                </a:lnTo>
                <a:lnTo>
                  <a:pt x="57150" y="1860550"/>
                </a:lnTo>
                <a:lnTo>
                  <a:pt x="57150" y="1866900"/>
                </a:lnTo>
                <a:lnTo>
                  <a:pt x="63500" y="1860550"/>
                </a:lnTo>
                <a:close/>
              </a:path>
              <a:path w="7061200" h="2012950">
                <a:moveTo>
                  <a:pt x="31750" y="1797050"/>
                </a:moveTo>
                <a:lnTo>
                  <a:pt x="25400" y="1771650"/>
                </a:lnTo>
                <a:lnTo>
                  <a:pt x="19050" y="1752600"/>
                </a:lnTo>
                <a:lnTo>
                  <a:pt x="12700" y="1758950"/>
                </a:lnTo>
                <a:lnTo>
                  <a:pt x="12700" y="1771650"/>
                </a:lnTo>
                <a:lnTo>
                  <a:pt x="25400" y="1797050"/>
                </a:lnTo>
                <a:lnTo>
                  <a:pt x="31750" y="1797050"/>
                </a:lnTo>
                <a:close/>
              </a:path>
              <a:path w="7061200" h="2012950">
                <a:moveTo>
                  <a:pt x="12700" y="1727200"/>
                </a:moveTo>
                <a:lnTo>
                  <a:pt x="12700" y="1682750"/>
                </a:lnTo>
                <a:lnTo>
                  <a:pt x="0" y="1682750"/>
                </a:lnTo>
                <a:lnTo>
                  <a:pt x="0" y="1727200"/>
                </a:lnTo>
                <a:lnTo>
                  <a:pt x="12700" y="17272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3559" y="3079750"/>
            <a:ext cx="6896100" cy="590550"/>
          </a:xfrm>
          <a:custGeom>
            <a:avLst/>
            <a:gdLst/>
            <a:ahLst/>
            <a:cxnLst/>
            <a:rect l="l" t="t" r="r" b="b"/>
            <a:pathLst>
              <a:path w="6896100" h="590550">
                <a:moveTo>
                  <a:pt x="6896100" y="6350"/>
                </a:moveTo>
                <a:lnTo>
                  <a:pt x="6896100" y="0"/>
                </a:lnTo>
                <a:lnTo>
                  <a:pt x="0" y="0"/>
                </a:lnTo>
                <a:lnTo>
                  <a:pt x="0" y="6350"/>
                </a:lnTo>
                <a:lnTo>
                  <a:pt x="6350" y="6887"/>
                </a:lnTo>
                <a:lnTo>
                  <a:pt x="6350" y="6350"/>
                </a:lnTo>
                <a:lnTo>
                  <a:pt x="6896100" y="6350"/>
                </a:lnTo>
                <a:close/>
              </a:path>
              <a:path w="6896100" h="590550">
                <a:moveTo>
                  <a:pt x="6889750" y="590550"/>
                </a:moveTo>
                <a:lnTo>
                  <a:pt x="6889750" y="590012"/>
                </a:lnTo>
                <a:lnTo>
                  <a:pt x="6350" y="6887"/>
                </a:lnTo>
                <a:lnTo>
                  <a:pt x="6350" y="590550"/>
                </a:lnTo>
                <a:lnTo>
                  <a:pt x="6889750" y="590550"/>
                </a:lnTo>
                <a:close/>
              </a:path>
              <a:path w="6896100" h="590550">
                <a:moveTo>
                  <a:pt x="6896100" y="590550"/>
                </a:moveTo>
                <a:lnTo>
                  <a:pt x="6896100" y="6350"/>
                </a:lnTo>
                <a:lnTo>
                  <a:pt x="6889750" y="6350"/>
                </a:lnTo>
                <a:lnTo>
                  <a:pt x="6889750" y="590012"/>
                </a:lnTo>
                <a:lnTo>
                  <a:pt x="6896100" y="5905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9909" y="3086100"/>
            <a:ext cx="6883400" cy="584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63559" y="3079750"/>
            <a:ext cx="6896100" cy="596900"/>
          </a:xfrm>
          <a:custGeom>
            <a:avLst/>
            <a:gdLst/>
            <a:ahLst/>
            <a:cxnLst/>
            <a:rect l="l" t="t" r="r" b="b"/>
            <a:pathLst>
              <a:path w="6896100" h="596900">
                <a:moveTo>
                  <a:pt x="6896100" y="596900"/>
                </a:moveTo>
                <a:lnTo>
                  <a:pt x="6896100" y="0"/>
                </a:lnTo>
                <a:lnTo>
                  <a:pt x="0" y="0"/>
                </a:lnTo>
                <a:lnTo>
                  <a:pt x="0" y="596900"/>
                </a:lnTo>
                <a:lnTo>
                  <a:pt x="6350" y="596900"/>
                </a:lnTo>
                <a:lnTo>
                  <a:pt x="6350" y="6350"/>
                </a:lnTo>
                <a:lnTo>
                  <a:pt x="6889750" y="6350"/>
                </a:lnTo>
                <a:lnTo>
                  <a:pt x="6889750" y="596900"/>
                </a:lnTo>
                <a:lnTo>
                  <a:pt x="6896100" y="596900"/>
                </a:lnTo>
                <a:close/>
              </a:path>
              <a:path w="6896100" h="596900">
                <a:moveTo>
                  <a:pt x="12700" y="584200"/>
                </a:moveTo>
                <a:lnTo>
                  <a:pt x="12700" y="6350"/>
                </a:lnTo>
                <a:lnTo>
                  <a:pt x="6350" y="6350"/>
                </a:lnTo>
                <a:lnTo>
                  <a:pt x="6350" y="584200"/>
                </a:lnTo>
                <a:lnTo>
                  <a:pt x="12700" y="584200"/>
                </a:lnTo>
                <a:close/>
              </a:path>
              <a:path w="6896100" h="596900">
                <a:moveTo>
                  <a:pt x="6889750" y="584200"/>
                </a:moveTo>
                <a:lnTo>
                  <a:pt x="6350" y="584200"/>
                </a:lnTo>
                <a:lnTo>
                  <a:pt x="12700" y="590550"/>
                </a:lnTo>
                <a:lnTo>
                  <a:pt x="12700" y="596900"/>
                </a:lnTo>
                <a:lnTo>
                  <a:pt x="6883400" y="596900"/>
                </a:lnTo>
                <a:lnTo>
                  <a:pt x="6883400" y="590550"/>
                </a:lnTo>
                <a:lnTo>
                  <a:pt x="6889750" y="584200"/>
                </a:lnTo>
                <a:close/>
              </a:path>
              <a:path w="6896100" h="596900">
                <a:moveTo>
                  <a:pt x="12700" y="596900"/>
                </a:moveTo>
                <a:lnTo>
                  <a:pt x="12700" y="590550"/>
                </a:lnTo>
                <a:lnTo>
                  <a:pt x="6350" y="584200"/>
                </a:lnTo>
                <a:lnTo>
                  <a:pt x="6350" y="596900"/>
                </a:lnTo>
                <a:lnTo>
                  <a:pt x="12700" y="596900"/>
                </a:lnTo>
                <a:close/>
              </a:path>
              <a:path w="6896100" h="596900">
                <a:moveTo>
                  <a:pt x="6889750" y="584200"/>
                </a:moveTo>
                <a:lnTo>
                  <a:pt x="6889750" y="6350"/>
                </a:lnTo>
                <a:lnTo>
                  <a:pt x="6883400" y="6350"/>
                </a:lnTo>
                <a:lnTo>
                  <a:pt x="6883400" y="584200"/>
                </a:lnTo>
                <a:lnTo>
                  <a:pt x="6889750" y="584200"/>
                </a:lnTo>
                <a:close/>
              </a:path>
              <a:path w="6896100" h="596900">
                <a:moveTo>
                  <a:pt x="6889750" y="596900"/>
                </a:moveTo>
                <a:lnTo>
                  <a:pt x="6889750" y="584200"/>
                </a:lnTo>
                <a:lnTo>
                  <a:pt x="6883400" y="590550"/>
                </a:lnTo>
                <a:lnTo>
                  <a:pt x="6883400" y="596900"/>
                </a:lnTo>
                <a:lnTo>
                  <a:pt x="6889750" y="5969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87359" y="5994400"/>
            <a:ext cx="7048500" cy="12509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81009" y="5994400"/>
            <a:ext cx="7061200" cy="1257300"/>
          </a:xfrm>
          <a:custGeom>
            <a:avLst/>
            <a:gdLst/>
            <a:ahLst/>
            <a:cxnLst/>
            <a:rect l="l" t="t" r="r" b="b"/>
            <a:pathLst>
              <a:path w="7061200" h="1257300">
                <a:moveTo>
                  <a:pt x="6350" y="1041400"/>
                </a:moveTo>
                <a:lnTo>
                  <a:pt x="6350" y="1003300"/>
                </a:lnTo>
                <a:lnTo>
                  <a:pt x="0" y="1003300"/>
                </a:lnTo>
                <a:lnTo>
                  <a:pt x="0" y="1041400"/>
                </a:lnTo>
                <a:lnTo>
                  <a:pt x="6350" y="1041400"/>
                </a:lnTo>
                <a:close/>
              </a:path>
              <a:path w="7061200" h="1257300">
                <a:moveTo>
                  <a:pt x="6350" y="1047750"/>
                </a:moveTo>
                <a:lnTo>
                  <a:pt x="6350" y="1041400"/>
                </a:lnTo>
                <a:lnTo>
                  <a:pt x="0" y="1041400"/>
                </a:lnTo>
                <a:lnTo>
                  <a:pt x="0" y="1047750"/>
                </a:lnTo>
                <a:lnTo>
                  <a:pt x="6350" y="1047750"/>
                </a:lnTo>
                <a:close/>
              </a:path>
              <a:path w="7061200" h="1257300">
                <a:moveTo>
                  <a:pt x="6350" y="971550"/>
                </a:moveTo>
                <a:lnTo>
                  <a:pt x="6350" y="927100"/>
                </a:lnTo>
                <a:lnTo>
                  <a:pt x="0" y="927100"/>
                </a:lnTo>
                <a:lnTo>
                  <a:pt x="0" y="971550"/>
                </a:lnTo>
                <a:lnTo>
                  <a:pt x="6350" y="971550"/>
                </a:lnTo>
                <a:close/>
              </a:path>
              <a:path w="7061200" h="1257300">
                <a:moveTo>
                  <a:pt x="6350" y="895350"/>
                </a:moveTo>
                <a:lnTo>
                  <a:pt x="6350" y="850900"/>
                </a:lnTo>
                <a:lnTo>
                  <a:pt x="0" y="850900"/>
                </a:lnTo>
                <a:lnTo>
                  <a:pt x="0" y="895350"/>
                </a:lnTo>
                <a:lnTo>
                  <a:pt x="6350" y="895350"/>
                </a:lnTo>
                <a:close/>
              </a:path>
              <a:path w="7061200" h="1257300">
                <a:moveTo>
                  <a:pt x="6350" y="819150"/>
                </a:moveTo>
                <a:lnTo>
                  <a:pt x="6350" y="781050"/>
                </a:lnTo>
                <a:lnTo>
                  <a:pt x="0" y="781050"/>
                </a:lnTo>
                <a:lnTo>
                  <a:pt x="0" y="819150"/>
                </a:lnTo>
                <a:lnTo>
                  <a:pt x="6350" y="819150"/>
                </a:lnTo>
                <a:close/>
              </a:path>
              <a:path w="7061200" h="1257300">
                <a:moveTo>
                  <a:pt x="6350" y="749300"/>
                </a:moveTo>
                <a:lnTo>
                  <a:pt x="6350" y="704850"/>
                </a:lnTo>
                <a:lnTo>
                  <a:pt x="0" y="704850"/>
                </a:lnTo>
                <a:lnTo>
                  <a:pt x="0" y="749300"/>
                </a:lnTo>
                <a:lnTo>
                  <a:pt x="6350" y="749300"/>
                </a:lnTo>
                <a:close/>
              </a:path>
              <a:path w="7061200" h="1257300">
                <a:moveTo>
                  <a:pt x="6350" y="673100"/>
                </a:moveTo>
                <a:lnTo>
                  <a:pt x="6350" y="635000"/>
                </a:lnTo>
                <a:lnTo>
                  <a:pt x="0" y="635000"/>
                </a:lnTo>
                <a:lnTo>
                  <a:pt x="0" y="673100"/>
                </a:lnTo>
                <a:lnTo>
                  <a:pt x="6350" y="673100"/>
                </a:lnTo>
                <a:close/>
              </a:path>
              <a:path w="7061200" h="1257300">
                <a:moveTo>
                  <a:pt x="6350" y="603250"/>
                </a:moveTo>
                <a:lnTo>
                  <a:pt x="6350" y="558800"/>
                </a:lnTo>
                <a:lnTo>
                  <a:pt x="0" y="558800"/>
                </a:lnTo>
                <a:lnTo>
                  <a:pt x="0" y="603250"/>
                </a:lnTo>
                <a:lnTo>
                  <a:pt x="6350" y="603250"/>
                </a:lnTo>
                <a:close/>
              </a:path>
              <a:path w="7061200" h="1257300">
                <a:moveTo>
                  <a:pt x="6350" y="527050"/>
                </a:moveTo>
                <a:lnTo>
                  <a:pt x="6350" y="488950"/>
                </a:lnTo>
                <a:lnTo>
                  <a:pt x="0" y="488950"/>
                </a:lnTo>
                <a:lnTo>
                  <a:pt x="0" y="527050"/>
                </a:lnTo>
                <a:lnTo>
                  <a:pt x="6350" y="527050"/>
                </a:lnTo>
                <a:close/>
              </a:path>
              <a:path w="7061200" h="1257300">
                <a:moveTo>
                  <a:pt x="6350" y="457200"/>
                </a:moveTo>
                <a:lnTo>
                  <a:pt x="6350" y="412750"/>
                </a:lnTo>
                <a:lnTo>
                  <a:pt x="0" y="412750"/>
                </a:lnTo>
                <a:lnTo>
                  <a:pt x="0" y="457200"/>
                </a:lnTo>
                <a:lnTo>
                  <a:pt x="6350" y="457200"/>
                </a:lnTo>
                <a:close/>
              </a:path>
              <a:path w="7061200" h="1257300">
                <a:moveTo>
                  <a:pt x="6350" y="381000"/>
                </a:moveTo>
                <a:lnTo>
                  <a:pt x="6350" y="336550"/>
                </a:lnTo>
                <a:lnTo>
                  <a:pt x="0" y="336550"/>
                </a:lnTo>
                <a:lnTo>
                  <a:pt x="0" y="381000"/>
                </a:lnTo>
                <a:lnTo>
                  <a:pt x="6350" y="381000"/>
                </a:lnTo>
                <a:close/>
              </a:path>
              <a:path w="7061200" h="1257300">
                <a:moveTo>
                  <a:pt x="6350" y="304800"/>
                </a:moveTo>
                <a:lnTo>
                  <a:pt x="6350" y="266700"/>
                </a:lnTo>
                <a:lnTo>
                  <a:pt x="0" y="266700"/>
                </a:lnTo>
                <a:lnTo>
                  <a:pt x="0" y="304800"/>
                </a:lnTo>
                <a:lnTo>
                  <a:pt x="6350" y="304800"/>
                </a:lnTo>
                <a:close/>
              </a:path>
              <a:path w="7061200" h="1257300">
                <a:moveTo>
                  <a:pt x="12700" y="190500"/>
                </a:moveTo>
                <a:lnTo>
                  <a:pt x="0" y="190500"/>
                </a:lnTo>
                <a:lnTo>
                  <a:pt x="0" y="234950"/>
                </a:lnTo>
                <a:lnTo>
                  <a:pt x="6350" y="234950"/>
                </a:lnTo>
                <a:lnTo>
                  <a:pt x="6350" y="209550"/>
                </a:lnTo>
                <a:lnTo>
                  <a:pt x="12700" y="190500"/>
                </a:lnTo>
                <a:close/>
              </a:path>
              <a:path w="7061200" h="1257300">
                <a:moveTo>
                  <a:pt x="31750" y="127000"/>
                </a:moveTo>
                <a:lnTo>
                  <a:pt x="19050" y="120650"/>
                </a:lnTo>
                <a:lnTo>
                  <a:pt x="12700" y="127000"/>
                </a:lnTo>
                <a:lnTo>
                  <a:pt x="6350" y="158750"/>
                </a:lnTo>
                <a:lnTo>
                  <a:pt x="12700" y="165100"/>
                </a:lnTo>
                <a:lnTo>
                  <a:pt x="25400" y="133350"/>
                </a:lnTo>
                <a:lnTo>
                  <a:pt x="31750" y="127000"/>
                </a:lnTo>
                <a:close/>
              </a:path>
              <a:path w="7061200" h="1257300">
                <a:moveTo>
                  <a:pt x="69850" y="69850"/>
                </a:moveTo>
                <a:lnTo>
                  <a:pt x="69850" y="63500"/>
                </a:lnTo>
                <a:lnTo>
                  <a:pt x="63500" y="57150"/>
                </a:lnTo>
                <a:lnTo>
                  <a:pt x="63500" y="63500"/>
                </a:lnTo>
                <a:lnTo>
                  <a:pt x="38100" y="88900"/>
                </a:lnTo>
                <a:lnTo>
                  <a:pt x="44450" y="95250"/>
                </a:lnTo>
                <a:lnTo>
                  <a:pt x="69850" y="69850"/>
                </a:lnTo>
                <a:close/>
              </a:path>
              <a:path w="7061200" h="1257300">
                <a:moveTo>
                  <a:pt x="127000" y="25400"/>
                </a:moveTo>
                <a:lnTo>
                  <a:pt x="127000" y="19050"/>
                </a:lnTo>
                <a:lnTo>
                  <a:pt x="95250" y="31750"/>
                </a:lnTo>
                <a:lnTo>
                  <a:pt x="88900" y="38100"/>
                </a:lnTo>
                <a:lnTo>
                  <a:pt x="95250" y="44450"/>
                </a:lnTo>
                <a:lnTo>
                  <a:pt x="127000" y="25400"/>
                </a:lnTo>
                <a:close/>
              </a:path>
              <a:path w="7061200" h="1257300">
                <a:moveTo>
                  <a:pt x="196850" y="12700"/>
                </a:moveTo>
                <a:lnTo>
                  <a:pt x="196850" y="0"/>
                </a:lnTo>
                <a:lnTo>
                  <a:pt x="165100" y="0"/>
                </a:lnTo>
                <a:lnTo>
                  <a:pt x="158750" y="6350"/>
                </a:lnTo>
                <a:lnTo>
                  <a:pt x="158750" y="19050"/>
                </a:lnTo>
                <a:lnTo>
                  <a:pt x="171450" y="12700"/>
                </a:lnTo>
                <a:lnTo>
                  <a:pt x="196850" y="12700"/>
                </a:lnTo>
                <a:close/>
              </a:path>
              <a:path w="7061200" h="1257300">
                <a:moveTo>
                  <a:pt x="273050" y="6350"/>
                </a:moveTo>
                <a:lnTo>
                  <a:pt x="273050" y="0"/>
                </a:lnTo>
                <a:lnTo>
                  <a:pt x="228600" y="0"/>
                </a:lnTo>
                <a:lnTo>
                  <a:pt x="228600" y="6350"/>
                </a:lnTo>
                <a:lnTo>
                  <a:pt x="273050" y="6350"/>
                </a:lnTo>
                <a:close/>
              </a:path>
              <a:path w="7061200" h="1257300">
                <a:moveTo>
                  <a:pt x="342900" y="6350"/>
                </a:moveTo>
                <a:lnTo>
                  <a:pt x="342900" y="0"/>
                </a:lnTo>
                <a:lnTo>
                  <a:pt x="304800" y="0"/>
                </a:lnTo>
                <a:lnTo>
                  <a:pt x="304800" y="6350"/>
                </a:lnTo>
                <a:lnTo>
                  <a:pt x="342900" y="6350"/>
                </a:lnTo>
                <a:close/>
              </a:path>
              <a:path w="7061200" h="1257300">
                <a:moveTo>
                  <a:pt x="419100" y="6350"/>
                </a:moveTo>
                <a:lnTo>
                  <a:pt x="419100" y="0"/>
                </a:lnTo>
                <a:lnTo>
                  <a:pt x="374650" y="0"/>
                </a:lnTo>
                <a:lnTo>
                  <a:pt x="374650" y="6350"/>
                </a:lnTo>
                <a:lnTo>
                  <a:pt x="419100" y="6350"/>
                </a:lnTo>
                <a:close/>
              </a:path>
              <a:path w="7061200" h="1257300">
                <a:moveTo>
                  <a:pt x="495300" y="6350"/>
                </a:moveTo>
                <a:lnTo>
                  <a:pt x="495300" y="0"/>
                </a:lnTo>
                <a:lnTo>
                  <a:pt x="450850" y="0"/>
                </a:lnTo>
                <a:lnTo>
                  <a:pt x="450850" y="6350"/>
                </a:lnTo>
                <a:lnTo>
                  <a:pt x="495300" y="6350"/>
                </a:lnTo>
                <a:close/>
              </a:path>
              <a:path w="7061200" h="1257300">
                <a:moveTo>
                  <a:pt x="565150" y="6350"/>
                </a:moveTo>
                <a:lnTo>
                  <a:pt x="565150" y="0"/>
                </a:lnTo>
                <a:lnTo>
                  <a:pt x="520700" y="0"/>
                </a:lnTo>
                <a:lnTo>
                  <a:pt x="520700" y="6350"/>
                </a:lnTo>
                <a:lnTo>
                  <a:pt x="565150" y="6350"/>
                </a:lnTo>
                <a:close/>
              </a:path>
              <a:path w="7061200" h="1257300">
                <a:moveTo>
                  <a:pt x="641350" y="6350"/>
                </a:moveTo>
                <a:lnTo>
                  <a:pt x="641350" y="0"/>
                </a:lnTo>
                <a:lnTo>
                  <a:pt x="596900" y="0"/>
                </a:lnTo>
                <a:lnTo>
                  <a:pt x="596900" y="6350"/>
                </a:lnTo>
                <a:lnTo>
                  <a:pt x="641350" y="6350"/>
                </a:lnTo>
                <a:close/>
              </a:path>
              <a:path w="7061200" h="1257300">
                <a:moveTo>
                  <a:pt x="711200" y="6350"/>
                </a:moveTo>
                <a:lnTo>
                  <a:pt x="711200" y="0"/>
                </a:lnTo>
                <a:lnTo>
                  <a:pt x="673100" y="0"/>
                </a:lnTo>
                <a:lnTo>
                  <a:pt x="673100" y="6350"/>
                </a:lnTo>
                <a:lnTo>
                  <a:pt x="711200" y="6350"/>
                </a:lnTo>
                <a:close/>
              </a:path>
              <a:path w="7061200" h="1257300">
                <a:moveTo>
                  <a:pt x="787400" y="6350"/>
                </a:moveTo>
                <a:lnTo>
                  <a:pt x="787400" y="0"/>
                </a:lnTo>
                <a:lnTo>
                  <a:pt x="742950" y="0"/>
                </a:lnTo>
                <a:lnTo>
                  <a:pt x="742950" y="6350"/>
                </a:lnTo>
                <a:lnTo>
                  <a:pt x="787400" y="6350"/>
                </a:lnTo>
                <a:close/>
              </a:path>
              <a:path w="7061200" h="1257300">
                <a:moveTo>
                  <a:pt x="857250" y="6350"/>
                </a:moveTo>
                <a:lnTo>
                  <a:pt x="857250" y="0"/>
                </a:lnTo>
                <a:lnTo>
                  <a:pt x="819150" y="0"/>
                </a:lnTo>
                <a:lnTo>
                  <a:pt x="819150" y="6350"/>
                </a:lnTo>
                <a:lnTo>
                  <a:pt x="857250" y="6350"/>
                </a:lnTo>
                <a:close/>
              </a:path>
              <a:path w="7061200" h="1257300">
                <a:moveTo>
                  <a:pt x="933450" y="6350"/>
                </a:moveTo>
                <a:lnTo>
                  <a:pt x="933450" y="0"/>
                </a:lnTo>
                <a:lnTo>
                  <a:pt x="889000" y="0"/>
                </a:lnTo>
                <a:lnTo>
                  <a:pt x="889000" y="6350"/>
                </a:lnTo>
                <a:lnTo>
                  <a:pt x="933450" y="6350"/>
                </a:lnTo>
                <a:close/>
              </a:path>
              <a:path w="7061200" h="1257300">
                <a:moveTo>
                  <a:pt x="1003300" y="6350"/>
                </a:moveTo>
                <a:lnTo>
                  <a:pt x="1003300" y="0"/>
                </a:lnTo>
                <a:lnTo>
                  <a:pt x="965200" y="0"/>
                </a:lnTo>
                <a:lnTo>
                  <a:pt x="965200" y="6350"/>
                </a:lnTo>
                <a:lnTo>
                  <a:pt x="1003300" y="6350"/>
                </a:lnTo>
                <a:close/>
              </a:path>
              <a:path w="7061200" h="1257300">
                <a:moveTo>
                  <a:pt x="1079500" y="6350"/>
                </a:moveTo>
                <a:lnTo>
                  <a:pt x="1079500" y="0"/>
                </a:lnTo>
                <a:lnTo>
                  <a:pt x="1035050" y="0"/>
                </a:lnTo>
                <a:lnTo>
                  <a:pt x="1035050" y="6350"/>
                </a:lnTo>
                <a:lnTo>
                  <a:pt x="1079500" y="6350"/>
                </a:lnTo>
                <a:close/>
              </a:path>
              <a:path w="7061200" h="1257300">
                <a:moveTo>
                  <a:pt x="1155700" y="6350"/>
                </a:moveTo>
                <a:lnTo>
                  <a:pt x="1155700" y="0"/>
                </a:lnTo>
                <a:lnTo>
                  <a:pt x="1111250" y="0"/>
                </a:lnTo>
                <a:lnTo>
                  <a:pt x="1111250" y="6350"/>
                </a:lnTo>
                <a:lnTo>
                  <a:pt x="1155700" y="6350"/>
                </a:lnTo>
                <a:close/>
              </a:path>
              <a:path w="7061200" h="1257300">
                <a:moveTo>
                  <a:pt x="1225550" y="6350"/>
                </a:moveTo>
                <a:lnTo>
                  <a:pt x="1225550" y="0"/>
                </a:lnTo>
                <a:lnTo>
                  <a:pt x="1187450" y="0"/>
                </a:lnTo>
                <a:lnTo>
                  <a:pt x="1187450" y="6350"/>
                </a:lnTo>
                <a:lnTo>
                  <a:pt x="1225550" y="6350"/>
                </a:lnTo>
                <a:close/>
              </a:path>
              <a:path w="7061200" h="1257300">
                <a:moveTo>
                  <a:pt x="1301750" y="6350"/>
                </a:moveTo>
                <a:lnTo>
                  <a:pt x="1301750" y="0"/>
                </a:lnTo>
                <a:lnTo>
                  <a:pt x="1257300" y="0"/>
                </a:lnTo>
                <a:lnTo>
                  <a:pt x="1257300" y="6350"/>
                </a:lnTo>
                <a:lnTo>
                  <a:pt x="1301750" y="6350"/>
                </a:lnTo>
                <a:close/>
              </a:path>
              <a:path w="7061200" h="1257300">
                <a:moveTo>
                  <a:pt x="1371600" y="6350"/>
                </a:moveTo>
                <a:lnTo>
                  <a:pt x="1371600" y="0"/>
                </a:lnTo>
                <a:lnTo>
                  <a:pt x="1333500" y="0"/>
                </a:lnTo>
                <a:lnTo>
                  <a:pt x="1333500" y="6350"/>
                </a:lnTo>
                <a:lnTo>
                  <a:pt x="1371600" y="6350"/>
                </a:lnTo>
                <a:close/>
              </a:path>
              <a:path w="7061200" h="1257300">
                <a:moveTo>
                  <a:pt x="1447800" y="6350"/>
                </a:moveTo>
                <a:lnTo>
                  <a:pt x="1447800" y="0"/>
                </a:lnTo>
                <a:lnTo>
                  <a:pt x="1403350" y="0"/>
                </a:lnTo>
                <a:lnTo>
                  <a:pt x="1403350" y="6350"/>
                </a:lnTo>
                <a:lnTo>
                  <a:pt x="1447800" y="6350"/>
                </a:lnTo>
                <a:close/>
              </a:path>
              <a:path w="7061200" h="1257300">
                <a:moveTo>
                  <a:pt x="1517650" y="6350"/>
                </a:moveTo>
                <a:lnTo>
                  <a:pt x="1517650" y="0"/>
                </a:lnTo>
                <a:lnTo>
                  <a:pt x="1479550" y="0"/>
                </a:lnTo>
                <a:lnTo>
                  <a:pt x="1479550" y="6350"/>
                </a:lnTo>
                <a:lnTo>
                  <a:pt x="1517650" y="6350"/>
                </a:lnTo>
                <a:close/>
              </a:path>
              <a:path w="7061200" h="1257300">
                <a:moveTo>
                  <a:pt x="1593850" y="6350"/>
                </a:moveTo>
                <a:lnTo>
                  <a:pt x="1593850" y="0"/>
                </a:lnTo>
                <a:lnTo>
                  <a:pt x="1549400" y="0"/>
                </a:lnTo>
                <a:lnTo>
                  <a:pt x="1549400" y="6350"/>
                </a:lnTo>
                <a:lnTo>
                  <a:pt x="1593850" y="6350"/>
                </a:lnTo>
                <a:close/>
              </a:path>
              <a:path w="7061200" h="1257300">
                <a:moveTo>
                  <a:pt x="1670050" y="6350"/>
                </a:moveTo>
                <a:lnTo>
                  <a:pt x="1670050" y="0"/>
                </a:lnTo>
                <a:lnTo>
                  <a:pt x="1625600" y="0"/>
                </a:lnTo>
                <a:lnTo>
                  <a:pt x="1625600" y="6350"/>
                </a:lnTo>
                <a:lnTo>
                  <a:pt x="1670050" y="6350"/>
                </a:lnTo>
                <a:close/>
              </a:path>
              <a:path w="7061200" h="1257300">
                <a:moveTo>
                  <a:pt x="1739900" y="6350"/>
                </a:moveTo>
                <a:lnTo>
                  <a:pt x="1739900" y="0"/>
                </a:lnTo>
                <a:lnTo>
                  <a:pt x="1701800" y="0"/>
                </a:lnTo>
                <a:lnTo>
                  <a:pt x="1701800" y="6350"/>
                </a:lnTo>
                <a:lnTo>
                  <a:pt x="1739900" y="6350"/>
                </a:lnTo>
                <a:close/>
              </a:path>
              <a:path w="7061200" h="1257300">
                <a:moveTo>
                  <a:pt x="1816100" y="6350"/>
                </a:moveTo>
                <a:lnTo>
                  <a:pt x="1816100" y="0"/>
                </a:lnTo>
                <a:lnTo>
                  <a:pt x="1771650" y="0"/>
                </a:lnTo>
                <a:lnTo>
                  <a:pt x="1771650" y="6350"/>
                </a:lnTo>
                <a:lnTo>
                  <a:pt x="1816100" y="6350"/>
                </a:lnTo>
                <a:close/>
              </a:path>
              <a:path w="7061200" h="1257300">
                <a:moveTo>
                  <a:pt x="1885950" y="6350"/>
                </a:moveTo>
                <a:lnTo>
                  <a:pt x="1885950" y="0"/>
                </a:lnTo>
                <a:lnTo>
                  <a:pt x="1847850" y="0"/>
                </a:lnTo>
                <a:lnTo>
                  <a:pt x="1847850" y="6350"/>
                </a:lnTo>
                <a:lnTo>
                  <a:pt x="1885950" y="6350"/>
                </a:lnTo>
                <a:close/>
              </a:path>
              <a:path w="7061200" h="1257300">
                <a:moveTo>
                  <a:pt x="1962150" y="6350"/>
                </a:moveTo>
                <a:lnTo>
                  <a:pt x="1962150" y="0"/>
                </a:lnTo>
                <a:lnTo>
                  <a:pt x="1917700" y="0"/>
                </a:lnTo>
                <a:lnTo>
                  <a:pt x="1917700" y="6350"/>
                </a:lnTo>
                <a:lnTo>
                  <a:pt x="1962150" y="6350"/>
                </a:lnTo>
                <a:close/>
              </a:path>
              <a:path w="7061200" h="1257300">
                <a:moveTo>
                  <a:pt x="2032000" y="6350"/>
                </a:moveTo>
                <a:lnTo>
                  <a:pt x="2032000" y="0"/>
                </a:lnTo>
                <a:lnTo>
                  <a:pt x="1993900" y="0"/>
                </a:lnTo>
                <a:lnTo>
                  <a:pt x="1993900" y="6350"/>
                </a:lnTo>
                <a:lnTo>
                  <a:pt x="2032000" y="6350"/>
                </a:lnTo>
                <a:close/>
              </a:path>
              <a:path w="7061200" h="1257300">
                <a:moveTo>
                  <a:pt x="2108200" y="6350"/>
                </a:moveTo>
                <a:lnTo>
                  <a:pt x="2108200" y="0"/>
                </a:lnTo>
                <a:lnTo>
                  <a:pt x="2063750" y="0"/>
                </a:lnTo>
                <a:lnTo>
                  <a:pt x="2063750" y="6350"/>
                </a:lnTo>
                <a:lnTo>
                  <a:pt x="2108200" y="6350"/>
                </a:lnTo>
                <a:close/>
              </a:path>
              <a:path w="7061200" h="1257300">
                <a:moveTo>
                  <a:pt x="2184400" y="6350"/>
                </a:moveTo>
                <a:lnTo>
                  <a:pt x="2184400" y="0"/>
                </a:lnTo>
                <a:lnTo>
                  <a:pt x="2139950" y="0"/>
                </a:lnTo>
                <a:lnTo>
                  <a:pt x="2139950" y="6350"/>
                </a:lnTo>
                <a:lnTo>
                  <a:pt x="2184400" y="6350"/>
                </a:lnTo>
                <a:close/>
              </a:path>
              <a:path w="7061200" h="1257300">
                <a:moveTo>
                  <a:pt x="2254250" y="6350"/>
                </a:moveTo>
                <a:lnTo>
                  <a:pt x="2254250" y="0"/>
                </a:lnTo>
                <a:lnTo>
                  <a:pt x="2216150" y="0"/>
                </a:lnTo>
                <a:lnTo>
                  <a:pt x="2216150" y="6350"/>
                </a:lnTo>
                <a:lnTo>
                  <a:pt x="2254250" y="6350"/>
                </a:lnTo>
                <a:close/>
              </a:path>
              <a:path w="7061200" h="1257300">
                <a:moveTo>
                  <a:pt x="2330450" y="6350"/>
                </a:moveTo>
                <a:lnTo>
                  <a:pt x="2330450" y="0"/>
                </a:lnTo>
                <a:lnTo>
                  <a:pt x="2286000" y="0"/>
                </a:lnTo>
                <a:lnTo>
                  <a:pt x="2286000" y="6350"/>
                </a:lnTo>
                <a:lnTo>
                  <a:pt x="2330450" y="6350"/>
                </a:lnTo>
                <a:close/>
              </a:path>
              <a:path w="7061200" h="1257300">
                <a:moveTo>
                  <a:pt x="2400300" y="6350"/>
                </a:moveTo>
                <a:lnTo>
                  <a:pt x="2400300" y="0"/>
                </a:lnTo>
                <a:lnTo>
                  <a:pt x="2362200" y="0"/>
                </a:lnTo>
                <a:lnTo>
                  <a:pt x="2362200" y="6350"/>
                </a:lnTo>
                <a:lnTo>
                  <a:pt x="2400300" y="6350"/>
                </a:lnTo>
                <a:close/>
              </a:path>
              <a:path w="7061200" h="1257300">
                <a:moveTo>
                  <a:pt x="2476500" y="6350"/>
                </a:moveTo>
                <a:lnTo>
                  <a:pt x="2476500" y="0"/>
                </a:lnTo>
                <a:lnTo>
                  <a:pt x="2432050" y="0"/>
                </a:lnTo>
                <a:lnTo>
                  <a:pt x="2432050" y="6350"/>
                </a:lnTo>
                <a:lnTo>
                  <a:pt x="2476500" y="6350"/>
                </a:lnTo>
                <a:close/>
              </a:path>
              <a:path w="7061200" h="1257300">
                <a:moveTo>
                  <a:pt x="2546350" y="6350"/>
                </a:moveTo>
                <a:lnTo>
                  <a:pt x="2546350" y="0"/>
                </a:lnTo>
                <a:lnTo>
                  <a:pt x="2508250" y="0"/>
                </a:lnTo>
                <a:lnTo>
                  <a:pt x="2508250" y="6350"/>
                </a:lnTo>
                <a:lnTo>
                  <a:pt x="2546350" y="6350"/>
                </a:lnTo>
                <a:close/>
              </a:path>
              <a:path w="7061200" h="1257300">
                <a:moveTo>
                  <a:pt x="2622550" y="6350"/>
                </a:moveTo>
                <a:lnTo>
                  <a:pt x="2622550" y="0"/>
                </a:lnTo>
                <a:lnTo>
                  <a:pt x="2578100" y="0"/>
                </a:lnTo>
                <a:lnTo>
                  <a:pt x="2578100" y="6350"/>
                </a:lnTo>
                <a:lnTo>
                  <a:pt x="2622550" y="6350"/>
                </a:lnTo>
                <a:close/>
              </a:path>
              <a:path w="7061200" h="1257300">
                <a:moveTo>
                  <a:pt x="2698750" y="6350"/>
                </a:moveTo>
                <a:lnTo>
                  <a:pt x="2698750" y="0"/>
                </a:lnTo>
                <a:lnTo>
                  <a:pt x="2654300" y="0"/>
                </a:lnTo>
                <a:lnTo>
                  <a:pt x="2654300" y="6350"/>
                </a:lnTo>
                <a:lnTo>
                  <a:pt x="2698750" y="6350"/>
                </a:lnTo>
                <a:close/>
              </a:path>
              <a:path w="7061200" h="1257300">
                <a:moveTo>
                  <a:pt x="2768600" y="6350"/>
                </a:moveTo>
                <a:lnTo>
                  <a:pt x="2768600" y="0"/>
                </a:lnTo>
                <a:lnTo>
                  <a:pt x="2730500" y="0"/>
                </a:lnTo>
                <a:lnTo>
                  <a:pt x="2730500" y="6350"/>
                </a:lnTo>
                <a:lnTo>
                  <a:pt x="2768600" y="6350"/>
                </a:lnTo>
                <a:close/>
              </a:path>
              <a:path w="7061200" h="1257300">
                <a:moveTo>
                  <a:pt x="2844800" y="6350"/>
                </a:moveTo>
                <a:lnTo>
                  <a:pt x="2844800" y="0"/>
                </a:lnTo>
                <a:lnTo>
                  <a:pt x="2800350" y="0"/>
                </a:lnTo>
                <a:lnTo>
                  <a:pt x="2800350" y="6350"/>
                </a:lnTo>
                <a:lnTo>
                  <a:pt x="2844800" y="6350"/>
                </a:lnTo>
                <a:close/>
              </a:path>
              <a:path w="7061200" h="1257300">
                <a:moveTo>
                  <a:pt x="2914650" y="6350"/>
                </a:moveTo>
                <a:lnTo>
                  <a:pt x="2914650" y="0"/>
                </a:lnTo>
                <a:lnTo>
                  <a:pt x="2876550" y="0"/>
                </a:lnTo>
                <a:lnTo>
                  <a:pt x="2876550" y="6350"/>
                </a:lnTo>
                <a:lnTo>
                  <a:pt x="2914650" y="6350"/>
                </a:lnTo>
                <a:close/>
              </a:path>
              <a:path w="7061200" h="1257300">
                <a:moveTo>
                  <a:pt x="2990850" y="6350"/>
                </a:moveTo>
                <a:lnTo>
                  <a:pt x="2990850" y="0"/>
                </a:lnTo>
                <a:lnTo>
                  <a:pt x="2946400" y="0"/>
                </a:lnTo>
                <a:lnTo>
                  <a:pt x="2946400" y="6350"/>
                </a:lnTo>
                <a:lnTo>
                  <a:pt x="2990850" y="6350"/>
                </a:lnTo>
                <a:close/>
              </a:path>
              <a:path w="7061200" h="1257300">
                <a:moveTo>
                  <a:pt x="3060700" y="6350"/>
                </a:moveTo>
                <a:lnTo>
                  <a:pt x="3060700" y="0"/>
                </a:lnTo>
                <a:lnTo>
                  <a:pt x="3022600" y="0"/>
                </a:lnTo>
                <a:lnTo>
                  <a:pt x="3022600" y="6350"/>
                </a:lnTo>
                <a:lnTo>
                  <a:pt x="3060700" y="6350"/>
                </a:lnTo>
                <a:close/>
              </a:path>
              <a:path w="7061200" h="1257300">
                <a:moveTo>
                  <a:pt x="3136900" y="6350"/>
                </a:moveTo>
                <a:lnTo>
                  <a:pt x="3136900" y="0"/>
                </a:lnTo>
                <a:lnTo>
                  <a:pt x="3092450" y="0"/>
                </a:lnTo>
                <a:lnTo>
                  <a:pt x="3092450" y="6350"/>
                </a:lnTo>
                <a:lnTo>
                  <a:pt x="3136900" y="6350"/>
                </a:lnTo>
                <a:close/>
              </a:path>
              <a:path w="7061200" h="1257300">
                <a:moveTo>
                  <a:pt x="3213100" y="6350"/>
                </a:moveTo>
                <a:lnTo>
                  <a:pt x="3213100" y="0"/>
                </a:lnTo>
                <a:lnTo>
                  <a:pt x="3168650" y="0"/>
                </a:lnTo>
                <a:lnTo>
                  <a:pt x="3168650" y="6350"/>
                </a:lnTo>
                <a:lnTo>
                  <a:pt x="3213100" y="6350"/>
                </a:lnTo>
                <a:close/>
              </a:path>
              <a:path w="7061200" h="1257300">
                <a:moveTo>
                  <a:pt x="3282950" y="6350"/>
                </a:moveTo>
                <a:lnTo>
                  <a:pt x="3282950" y="0"/>
                </a:lnTo>
                <a:lnTo>
                  <a:pt x="3244850" y="0"/>
                </a:lnTo>
                <a:lnTo>
                  <a:pt x="3244850" y="6350"/>
                </a:lnTo>
                <a:lnTo>
                  <a:pt x="3282950" y="6350"/>
                </a:lnTo>
                <a:close/>
              </a:path>
              <a:path w="7061200" h="1257300">
                <a:moveTo>
                  <a:pt x="3359150" y="6350"/>
                </a:moveTo>
                <a:lnTo>
                  <a:pt x="3359150" y="0"/>
                </a:lnTo>
                <a:lnTo>
                  <a:pt x="3314700" y="0"/>
                </a:lnTo>
                <a:lnTo>
                  <a:pt x="3314700" y="6350"/>
                </a:lnTo>
                <a:lnTo>
                  <a:pt x="3359150" y="6350"/>
                </a:lnTo>
                <a:close/>
              </a:path>
              <a:path w="7061200" h="1257300">
                <a:moveTo>
                  <a:pt x="3429000" y="6350"/>
                </a:moveTo>
                <a:lnTo>
                  <a:pt x="3429000" y="0"/>
                </a:lnTo>
                <a:lnTo>
                  <a:pt x="3390900" y="0"/>
                </a:lnTo>
                <a:lnTo>
                  <a:pt x="3390900" y="6350"/>
                </a:lnTo>
                <a:lnTo>
                  <a:pt x="3429000" y="6350"/>
                </a:lnTo>
                <a:close/>
              </a:path>
              <a:path w="7061200" h="1257300">
                <a:moveTo>
                  <a:pt x="3505200" y="6350"/>
                </a:moveTo>
                <a:lnTo>
                  <a:pt x="3505200" y="0"/>
                </a:lnTo>
                <a:lnTo>
                  <a:pt x="3460750" y="0"/>
                </a:lnTo>
                <a:lnTo>
                  <a:pt x="3460750" y="6350"/>
                </a:lnTo>
                <a:lnTo>
                  <a:pt x="3505200" y="6350"/>
                </a:lnTo>
                <a:close/>
              </a:path>
              <a:path w="7061200" h="1257300">
                <a:moveTo>
                  <a:pt x="3575050" y="6350"/>
                </a:moveTo>
                <a:lnTo>
                  <a:pt x="3575050" y="0"/>
                </a:lnTo>
                <a:lnTo>
                  <a:pt x="3536950" y="0"/>
                </a:lnTo>
                <a:lnTo>
                  <a:pt x="3536950" y="6350"/>
                </a:lnTo>
                <a:lnTo>
                  <a:pt x="3575050" y="6350"/>
                </a:lnTo>
                <a:close/>
              </a:path>
              <a:path w="7061200" h="1257300">
                <a:moveTo>
                  <a:pt x="3651250" y="6350"/>
                </a:moveTo>
                <a:lnTo>
                  <a:pt x="3651250" y="0"/>
                </a:lnTo>
                <a:lnTo>
                  <a:pt x="3606800" y="0"/>
                </a:lnTo>
                <a:lnTo>
                  <a:pt x="3606800" y="6350"/>
                </a:lnTo>
                <a:lnTo>
                  <a:pt x="3651250" y="6350"/>
                </a:lnTo>
                <a:close/>
              </a:path>
              <a:path w="7061200" h="1257300">
                <a:moveTo>
                  <a:pt x="3727450" y="6350"/>
                </a:moveTo>
                <a:lnTo>
                  <a:pt x="3727450" y="0"/>
                </a:lnTo>
                <a:lnTo>
                  <a:pt x="3683000" y="0"/>
                </a:lnTo>
                <a:lnTo>
                  <a:pt x="3683000" y="6350"/>
                </a:lnTo>
                <a:lnTo>
                  <a:pt x="3727450" y="6350"/>
                </a:lnTo>
                <a:close/>
              </a:path>
              <a:path w="7061200" h="1257300">
                <a:moveTo>
                  <a:pt x="3797300" y="6350"/>
                </a:moveTo>
                <a:lnTo>
                  <a:pt x="3797300" y="0"/>
                </a:lnTo>
                <a:lnTo>
                  <a:pt x="3759200" y="0"/>
                </a:lnTo>
                <a:lnTo>
                  <a:pt x="3759200" y="6350"/>
                </a:lnTo>
                <a:lnTo>
                  <a:pt x="3797300" y="6350"/>
                </a:lnTo>
                <a:close/>
              </a:path>
              <a:path w="7061200" h="1257300">
                <a:moveTo>
                  <a:pt x="3873500" y="6350"/>
                </a:moveTo>
                <a:lnTo>
                  <a:pt x="3873500" y="0"/>
                </a:lnTo>
                <a:lnTo>
                  <a:pt x="3829050" y="0"/>
                </a:lnTo>
                <a:lnTo>
                  <a:pt x="3829050" y="6350"/>
                </a:lnTo>
                <a:lnTo>
                  <a:pt x="3873500" y="6350"/>
                </a:lnTo>
                <a:close/>
              </a:path>
              <a:path w="7061200" h="1257300">
                <a:moveTo>
                  <a:pt x="3943350" y="6350"/>
                </a:moveTo>
                <a:lnTo>
                  <a:pt x="3943350" y="0"/>
                </a:lnTo>
                <a:lnTo>
                  <a:pt x="3905250" y="0"/>
                </a:lnTo>
                <a:lnTo>
                  <a:pt x="3905250" y="6350"/>
                </a:lnTo>
                <a:lnTo>
                  <a:pt x="3943350" y="6350"/>
                </a:lnTo>
                <a:close/>
              </a:path>
              <a:path w="7061200" h="1257300">
                <a:moveTo>
                  <a:pt x="4019550" y="6350"/>
                </a:moveTo>
                <a:lnTo>
                  <a:pt x="4019550" y="0"/>
                </a:lnTo>
                <a:lnTo>
                  <a:pt x="3975100" y="0"/>
                </a:lnTo>
                <a:lnTo>
                  <a:pt x="3975100" y="6350"/>
                </a:lnTo>
                <a:lnTo>
                  <a:pt x="4019550" y="6350"/>
                </a:lnTo>
                <a:close/>
              </a:path>
              <a:path w="7061200" h="1257300">
                <a:moveTo>
                  <a:pt x="4089400" y="6350"/>
                </a:moveTo>
                <a:lnTo>
                  <a:pt x="4089400" y="0"/>
                </a:lnTo>
                <a:lnTo>
                  <a:pt x="4051300" y="0"/>
                </a:lnTo>
                <a:lnTo>
                  <a:pt x="4051300" y="6350"/>
                </a:lnTo>
                <a:lnTo>
                  <a:pt x="4089400" y="6350"/>
                </a:lnTo>
                <a:close/>
              </a:path>
              <a:path w="7061200" h="1257300">
                <a:moveTo>
                  <a:pt x="4165600" y="6350"/>
                </a:moveTo>
                <a:lnTo>
                  <a:pt x="4165600" y="0"/>
                </a:lnTo>
                <a:lnTo>
                  <a:pt x="4121150" y="0"/>
                </a:lnTo>
                <a:lnTo>
                  <a:pt x="4121150" y="6350"/>
                </a:lnTo>
                <a:lnTo>
                  <a:pt x="4165600" y="6350"/>
                </a:lnTo>
                <a:close/>
              </a:path>
              <a:path w="7061200" h="1257300">
                <a:moveTo>
                  <a:pt x="4241800" y="6350"/>
                </a:moveTo>
                <a:lnTo>
                  <a:pt x="4241800" y="0"/>
                </a:lnTo>
                <a:lnTo>
                  <a:pt x="4197350" y="0"/>
                </a:lnTo>
                <a:lnTo>
                  <a:pt x="4197350" y="6350"/>
                </a:lnTo>
                <a:lnTo>
                  <a:pt x="4241800" y="6350"/>
                </a:lnTo>
                <a:close/>
              </a:path>
              <a:path w="7061200" h="1257300">
                <a:moveTo>
                  <a:pt x="4311650" y="6350"/>
                </a:moveTo>
                <a:lnTo>
                  <a:pt x="4311650" y="0"/>
                </a:lnTo>
                <a:lnTo>
                  <a:pt x="4273550" y="0"/>
                </a:lnTo>
                <a:lnTo>
                  <a:pt x="4273550" y="6350"/>
                </a:lnTo>
                <a:lnTo>
                  <a:pt x="4311650" y="6350"/>
                </a:lnTo>
                <a:close/>
              </a:path>
              <a:path w="7061200" h="1257300">
                <a:moveTo>
                  <a:pt x="4387850" y="6350"/>
                </a:moveTo>
                <a:lnTo>
                  <a:pt x="4387850" y="0"/>
                </a:lnTo>
                <a:lnTo>
                  <a:pt x="4343400" y="0"/>
                </a:lnTo>
                <a:lnTo>
                  <a:pt x="4343400" y="6350"/>
                </a:lnTo>
                <a:lnTo>
                  <a:pt x="4387850" y="6350"/>
                </a:lnTo>
                <a:close/>
              </a:path>
              <a:path w="7061200" h="1257300">
                <a:moveTo>
                  <a:pt x="4457700" y="6350"/>
                </a:moveTo>
                <a:lnTo>
                  <a:pt x="4457700" y="0"/>
                </a:lnTo>
                <a:lnTo>
                  <a:pt x="4419600" y="0"/>
                </a:lnTo>
                <a:lnTo>
                  <a:pt x="4419600" y="6350"/>
                </a:lnTo>
                <a:lnTo>
                  <a:pt x="4457700" y="6350"/>
                </a:lnTo>
                <a:close/>
              </a:path>
              <a:path w="7061200" h="1257300">
                <a:moveTo>
                  <a:pt x="4533900" y="6350"/>
                </a:moveTo>
                <a:lnTo>
                  <a:pt x="4533900" y="0"/>
                </a:lnTo>
                <a:lnTo>
                  <a:pt x="4489450" y="0"/>
                </a:lnTo>
                <a:lnTo>
                  <a:pt x="4489450" y="6350"/>
                </a:lnTo>
                <a:lnTo>
                  <a:pt x="4533900" y="6350"/>
                </a:lnTo>
                <a:close/>
              </a:path>
              <a:path w="7061200" h="1257300">
                <a:moveTo>
                  <a:pt x="4603750" y="6350"/>
                </a:moveTo>
                <a:lnTo>
                  <a:pt x="4603750" y="0"/>
                </a:lnTo>
                <a:lnTo>
                  <a:pt x="4565650" y="0"/>
                </a:lnTo>
                <a:lnTo>
                  <a:pt x="4565650" y="6350"/>
                </a:lnTo>
                <a:lnTo>
                  <a:pt x="4603750" y="6350"/>
                </a:lnTo>
                <a:close/>
              </a:path>
              <a:path w="7061200" h="1257300">
                <a:moveTo>
                  <a:pt x="4679950" y="6350"/>
                </a:moveTo>
                <a:lnTo>
                  <a:pt x="4679950" y="0"/>
                </a:lnTo>
                <a:lnTo>
                  <a:pt x="4635500" y="0"/>
                </a:lnTo>
                <a:lnTo>
                  <a:pt x="4635500" y="6350"/>
                </a:lnTo>
                <a:lnTo>
                  <a:pt x="4679950" y="6350"/>
                </a:lnTo>
                <a:close/>
              </a:path>
              <a:path w="7061200" h="1257300">
                <a:moveTo>
                  <a:pt x="4756150" y="6350"/>
                </a:moveTo>
                <a:lnTo>
                  <a:pt x="4756150" y="0"/>
                </a:lnTo>
                <a:lnTo>
                  <a:pt x="4711700" y="0"/>
                </a:lnTo>
                <a:lnTo>
                  <a:pt x="4711700" y="6350"/>
                </a:lnTo>
                <a:lnTo>
                  <a:pt x="4756150" y="6350"/>
                </a:lnTo>
                <a:close/>
              </a:path>
              <a:path w="7061200" h="1257300">
                <a:moveTo>
                  <a:pt x="4826000" y="6350"/>
                </a:moveTo>
                <a:lnTo>
                  <a:pt x="4826000" y="0"/>
                </a:lnTo>
                <a:lnTo>
                  <a:pt x="4781550" y="0"/>
                </a:lnTo>
                <a:lnTo>
                  <a:pt x="4781550" y="6350"/>
                </a:lnTo>
                <a:lnTo>
                  <a:pt x="4826000" y="6350"/>
                </a:lnTo>
                <a:close/>
              </a:path>
              <a:path w="7061200" h="1257300">
                <a:moveTo>
                  <a:pt x="4902200" y="6350"/>
                </a:moveTo>
                <a:lnTo>
                  <a:pt x="4902200" y="0"/>
                </a:lnTo>
                <a:lnTo>
                  <a:pt x="4857750" y="0"/>
                </a:lnTo>
                <a:lnTo>
                  <a:pt x="4857750" y="6350"/>
                </a:lnTo>
                <a:lnTo>
                  <a:pt x="4902200" y="6350"/>
                </a:lnTo>
                <a:close/>
              </a:path>
              <a:path w="7061200" h="1257300">
                <a:moveTo>
                  <a:pt x="4972050" y="6350"/>
                </a:moveTo>
                <a:lnTo>
                  <a:pt x="4972050" y="0"/>
                </a:lnTo>
                <a:lnTo>
                  <a:pt x="4933950" y="0"/>
                </a:lnTo>
                <a:lnTo>
                  <a:pt x="4933950" y="6350"/>
                </a:lnTo>
                <a:lnTo>
                  <a:pt x="4972050" y="6350"/>
                </a:lnTo>
                <a:close/>
              </a:path>
              <a:path w="7061200" h="1257300">
                <a:moveTo>
                  <a:pt x="5048250" y="6350"/>
                </a:moveTo>
                <a:lnTo>
                  <a:pt x="5048250" y="0"/>
                </a:lnTo>
                <a:lnTo>
                  <a:pt x="5003800" y="0"/>
                </a:lnTo>
                <a:lnTo>
                  <a:pt x="5003800" y="6350"/>
                </a:lnTo>
                <a:lnTo>
                  <a:pt x="5048250" y="6350"/>
                </a:lnTo>
                <a:close/>
              </a:path>
              <a:path w="7061200" h="1257300">
                <a:moveTo>
                  <a:pt x="5118100" y="6350"/>
                </a:moveTo>
                <a:lnTo>
                  <a:pt x="5118100" y="0"/>
                </a:lnTo>
                <a:lnTo>
                  <a:pt x="5080000" y="0"/>
                </a:lnTo>
                <a:lnTo>
                  <a:pt x="5080000" y="6350"/>
                </a:lnTo>
                <a:lnTo>
                  <a:pt x="5118100" y="6350"/>
                </a:lnTo>
                <a:close/>
              </a:path>
              <a:path w="7061200" h="1257300">
                <a:moveTo>
                  <a:pt x="5194300" y="6350"/>
                </a:moveTo>
                <a:lnTo>
                  <a:pt x="5194300" y="0"/>
                </a:lnTo>
                <a:lnTo>
                  <a:pt x="5149850" y="0"/>
                </a:lnTo>
                <a:lnTo>
                  <a:pt x="5149850" y="6350"/>
                </a:lnTo>
                <a:lnTo>
                  <a:pt x="5194300" y="6350"/>
                </a:lnTo>
                <a:close/>
              </a:path>
              <a:path w="7061200" h="1257300">
                <a:moveTo>
                  <a:pt x="5270500" y="6350"/>
                </a:moveTo>
                <a:lnTo>
                  <a:pt x="5270500" y="0"/>
                </a:lnTo>
                <a:lnTo>
                  <a:pt x="5226050" y="0"/>
                </a:lnTo>
                <a:lnTo>
                  <a:pt x="5226050" y="6350"/>
                </a:lnTo>
                <a:lnTo>
                  <a:pt x="5270500" y="6350"/>
                </a:lnTo>
                <a:close/>
              </a:path>
              <a:path w="7061200" h="1257300">
                <a:moveTo>
                  <a:pt x="5340350" y="6350"/>
                </a:moveTo>
                <a:lnTo>
                  <a:pt x="5340350" y="0"/>
                </a:lnTo>
                <a:lnTo>
                  <a:pt x="5295900" y="0"/>
                </a:lnTo>
                <a:lnTo>
                  <a:pt x="5295900" y="6350"/>
                </a:lnTo>
                <a:lnTo>
                  <a:pt x="5340350" y="6350"/>
                </a:lnTo>
                <a:close/>
              </a:path>
              <a:path w="7061200" h="1257300">
                <a:moveTo>
                  <a:pt x="5416550" y="6350"/>
                </a:moveTo>
                <a:lnTo>
                  <a:pt x="5416550" y="0"/>
                </a:lnTo>
                <a:lnTo>
                  <a:pt x="5372100" y="0"/>
                </a:lnTo>
                <a:lnTo>
                  <a:pt x="5372100" y="6350"/>
                </a:lnTo>
                <a:lnTo>
                  <a:pt x="5416550" y="6350"/>
                </a:lnTo>
                <a:close/>
              </a:path>
              <a:path w="7061200" h="1257300">
                <a:moveTo>
                  <a:pt x="5486400" y="6350"/>
                </a:moveTo>
                <a:lnTo>
                  <a:pt x="5486400" y="0"/>
                </a:lnTo>
                <a:lnTo>
                  <a:pt x="5448300" y="0"/>
                </a:lnTo>
                <a:lnTo>
                  <a:pt x="5448300" y="6350"/>
                </a:lnTo>
                <a:lnTo>
                  <a:pt x="5486400" y="6350"/>
                </a:lnTo>
                <a:close/>
              </a:path>
              <a:path w="7061200" h="1257300">
                <a:moveTo>
                  <a:pt x="5562600" y="6350"/>
                </a:moveTo>
                <a:lnTo>
                  <a:pt x="5562600" y="0"/>
                </a:lnTo>
                <a:lnTo>
                  <a:pt x="5518150" y="0"/>
                </a:lnTo>
                <a:lnTo>
                  <a:pt x="5518150" y="6350"/>
                </a:lnTo>
                <a:lnTo>
                  <a:pt x="5562600" y="6350"/>
                </a:lnTo>
                <a:close/>
              </a:path>
              <a:path w="7061200" h="1257300">
                <a:moveTo>
                  <a:pt x="5632450" y="6350"/>
                </a:moveTo>
                <a:lnTo>
                  <a:pt x="5632450" y="0"/>
                </a:lnTo>
                <a:lnTo>
                  <a:pt x="5594350" y="0"/>
                </a:lnTo>
                <a:lnTo>
                  <a:pt x="5594350" y="6350"/>
                </a:lnTo>
                <a:lnTo>
                  <a:pt x="5632450" y="6350"/>
                </a:lnTo>
                <a:close/>
              </a:path>
              <a:path w="7061200" h="1257300">
                <a:moveTo>
                  <a:pt x="5708650" y="6350"/>
                </a:moveTo>
                <a:lnTo>
                  <a:pt x="5708650" y="0"/>
                </a:lnTo>
                <a:lnTo>
                  <a:pt x="5664200" y="0"/>
                </a:lnTo>
                <a:lnTo>
                  <a:pt x="5664200" y="6350"/>
                </a:lnTo>
                <a:lnTo>
                  <a:pt x="5708650" y="6350"/>
                </a:lnTo>
                <a:close/>
              </a:path>
              <a:path w="7061200" h="1257300">
                <a:moveTo>
                  <a:pt x="5784850" y="6350"/>
                </a:moveTo>
                <a:lnTo>
                  <a:pt x="5784850" y="0"/>
                </a:lnTo>
                <a:lnTo>
                  <a:pt x="5740400" y="0"/>
                </a:lnTo>
                <a:lnTo>
                  <a:pt x="5740400" y="6350"/>
                </a:lnTo>
                <a:lnTo>
                  <a:pt x="5784850" y="6350"/>
                </a:lnTo>
                <a:close/>
              </a:path>
              <a:path w="7061200" h="1257300">
                <a:moveTo>
                  <a:pt x="5854700" y="6350"/>
                </a:moveTo>
                <a:lnTo>
                  <a:pt x="5854700" y="0"/>
                </a:lnTo>
                <a:lnTo>
                  <a:pt x="5810250" y="0"/>
                </a:lnTo>
                <a:lnTo>
                  <a:pt x="5810250" y="6350"/>
                </a:lnTo>
                <a:lnTo>
                  <a:pt x="5854700" y="6350"/>
                </a:lnTo>
                <a:close/>
              </a:path>
              <a:path w="7061200" h="1257300">
                <a:moveTo>
                  <a:pt x="5930900" y="6350"/>
                </a:moveTo>
                <a:lnTo>
                  <a:pt x="5930900" y="0"/>
                </a:lnTo>
                <a:lnTo>
                  <a:pt x="5886450" y="0"/>
                </a:lnTo>
                <a:lnTo>
                  <a:pt x="5886450" y="6350"/>
                </a:lnTo>
                <a:lnTo>
                  <a:pt x="5930900" y="6350"/>
                </a:lnTo>
                <a:close/>
              </a:path>
              <a:path w="7061200" h="1257300">
                <a:moveTo>
                  <a:pt x="6000750" y="6350"/>
                </a:moveTo>
                <a:lnTo>
                  <a:pt x="6000750" y="0"/>
                </a:lnTo>
                <a:lnTo>
                  <a:pt x="5962650" y="0"/>
                </a:lnTo>
                <a:lnTo>
                  <a:pt x="5962650" y="6350"/>
                </a:lnTo>
                <a:lnTo>
                  <a:pt x="6000750" y="6350"/>
                </a:lnTo>
                <a:close/>
              </a:path>
              <a:path w="7061200" h="1257300">
                <a:moveTo>
                  <a:pt x="6076950" y="6350"/>
                </a:moveTo>
                <a:lnTo>
                  <a:pt x="6076950" y="0"/>
                </a:lnTo>
                <a:lnTo>
                  <a:pt x="6032500" y="0"/>
                </a:lnTo>
                <a:lnTo>
                  <a:pt x="6032500" y="6350"/>
                </a:lnTo>
                <a:lnTo>
                  <a:pt x="6076950" y="6350"/>
                </a:lnTo>
                <a:close/>
              </a:path>
              <a:path w="7061200" h="1257300">
                <a:moveTo>
                  <a:pt x="6146800" y="6350"/>
                </a:moveTo>
                <a:lnTo>
                  <a:pt x="6146800" y="0"/>
                </a:lnTo>
                <a:lnTo>
                  <a:pt x="6108700" y="0"/>
                </a:lnTo>
                <a:lnTo>
                  <a:pt x="6108700" y="6350"/>
                </a:lnTo>
                <a:lnTo>
                  <a:pt x="6146800" y="6350"/>
                </a:lnTo>
                <a:close/>
              </a:path>
              <a:path w="7061200" h="1257300">
                <a:moveTo>
                  <a:pt x="6223000" y="6350"/>
                </a:moveTo>
                <a:lnTo>
                  <a:pt x="6223000" y="0"/>
                </a:lnTo>
                <a:lnTo>
                  <a:pt x="6178550" y="0"/>
                </a:lnTo>
                <a:lnTo>
                  <a:pt x="6178550" y="6350"/>
                </a:lnTo>
                <a:lnTo>
                  <a:pt x="6223000" y="6350"/>
                </a:lnTo>
                <a:close/>
              </a:path>
              <a:path w="7061200" h="1257300">
                <a:moveTo>
                  <a:pt x="6292850" y="6350"/>
                </a:moveTo>
                <a:lnTo>
                  <a:pt x="6292850" y="0"/>
                </a:lnTo>
                <a:lnTo>
                  <a:pt x="6254750" y="0"/>
                </a:lnTo>
                <a:lnTo>
                  <a:pt x="6254750" y="6350"/>
                </a:lnTo>
                <a:lnTo>
                  <a:pt x="6292850" y="6350"/>
                </a:lnTo>
                <a:close/>
              </a:path>
              <a:path w="7061200" h="1257300">
                <a:moveTo>
                  <a:pt x="6369050" y="6350"/>
                </a:moveTo>
                <a:lnTo>
                  <a:pt x="6369050" y="0"/>
                </a:lnTo>
                <a:lnTo>
                  <a:pt x="6324600" y="0"/>
                </a:lnTo>
                <a:lnTo>
                  <a:pt x="6324600" y="6350"/>
                </a:lnTo>
                <a:lnTo>
                  <a:pt x="6369050" y="6350"/>
                </a:lnTo>
                <a:close/>
              </a:path>
              <a:path w="7061200" h="1257300">
                <a:moveTo>
                  <a:pt x="6445250" y="6350"/>
                </a:moveTo>
                <a:lnTo>
                  <a:pt x="6445250" y="0"/>
                </a:lnTo>
                <a:lnTo>
                  <a:pt x="6400800" y="0"/>
                </a:lnTo>
                <a:lnTo>
                  <a:pt x="6400800" y="6350"/>
                </a:lnTo>
                <a:lnTo>
                  <a:pt x="6445250" y="6350"/>
                </a:lnTo>
                <a:close/>
              </a:path>
              <a:path w="7061200" h="1257300">
                <a:moveTo>
                  <a:pt x="6515100" y="6350"/>
                </a:moveTo>
                <a:lnTo>
                  <a:pt x="6515100" y="0"/>
                </a:lnTo>
                <a:lnTo>
                  <a:pt x="6477000" y="0"/>
                </a:lnTo>
                <a:lnTo>
                  <a:pt x="6477000" y="6350"/>
                </a:lnTo>
                <a:lnTo>
                  <a:pt x="6515100" y="6350"/>
                </a:lnTo>
                <a:close/>
              </a:path>
              <a:path w="7061200" h="1257300">
                <a:moveTo>
                  <a:pt x="6591300" y="6350"/>
                </a:moveTo>
                <a:lnTo>
                  <a:pt x="6591300" y="0"/>
                </a:lnTo>
                <a:lnTo>
                  <a:pt x="6546850" y="0"/>
                </a:lnTo>
                <a:lnTo>
                  <a:pt x="6546850" y="6350"/>
                </a:lnTo>
                <a:lnTo>
                  <a:pt x="6591300" y="6350"/>
                </a:lnTo>
                <a:close/>
              </a:path>
              <a:path w="7061200" h="1257300">
                <a:moveTo>
                  <a:pt x="6661150" y="6350"/>
                </a:moveTo>
                <a:lnTo>
                  <a:pt x="6661150" y="0"/>
                </a:lnTo>
                <a:lnTo>
                  <a:pt x="6623050" y="0"/>
                </a:lnTo>
                <a:lnTo>
                  <a:pt x="6623050" y="6350"/>
                </a:lnTo>
                <a:lnTo>
                  <a:pt x="6661150" y="6350"/>
                </a:lnTo>
                <a:close/>
              </a:path>
              <a:path w="7061200" h="1257300">
                <a:moveTo>
                  <a:pt x="6737350" y="6350"/>
                </a:moveTo>
                <a:lnTo>
                  <a:pt x="6737350" y="0"/>
                </a:lnTo>
                <a:lnTo>
                  <a:pt x="6692900" y="0"/>
                </a:lnTo>
                <a:lnTo>
                  <a:pt x="6692900" y="6350"/>
                </a:lnTo>
                <a:lnTo>
                  <a:pt x="6737350" y="6350"/>
                </a:lnTo>
                <a:close/>
              </a:path>
              <a:path w="7061200" h="1257300">
                <a:moveTo>
                  <a:pt x="6807200" y="6350"/>
                </a:moveTo>
                <a:lnTo>
                  <a:pt x="6807200" y="0"/>
                </a:lnTo>
                <a:lnTo>
                  <a:pt x="6769100" y="0"/>
                </a:lnTo>
                <a:lnTo>
                  <a:pt x="6769100" y="6350"/>
                </a:lnTo>
                <a:lnTo>
                  <a:pt x="6807200" y="6350"/>
                </a:lnTo>
                <a:close/>
              </a:path>
              <a:path w="7061200" h="1257300">
                <a:moveTo>
                  <a:pt x="6851650" y="0"/>
                </a:moveTo>
                <a:lnTo>
                  <a:pt x="6838950" y="0"/>
                </a:lnTo>
                <a:lnTo>
                  <a:pt x="6838950" y="6350"/>
                </a:lnTo>
                <a:lnTo>
                  <a:pt x="6845300" y="6350"/>
                </a:lnTo>
                <a:lnTo>
                  <a:pt x="6851650" y="0"/>
                </a:lnTo>
                <a:close/>
              </a:path>
              <a:path w="7061200" h="1257300">
                <a:moveTo>
                  <a:pt x="6883400" y="12700"/>
                </a:moveTo>
                <a:lnTo>
                  <a:pt x="6883400" y="0"/>
                </a:lnTo>
                <a:lnTo>
                  <a:pt x="6851650" y="0"/>
                </a:lnTo>
                <a:lnTo>
                  <a:pt x="6845300" y="6350"/>
                </a:lnTo>
                <a:lnTo>
                  <a:pt x="6851650" y="6350"/>
                </a:lnTo>
                <a:lnTo>
                  <a:pt x="6851650" y="7408"/>
                </a:lnTo>
                <a:lnTo>
                  <a:pt x="6883400" y="12700"/>
                </a:lnTo>
                <a:close/>
              </a:path>
              <a:path w="7061200" h="1257300">
                <a:moveTo>
                  <a:pt x="6851650" y="7408"/>
                </a:moveTo>
                <a:lnTo>
                  <a:pt x="6851650" y="6350"/>
                </a:lnTo>
                <a:lnTo>
                  <a:pt x="6845300" y="6350"/>
                </a:lnTo>
                <a:lnTo>
                  <a:pt x="6851650" y="7408"/>
                </a:lnTo>
                <a:close/>
              </a:path>
              <a:path w="7061200" h="1257300">
                <a:moveTo>
                  <a:pt x="6953250" y="25400"/>
                </a:moveTo>
                <a:lnTo>
                  <a:pt x="6934200" y="12700"/>
                </a:lnTo>
                <a:lnTo>
                  <a:pt x="6915150" y="12700"/>
                </a:lnTo>
                <a:lnTo>
                  <a:pt x="6915150" y="19050"/>
                </a:lnTo>
                <a:lnTo>
                  <a:pt x="6927850" y="25400"/>
                </a:lnTo>
                <a:lnTo>
                  <a:pt x="6946900" y="38100"/>
                </a:lnTo>
                <a:lnTo>
                  <a:pt x="6953250" y="25400"/>
                </a:lnTo>
                <a:close/>
              </a:path>
              <a:path w="7061200" h="1257300">
                <a:moveTo>
                  <a:pt x="7010400" y="76200"/>
                </a:moveTo>
                <a:lnTo>
                  <a:pt x="6997700" y="63500"/>
                </a:lnTo>
                <a:lnTo>
                  <a:pt x="6997700" y="57150"/>
                </a:lnTo>
                <a:lnTo>
                  <a:pt x="6978650" y="44450"/>
                </a:lnTo>
                <a:lnTo>
                  <a:pt x="6972300" y="50800"/>
                </a:lnTo>
                <a:lnTo>
                  <a:pt x="7004050" y="82550"/>
                </a:lnTo>
                <a:lnTo>
                  <a:pt x="7010400" y="76200"/>
                </a:lnTo>
                <a:close/>
              </a:path>
              <a:path w="7061200" h="1257300">
                <a:moveTo>
                  <a:pt x="7048500" y="139700"/>
                </a:moveTo>
                <a:lnTo>
                  <a:pt x="7048500" y="127000"/>
                </a:lnTo>
                <a:lnTo>
                  <a:pt x="7042150" y="127000"/>
                </a:lnTo>
                <a:lnTo>
                  <a:pt x="7029450" y="101600"/>
                </a:lnTo>
                <a:lnTo>
                  <a:pt x="7023100" y="107950"/>
                </a:lnTo>
                <a:lnTo>
                  <a:pt x="7042150" y="146050"/>
                </a:lnTo>
                <a:lnTo>
                  <a:pt x="7048500" y="139700"/>
                </a:lnTo>
                <a:close/>
              </a:path>
              <a:path w="7061200" h="1257300">
                <a:moveTo>
                  <a:pt x="7061200" y="209550"/>
                </a:moveTo>
                <a:lnTo>
                  <a:pt x="7054850" y="171450"/>
                </a:lnTo>
                <a:lnTo>
                  <a:pt x="7048500" y="171450"/>
                </a:lnTo>
                <a:lnTo>
                  <a:pt x="7048500" y="209550"/>
                </a:lnTo>
                <a:lnTo>
                  <a:pt x="7061200" y="209550"/>
                </a:lnTo>
                <a:close/>
              </a:path>
              <a:path w="7061200" h="1257300">
                <a:moveTo>
                  <a:pt x="7061200" y="215900"/>
                </a:moveTo>
                <a:lnTo>
                  <a:pt x="7061200" y="209550"/>
                </a:lnTo>
                <a:lnTo>
                  <a:pt x="7048500" y="209550"/>
                </a:lnTo>
                <a:lnTo>
                  <a:pt x="7048500" y="215900"/>
                </a:lnTo>
                <a:lnTo>
                  <a:pt x="7061200" y="215900"/>
                </a:lnTo>
                <a:close/>
              </a:path>
              <a:path w="7061200" h="1257300">
                <a:moveTo>
                  <a:pt x="7061200" y="285750"/>
                </a:moveTo>
                <a:lnTo>
                  <a:pt x="7061200" y="247650"/>
                </a:lnTo>
                <a:lnTo>
                  <a:pt x="7048500" y="247650"/>
                </a:lnTo>
                <a:lnTo>
                  <a:pt x="7048500" y="285750"/>
                </a:lnTo>
                <a:lnTo>
                  <a:pt x="7061200" y="285750"/>
                </a:lnTo>
                <a:close/>
              </a:path>
              <a:path w="7061200" h="1257300">
                <a:moveTo>
                  <a:pt x="7061200" y="361950"/>
                </a:moveTo>
                <a:lnTo>
                  <a:pt x="7061200" y="317500"/>
                </a:lnTo>
                <a:lnTo>
                  <a:pt x="7048500" y="317500"/>
                </a:lnTo>
                <a:lnTo>
                  <a:pt x="7048500" y="361950"/>
                </a:lnTo>
                <a:lnTo>
                  <a:pt x="7061200" y="361950"/>
                </a:lnTo>
                <a:close/>
              </a:path>
              <a:path w="7061200" h="1257300">
                <a:moveTo>
                  <a:pt x="7061200" y="431800"/>
                </a:moveTo>
                <a:lnTo>
                  <a:pt x="7061200" y="393700"/>
                </a:lnTo>
                <a:lnTo>
                  <a:pt x="7048500" y="393700"/>
                </a:lnTo>
                <a:lnTo>
                  <a:pt x="7048500" y="431800"/>
                </a:lnTo>
                <a:lnTo>
                  <a:pt x="7061200" y="431800"/>
                </a:lnTo>
                <a:close/>
              </a:path>
              <a:path w="7061200" h="1257300">
                <a:moveTo>
                  <a:pt x="7061200" y="508000"/>
                </a:moveTo>
                <a:lnTo>
                  <a:pt x="7061200" y="463550"/>
                </a:lnTo>
                <a:lnTo>
                  <a:pt x="7048500" y="463550"/>
                </a:lnTo>
                <a:lnTo>
                  <a:pt x="7048500" y="508000"/>
                </a:lnTo>
                <a:lnTo>
                  <a:pt x="7061200" y="508000"/>
                </a:lnTo>
                <a:close/>
              </a:path>
              <a:path w="7061200" h="1257300">
                <a:moveTo>
                  <a:pt x="7061200" y="584200"/>
                </a:moveTo>
                <a:lnTo>
                  <a:pt x="7061200" y="539750"/>
                </a:lnTo>
                <a:lnTo>
                  <a:pt x="7048500" y="539750"/>
                </a:lnTo>
                <a:lnTo>
                  <a:pt x="7048500" y="584200"/>
                </a:lnTo>
                <a:lnTo>
                  <a:pt x="7061200" y="584200"/>
                </a:lnTo>
                <a:close/>
              </a:path>
              <a:path w="7061200" h="1257300">
                <a:moveTo>
                  <a:pt x="7061200" y="654050"/>
                </a:moveTo>
                <a:lnTo>
                  <a:pt x="7061200" y="615950"/>
                </a:lnTo>
                <a:lnTo>
                  <a:pt x="7048500" y="615950"/>
                </a:lnTo>
                <a:lnTo>
                  <a:pt x="7048500" y="654050"/>
                </a:lnTo>
                <a:lnTo>
                  <a:pt x="7061200" y="654050"/>
                </a:lnTo>
                <a:close/>
              </a:path>
              <a:path w="7061200" h="1257300">
                <a:moveTo>
                  <a:pt x="7061200" y="730250"/>
                </a:moveTo>
                <a:lnTo>
                  <a:pt x="7061200" y="685800"/>
                </a:lnTo>
                <a:lnTo>
                  <a:pt x="7048500" y="685800"/>
                </a:lnTo>
                <a:lnTo>
                  <a:pt x="7048500" y="730250"/>
                </a:lnTo>
                <a:lnTo>
                  <a:pt x="7061200" y="730250"/>
                </a:lnTo>
                <a:close/>
              </a:path>
              <a:path w="7061200" h="1257300">
                <a:moveTo>
                  <a:pt x="7061200" y="800100"/>
                </a:moveTo>
                <a:lnTo>
                  <a:pt x="7061200" y="762000"/>
                </a:lnTo>
                <a:lnTo>
                  <a:pt x="7048500" y="762000"/>
                </a:lnTo>
                <a:lnTo>
                  <a:pt x="7048500" y="800100"/>
                </a:lnTo>
                <a:lnTo>
                  <a:pt x="7061200" y="800100"/>
                </a:lnTo>
                <a:close/>
              </a:path>
              <a:path w="7061200" h="1257300">
                <a:moveTo>
                  <a:pt x="7061200" y="876300"/>
                </a:moveTo>
                <a:lnTo>
                  <a:pt x="7061200" y="831850"/>
                </a:lnTo>
                <a:lnTo>
                  <a:pt x="7048500" y="831850"/>
                </a:lnTo>
                <a:lnTo>
                  <a:pt x="7048500" y="876300"/>
                </a:lnTo>
                <a:lnTo>
                  <a:pt x="7061200" y="876300"/>
                </a:lnTo>
                <a:close/>
              </a:path>
              <a:path w="7061200" h="1257300">
                <a:moveTo>
                  <a:pt x="7061200" y="946150"/>
                </a:moveTo>
                <a:lnTo>
                  <a:pt x="7061200" y="908050"/>
                </a:lnTo>
                <a:lnTo>
                  <a:pt x="7048500" y="908050"/>
                </a:lnTo>
                <a:lnTo>
                  <a:pt x="7048500" y="946150"/>
                </a:lnTo>
                <a:lnTo>
                  <a:pt x="7061200" y="946150"/>
                </a:lnTo>
                <a:close/>
              </a:path>
              <a:path w="7061200" h="1257300">
                <a:moveTo>
                  <a:pt x="7061200" y="1022350"/>
                </a:moveTo>
                <a:lnTo>
                  <a:pt x="7061200" y="977900"/>
                </a:lnTo>
                <a:lnTo>
                  <a:pt x="7048500" y="977900"/>
                </a:lnTo>
                <a:lnTo>
                  <a:pt x="7048500" y="1022350"/>
                </a:lnTo>
                <a:lnTo>
                  <a:pt x="7061200" y="1022350"/>
                </a:lnTo>
                <a:close/>
              </a:path>
              <a:path w="7061200" h="1257300">
                <a:moveTo>
                  <a:pt x="7061200" y="1054100"/>
                </a:moveTo>
                <a:lnTo>
                  <a:pt x="7048500" y="1054100"/>
                </a:lnTo>
                <a:lnTo>
                  <a:pt x="7048500" y="1085850"/>
                </a:lnTo>
                <a:lnTo>
                  <a:pt x="7042150" y="1092200"/>
                </a:lnTo>
                <a:lnTo>
                  <a:pt x="7054850" y="1098550"/>
                </a:lnTo>
                <a:lnTo>
                  <a:pt x="7054850" y="1085850"/>
                </a:lnTo>
                <a:lnTo>
                  <a:pt x="7061200" y="1054100"/>
                </a:lnTo>
                <a:close/>
              </a:path>
              <a:path w="7061200" h="1257300">
                <a:moveTo>
                  <a:pt x="7042150" y="1130300"/>
                </a:moveTo>
                <a:lnTo>
                  <a:pt x="7035800" y="1123950"/>
                </a:lnTo>
                <a:lnTo>
                  <a:pt x="7016750" y="1155700"/>
                </a:lnTo>
                <a:lnTo>
                  <a:pt x="7023100" y="1162050"/>
                </a:lnTo>
                <a:lnTo>
                  <a:pt x="7042150" y="1130300"/>
                </a:lnTo>
                <a:close/>
              </a:path>
              <a:path w="7061200" h="1257300">
                <a:moveTo>
                  <a:pt x="7004050" y="1187450"/>
                </a:moveTo>
                <a:lnTo>
                  <a:pt x="6997700" y="1181100"/>
                </a:lnTo>
                <a:lnTo>
                  <a:pt x="6991350" y="1187450"/>
                </a:lnTo>
                <a:lnTo>
                  <a:pt x="6965950" y="1206500"/>
                </a:lnTo>
                <a:lnTo>
                  <a:pt x="6972300" y="1219200"/>
                </a:lnTo>
                <a:lnTo>
                  <a:pt x="7004050" y="1187450"/>
                </a:lnTo>
                <a:close/>
              </a:path>
              <a:path w="7061200" h="1257300">
                <a:moveTo>
                  <a:pt x="6940550" y="1231900"/>
                </a:moveTo>
                <a:lnTo>
                  <a:pt x="6934200" y="1225550"/>
                </a:lnTo>
                <a:lnTo>
                  <a:pt x="6927850" y="1231900"/>
                </a:lnTo>
                <a:lnTo>
                  <a:pt x="6896100" y="1238250"/>
                </a:lnTo>
                <a:lnTo>
                  <a:pt x="6902450" y="1250950"/>
                </a:lnTo>
                <a:lnTo>
                  <a:pt x="6934200" y="1238250"/>
                </a:lnTo>
                <a:lnTo>
                  <a:pt x="6940550" y="1231900"/>
                </a:lnTo>
                <a:close/>
              </a:path>
              <a:path w="7061200" h="1257300">
                <a:moveTo>
                  <a:pt x="6851650" y="1257300"/>
                </a:moveTo>
                <a:lnTo>
                  <a:pt x="6845300" y="1244600"/>
                </a:lnTo>
                <a:lnTo>
                  <a:pt x="6826250" y="1244600"/>
                </a:lnTo>
                <a:lnTo>
                  <a:pt x="6826250" y="1257300"/>
                </a:lnTo>
                <a:lnTo>
                  <a:pt x="6851650" y="1257300"/>
                </a:lnTo>
                <a:close/>
              </a:path>
              <a:path w="7061200" h="1257300">
                <a:moveTo>
                  <a:pt x="6870700" y="1250950"/>
                </a:moveTo>
                <a:lnTo>
                  <a:pt x="6870700" y="1244600"/>
                </a:lnTo>
                <a:lnTo>
                  <a:pt x="6845300" y="1244600"/>
                </a:lnTo>
                <a:lnTo>
                  <a:pt x="6851650" y="1257300"/>
                </a:lnTo>
                <a:lnTo>
                  <a:pt x="6870700" y="1250950"/>
                </a:lnTo>
                <a:close/>
              </a:path>
              <a:path w="7061200" h="1257300">
                <a:moveTo>
                  <a:pt x="6794500" y="1257300"/>
                </a:moveTo>
                <a:lnTo>
                  <a:pt x="6794500" y="1244600"/>
                </a:lnTo>
                <a:lnTo>
                  <a:pt x="6756400" y="1244600"/>
                </a:lnTo>
                <a:lnTo>
                  <a:pt x="6756400" y="1257300"/>
                </a:lnTo>
                <a:lnTo>
                  <a:pt x="6794500" y="1257300"/>
                </a:lnTo>
                <a:close/>
              </a:path>
              <a:path w="7061200" h="1257300">
                <a:moveTo>
                  <a:pt x="6724650" y="1257300"/>
                </a:moveTo>
                <a:lnTo>
                  <a:pt x="6724650" y="1244600"/>
                </a:lnTo>
                <a:lnTo>
                  <a:pt x="6680200" y="1244600"/>
                </a:lnTo>
                <a:lnTo>
                  <a:pt x="6680200" y="1257300"/>
                </a:lnTo>
                <a:lnTo>
                  <a:pt x="6724650" y="1257300"/>
                </a:lnTo>
                <a:close/>
              </a:path>
              <a:path w="7061200" h="1257300">
                <a:moveTo>
                  <a:pt x="6648450" y="1257300"/>
                </a:moveTo>
                <a:lnTo>
                  <a:pt x="6648450" y="1244600"/>
                </a:lnTo>
                <a:lnTo>
                  <a:pt x="6610350" y="1244600"/>
                </a:lnTo>
                <a:lnTo>
                  <a:pt x="6610350" y="1257300"/>
                </a:lnTo>
                <a:lnTo>
                  <a:pt x="6648450" y="1257300"/>
                </a:lnTo>
                <a:close/>
              </a:path>
              <a:path w="7061200" h="1257300">
                <a:moveTo>
                  <a:pt x="6578600" y="1257300"/>
                </a:moveTo>
                <a:lnTo>
                  <a:pt x="6578600" y="1244600"/>
                </a:lnTo>
                <a:lnTo>
                  <a:pt x="6534150" y="1244600"/>
                </a:lnTo>
                <a:lnTo>
                  <a:pt x="6534150" y="1257300"/>
                </a:lnTo>
                <a:lnTo>
                  <a:pt x="6578600" y="1257300"/>
                </a:lnTo>
                <a:close/>
              </a:path>
              <a:path w="7061200" h="1257300">
                <a:moveTo>
                  <a:pt x="6502400" y="1257300"/>
                </a:moveTo>
                <a:lnTo>
                  <a:pt x="6502400" y="1244600"/>
                </a:lnTo>
                <a:lnTo>
                  <a:pt x="6457950" y="1244600"/>
                </a:lnTo>
                <a:lnTo>
                  <a:pt x="6457950" y="1257300"/>
                </a:lnTo>
                <a:lnTo>
                  <a:pt x="6502400" y="1257300"/>
                </a:lnTo>
                <a:close/>
              </a:path>
              <a:path w="7061200" h="1257300">
                <a:moveTo>
                  <a:pt x="6426200" y="1257300"/>
                </a:moveTo>
                <a:lnTo>
                  <a:pt x="6426200" y="1244600"/>
                </a:lnTo>
                <a:lnTo>
                  <a:pt x="6388100" y="1244600"/>
                </a:lnTo>
                <a:lnTo>
                  <a:pt x="6388100" y="1257300"/>
                </a:lnTo>
                <a:lnTo>
                  <a:pt x="6426200" y="1257300"/>
                </a:lnTo>
                <a:close/>
              </a:path>
              <a:path w="7061200" h="1257300">
                <a:moveTo>
                  <a:pt x="6356350" y="1257300"/>
                </a:moveTo>
                <a:lnTo>
                  <a:pt x="6356350" y="1244600"/>
                </a:lnTo>
                <a:lnTo>
                  <a:pt x="6311900" y="1244600"/>
                </a:lnTo>
                <a:lnTo>
                  <a:pt x="6311900" y="1257300"/>
                </a:lnTo>
                <a:lnTo>
                  <a:pt x="6356350" y="1257300"/>
                </a:lnTo>
                <a:close/>
              </a:path>
              <a:path w="7061200" h="1257300">
                <a:moveTo>
                  <a:pt x="6280150" y="1257300"/>
                </a:moveTo>
                <a:lnTo>
                  <a:pt x="6280150" y="1244600"/>
                </a:lnTo>
                <a:lnTo>
                  <a:pt x="6242050" y="1244600"/>
                </a:lnTo>
                <a:lnTo>
                  <a:pt x="6242050" y="1257300"/>
                </a:lnTo>
                <a:lnTo>
                  <a:pt x="6280150" y="1257300"/>
                </a:lnTo>
                <a:close/>
              </a:path>
              <a:path w="7061200" h="1257300">
                <a:moveTo>
                  <a:pt x="6210300" y="1257300"/>
                </a:moveTo>
                <a:lnTo>
                  <a:pt x="6210300" y="1244600"/>
                </a:lnTo>
                <a:lnTo>
                  <a:pt x="6165850" y="1244600"/>
                </a:lnTo>
                <a:lnTo>
                  <a:pt x="6165850" y="1257300"/>
                </a:lnTo>
                <a:lnTo>
                  <a:pt x="6210300" y="1257300"/>
                </a:lnTo>
                <a:close/>
              </a:path>
              <a:path w="7061200" h="1257300">
                <a:moveTo>
                  <a:pt x="6134100" y="1257300"/>
                </a:moveTo>
                <a:lnTo>
                  <a:pt x="6134100" y="1244600"/>
                </a:lnTo>
                <a:lnTo>
                  <a:pt x="6096000" y="1244600"/>
                </a:lnTo>
                <a:lnTo>
                  <a:pt x="6096000" y="1257300"/>
                </a:lnTo>
                <a:lnTo>
                  <a:pt x="6134100" y="1257300"/>
                </a:lnTo>
                <a:close/>
              </a:path>
              <a:path w="7061200" h="1257300">
                <a:moveTo>
                  <a:pt x="6064250" y="1257300"/>
                </a:moveTo>
                <a:lnTo>
                  <a:pt x="6064250" y="1244600"/>
                </a:lnTo>
                <a:lnTo>
                  <a:pt x="6019800" y="1244600"/>
                </a:lnTo>
                <a:lnTo>
                  <a:pt x="6019800" y="1257300"/>
                </a:lnTo>
                <a:lnTo>
                  <a:pt x="6064250" y="1257300"/>
                </a:lnTo>
                <a:close/>
              </a:path>
              <a:path w="7061200" h="1257300">
                <a:moveTo>
                  <a:pt x="5988050" y="1257300"/>
                </a:moveTo>
                <a:lnTo>
                  <a:pt x="5988050" y="1244600"/>
                </a:lnTo>
                <a:lnTo>
                  <a:pt x="5943600" y="1244600"/>
                </a:lnTo>
                <a:lnTo>
                  <a:pt x="5943600" y="1257300"/>
                </a:lnTo>
                <a:lnTo>
                  <a:pt x="5988050" y="1257300"/>
                </a:lnTo>
                <a:close/>
              </a:path>
              <a:path w="7061200" h="1257300">
                <a:moveTo>
                  <a:pt x="5911850" y="1257300"/>
                </a:moveTo>
                <a:lnTo>
                  <a:pt x="5911850" y="1244600"/>
                </a:lnTo>
                <a:lnTo>
                  <a:pt x="5873750" y="1244600"/>
                </a:lnTo>
                <a:lnTo>
                  <a:pt x="5873750" y="1257300"/>
                </a:lnTo>
                <a:lnTo>
                  <a:pt x="5911850" y="1257300"/>
                </a:lnTo>
                <a:close/>
              </a:path>
              <a:path w="7061200" h="1257300">
                <a:moveTo>
                  <a:pt x="5842000" y="1257300"/>
                </a:moveTo>
                <a:lnTo>
                  <a:pt x="5842000" y="1244600"/>
                </a:lnTo>
                <a:lnTo>
                  <a:pt x="5797550" y="1244600"/>
                </a:lnTo>
                <a:lnTo>
                  <a:pt x="5797550" y="1257300"/>
                </a:lnTo>
                <a:lnTo>
                  <a:pt x="5842000" y="1257300"/>
                </a:lnTo>
                <a:close/>
              </a:path>
              <a:path w="7061200" h="1257300">
                <a:moveTo>
                  <a:pt x="5765800" y="1257300"/>
                </a:moveTo>
                <a:lnTo>
                  <a:pt x="5765800" y="1244600"/>
                </a:lnTo>
                <a:lnTo>
                  <a:pt x="5727700" y="1244600"/>
                </a:lnTo>
                <a:lnTo>
                  <a:pt x="5727700" y="1257300"/>
                </a:lnTo>
                <a:lnTo>
                  <a:pt x="5765800" y="1257300"/>
                </a:lnTo>
                <a:close/>
              </a:path>
              <a:path w="7061200" h="1257300">
                <a:moveTo>
                  <a:pt x="5695950" y="1257300"/>
                </a:moveTo>
                <a:lnTo>
                  <a:pt x="5695950" y="1244600"/>
                </a:lnTo>
                <a:lnTo>
                  <a:pt x="5651500" y="1244600"/>
                </a:lnTo>
                <a:lnTo>
                  <a:pt x="5651500" y="1257300"/>
                </a:lnTo>
                <a:lnTo>
                  <a:pt x="5695950" y="1257300"/>
                </a:lnTo>
                <a:close/>
              </a:path>
              <a:path w="7061200" h="1257300">
                <a:moveTo>
                  <a:pt x="5619750" y="1257300"/>
                </a:moveTo>
                <a:lnTo>
                  <a:pt x="5619750" y="1244600"/>
                </a:lnTo>
                <a:lnTo>
                  <a:pt x="5581650" y="1244600"/>
                </a:lnTo>
                <a:lnTo>
                  <a:pt x="5581650" y="1257300"/>
                </a:lnTo>
                <a:lnTo>
                  <a:pt x="5619750" y="1257300"/>
                </a:lnTo>
                <a:close/>
              </a:path>
              <a:path w="7061200" h="1257300">
                <a:moveTo>
                  <a:pt x="5549900" y="1257300"/>
                </a:moveTo>
                <a:lnTo>
                  <a:pt x="5549900" y="1244600"/>
                </a:lnTo>
                <a:lnTo>
                  <a:pt x="5505450" y="1244600"/>
                </a:lnTo>
                <a:lnTo>
                  <a:pt x="5505450" y="1257300"/>
                </a:lnTo>
                <a:lnTo>
                  <a:pt x="5549900" y="1257300"/>
                </a:lnTo>
                <a:close/>
              </a:path>
              <a:path w="7061200" h="1257300">
                <a:moveTo>
                  <a:pt x="5473700" y="1257300"/>
                </a:moveTo>
                <a:lnTo>
                  <a:pt x="5473700" y="1244600"/>
                </a:lnTo>
                <a:lnTo>
                  <a:pt x="5429250" y="1244600"/>
                </a:lnTo>
                <a:lnTo>
                  <a:pt x="5429250" y="1257300"/>
                </a:lnTo>
                <a:lnTo>
                  <a:pt x="5473700" y="1257300"/>
                </a:lnTo>
                <a:close/>
              </a:path>
              <a:path w="7061200" h="1257300">
                <a:moveTo>
                  <a:pt x="5397500" y="1257300"/>
                </a:moveTo>
                <a:lnTo>
                  <a:pt x="5397500" y="1244600"/>
                </a:lnTo>
                <a:lnTo>
                  <a:pt x="5359400" y="1244600"/>
                </a:lnTo>
                <a:lnTo>
                  <a:pt x="5359400" y="1257300"/>
                </a:lnTo>
                <a:lnTo>
                  <a:pt x="5397500" y="1257300"/>
                </a:lnTo>
                <a:close/>
              </a:path>
              <a:path w="7061200" h="1257300">
                <a:moveTo>
                  <a:pt x="5327650" y="1257300"/>
                </a:moveTo>
                <a:lnTo>
                  <a:pt x="5327650" y="1244600"/>
                </a:lnTo>
                <a:lnTo>
                  <a:pt x="5283200" y="1244600"/>
                </a:lnTo>
                <a:lnTo>
                  <a:pt x="5283200" y="1257300"/>
                </a:lnTo>
                <a:lnTo>
                  <a:pt x="5327650" y="1257300"/>
                </a:lnTo>
                <a:close/>
              </a:path>
              <a:path w="7061200" h="1257300">
                <a:moveTo>
                  <a:pt x="5251450" y="1257300"/>
                </a:moveTo>
                <a:lnTo>
                  <a:pt x="5251450" y="1244600"/>
                </a:lnTo>
                <a:lnTo>
                  <a:pt x="5213350" y="1244600"/>
                </a:lnTo>
                <a:lnTo>
                  <a:pt x="5213350" y="1257300"/>
                </a:lnTo>
                <a:lnTo>
                  <a:pt x="5251450" y="1257300"/>
                </a:lnTo>
                <a:close/>
              </a:path>
              <a:path w="7061200" h="1257300">
                <a:moveTo>
                  <a:pt x="5181600" y="1257300"/>
                </a:moveTo>
                <a:lnTo>
                  <a:pt x="5181600" y="1244600"/>
                </a:lnTo>
                <a:lnTo>
                  <a:pt x="5137150" y="1244600"/>
                </a:lnTo>
                <a:lnTo>
                  <a:pt x="5137150" y="1257300"/>
                </a:lnTo>
                <a:lnTo>
                  <a:pt x="5181600" y="1257300"/>
                </a:lnTo>
                <a:close/>
              </a:path>
              <a:path w="7061200" h="1257300">
                <a:moveTo>
                  <a:pt x="5105400" y="1257300"/>
                </a:moveTo>
                <a:lnTo>
                  <a:pt x="5105400" y="1244600"/>
                </a:lnTo>
                <a:lnTo>
                  <a:pt x="5067300" y="1244600"/>
                </a:lnTo>
                <a:lnTo>
                  <a:pt x="5067300" y="1257300"/>
                </a:lnTo>
                <a:lnTo>
                  <a:pt x="5105400" y="1257300"/>
                </a:lnTo>
                <a:close/>
              </a:path>
              <a:path w="7061200" h="1257300">
                <a:moveTo>
                  <a:pt x="5035550" y="1257300"/>
                </a:moveTo>
                <a:lnTo>
                  <a:pt x="5035550" y="1244600"/>
                </a:lnTo>
                <a:lnTo>
                  <a:pt x="4991100" y="1244600"/>
                </a:lnTo>
                <a:lnTo>
                  <a:pt x="4991100" y="1257300"/>
                </a:lnTo>
                <a:lnTo>
                  <a:pt x="5035550" y="1257300"/>
                </a:lnTo>
                <a:close/>
              </a:path>
              <a:path w="7061200" h="1257300">
                <a:moveTo>
                  <a:pt x="4959350" y="1257300"/>
                </a:moveTo>
                <a:lnTo>
                  <a:pt x="4959350" y="1244600"/>
                </a:lnTo>
                <a:lnTo>
                  <a:pt x="4914900" y="1244600"/>
                </a:lnTo>
                <a:lnTo>
                  <a:pt x="4914900" y="1257300"/>
                </a:lnTo>
                <a:lnTo>
                  <a:pt x="4959350" y="1257300"/>
                </a:lnTo>
                <a:close/>
              </a:path>
              <a:path w="7061200" h="1257300">
                <a:moveTo>
                  <a:pt x="4883150" y="1257300"/>
                </a:moveTo>
                <a:lnTo>
                  <a:pt x="4883150" y="1244600"/>
                </a:lnTo>
                <a:lnTo>
                  <a:pt x="4845050" y="1244600"/>
                </a:lnTo>
                <a:lnTo>
                  <a:pt x="4845050" y="1257300"/>
                </a:lnTo>
                <a:lnTo>
                  <a:pt x="4883150" y="1257300"/>
                </a:lnTo>
                <a:close/>
              </a:path>
              <a:path w="7061200" h="1257300">
                <a:moveTo>
                  <a:pt x="4813300" y="1257300"/>
                </a:moveTo>
                <a:lnTo>
                  <a:pt x="4813300" y="1244600"/>
                </a:lnTo>
                <a:lnTo>
                  <a:pt x="4768850" y="1244600"/>
                </a:lnTo>
                <a:lnTo>
                  <a:pt x="4768850" y="1257300"/>
                </a:lnTo>
                <a:lnTo>
                  <a:pt x="4813300" y="1257300"/>
                </a:lnTo>
                <a:close/>
              </a:path>
              <a:path w="7061200" h="1257300">
                <a:moveTo>
                  <a:pt x="4737100" y="1257300"/>
                </a:moveTo>
                <a:lnTo>
                  <a:pt x="4737100" y="1244600"/>
                </a:lnTo>
                <a:lnTo>
                  <a:pt x="4699000" y="1244600"/>
                </a:lnTo>
                <a:lnTo>
                  <a:pt x="4699000" y="1257300"/>
                </a:lnTo>
                <a:lnTo>
                  <a:pt x="4737100" y="1257300"/>
                </a:lnTo>
                <a:close/>
              </a:path>
              <a:path w="7061200" h="1257300">
                <a:moveTo>
                  <a:pt x="4667250" y="1257300"/>
                </a:moveTo>
                <a:lnTo>
                  <a:pt x="4667250" y="1244600"/>
                </a:lnTo>
                <a:lnTo>
                  <a:pt x="4622800" y="1244600"/>
                </a:lnTo>
                <a:lnTo>
                  <a:pt x="4622800" y="1257300"/>
                </a:lnTo>
                <a:lnTo>
                  <a:pt x="4667250" y="1257300"/>
                </a:lnTo>
                <a:close/>
              </a:path>
              <a:path w="7061200" h="1257300">
                <a:moveTo>
                  <a:pt x="4591050" y="1257300"/>
                </a:moveTo>
                <a:lnTo>
                  <a:pt x="4591050" y="1244600"/>
                </a:lnTo>
                <a:lnTo>
                  <a:pt x="4552950" y="1244600"/>
                </a:lnTo>
                <a:lnTo>
                  <a:pt x="4552950" y="1257300"/>
                </a:lnTo>
                <a:lnTo>
                  <a:pt x="4591050" y="1257300"/>
                </a:lnTo>
                <a:close/>
              </a:path>
              <a:path w="7061200" h="1257300">
                <a:moveTo>
                  <a:pt x="4521200" y="1257300"/>
                </a:moveTo>
                <a:lnTo>
                  <a:pt x="4521200" y="1244600"/>
                </a:lnTo>
                <a:lnTo>
                  <a:pt x="4476750" y="1244600"/>
                </a:lnTo>
                <a:lnTo>
                  <a:pt x="4476750" y="1257300"/>
                </a:lnTo>
                <a:lnTo>
                  <a:pt x="4521200" y="1257300"/>
                </a:lnTo>
                <a:close/>
              </a:path>
              <a:path w="7061200" h="1257300">
                <a:moveTo>
                  <a:pt x="4445000" y="1257300"/>
                </a:moveTo>
                <a:lnTo>
                  <a:pt x="4445000" y="1244600"/>
                </a:lnTo>
                <a:lnTo>
                  <a:pt x="4400550" y="1244600"/>
                </a:lnTo>
                <a:lnTo>
                  <a:pt x="4400550" y="1257300"/>
                </a:lnTo>
                <a:lnTo>
                  <a:pt x="4445000" y="1257300"/>
                </a:lnTo>
                <a:close/>
              </a:path>
              <a:path w="7061200" h="1257300">
                <a:moveTo>
                  <a:pt x="4368800" y="1257300"/>
                </a:moveTo>
                <a:lnTo>
                  <a:pt x="4368800" y="1244600"/>
                </a:lnTo>
                <a:lnTo>
                  <a:pt x="4330700" y="1244600"/>
                </a:lnTo>
                <a:lnTo>
                  <a:pt x="4330700" y="1257300"/>
                </a:lnTo>
                <a:lnTo>
                  <a:pt x="4368800" y="1257300"/>
                </a:lnTo>
                <a:close/>
              </a:path>
              <a:path w="7061200" h="1257300">
                <a:moveTo>
                  <a:pt x="4298950" y="1257300"/>
                </a:moveTo>
                <a:lnTo>
                  <a:pt x="4298950" y="1244600"/>
                </a:lnTo>
                <a:lnTo>
                  <a:pt x="4254500" y="1244600"/>
                </a:lnTo>
                <a:lnTo>
                  <a:pt x="4254500" y="1257300"/>
                </a:lnTo>
                <a:lnTo>
                  <a:pt x="4298950" y="1257300"/>
                </a:lnTo>
                <a:close/>
              </a:path>
              <a:path w="7061200" h="1257300">
                <a:moveTo>
                  <a:pt x="4222750" y="1257300"/>
                </a:moveTo>
                <a:lnTo>
                  <a:pt x="4222750" y="1244600"/>
                </a:lnTo>
                <a:lnTo>
                  <a:pt x="4184650" y="1244600"/>
                </a:lnTo>
                <a:lnTo>
                  <a:pt x="4184650" y="1257300"/>
                </a:lnTo>
                <a:lnTo>
                  <a:pt x="4222750" y="1257300"/>
                </a:lnTo>
                <a:close/>
              </a:path>
              <a:path w="7061200" h="1257300">
                <a:moveTo>
                  <a:pt x="4152900" y="1257300"/>
                </a:moveTo>
                <a:lnTo>
                  <a:pt x="4152900" y="1244600"/>
                </a:lnTo>
                <a:lnTo>
                  <a:pt x="4108450" y="1244600"/>
                </a:lnTo>
                <a:lnTo>
                  <a:pt x="4108450" y="1257300"/>
                </a:lnTo>
                <a:lnTo>
                  <a:pt x="4152900" y="1257300"/>
                </a:lnTo>
                <a:close/>
              </a:path>
              <a:path w="7061200" h="1257300">
                <a:moveTo>
                  <a:pt x="4076700" y="1257300"/>
                </a:moveTo>
                <a:lnTo>
                  <a:pt x="4076700" y="1244600"/>
                </a:lnTo>
                <a:lnTo>
                  <a:pt x="4038600" y="1244600"/>
                </a:lnTo>
                <a:lnTo>
                  <a:pt x="4038600" y="1257300"/>
                </a:lnTo>
                <a:lnTo>
                  <a:pt x="4076700" y="1257300"/>
                </a:lnTo>
                <a:close/>
              </a:path>
              <a:path w="7061200" h="1257300">
                <a:moveTo>
                  <a:pt x="4006850" y="1257300"/>
                </a:moveTo>
                <a:lnTo>
                  <a:pt x="4006850" y="1244600"/>
                </a:lnTo>
                <a:lnTo>
                  <a:pt x="3962400" y="1244600"/>
                </a:lnTo>
                <a:lnTo>
                  <a:pt x="3962400" y="1257300"/>
                </a:lnTo>
                <a:lnTo>
                  <a:pt x="4006850" y="1257300"/>
                </a:lnTo>
                <a:close/>
              </a:path>
              <a:path w="7061200" h="1257300">
                <a:moveTo>
                  <a:pt x="3930650" y="1257300"/>
                </a:moveTo>
                <a:lnTo>
                  <a:pt x="3930650" y="1244600"/>
                </a:lnTo>
                <a:lnTo>
                  <a:pt x="3886200" y="1244600"/>
                </a:lnTo>
                <a:lnTo>
                  <a:pt x="3886200" y="1257300"/>
                </a:lnTo>
                <a:lnTo>
                  <a:pt x="3930650" y="1257300"/>
                </a:lnTo>
                <a:close/>
              </a:path>
              <a:path w="7061200" h="1257300">
                <a:moveTo>
                  <a:pt x="3854450" y="1257300"/>
                </a:moveTo>
                <a:lnTo>
                  <a:pt x="3854450" y="1244600"/>
                </a:lnTo>
                <a:lnTo>
                  <a:pt x="3816350" y="1244600"/>
                </a:lnTo>
                <a:lnTo>
                  <a:pt x="3816350" y="1257300"/>
                </a:lnTo>
                <a:lnTo>
                  <a:pt x="3854450" y="1257300"/>
                </a:lnTo>
                <a:close/>
              </a:path>
              <a:path w="7061200" h="1257300">
                <a:moveTo>
                  <a:pt x="3784600" y="1257300"/>
                </a:moveTo>
                <a:lnTo>
                  <a:pt x="3784600" y="1244600"/>
                </a:lnTo>
                <a:lnTo>
                  <a:pt x="3740150" y="1244600"/>
                </a:lnTo>
                <a:lnTo>
                  <a:pt x="3740150" y="1257300"/>
                </a:lnTo>
                <a:lnTo>
                  <a:pt x="3784600" y="1257300"/>
                </a:lnTo>
                <a:close/>
              </a:path>
              <a:path w="7061200" h="1257300">
                <a:moveTo>
                  <a:pt x="3708400" y="1257300"/>
                </a:moveTo>
                <a:lnTo>
                  <a:pt x="3708400" y="1244600"/>
                </a:lnTo>
                <a:lnTo>
                  <a:pt x="3670300" y="1244600"/>
                </a:lnTo>
                <a:lnTo>
                  <a:pt x="3670300" y="1257300"/>
                </a:lnTo>
                <a:lnTo>
                  <a:pt x="3708400" y="1257300"/>
                </a:lnTo>
                <a:close/>
              </a:path>
              <a:path w="7061200" h="1257300">
                <a:moveTo>
                  <a:pt x="3638550" y="1257300"/>
                </a:moveTo>
                <a:lnTo>
                  <a:pt x="3638550" y="1244600"/>
                </a:lnTo>
                <a:lnTo>
                  <a:pt x="3594100" y="1244600"/>
                </a:lnTo>
                <a:lnTo>
                  <a:pt x="3594100" y="1257300"/>
                </a:lnTo>
                <a:lnTo>
                  <a:pt x="3638550" y="1257300"/>
                </a:lnTo>
                <a:close/>
              </a:path>
              <a:path w="7061200" h="1257300">
                <a:moveTo>
                  <a:pt x="3562350" y="1257300"/>
                </a:moveTo>
                <a:lnTo>
                  <a:pt x="3562350" y="1244600"/>
                </a:lnTo>
                <a:lnTo>
                  <a:pt x="3524250" y="1244600"/>
                </a:lnTo>
                <a:lnTo>
                  <a:pt x="3524250" y="1257300"/>
                </a:lnTo>
                <a:lnTo>
                  <a:pt x="3562350" y="1257300"/>
                </a:lnTo>
                <a:close/>
              </a:path>
              <a:path w="7061200" h="1257300">
                <a:moveTo>
                  <a:pt x="3492500" y="1257300"/>
                </a:moveTo>
                <a:lnTo>
                  <a:pt x="3492500" y="1244600"/>
                </a:lnTo>
                <a:lnTo>
                  <a:pt x="3448050" y="1244600"/>
                </a:lnTo>
                <a:lnTo>
                  <a:pt x="3448050" y="1257300"/>
                </a:lnTo>
                <a:lnTo>
                  <a:pt x="3492500" y="1257300"/>
                </a:lnTo>
                <a:close/>
              </a:path>
              <a:path w="7061200" h="1257300">
                <a:moveTo>
                  <a:pt x="3416300" y="1257300"/>
                </a:moveTo>
                <a:lnTo>
                  <a:pt x="3416300" y="1244600"/>
                </a:lnTo>
                <a:lnTo>
                  <a:pt x="3371850" y="1244600"/>
                </a:lnTo>
                <a:lnTo>
                  <a:pt x="3371850" y="1257300"/>
                </a:lnTo>
                <a:lnTo>
                  <a:pt x="3416300" y="1257300"/>
                </a:lnTo>
                <a:close/>
              </a:path>
              <a:path w="7061200" h="1257300">
                <a:moveTo>
                  <a:pt x="3346450" y="1257300"/>
                </a:moveTo>
                <a:lnTo>
                  <a:pt x="3346450" y="1244600"/>
                </a:lnTo>
                <a:lnTo>
                  <a:pt x="3302000" y="1244600"/>
                </a:lnTo>
                <a:lnTo>
                  <a:pt x="3302000" y="1257300"/>
                </a:lnTo>
                <a:lnTo>
                  <a:pt x="3346450" y="1257300"/>
                </a:lnTo>
                <a:close/>
              </a:path>
              <a:path w="7061200" h="1257300">
                <a:moveTo>
                  <a:pt x="3270250" y="1257300"/>
                </a:moveTo>
                <a:lnTo>
                  <a:pt x="3270250" y="1244600"/>
                </a:lnTo>
                <a:lnTo>
                  <a:pt x="3225800" y="1244600"/>
                </a:lnTo>
                <a:lnTo>
                  <a:pt x="3225800" y="1257300"/>
                </a:lnTo>
                <a:lnTo>
                  <a:pt x="3270250" y="1257300"/>
                </a:lnTo>
                <a:close/>
              </a:path>
              <a:path w="7061200" h="1257300">
                <a:moveTo>
                  <a:pt x="3194050" y="1257300"/>
                </a:moveTo>
                <a:lnTo>
                  <a:pt x="3194050" y="1244600"/>
                </a:lnTo>
                <a:lnTo>
                  <a:pt x="3155950" y="1244600"/>
                </a:lnTo>
                <a:lnTo>
                  <a:pt x="3155950" y="1257300"/>
                </a:lnTo>
                <a:lnTo>
                  <a:pt x="3194050" y="1257300"/>
                </a:lnTo>
                <a:close/>
              </a:path>
              <a:path w="7061200" h="1257300">
                <a:moveTo>
                  <a:pt x="3124200" y="1257300"/>
                </a:moveTo>
                <a:lnTo>
                  <a:pt x="3124200" y="1244600"/>
                </a:lnTo>
                <a:lnTo>
                  <a:pt x="3079750" y="1244600"/>
                </a:lnTo>
                <a:lnTo>
                  <a:pt x="3079750" y="1257300"/>
                </a:lnTo>
                <a:lnTo>
                  <a:pt x="3124200" y="1257300"/>
                </a:lnTo>
                <a:close/>
              </a:path>
              <a:path w="7061200" h="1257300">
                <a:moveTo>
                  <a:pt x="3048000" y="1257300"/>
                </a:moveTo>
                <a:lnTo>
                  <a:pt x="3048000" y="1244600"/>
                </a:lnTo>
                <a:lnTo>
                  <a:pt x="3009900" y="1244600"/>
                </a:lnTo>
                <a:lnTo>
                  <a:pt x="3009900" y="1257300"/>
                </a:lnTo>
                <a:lnTo>
                  <a:pt x="3048000" y="1257300"/>
                </a:lnTo>
                <a:close/>
              </a:path>
              <a:path w="7061200" h="1257300">
                <a:moveTo>
                  <a:pt x="2978150" y="1257300"/>
                </a:moveTo>
                <a:lnTo>
                  <a:pt x="2978150" y="1244600"/>
                </a:lnTo>
                <a:lnTo>
                  <a:pt x="2933700" y="1244600"/>
                </a:lnTo>
                <a:lnTo>
                  <a:pt x="2933700" y="1257300"/>
                </a:lnTo>
                <a:lnTo>
                  <a:pt x="2978150" y="1257300"/>
                </a:lnTo>
                <a:close/>
              </a:path>
              <a:path w="7061200" h="1257300">
                <a:moveTo>
                  <a:pt x="2901950" y="1257300"/>
                </a:moveTo>
                <a:lnTo>
                  <a:pt x="2901950" y="1244600"/>
                </a:lnTo>
                <a:lnTo>
                  <a:pt x="2857500" y="1244600"/>
                </a:lnTo>
                <a:lnTo>
                  <a:pt x="2857500" y="1257300"/>
                </a:lnTo>
                <a:lnTo>
                  <a:pt x="2901950" y="1257300"/>
                </a:lnTo>
                <a:close/>
              </a:path>
              <a:path w="7061200" h="1257300">
                <a:moveTo>
                  <a:pt x="2832100" y="1257300"/>
                </a:moveTo>
                <a:lnTo>
                  <a:pt x="2832100" y="1244600"/>
                </a:lnTo>
                <a:lnTo>
                  <a:pt x="2787650" y="1244600"/>
                </a:lnTo>
                <a:lnTo>
                  <a:pt x="2787650" y="1257300"/>
                </a:lnTo>
                <a:lnTo>
                  <a:pt x="2832100" y="1257300"/>
                </a:lnTo>
                <a:close/>
              </a:path>
              <a:path w="7061200" h="1257300">
                <a:moveTo>
                  <a:pt x="2755900" y="1257300"/>
                </a:moveTo>
                <a:lnTo>
                  <a:pt x="2755900" y="1244600"/>
                </a:lnTo>
                <a:lnTo>
                  <a:pt x="2711450" y="1244600"/>
                </a:lnTo>
                <a:lnTo>
                  <a:pt x="2711450" y="1257300"/>
                </a:lnTo>
                <a:lnTo>
                  <a:pt x="2755900" y="1257300"/>
                </a:lnTo>
                <a:close/>
              </a:path>
              <a:path w="7061200" h="1257300">
                <a:moveTo>
                  <a:pt x="2679700" y="1257300"/>
                </a:moveTo>
                <a:lnTo>
                  <a:pt x="2679700" y="1244600"/>
                </a:lnTo>
                <a:lnTo>
                  <a:pt x="2641600" y="1244600"/>
                </a:lnTo>
                <a:lnTo>
                  <a:pt x="2641600" y="1257300"/>
                </a:lnTo>
                <a:lnTo>
                  <a:pt x="2679700" y="1257300"/>
                </a:lnTo>
                <a:close/>
              </a:path>
              <a:path w="7061200" h="1257300">
                <a:moveTo>
                  <a:pt x="2609850" y="1257300"/>
                </a:moveTo>
                <a:lnTo>
                  <a:pt x="2609850" y="1244600"/>
                </a:lnTo>
                <a:lnTo>
                  <a:pt x="2565400" y="1244600"/>
                </a:lnTo>
                <a:lnTo>
                  <a:pt x="2565400" y="1257300"/>
                </a:lnTo>
                <a:lnTo>
                  <a:pt x="2609850" y="1257300"/>
                </a:lnTo>
                <a:close/>
              </a:path>
              <a:path w="7061200" h="1257300">
                <a:moveTo>
                  <a:pt x="2533650" y="1257300"/>
                </a:moveTo>
                <a:lnTo>
                  <a:pt x="2533650" y="1244600"/>
                </a:lnTo>
                <a:lnTo>
                  <a:pt x="2495550" y="1244600"/>
                </a:lnTo>
                <a:lnTo>
                  <a:pt x="2495550" y="1257300"/>
                </a:lnTo>
                <a:lnTo>
                  <a:pt x="2533650" y="1257300"/>
                </a:lnTo>
                <a:close/>
              </a:path>
              <a:path w="7061200" h="1257300">
                <a:moveTo>
                  <a:pt x="2463800" y="1257300"/>
                </a:moveTo>
                <a:lnTo>
                  <a:pt x="2463800" y="1244600"/>
                </a:lnTo>
                <a:lnTo>
                  <a:pt x="2419350" y="1244600"/>
                </a:lnTo>
                <a:lnTo>
                  <a:pt x="2419350" y="1257300"/>
                </a:lnTo>
                <a:lnTo>
                  <a:pt x="2463800" y="1257300"/>
                </a:lnTo>
                <a:close/>
              </a:path>
              <a:path w="7061200" h="1257300">
                <a:moveTo>
                  <a:pt x="2387600" y="1257300"/>
                </a:moveTo>
                <a:lnTo>
                  <a:pt x="2387600" y="1244600"/>
                </a:lnTo>
                <a:lnTo>
                  <a:pt x="2343150" y="1244600"/>
                </a:lnTo>
                <a:lnTo>
                  <a:pt x="2343150" y="1257300"/>
                </a:lnTo>
                <a:lnTo>
                  <a:pt x="2387600" y="1257300"/>
                </a:lnTo>
                <a:close/>
              </a:path>
              <a:path w="7061200" h="1257300">
                <a:moveTo>
                  <a:pt x="2317750" y="1257300"/>
                </a:moveTo>
                <a:lnTo>
                  <a:pt x="2317750" y="1244600"/>
                </a:lnTo>
                <a:lnTo>
                  <a:pt x="2273300" y="1244600"/>
                </a:lnTo>
                <a:lnTo>
                  <a:pt x="2273300" y="1257300"/>
                </a:lnTo>
                <a:lnTo>
                  <a:pt x="2317750" y="1257300"/>
                </a:lnTo>
                <a:close/>
              </a:path>
              <a:path w="7061200" h="1257300">
                <a:moveTo>
                  <a:pt x="2241550" y="1257300"/>
                </a:moveTo>
                <a:lnTo>
                  <a:pt x="2241550" y="1244600"/>
                </a:lnTo>
                <a:lnTo>
                  <a:pt x="2197100" y="1244600"/>
                </a:lnTo>
                <a:lnTo>
                  <a:pt x="2197100" y="1257300"/>
                </a:lnTo>
                <a:lnTo>
                  <a:pt x="2241550" y="1257300"/>
                </a:lnTo>
                <a:close/>
              </a:path>
              <a:path w="7061200" h="1257300">
                <a:moveTo>
                  <a:pt x="2165350" y="1257300"/>
                </a:moveTo>
                <a:lnTo>
                  <a:pt x="2165350" y="1244600"/>
                </a:lnTo>
                <a:lnTo>
                  <a:pt x="2127250" y="1244600"/>
                </a:lnTo>
                <a:lnTo>
                  <a:pt x="2127250" y="1257300"/>
                </a:lnTo>
                <a:lnTo>
                  <a:pt x="2165350" y="1257300"/>
                </a:lnTo>
                <a:close/>
              </a:path>
              <a:path w="7061200" h="1257300">
                <a:moveTo>
                  <a:pt x="2095500" y="1257300"/>
                </a:moveTo>
                <a:lnTo>
                  <a:pt x="2095500" y="1244600"/>
                </a:lnTo>
                <a:lnTo>
                  <a:pt x="2051050" y="1244600"/>
                </a:lnTo>
                <a:lnTo>
                  <a:pt x="2051050" y="1257300"/>
                </a:lnTo>
                <a:lnTo>
                  <a:pt x="2095500" y="1257300"/>
                </a:lnTo>
                <a:close/>
              </a:path>
              <a:path w="7061200" h="1257300">
                <a:moveTo>
                  <a:pt x="2019300" y="1257300"/>
                </a:moveTo>
                <a:lnTo>
                  <a:pt x="2019300" y="1244600"/>
                </a:lnTo>
                <a:lnTo>
                  <a:pt x="1981200" y="1244600"/>
                </a:lnTo>
                <a:lnTo>
                  <a:pt x="1981200" y="1257300"/>
                </a:lnTo>
                <a:lnTo>
                  <a:pt x="2019300" y="1257300"/>
                </a:lnTo>
                <a:close/>
              </a:path>
              <a:path w="7061200" h="1257300">
                <a:moveTo>
                  <a:pt x="1949450" y="1257300"/>
                </a:moveTo>
                <a:lnTo>
                  <a:pt x="1949450" y="1244600"/>
                </a:lnTo>
                <a:lnTo>
                  <a:pt x="1905000" y="1244600"/>
                </a:lnTo>
                <a:lnTo>
                  <a:pt x="1905000" y="1257300"/>
                </a:lnTo>
                <a:lnTo>
                  <a:pt x="1949450" y="1257300"/>
                </a:lnTo>
                <a:close/>
              </a:path>
              <a:path w="7061200" h="1257300">
                <a:moveTo>
                  <a:pt x="1873250" y="1257300"/>
                </a:moveTo>
                <a:lnTo>
                  <a:pt x="1873250" y="1244600"/>
                </a:lnTo>
                <a:lnTo>
                  <a:pt x="1835150" y="1244600"/>
                </a:lnTo>
                <a:lnTo>
                  <a:pt x="1835150" y="1257300"/>
                </a:lnTo>
                <a:lnTo>
                  <a:pt x="1873250" y="1257300"/>
                </a:lnTo>
                <a:close/>
              </a:path>
              <a:path w="7061200" h="1257300">
                <a:moveTo>
                  <a:pt x="1803400" y="1257300"/>
                </a:moveTo>
                <a:lnTo>
                  <a:pt x="1803400" y="1244600"/>
                </a:lnTo>
                <a:lnTo>
                  <a:pt x="1758950" y="1244600"/>
                </a:lnTo>
                <a:lnTo>
                  <a:pt x="1758950" y="1257300"/>
                </a:lnTo>
                <a:lnTo>
                  <a:pt x="1803400" y="1257300"/>
                </a:lnTo>
                <a:close/>
              </a:path>
              <a:path w="7061200" h="1257300">
                <a:moveTo>
                  <a:pt x="1727200" y="1257300"/>
                </a:moveTo>
                <a:lnTo>
                  <a:pt x="1727200" y="1244600"/>
                </a:lnTo>
                <a:lnTo>
                  <a:pt x="1682750" y="1244600"/>
                </a:lnTo>
                <a:lnTo>
                  <a:pt x="1682750" y="1257300"/>
                </a:lnTo>
                <a:lnTo>
                  <a:pt x="1727200" y="1257300"/>
                </a:lnTo>
                <a:close/>
              </a:path>
              <a:path w="7061200" h="1257300">
                <a:moveTo>
                  <a:pt x="1651000" y="1257300"/>
                </a:moveTo>
                <a:lnTo>
                  <a:pt x="1651000" y="1244600"/>
                </a:lnTo>
                <a:lnTo>
                  <a:pt x="1612900" y="1244600"/>
                </a:lnTo>
                <a:lnTo>
                  <a:pt x="1612900" y="1257300"/>
                </a:lnTo>
                <a:lnTo>
                  <a:pt x="1651000" y="1257300"/>
                </a:lnTo>
                <a:close/>
              </a:path>
              <a:path w="7061200" h="1257300">
                <a:moveTo>
                  <a:pt x="1581150" y="1257300"/>
                </a:moveTo>
                <a:lnTo>
                  <a:pt x="1581150" y="1244600"/>
                </a:lnTo>
                <a:lnTo>
                  <a:pt x="1536700" y="1244600"/>
                </a:lnTo>
                <a:lnTo>
                  <a:pt x="1536700" y="1257300"/>
                </a:lnTo>
                <a:lnTo>
                  <a:pt x="1581150" y="1257300"/>
                </a:lnTo>
                <a:close/>
              </a:path>
              <a:path w="7061200" h="1257300">
                <a:moveTo>
                  <a:pt x="1504950" y="1257300"/>
                </a:moveTo>
                <a:lnTo>
                  <a:pt x="1504950" y="1244600"/>
                </a:lnTo>
                <a:lnTo>
                  <a:pt x="1466850" y="1244600"/>
                </a:lnTo>
                <a:lnTo>
                  <a:pt x="1466850" y="1257300"/>
                </a:lnTo>
                <a:lnTo>
                  <a:pt x="1504950" y="1257300"/>
                </a:lnTo>
                <a:close/>
              </a:path>
              <a:path w="7061200" h="1257300">
                <a:moveTo>
                  <a:pt x="1435100" y="1257300"/>
                </a:moveTo>
                <a:lnTo>
                  <a:pt x="1435100" y="1244600"/>
                </a:lnTo>
                <a:lnTo>
                  <a:pt x="1390650" y="1244600"/>
                </a:lnTo>
                <a:lnTo>
                  <a:pt x="1390650" y="1257300"/>
                </a:lnTo>
                <a:lnTo>
                  <a:pt x="1435100" y="1257300"/>
                </a:lnTo>
                <a:close/>
              </a:path>
              <a:path w="7061200" h="1257300">
                <a:moveTo>
                  <a:pt x="1358900" y="1257300"/>
                </a:moveTo>
                <a:lnTo>
                  <a:pt x="1358900" y="1244600"/>
                </a:lnTo>
                <a:lnTo>
                  <a:pt x="1320800" y="1244600"/>
                </a:lnTo>
                <a:lnTo>
                  <a:pt x="1320800" y="1257300"/>
                </a:lnTo>
                <a:lnTo>
                  <a:pt x="1358900" y="1257300"/>
                </a:lnTo>
                <a:close/>
              </a:path>
              <a:path w="7061200" h="1257300">
                <a:moveTo>
                  <a:pt x="1289050" y="1257300"/>
                </a:moveTo>
                <a:lnTo>
                  <a:pt x="1289050" y="1244600"/>
                </a:lnTo>
                <a:lnTo>
                  <a:pt x="1244600" y="1244600"/>
                </a:lnTo>
                <a:lnTo>
                  <a:pt x="1244600" y="1257300"/>
                </a:lnTo>
                <a:lnTo>
                  <a:pt x="1289050" y="1257300"/>
                </a:lnTo>
                <a:close/>
              </a:path>
              <a:path w="7061200" h="1257300">
                <a:moveTo>
                  <a:pt x="1212850" y="1257300"/>
                </a:moveTo>
                <a:lnTo>
                  <a:pt x="1212850" y="1244600"/>
                </a:lnTo>
                <a:lnTo>
                  <a:pt x="1168400" y="1244600"/>
                </a:lnTo>
                <a:lnTo>
                  <a:pt x="1168400" y="1257300"/>
                </a:lnTo>
                <a:lnTo>
                  <a:pt x="1212850" y="1257300"/>
                </a:lnTo>
                <a:close/>
              </a:path>
              <a:path w="7061200" h="1257300">
                <a:moveTo>
                  <a:pt x="1136650" y="1257300"/>
                </a:moveTo>
                <a:lnTo>
                  <a:pt x="1136650" y="1244600"/>
                </a:lnTo>
                <a:lnTo>
                  <a:pt x="1098550" y="1244600"/>
                </a:lnTo>
                <a:lnTo>
                  <a:pt x="1098550" y="1257300"/>
                </a:lnTo>
                <a:lnTo>
                  <a:pt x="1136650" y="1257300"/>
                </a:lnTo>
                <a:close/>
              </a:path>
              <a:path w="7061200" h="1257300">
                <a:moveTo>
                  <a:pt x="1066800" y="1257300"/>
                </a:moveTo>
                <a:lnTo>
                  <a:pt x="1066800" y="1244600"/>
                </a:lnTo>
                <a:lnTo>
                  <a:pt x="1022350" y="1244600"/>
                </a:lnTo>
                <a:lnTo>
                  <a:pt x="1022350" y="1257300"/>
                </a:lnTo>
                <a:lnTo>
                  <a:pt x="1066800" y="1257300"/>
                </a:lnTo>
                <a:close/>
              </a:path>
              <a:path w="7061200" h="1257300">
                <a:moveTo>
                  <a:pt x="990600" y="1257300"/>
                </a:moveTo>
                <a:lnTo>
                  <a:pt x="990600" y="1244600"/>
                </a:lnTo>
                <a:lnTo>
                  <a:pt x="952500" y="1244600"/>
                </a:lnTo>
                <a:lnTo>
                  <a:pt x="952500" y="1257300"/>
                </a:lnTo>
                <a:lnTo>
                  <a:pt x="990600" y="1257300"/>
                </a:lnTo>
                <a:close/>
              </a:path>
              <a:path w="7061200" h="1257300">
                <a:moveTo>
                  <a:pt x="920750" y="1257300"/>
                </a:moveTo>
                <a:lnTo>
                  <a:pt x="920750" y="1244600"/>
                </a:lnTo>
                <a:lnTo>
                  <a:pt x="876300" y="1244600"/>
                </a:lnTo>
                <a:lnTo>
                  <a:pt x="876300" y="1257300"/>
                </a:lnTo>
                <a:lnTo>
                  <a:pt x="920750" y="1257300"/>
                </a:lnTo>
                <a:close/>
              </a:path>
              <a:path w="7061200" h="1257300">
                <a:moveTo>
                  <a:pt x="844550" y="1257300"/>
                </a:moveTo>
                <a:lnTo>
                  <a:pt x="844550" y="1244600"/>
                </a:lnTo>
                <a:lnTo>
                  <a:pt x="806450" y="1244600"/>
                </a:lnTo>
                <a:lnTo>
                  <a:pt x="806450" y="1257300"/>
                </a:lnTo>
                <a:lnTo>
                  <a:pt x="844550" y="1257300"/>
                </a:lnTo>
                <a:close/>
              </a:path>
              <a:path w="7061200" h="1257300">
                <a:moveTo>
                  <a:pt x="774700" y="1257300"/>
                </a:moveTo>
                <a:lnTo>
                  <a:pt x="774700" y="1244600"/>
                </a:lnTo>
                <a:lnTo>
                  <a:pt x="730250" y="1244600"/>
                </a:lnTo>
                <a:lnTo>
                  <a:pt x="730250" y="1257300"/>
                </a:lnTo>
                <a:lnTo>
                  <a:pt x="774700" y="1257300"/>
                </a:lnTo>
                <a:close/>
              </a:path>
              <a:path w="7061200" h="1257300">
                <a:moveTo>
                  <a:pt x="698500" y="1257300"/>
                </a:moveTo>
                <a:lnTo>
                  <a:pt x="698500" y="1244600"/>
                </a:lnTo>
                <a:lnTo>
                  <a:pt x="654050" y="1244600"/>
                </a:lnTo>
                <a:lnTo>
                  <a:pt x="654050" y="1257300"/>
                </a:lnTo>
                <a:lnTo>
                  <a:pt x="698500" y="1257300"/>
                </a:lnTo>
                <a:close/>
              </a:path>
              <a:path w="7061200" h="1257300">
                <a:moveTo>
                  <a:pt x="622300" y="1257300"/>
                </a:moveTo>
                <a:lnTo>
                  <a:pt x="622300" y="1244600"/>
                </a:lnTo>
                <a:lnTo>
                  <a:pt x="584200" y="1244600"/>
                </a:lnTo>
                <a:lnTo>
                  <a:pt x="584200" y="1257300"/>
                </a:lnTo>
                <a:lnTo>
                  <a:pt x="622300" y="1257300"/>
                </a:lnTo>
                <a:close/>
              </a:path>
              <a:path w="7061200" h="1257300">
                <a:moveTo>
                  <a:pt x="552450" y="1257300"/>
                </a:moveTo>
                <a:lnTo>
                  <a:pt x="552450" y="1244600"/>
                </a:lnTo>
                <a:lnTo>
                  <a:pt x="508000" y="1244600"/>
                </a:lnTo>
                <a:lnTo>
                  <a:pt x="508000" y="1257300"/>
                </a:lnTo>
                <a:lnTo>
                  <a:pt x="552450" y="1257300"/>
                </a:lnTo>
                <a:close/>
              </a:path>
              <a:path w="7061200" h="1257300">
                <a:moveTo>
                  <a:pt x="476250" y="1257300"/>
                </a:moveTo>
                <a:lnTo>
                  <a:pt x="476250" y="1244600"/>
                </a:lnTo>
                <a:lnTo>
                  <a:pt x="438150" y="1244600"/>
                </a:lnTo>
                <a:lnTo>
                  <a:pt x="438150" y="1257300"/>
                </a:lnTo>
                <a:lnTo>
                  <a:pt x="476250" y="1257300"/>
                </a:lnTo>
                <a:close/>
              </a:path>
              <a:path w="7061200" h="1257300">
                <a:moveTo>
                  <a:pt x="406400" y="1257300"/>
                </a:moveTo>
                <a:lnTo>
                  <a:pt x="406400" y="1244600"/>
                </a:lnTo>
                <a:lnTo>
                  <a:pt x="361950" y="1244600"/>
                </a:lnTo>
                <a:lnTo>
                  <a:pt x="361950" y="1257300"/>
                </a:lnTo>
                <a:lnTo>
                  <a:pt x="406400" y="1257300"/>
                </a:lnTo>
                <a:close/>
              </a:path>
              <a:path w="7061200" h="1257300">
                <a:moveTo>
                  <a:pt x="330200" y="1257300"/>
                </a:moveTo>
                <a:lnTo>
                  <a:pt x="330200" y="1244600"/>
                </a:lnTo>
                <a:lnTo>
                  <a:pt x="292100" y="1244600"/>
                </a:lnTo>
                <a:lnTo>
                  <a:pt x="292100" y="1257300"/>
                </a:lnTo>
                <a:lnTo>
                  <a:pt x="330200" y="1257300"/>
                </a:lnTo>
                <a:close/>
              </a:path>
              <a:path w="7061200" h="1257300">
                <a:moveTo>
                  <a:pt x="260350" y="1257300"/>
                </a:moveTo>
                <a:lnTo>
                  <a:pt x="260350" y="1244600"/>
                </a:lnTo>
                <a:lnTo>
                  <a:pt x="215900" y="1244600"/>
                </a:lnTo>
                <a:lnTo>
                  <a:pt x="215900" y="1257300"/>
                </a:lnTo>
                <a:lnTo>
                  <a:pt x="260350" y="1257300"/>
                </a:lnTo>
                <a:close/>
              </a:path>
              <a:path w="7061200" h="1257300">
                <a:moveTo>
                  <a:pt x="184150" y="1250950"/>
                </a:moveTo>
                <a:lnTo>
                  <a:pt x="184150" y="1244600"/>
                </a:lnTo>
                <a:lnTo>
                  <a:pt x="171450" y="1238250"/>
                </a:lnTo>
                <a:lnTo>
                  <a:pt x="146050" y="1231900"/>
                </a:lnTo>
                <a:lnTo>
                  <a:pt x="139700" y="1244600"/>
                </a:lnTo>
                <a:lnTo>
                  <a:pt x="165100" y="1250950"/>
                </a:lnTo>
                <a:lnTo>
                  <a:pt x="184150" y="1250950"/>
                </a:lnTo>
                <a:close/>
              </a:path>
              <a:path w="7061200" h="1257300">
                <a:moveTo>
                  <a:pt x="101600" y="1212850"/>
                </a:moveTo>
                <a:lnTo>
                  <a:pt x="82550" y="1200150"/>
                </a:lnTo>
                <a:lnTo>
                  <a:pt x="76200" y="1206500"/>
                </a:lnTo>
                <a:lnTo>
                  <a:pt x="95250" y="1219200"/>
                </a:lnTo>
                <a:lnTo>
                  <a:pt x="95250" y="1212850"/>
                </a:lnTo>
                <a:lnTo>
                  <a:pt x="101600" y="1212850"/>
                </a:lnTo>
                <a:close/>
              </a:path>
              <a:path w="7061200" h="1257300">
                <a:moveTo>
                  <a:pt x="114300" y="1231900"/>
                </a:moveTo>
                <a:lnTo>
                  <a:pt x="114300" y="1219200"/>
                </a:lnTo>
                <a:lnTo>
                  <a:pt x="95250" y="1212850"/>
                </a:lnTo>
                <a:lnTo>
                  <a:pt x="95250" y="1219200"/>
                </a:lnTo>
                <a:lnTo>
                  <a:pt x="114300" y="1231900"/>
                </a:lnTo>
                <a:close/>
              </a:path>
              <a:path w="7061200" h="1257300">
                <a:moveTo>
                  <a:pt x="63500" y="1174750"/>
                </a:moveTo>
                <a:lnTo>
                  <a:pt x="44450" y="1155700"/>
                </a:lnTo>
                <a:lnTo>
                  <a:pt x="38100" y="1143000"/>
                </a:lnTo>
                <a:lnTo>
                  <a:pt x="25400" y="1149350"/>
                </a:lnTo>
                <a:lnTo>
                  <a:pt x="31750" y="1162050"/>
                </a:lnTo>
                <a:lnTo>
                  <a:pt x="38100" y="1162050"/>
                </a:lnTo>
                <a:lnTo>
                  <a:pt x="50800" y="1181100"/>
                </a:lnTo>
                <a:lnTo>
                  <a:pt x="63500" y="1174750"/>
                </a:lnTo>
                <a:close/>
              </a:path>
              <a:path w="7061200" h="1257300">
                <a:moveTo>
                  <a:pt x="25400" y="1117600"/>
                </a:moveTo>
                <a:lnTo>
                  <a:pt x="12700" y="1085850"/>
                </a:lnTo>
                <a:lnTo>
                  <a:pt x="12700" y="1079500"/>
                </a:lnTo>
                <a:lnTo>
                  <a:pt x="0" y="1079500"/>
                </a:lnTo>
                <a:lnTo>
                  <a:pt x="0" y="1085850"/>
                </a:lnTo>
                <a:lnTo>
                  <a:pt x="12700" y="1117600"/>
                </a:lnTo>
                <a:lnTo>
                  <a:pt x="25400" y="11176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27089" y="1115171"/>
            <a:ext cx="7937500" cy="629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1365" marR="1925955" algn="ctr">
              <a:lnSpc>
                <a:spcPct val="102400"/>
              </a:lnSpc>
            </a:pPr>
            <a:r>
              <a:rPr sz="2400" b="1" spc="15" dirty="0">
                <a:latin typeface="Palatino Linotype"/>
                <a:cs typeface="Palatino Linotype"/>
              </a:rPr>
              <a:t>Immo</a:t>
            </a:r>
            <a:r>
              <a:rPr sz="2400" b="1" spc="-20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te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r>
              <a:rPr sz="2400" b="1" spc="114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10" dirty="0">
                <a:latin typeface="Palatino Linotype"/>
                <a:cs typeface="Palatino Linotype"/>
              </a:rPr>
              <a:t>ti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o </a:t>
            </a:r>
            <a:r>
              <a:rPr sz="2400" b="1" spc="-15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0" dirty="0">
                <a:latin typeface="Palatino Linotype"/>
                <a:cs typeface="Palatino Linotype"/>
              </a:rPr>
              <a:t>nc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in</a:t>
            </a:r>
            <a:r>
              <a:rPr sz="2400" b="1" spc="3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endParaRPr sz="2400" dirty="0">
              <a:latin typeface="Palatino Linotype"/>
              <a:cs typeface="Palatino Linotype"/>
            </a:endParaRPr>
          </a:p>
          <a:p>
            <a:pPr>
              <a:lnSpc>
                <a:spcPts val="2350"/>
              </a:lnSpc>
              <a:spcBef>
                <a:spcPts val="19"/>
              </a:spcBef>
            </a:pPr>
            <a:endParaRPr sz="2350" dirty="0"/>
          </a:p>
          <a:p>
            <a:pPr marR="1167765" algn="ctr">
              <a:lnSpc>
                <a:spcPct val="100000"/>
              </a:lnSpc>
            </a:pPr>
            <a:r>
              <a:rPr sz="2000" b="1" i="1" spc="5" dirty="0">
                <a:latin typeface="Palatino Linotype"/>
                <a:cs typeface="Palatino Linotype"/>
              </a:rPr>
              <a:t>R</a:t>
            </a:r>
            <a:r>
              <a:rPr sz="2000" b="1" i="1" spc="-20" dirty="0">
                <a:latin typeface="Palatino Linotype"/>
                <a:cs typeface="Palatino Linotype"/>
              </a:rPr>
              <a:t>i</a:t>
            </a:r>
            <a:r>
              <a:rPr sz="2000" b="1" i="1" spc="-5" dirty="0">
                <a:latin typeface="Palatino Linotype"/>
                <a:cs typeface="Palatino Linotype"/>
              </a:rPr>
              <a:t>s.</a:t>
            </a:r>
            <a:r>
              <a:rPr sz="2000" b="1" i="1" spc="-100" dirty="0">
                <a:latin typeface="Palatino Linotype"/>
                <a:cs typeface="Palatino Linotype"/>
              </a:rPr>
              <a:t> </a:t>
            </a:r>
            <a:r>
              <a:rPr sz="2000" b="1" i="1" spc="-10" dirty="0">
                <a:latin typeface="Palatino Linotype"/>
                <a:cs typeface="Palatino Linotype"/>
              </a:rPr>
              <a:t>M</a:t>
            </a:r>
            <a:r>
              <a:rPr sz="2000" b="1" i="1" spc="-30" dirty="0">
                <a:latin typeface="Palatino Linotype"/>
                <a:cs typeface="Palatino Linotype"/>
              </a:rPr>
              <a:t>i</a:t>
            </a:r>
            <a:r>
              <a:rPr sz="2000" b="1" i="1" spc="-15" dirty="0">
                <a:latin typeface="Palatino Linotype"/>
                <a:cs typeface="Palatino Linotype"/>
              </a:rPr>
              <a:t>n</a:t>
            </a:r>
            <a:r>
              <a:rPr sz="2000" b="1" i="1" dirty="0">
                <a:latin typeface="Palatino Linotype"/>
                <a:cs typeface="Palatino Linotype"/>
              </a:rPr>
              <a:t>. </a:t>
            </a:r>
            <a:r>
              <a:rPr sz="2000" b="1" i="1" spc="-15" dirty="0">
                <a:latin typeface="Palatino Linotype"/>
                <a:cs typeface="Palatino Linotype"/>
              </a:rPr>
              <a:t>n</a:t>
            </a:r>
            <a:r>
              <a:rPr sz="2000" b="1" i="1" dirty="0">
                <a:latin typeface="Palatino Linotype"/>
                <a:cs typeface="Palatino Linotype"/>
              </a:rPr>
              <a:t>. </a:t>
            </a:r>
            <a:r>
              <a:rPr sz="2000" b="1" i="1" spc="-10" dirty="0">
                <a:latin typeface="Palatino Linotype"/>
                <a:cs typeface="Palatino Linotype"/>
              </a:rPr>
              <a:t>28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spc="-15" dirty="0">
                <a:latin typeface="Palatino Linotype"/>
                <a:cs typeface="Palatino Linotype"/>
              </a:rPr>
              <a:t>E</a:t>
            </a:r>
            <a:r>
              <a:rPr sz="2000" b="1" i="1" spc="-25" dirty="0">
                <a:latin typeface="Palatino Linotype"/>
                <a:cs typeface="Palatino Linotype"/>
              </a:rPr>
              <a:t> </a:t>
            </a:r>
            <a:r>
              <a:rPr sz="2000" b="1" i="1" spc="-15" dirty="0">
                <a:latin typeface="Palatino Linotype"/>
                <a:cs typeface="Palatino Linotype"/>
              </a:rPr>
              <a:t>d</a:t>
            </a:r>
            <a:r>
              <a:rPr sz="2000" b="1" i="1" spc="10" dirty="0">
                <a:latin typeface="Palatino Linotype"/>
                <a:cs typeface="Palatino Linotype"/>
              </a:rPr>
              <a:t>e</a:t>
            </a:r>
            <a:r>
              <a:rPr sz="2000" b="1" i="1" dirty="0">
                <a:latin typeface="Palatino Linotype"/>
                <a:cs typeface="Palatino Linotype"/>
              </a:rPr>
              <a:t>l</a:t>
            </a:r>
            <a:r>
              <a:rPr sz="2000" b="1" i="1" spc="-20" dirty="0">
                <a:latin typeface="Palatino Linotype"/>
                <a:cs typeface="Palatino Linotype"/>
              </a:rPr>
              <a:t> </a:t>
            </a:r>
            <a:r>
              <a:rPr sz="2000" b="1" i="1" spc="-10" dirty="0">
                <a:latin typeface="Palatino Linotype"/>
                <a:cs typeface="Palatino Linotype"/>
              </a:rPr>
              <a:t>09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spc="-10" dirty="0">
                <a:latin typeface="Palatino Linotype"/>
                <a:cs typeface="Palatino Linotype"/>
              </a:rPr>
              <a:t>03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dirty="0">
                <a:latin typeface="Palatino Linotype"/>
                <a:cs typeface="Palatino Linotype"/>
              </a:rPr>
              <a:t>2011</a:t>
            </a:r>
            <a:endParaRPr sz="2000" dirty="0">
              <a:latin typeface="Palatino Linotype"/>
              <a:cs typeface="Palatino Linotype"/>
            </a:endParaRPr>
          </a:p>
          <a:p>
            <a:pPr>
              <a:lnSpc>
                <a:spcPts val="950"/>
              </a:lnSpc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628265">
              <a:lnSpc>
                <a:spcPct val="100000"/>
              </a:lnSpc>
            </a:pPr>
            <a:endParaRPr sz="1000" dirty="0">
              <a:latin typeface="Times"/>
              <a:cs typeface="Times"/>
            </a:endParaRPr>
          </a:p>
          <a:p>
            <a:pPr marL="107314" marR="1277620" algn="ctr">
              <a:lnSpc>
                <a:spcPct val="100000"/>
              </a:lnSpc>
              <a:spcBef>
                <a:spcPts val="1340"/>
              </a:spcBef>
            </a:pPr>
            <a:r>
              <a:rPr sz="1750" b="1" dirty="0">
                <a:latin typeface="Palatino Linotype"/>
                <a:cs typeface="Palatino Linotype"/>
              </a:rPr>
              <a:t>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à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20" dirty="0">
                <a:latin typeface="Palatino Linotype"/>
                <a:cs typeface="Palatino Linotype"/>
              </a:rPr>
              <a:t>ter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az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 </a:t>
            </a:r>
            <a:r>
              <a:rPr sz="1750" b="1" spc="-204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dd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rrett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75" dirty="0">
                <a:latin typeface="Palatino Linotype"/>
                <a:cs typeface="Palatino Linotype"/>
              </a:rPr>
              <a:t>z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95" dirty="0">
                <a:latin typeface="Palatino Linotype"/>
                <a:cs typeface="Palatino Linotype"/>
              </a:rPr>
              <a:t>in</a:t>
            </a:r>
            <a:r>
              <a:rPr sz="1750" b="1" spc="-9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h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20" dirty="0">
                <a:latin typeface="Palatino Linotype"/>
                <a:cs typeface="Palatino Linotype"/>
              </a:rPr>
              <a:t>raz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 </a:t>
            </a:r>
            <a:r>
              <a:rPr sz="1750" b="1" spc="-204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dd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endParaRPr sz="1750" dirty="0">
              <a:latin typeface="Palatino Linotype"/>
              <a:cs typeface="Palatino Linotype"/>
            </a:endParaRPr>
          </a:p>
          <a:p>
            <a:pPr>
              <a:lnSpc>
                <a:spcPts val="1900"/>
              </a:lnSpc>
              <a:spcBef>
                <a:spcPts val="83"/>
              </a:spcBef>
            </a:pPr>
            <a:endParaRPr sz="1900" dirty="0"/>
          </a:p>
          <a:p>
            <a:pPr marL="12065" marR="1188085" indent="18415" algn="ctr">
              <a:lnSpc>
                <a:spcPct val="100800"/>
              </a:lnSpc>
            </a:pPr>
            <a:r>
              <a:rPr sz="1750" spc="-60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ress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5" dirty="0">
                <a:latin typeface="Palatino Linotype"/>
                <a:cs typeface="Palatino Linotype"/>
              </a:rPr>
              <a:t>essi</a:t>
            </a:r>
            <a:r>
              <a:rPr sz="1750" spc="20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6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 </a:t>
            </a:r>
            <a:r>
              <a:rPr sz="1750" b="1" spc="-40" dirty="0">
                <a:solidFill>
                  <a:srgbClr val="00009A"/>
                </a:solidFill>
                <a:latin typeface="Palatino Linotype"/>
                <a:cs typeface="Palatino Linotype"/>
              </a:rPr>
              <a:t>no</a:t>
            </a:r>
            <a:r>
              <a:rPr sz="17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rr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et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1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7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dd</a:t>
            </a:r>
            <a:r>
              <a:rPr sz="1750" b="1" spc="-9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1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1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non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caz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750" b="1" spc="17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la 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nd</a:t>
            </a:r>
            <a:r>
              <a:rPr sz="1750" b="1" spc="-9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catasta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ca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at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1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pp</a:t>
            </a:r>
            <a:r>
              <a:rPr sz="1750" b="1" spc="-4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tar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ff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ʹ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est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 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1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tr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qu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ll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 </a:t>
            </a:r>
            <a:r>
              <a:rPr sz="1750" b="1" spc="-204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v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ll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 </a:t>
            </a:r>
            <a:r>
              <a:rPr sz="1750" b="1" spc="-204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z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ar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fer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19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(</a:t>
            </a:r>
            <a:r>
              <a:rPr sz="1750" i="1" spc="15" dirty="0">
                <a:latin typeface="Palatino Linotype"/>
                <a:cs typeface="Palatino Linotype"/>
              </a:rPr>
              <a:t>ex 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rt</a:t>
            </a:r>
            <a:r>
              <a:rPr sz="1750" i="1" spc="10" dirty="0">
                <a:latin typeface="Palatino Linotype"/>
                <a:cs typeface="Palatino Linotype"/>
              </a:rPr>
              <a:t>.</a:t>
            </a:r>
            <a:r>
              <a:rPr sz="1750" i="1" spc="-25" dirty="0">
                <a:latin typeface="Palatino Linotype"/>
                <a:cs typeface="Palatino Linotype"/>
              </a:rPr>
              <a:t>1</a:t>
            </a:r>
            <a:r>
              <a:rPr sz="1750" i="1" spc="25" dirty="0">
                <a:latin typeface="Palatino Linotype"/>
                <a:cs typeface="Palatino Linotype"/>
              </a:rPr>
              <a:t>1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175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10" dirty="0">
                <a:latin typeface="Palatino Linotype"/>
                <a:cs typeface="Palatino Linotype"/>
              </a:rPr>
              <a:t>.</a:t>
            </a:r>
            <a:r>
              <a:rPr sz="1750" i="1" spc="25" dirty="0">
                <a:latin typeface="Palatino Linotype"/>
                <a:cs typeface="Palatino Linotype"/>
              </a:rPr>
              <a:t>2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3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L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25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0" dirty="0">
                <a:latin typeface="Palatino Linotype"/>
                <a:cs typeface="Palatino Linotype"/>
              </a:rPr>
              <a:t>.</a:t>
            </a:r>
            <a:r>
              <a:rPr sz="1750" i="1" spc="20" dirty="0">
                <a:latin typeface="Palatino Linotype"/>
                <a:cs typeface="Palatino Linotype"/>
              </a:rPr>
              <a:t>413</a:t>
            </a:r>
            <a:r>
              <a:rPr sz="1750" i="1" spc="-20" dirty="0">
                <a:latin typeface="Palatino Linotype"/>
                <a:cs typeface="Palatino Linotype"/>
              </a:rPr>
              <a:t>/</a:t>
            </a:r>
            <a:r>
              <a:rPr sz="1750" i="1" spc="20" dirty="0">
                <a:latin typeface="Palatino Linotype"/>
                <a:cs typeface="Palatino Linotype"/>
              </a:rPr>
              <a:t>91)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3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ò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5" dirty="0">
                <a:latin typeface="Palatino Linotype"/>
                <a:cs typeface="Palatino Linotype"/>
              </a:rPr>
              <a:t>essi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6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b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0" dirty="0">
                <a:latin typeface="Palatino Linotype"/>
                <a:cs typeface="Palatino Linotype"/>
              </a:rPr>
              <a:t>at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v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dirty="0">
                <a:latin typeface="Palatino Linotype"/>
                <a:cs typeface="Palatino Linotype"/>
              </a:rPr>
              <a:t>o </a:t>
            </a:r>
            <a:r>
              <a:rPr sz="1750" b="1" spc="-40" dirty="0">
                <a:latin typeface="Palatino Linotype"/>
                <a:cs typeface="Palatino Linotype"/>
              </a:rPr>
              <a:t>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-30" dirty="0">
                <a:latin typeface="Palatino Linotype"/>
                <a:cs typeface="Palatino Linotype"/>
              </a:rPr>
              <a:t>v</a:t>
            </a:r>
            <a:r>
              <a:rPr sz="1750" b="1" spc="15" dirty="0">
                <a:latin typeface="Palatino Linotype"/>
                <a:cs typeface="Palatino Linotype"/>
              </a:rPr>
              <a:t>er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endParaRPr sz="1750" dirty="0">
              <a:latin typeface="Palatino Linotype"/>
              <a:cs typeface="Palatino Linotype"/>
            </a:endParaRPr>
          </a:p>
          <a:p>
            <a:pPr>
              <a:lnSpc>
                <a:spcPts val="2400"/>
              </a:lnSpc>
              <a:spcBef>
                <a:spcPts val="33"/>
              </a:spcBef>
            </a:pPr>
            <a:endParaRPr sz="2400" dirty="0"/>
          </a:p>
          <a:p>
            <a:pPr marL="132715" marR="1289050" indent="-6350" algn="ctr">
              <a:lnSpc>
                <a:spcPct val="100800"/>
              </a:lnSpc>
            </a:pP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20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re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20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v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at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v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nn</a:t>
            </a:r>
            <a:r>
              <a:rPr sz="1750" b="1" spc="-10" dirty="0">
                <a:latin typeface="Palatino Linotype"/>
                <a:cs typeface="Palatino Linotype"/>
              </a:rPr>
              <a:t>o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rtat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3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dd</a:t>
            </a:r>
            <a:r>
              <a:rPr sz="1750" b="1" spc="-5" dirty="0">
                <a:latin typeface="Palatino Linotype"/>
                <a:cs typeface="Palatino Linotype"/>
              </a:rPr>
              <a:t>.</a:t>
            </a:r>
            <a:r>
              <a:rPr sz="1750" b="1" spc="120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730</a:t>
            </a:r>
            <a:r>
              <a:rPr sz="1750" b="1" spc="-30" dirty="0">
                <a:latin typeface="Palatino Linotype"/>
                <a:cs typeface="Palatino Linotype"/>
              </a:rPr>
              <a:t>/</a:t>
            </a:r>
            <a:r>
              <a:rPr sz="1750" b="1" spc="25" dirty="0">
                <a:latin typeface="Palatino Linotype"/>
                <a:cs typeface="Palatino Linotype"/>
              </a:rPr>
              <a:t>201</a:t>
            </a:r>
            <a:r>
              <a:rPr sz="1750" b="1" dirty="0">
                <a:latin typeface="Palatino Linotype"/>
                <a:cs typeface="Palatino Linotype"/>
              </a:rPr>
              <a:t>1</a:t>
            </a:r>
            <a:r>
              <a:rPr sz="1750" b="1" spc="-6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10" dirty="0">
                <a:latin typeface="Palatino Linotype"/>
                <a:cs typeface="Palatino Linotype"/>
              </a:rPr>
              <a:t>UN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15" dirty="0">
                <a:latin typeface="Palatino Linotype"/>
                <a:cs typeface="Palatino Linotype"/>
              </a:rPr>
              <a:t>C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5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2011 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“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se</a:t>
            </a:r>
            <a:r>
              <a:rPr sz="1750" b="1" i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z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-6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nd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l’i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po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rt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anon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1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3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z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on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750" b="1" i="1" spc="7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li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it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ando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13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ad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serir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-6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gl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a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ltr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3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da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8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nd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ando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750" b="1" i="1" spc="17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ll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onn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14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2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(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tilizz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)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il 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od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es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dua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9”</a:t>
            </a:r>
            <a:endParaRPr sz="1750" dirty="0">
              <a:latin typeface="Palatino Linotype"/>
              <a:cs typeface="Palatino Linotype"/>
            </a:endParaRPr>
          </a:p>
          <a:p>
            <a:pPr marR="6350" algn="r">
              <a:lnSpc>
                <a:spcPct val="100000"/>
              </a:lnSpc>
              <a:spcBef>
                <a:spcPts val="300"/>
              </a:spcBef>
            </a:pPr>
            <a:r>
              <a:rPr sz="1300" dirty="0">
                <a:latin typeface="Palatino Linotype"/>
                <a:cs typeface="Palatino Linotype"/>
              </a:rPr>
              <a:t>13</a:t>
            </a:r>
          </a:p>
        </p:txBody>
      </p:sp>
      <p:sp>
        <p:nvSpPr>
          <p:cNvPr id="32" name="Rettangolo 31"/>
          <p:cNvSpPr/>
          <p:nvPr/>
        </p:nvSpPr>
        <p:spPr>
          <a:xfrm rot="19462960">
            <a:off x="1231900" y="3019425"/>
            <a:ext cx="8305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Com’era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1460500" y="1577975"/>
            <a:ext cx="8686800" cy="530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 flipV="1">
            <a:off x="1157109" y="1085850"/>
            <a:ext cx="8807480" cy="615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38527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550" b="1" spc="-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2014</a:t>
            </a:r>
            <a:endParaRPr sz="1550" dirty="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7" name="object 17"/>
          <p:cNvSpPr/>
          <p:nvPr/>
        </p:nvSpPr>
        <p:spPr>
          <a:xfrm>
            <a:off x="1900059" y="2921000"/>
            <a:ext cx="7188200" cy="6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15259" y="3041650"/>
            <a:ext cx="57150" cy="927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22500" y="1343025"/>
            <a:ext cx="6692900" cy="13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46300" y="1495425"/>
            <a:ext cx="6724650" cy="704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908300" y="1647825"/>
            <a:ext cx="526859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latin typeface="Palatino Linotype"/>
                <a:cs typeface="Palatino Linotype"/>
              </a:rPr>
              <a:t>Immo</a:t>
            </a:r>
            <a:r>
              <a:rPr sz="2400" b="1" spc="-20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te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r>
              <a:rPr sz="2400" b="1" spc="114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10" dirty="0">
                <a:latin typeface="Palatino Linotype"/>
                <a:cs typeface="Palatino Linotype"/>
              </a:rPr>
              <a:t>ti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endParaRPr sz="2400" dirty="0">
              <a:latin typeface="Palatino Linotype"/>
              <a:cs typeface="Palatino Linotyp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22700" y="2486025"/>
            <a:ext cx="3187700" cy="430887"/>
          </a:xfrm>
          <a:custGeom>
            <a:avLst/>
            <a:gdLst/>
            <a:ahLst/>
            <a:cxnLst/>
            <a:rect l="l" t="t" r="r" b="b"/>
            <a:pathLst>
              <a:path w="3187700" h="755650">
                <a:moveTo>
                  <a:pt x="3187700" y="488949"/>
                </a:moveTo>
                <a:lnTo>
                  <a:pt x="3187700" y="0"/>
                </a:lnTo>
                <a:lnTo>
                  <a:pt x="0" y="0"/>
                </a:lnTo>
                <a:lnTo>
                  <a:pt x="0" y="488950"/>
                </a:lnTo>
                <a:lnTo>
                  <a:pt x="1282700" y="488949"/>
                </a:lnTo>
                <a:lnTo>
                  <a:pt x="1282700" y="671555"/>
                </a:lnTo>
                <a:lnTo>
                  <a:pt x="1593850" y="755649"/>
                </a:lnTo>
                <a:lnTo>
                  <a:pt x="1905000" y="671555"/>
                </a:lnTo>
                <a:lnTo>
                  <a:pt x="1905000" y="488949"/>
                </a:lnTo>
                <a:lnTo>
                  <a:pt x="3187700" y="488949"/>
                </a:lnTo>
                <a:close/>
              </a:path>
              <a:path w="3187700" h="755650">
                <a:moveTo>
                  <a:pt x="1282700" y="671555"/>
                </a:moveTo>
                <a:lnTo>
                  <a:pt x="1282700" y="565149"/>
                </a:lnTo>
                <a:lnTo>
                  <a:pt x="889000" y="565149"/>
                </a:lnTo>
                <a:lnTo>
                  <a:pt x="1282700" y="671555"/>
                </a:lnTo>
                <a:close/>
              </a:path>
              <a:path w="3187700" h="755650">
                <a:moveTo>
                  <a:pt x="2298700" y="565149"/>
                </a:moveTo>
                <a:lnTo>
                  <a:pt x="1905000" y="565149"/>
                </a:lnTo>
                <a:lnTo>
                  <a:pt x="1905000" y="671555"/>
                </a:lnTo>
                <a:lnTo>
                  <a:pt x="2298700" y="565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Non locati: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123309" y="1346200"/>
            <a:ext cx="76200" cy="69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Rettangolo 96"/>
          <p:cNvSpPr/>
          <p:nvPr/>
        </p:nvSpPr>
        <p:spPr>
          <a:xfrm rot="19462960">
            <a:off x="6264796" y="2516701"/>
            <a:ext cx="4588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Com’e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2298700" y="4238625"/>
            <a:ext cx="6324600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L’assoggettamento ad IMU li rende ESENTI da IRPEF/IRES e dalle relative addizionali 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38527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0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201</a:t>
            </a:r>
            <a:r>
              <a:rPr lang="it-IT" sz="1550" b="1" spc="2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4</a:t>
            </a:r>
            <a:endParaRPr sz="1550" dirty="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/>
          <p:nvPr/>
        </p:nvSpPr>
        <p:spPr>
          <a:xfrm>
            <a:off x="2395359" y="1085850"/>
            <a:ext cx="601345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82659" y="1225550"/>
            <a:ext cx="605155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55959" y="2717800"/>
            <a:ext cx="1511300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12959" y="2089150"/>
            <a:ext cx="3797300" cy="831850"/>
          </a:xfrm>
          <a:custGeom>
            <a:avLst/>
            <a:gdLst/>
            <a:ahLst/>
            <a:cxnLst/>
            <a:rect l="l" t="t" r="r" b="b"/>
            <a:pathLst>
              <a:path w="3797300" h="831850">
                <a:moveTo>
                  <a:pt x="3797300" y="6350"/>
                </a:moveTo>
                <a:lnTo>
                  <a:pt x="3797300" y="0"/>
                </a:lnTo>
                <a:lnTo>
                  <a:pt x="0" y="0"/>
                </a:lnTo>
                <a:lnTo>
                  <a:pt x="14846" y="6350"/>
                </a:lnTo>
                <a:lnTo>
                  <a:pt x="3797300" y="6350"/>
                </a:lnTo>
                <a:close/>
              </a:path>
              <a:path w="3797300" h="831850">
                <a:moveTo>
                  <a:pt x="1276780" y="546099"/>
                </a:moveTo>
                <a:lnTo>
                  <a:pt x="14846" y="6350"/>
                </a:lnTo>
                <a:lnTo>
                  <a:pt x="6350" y="6349"/>
                </a:lnTo>
                <a:lnTo>
                  <a:pt x="6350" y="546100"/>
                </a:lnTo>
                <a:lnTo>
                  <a:pt x="1276780" y="546099"/>
                </a:lnTo>
                <a:close/>
              </a:path>
              <a:path w="3797300" h="831850">
                <a:moveTo>
                  <a:pt x="1921841" y="822002"/>
                </a:moveTo>
                <a:lnTo>
                  <a:pt x="1469782" y="628649"/>
                </a:lnTo>
                <a:lnTo>
                  <a:pt x="1162050" y="628649"/>
                </a:lnTo>
                <a:lnTo>
                  <a:pt x="1212850" y="641349"/>
                </a:lnTo>
                <a:lnTo>
                  <a:pt x="1860550" y="819149"/>
                </a:lnTo>
                <a:lnTo>
                  <a:pt x="1911350" y="831849"/>
                </a:lnTo>
                <a:lnTo>
                  <a:pt x="1911350" y="825499"/>
                </a:lnTo>
                <a:lnTo>
                  <a:pt x="1921841" y="822002"/>
                </a:lnTo>
                <a:close/>
              </a:path>
              <a:path w="3797300" h="831850">
                <a:moveTo>
                  <a:pt x="1543050" y="628649"/>
                </a:moveTo>
                <a:lnTo>
                  <a:pt x="1543050" y="546099"/>
                </a:lnTo>
                <a:lnTo>
                  <a:pt x="1276780" y="546099"/>
                </a:lnTo>
                <a:lnTo>
                  <a:pt x="1469782" y="628649"/>
                </a:lnTo>
                <a:lnTo>
                  <a:pt x="1543050" y="628649"/>
                </a:lnTo>
                <a:close/>
              </a:path>
              <a:path w="3797300" h="831850">
                <a:moveTo>
                  <a:pt x="1944863" y="831849"/>
                </a:moveTo>
                <a:lnTo>
                  <a:pt x="1921841" y="822002"/>
                </a:lnTo>
                <a:lnTo>
                  <a:pt x="1911350" y="825499"/>
                </a:lnTo>
                <a:lnTo>
                  <a:pt x="1911350" y="831849"/>
                </a:lnTo>
                <a:lnTo>
                  <a:pt x="1944863" y="831849"/>
                </a:lnTo>
                <a:close/>
              </a:path>
              <a:path w="3797300" h="831850">
                <a:moveTo>
                  <a:pt x="2654300" y="636890"/>
                </a:moveTo>
                <a:lnTo>
                  <a:pt x="2654300" y="634999"/>
                </a:lnTo>
                <a:lnTo>
                  <a:pt x="2609850" y="634999"/>
                </a:lnTo>
                <a:lnTo>
                  <a:pt x="2584450" y="641350"/>
                </a:lnTo>
                <a:lnTo>
                  <a:pt x="1930400" y="819149"/>
                </a:lnTo>
                <a:lnTo>
                  <a:pt x="1921841" y="822002"/>
                </a:lnTo>
                <a:lnTo>
                  <a:pt x="1944863" y="831849"/>
                </a:lnTo>
                <a:lnTo>
                  <a:pt x="2654300" y="636890"/>
                </a:lnTo>
                <a:close/>
              </a:path>
              <a:path w="3797300" h="831850">
                <a:moveTo>
                  <a:pt x="2260600" y="546099"/>
                </a:moveTo>
                <a:lnTo>
                  <a:pt x="2247900" y="546099"/>
                </a:lnTo>
                <a:lnTo>
                  <a:pt x="2247900" y="552449"/>
                </a:lnTo>
                <a:lnTo>
                  <a:pt x="2260600" y="546099"/>
                </a:lnTo>
                <a:close/>
              </a:path>
              <a:path w="3797300" h="831850">
                <a:moveTo>
                  <a:pt x="3797300" y="552449"/>
                </a:moveTo>
                <a:lnTo>
                  <a:pt x="3797300" y="6350"/>
                </a:lnTo>
                <a:lnTo>
                  <a:pt x="3784600" y="6350"/>
                </a:lnTo>
                <a:lnTo>
                  <a:pt x="3784600" y="546100"/>
                </a:lnTo>
                <a:lnTo>
                  <a:pt x="2260600" y="546099"/>
                </a:lnTo>
                <a:lnTo>
                  <a:pt x="2247900" y="552449"/>
                </a:lnTo>
                <a:lnTo>
                  <a:pt x="3797300" y="552449"/>
                </a:lnTo>
                <a:close/>
              </a:path>
              <a:path w="3797300" h="831850">
                <a:moveTo>
                  <a:pt x="2260600" y="615949"/>
                </a:moveTo>
                <a:lnTo>
                  <a:pt x="2260600" y="552449"/>
                </a:lnTo>
                <a:lnTo>
                  <a:pt x="2247900" y="552449"/>
                </a:lnTo>
                <a:lnTo>
                  <a:pt x="2247900" y="615949"/>
                </a:lnTo>
                <a:lnTo>
                  <a:pt x="2260600" y="615949"/>
                </a:lnTo>
                <a:close/>
              </a:path>
              <a:path w="3797300" h="831850">
                <a:moveTo>
                  <a:pt x="2260600" y="628649"/>
                </a:moveTo>
                <a:lnTo>
                  <a:pt x="2247900" y="615950"/>
                </a:lnTo>
                <a:lnTo>
                  <a:pt x="2247900" y="628649"/>
                </a:lnTo>
                <a:lnTo>
                  <a:pt x="2260600" y="628649"/>
                </a:lnTo>
                <a:close/>
              </a:path>
              <a:path w="3797300" h="831850">
                <a:moveTo>
                  <a:pt x="2647950" y="615949"/>
                </a:moveTo>
                <a:lnTo>
                  <a:pt x="2260600" y="615949"/>
                </a:lnTo>
                <a:lnTo>
                  <a:pt x="2260600" y="628649"/>
                </a:lnTo>
                <a:lnTo>
                  <a:pt x="2600721" y="628650"/>
                </a:lnTo>
                <a:lnTo>
                  <a:pt x="2647950" y="615949"/>
                </a:lnTo>
                <a:close/>
              </a:path>
              <a:path w="3797300" h="831850">
                <a:moveTo>
                  <a:pt x="2635250" y="628650"/>
                </a:moveTo>
                <a:lnTo>
                  <a:pt x="2600721" y="628650"/>
                </a:lnTo>
                <a:lnTo>
                  <a:pt x="2609850" y="634999"/>
                </a:lnTo>
                <a:lnTo>
                  <a:pt x="2635250" y="628650"/>
                </a:lnTo>
                <a:close/>
              </a:path>
              <a:path w="3797300" h="831850">
                <a:moveTo>
                  <a:pt x="2730500" y="615949"/>
                </a:moveTo>
                <a:lnTo>
                  <a:pt x="2647950" y="615949"/>
                </a:lnTo>
                <a:lnTo>
                  <a:pt x="2654300" y="634999"/>
                </a:lnTo>
                <a:lnTo>
                  <a:pt x="2654300" y="636890"/>
                </a:lnTo>
                <a:lnTo>
                  <a:pt x="2730500" y="6159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5959" y="2717800"/>
            <a:ext cx="1511300" cy="203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56009" y="2635250"/>
            <a:ext cx="704850" cy="82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19309" y="2095500"/>
            <a:ext cx="3778250" cy="539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12959" y="2089150"/>
            <a:ext cx="3797300" cy="844550"/>
          </a:xfrm>
          <a:custGeom>
            <a:avLst/>
            <a:gdLst/>
            <a:ahLst/>
            <a:cxnLst/>
            <a:rect l="l" t="t" r="r" b="b"/>
            <a:pathLst>
              <a:path w="3797300" h="844550">
                <a:moveTo>
                  <a:pt x="3797300" y="552449"/>
                </a:moveTo>
                <a:lnTo>
                  <a:pt x="3797300" y="0"/>
                </a:lnTo>
                <a:lnTo>
                  <a:pt x="0" y="0"/>
                </a:lnTo>
                <a:lnTo>
                  <a:pt x="0" y="552450"/>
                </a:lnTo>
                <a:lnTo>
                  <a:pt x="6350" y="552450"/>
                </a:lnTo>
                <a:lnTo>
                  <a:pt x="6350" y="19050"/>
                </a:lnTo>
                <a:lnTo>
                  <a:pt x="19050" y="6349"/>
                </a:lnTo>
                <a:lnTo>
                  <a:pt x="19050" y="19050"/>
                </a:lnTo>
                <a:lnTo>
                  <a:pt x="3778250" y="19049"/>
                </a:lnTo>
                <a:lnTo>
                  <a:pt x="3778250" y="6349"/>
                </a:lnTo>
                <a:lnTo>
                  <a:pt x="3784600" y="19049"/>
                </a:lnTo>
                <a:lnTo>
                  <a:pt x="3784600" y="552449"/>
                </a:lnTo>
                <a:lnTo>
                  <a:pt x="3797300" y="552449"/>
                </a:lnTo>
                <a:close/>
              </a:path>
              <a:path w="3797300" h="844550">
                <a:moveTo>
                  <a:pt x="19050" y="19050"/>
                </a:moveTo>
                <a:lnTo>
                  <a:pt x="19050" y="6349"/>
                </a:lnTo>
                <a:lnTo>
                  <a:pt x="6350" y="19050"/>
                </a:lnTo>
                <a:lnTo>
                  <a:pt x="19050" y="19050"/>
                </a:lnTo>
                <a:close/>
              </a:path>
              <a:path w="3797300" h="844550">
                <a:moveTo>
                  <a:pt x="19050" y="533400"/>
                </a:moveTo>
                <a:lnTo>
                  <a:pt x="19050" y="19050"/>
                </a:lnTo>
                <a:lnTo>
                  <a:pt x="6350" y="19050"/>
                </a:lnTo>
                <a:lnTo>
                  <a:pt x="6350" y="533400"/>
                </a:lnTo>
                <a:lnTo>
                  <a:pt x="19050" y="533400"/>
                </a:lnTo>
                <a:close/>
              </a:path>
              <a:path w="3797300" h="844550">
                <a:moveTo>
                  <a:pt x="1555750" y="634999"/>
                </a:moveTo>
                <a:lnTo>
                  <a:pt x="1555750" y="533399"/>
                </a:lnTo>
                <a:lnTo>
                  <a:pt x="6350" y="533400"/>
                </a:lnTo>
                <a:lnTo>
                  <a:pt x="19050" y="546100"/>
                </a:lnTo>
                <a:lnTo>
                  <a:pt x="19050" y="552450"/>
                </a:lnTo>
                <a:lnTo>
                  <a:pt x="1536700" y="552449"/>
                </a:lnTo>
                <a:lnTo>
                  <a:pt x="1536700" y="546099"/>
                </a:lnTo>
                <a:lnTo>
                  <a:pt x="1543050" y="552449"/>
                </a:lnTo>
                <a:lnTo>
                  <a:pt x="1543050" y="634999"/>
                </a:lnTo>
                <a:lnTo>
                  <a:pt x="1555750" y="634999"/>
                </a:lnTo>
                <a:close/>
              </a:path>
              <a:path w="3797300" h="844550">
                <a:moveTo>
                  <a:pt x="19050" y="552450"/>
                </a:moveTo>
                <a:lnTo>
                  <a:pt x="19050" y="546100"/>
                </a:lnTo>
                <a:lnTo>
                  <a:pt x="6350" y="533400"/>
                </a:lnTo>
                <a:lnTo>
                  <a:pt x="6350" y="552450"/>
                </a:lnTo>
                <a:lnTo>
                  <a:pt x="19050" y="552450"/>
                </a:lnTo>
                <a:close/>
              </a:path>
              <a:path w="3797300" h="844550">
                <a:moveTo>
                  <a:pt x="1895475" y="818296"/>
                </a:moveTo>
                <a:lnTo>
                  <a:pt x="1213842" y="634999"/>
                </a:lnTo>
                <a:lnTo>
                  <a:pt x="1143000" y="634999"/>
                </a:lnTo>
                <a:lnTo>
                  <a:pt x="1143000" y="615949"/>
                </a:lnTo>
                <a:lnTo>
                  <a:pt x="1066800" y="615949"/>
                </a:lnTo>
                <a:lnTo>
                  <a:pt x="1143000" y="636890"/>
                </a:lnTo>
                <a:lnTo>
                  <a:pt x="1143000" y="634999"/>
                </a:lnTo>
                <a:lnTo>
                  <a:pt x="1213842" y="634999"/>
                </a:lnTo>
                <a:lnTo>
                  <a:pt x="1213842" y="656358"/>
                </a:lnTo>
                <a:lnTo>
                  <a:pt x="1892300" y="842804"/>
                </a:lnTo>
                <a:lnTo>
                  <a:pt x="1892300" y="819149"/>
                </a:lnTo>
                <a:lnTo>
                  <a:pt x="1895475" y="818296"/>
                </a:lnTo>
                <a:close/>
              </a:path>
              <a:path w="3797300" h="844550">
                <a:moveTo>
                  <a:pt x="1543050" y="615949"/>
                </a:moveTo>
                <a:lnTo>
                  <a:pt x="1143000" y="615949"/>
                </a:lnTo>
                <a:lnTo>
                  <a:pt x="1213842" y="634999"/>
                </a:lnTo>
                <a:lnTo>
                  <a:pt x="1536700" y="634999"/>
                </a:lnTo>
                <a:lnTo>
                  <a:pt x="1536700" y="628649"/>
                </a:lnTo>
                <a:lnTo>
                  <a:pt x="1543050" y="615949"/>
                </a:lnTo>
                <a:close/>
              </a:path>
              <a:path w="3797300" h="844550">
                <a:moveTo>
                  <a:pt x="1543050" y="552449"/>
                </a:moveTo>
                <a:lnTo>
                  <a:pt x="1536700" y="546099"/>
                </a:lnTo>
                <a:lnTo>
                  <a:pt x="1536700" y="552449"/>
                </a:lnTo>
                <a:lnTo>
                  <a:pt x="1543050" y="552449"/>
                </a:lnTo>
                <a:close/>
              </a:path>
              <a:path w="3797300" h="844550">
                <a:moveTo>
                  <a:pt x="1543050" y="615949"/>
                </a:moveTo>
                <a:lnTo>
                  <a:pt x="1543050" y="552449"/>
                </a:lnTo>
                <a:lnTo>
                  <a:pt x="1536700" y="552449"/>
                </a:lnTo>
                <a:lnTo>
                  <a:pt x="1536700" y="615949"/>
                </a:lnTo>
                <a:lnTo>
                  <a:pt x="1543050" y="615949"/>
                </a:lnTo>
                <a:close/>
              </a:path>
              <a:path w="3797300" h="844550">
                <a:moveTo>
                  <a:pt x="1543050" y="634999"/>
                </a:moveTo>
                <a:lnTo>
                  <a:pt x="1543050" y="615949"/>
                </a:lnTo>
                <a:lnTo>
                  <a:pt x="1536700" y="628649"/>
                </a:lnTo>
                <a:lnTo>
                  <a:pt x="1536700" y="634999"/>
                </a:lnTo>
                <a:lnTo>
                  <a:pt x="1543050" y="634999"/>
                </a:lnTo>
                <a:close/>
              </a:path>
              <a:path w="3797300" h="844550">
                <a:moveTo>
                  <a:pt x="1898650" y="819149"/>
                </a:moveTo>
                <a:lnTo>
                  <a:pt x="1895475" y="818296"/>
                </a:lnTo>
                <a:lnTo>
                  <a:pt x="1892300" y="819149"/>
                </a:lnTo>
                <a:lnTo>
                  <a:pt x="1898650" y="819149"/>
                </a:lnTo>
                <a:close/>
              </a:path>
              <a:path w="3797300" h="844550">
                <a:moveTo>
                  <a:pt x="1898650" y="844549"/>
                </a:moveTo>
                <a:lnTo>
                  <a:pt x="1898650" y="819149"/>
                </a:lnTo>
                <a:lnTo>
                  <a:pt x="1892300" y="819149"/>
                </a:lnTo>
                <a:lnTo>
                  <a:pt x="1892300" y="842804"/>
                </a:lnTo>
                <a:lnTo>
                  <a:pt x="1898650" y="844549"/>
                </a:lnTo>
                <a:close/>
              </a:path>
              <a:path w="3797300" h="844550">
                <a:moveTo>
                  <a:pt x="2654300" y="636890"/>
                </a:moveTo>
                <a:lnTo>
                  <a:pt x="2654300" y="634999"/>
                </a:lnTo>
                <a:lnTo>
                  <a:pt x="2577107" y="634999"/>
                </a:lnTo>
                <a:lnTo>
                  <a:pt x="1895475" y="818296"/>
                </a:lnTo>
                <a:lnTo>
                  <a:pt x="1898650" y="819149"/>
                </a:lnTo>
                <a:lnTo>
                  <a:pt x="1898650" y="844549"/>
                </a:lnTo>
                <a:lnTo>
                  <a:pt x="2654300" y="636890"/>
                </a:lnTo>
                <a:close/>
              </a:path>
              <a:path w="3797300" h="844550">
                <a:moveTo>
                  <a:pt x="3784600" y="533399"/>
                </a:moveTo>
                <a:lnTo>
                  <a:pt x="2241550" y="533399"/>
                </a:lnTo>
                <a:lnTo>
                  <a:pt x="2241550" y="634999"/>
                </a:lnTo>
                <a:lnTo>
                  <a:pt x="2247900" y="634999"/>
                </a:lnTo>
                <a:lnTo>
                  <a:pt x="2247900" y="552449"/>
                </a:lnTo>
                <a:lnTo>
                  <a:pt x="2260600" y="546099"/>
                </a:lnTo>
                <a:lnTo>
                  <a:pt x="2260600" y="552449"/>
                </a:lnTo>
                <a:lnTo>
                  <a:pt x="3778250" y="552449"/>
                </a:lnTo>
                <a:lnTo>
                  <a:pt x="3778250" y="546099"/>
                </a:lnTo>
                <a:lnTo>
                  <a:pt x="3784600" y="533399"/>
                </a:lnTo>
                <a:close/>
              </a:path>
              <a:path w="3797300" h="844550">
                <a:moveTo>
                  <a:pt x="2260600" y="552449"/>
                </a:moveTo>
                <a:lnTo>
                  <a:pt x="2260600" y="546099"/>
                </a:lnTo>
                <a:lnTo>
                  <a:pt x="2247900" y="552449"/>
                </a:lnTo>
                <a:lnTo>
                  <a:pt x="2260600" y="552449"/>
                </a:lnTo>
                <a:close/>
              </a:path>
              <a:path w="3797300" h="844550">
                <a:moveTo>
                  <a:pt x="2260600" y="615949"/>
                </a:moveTo>
                <a:lnTo>
                  <a:pt x="2260600" y="552449"/>
                </a:lnTo>
                <a:lnTo>
                  <a:pt x="2247900" y="552449"/>
                </a:lnTo>
                <a:lnTo>
                  <a:pt x="2247900" y="615949"/>
                </a:lnTo>
                <a:lnTo>
                  <a:pt x="2260600" y="615949"/>
                </a:lnTo>
                <a:close/>
              </a:path>
              <a:path w="3797300" h="844550">
                <a:moveTo>
                  <a:pt x="2647950" y="615949"/>
                </a:moveTo>
                <a:lnTo>
                  <a:pt x="2247900" y="615949"/>
                </a:lnTo>
                <a:lnTo>
                  <a:pt x="2260600" y="628649"/>
                </a:lnTo>
                <a:lnTo>
                  <a:pt x="2260600" y="634999"/>
                </a:lnTo>
                <a:lnTo>
                  <a:pt x="2577107" y="634999"/>
                </a:lnTo>
                <a:lnTo>
                  <a:pt x="2647950" y="615949"/>
                </a:lnTo>
                <a:close/>
              </a:path>
              <a:path w="3797300" h="844550">
                <a:moveTo>
                  <a:pt x="2260600" y="634999"/>
                </a:moveTo>
                <a:lnTo>
                  <a:pt x="2260600" y="628649"/>
                </a:lnTo>
                <a:lnTo>
                  <a:pt x="2247900" y="615949"/>
                </a:lnTo>
                <a:lnTo>
                  <a:pt x="2247900" y="634999"/>
                </a:lnTo>
                <a:lnTo>
                  <a:pt x="2260600" y="634999"/>
                </a:lnTo>
                <a:close/>
              </a:path>
              <a:path w="3797300" h="844550">
                <a:moveTo>
                  <a:pt x="2654300" y="634999"/>
                </a:moveTo>
                <a:lnTo>
                  <a:pt x="2647950" y="615949"/>
                </a:lnTo>
                <a:lnTo>
                  <a:pt x="2577107" y="634999"/>
                </a:lnTo>
                <a:lnTo>
                  <a:pt x="2654300" y="634999"/>
                </a:lnTo>
                <a:close/>
              </a:path>
              <a:path w="3797300" h="844550">
                <a:moveTo>
                  <a:pt x="2730500" y="615949"/>
                </a:moveTo>
                <a:lnTo>
                  <a:pt x="2647950" y="615949"/>
                </a:lnTo>
                <a:lnTo>
                  <a:pt x="2654300" y="634999"/>
                </a:lnTo>
                <a:lnTo>
                  <a:pt x="2654300" y="636890"/>
                </a:lnTo>
                <a:lnTo>
                  <a:pt x="2730500" y="615949"/>
                </a:lnTo>
                <a:close/>
              </a:path>
              <a:path w="3797300" h="844550">
                <a:moveTo>
                  <a:pt x="3784600" y="19049"/>
                </a:moveTo>
                <a:lnTo>
                  <a:pt x="3778250" y="6349"/>
                </a:lnTo>
                <a:lnTo>
                  <a:pt x="3778250" y="19049"/>
                </a:lnTo>
                <a:lnTo>
                  <a:pt x="3784600" y="19049"/>
                </a:lnTo>
                <a:close/>
              </a:path>
              <a:path w="3797300" h="844550">
                <a:moveTo>
                  <a:pt x="3784600" y="533399"/>
                </a:moveTo>
                <a:lnTo>
                  <a:pt x="3784600" y="19049"/>
                </a:lnTo>
                <a:lnTo>
                  <a:pt x="3778250" y="19049"/>
                </a:lnTo>
                <a:lnTo>
                  <a:pt x="3778250" y="533399"/>
                </a:lnTo>
                <a:lnTo>
                  <a:pt x="3784600" y="533399"/>
                </a:lnTo>
                <a:close/>
              </a:path>
              <a:path w="3797300" h="844550">
                <a:moveTo>
                  <a:pt x="3784600" y="552449"/>
                </a:moveTo>
                <a:lnTo>
                  <a:pt x="3784600" y="533399"/>
                </a:lnTo>
                <a:lnTo>
                  <a:pt x="3778250" y="546099"/>
                </a:lnTo>
                <a:lnTo>
                  <a:pt x="3778250" y="552449"/>
                </a:lnTo>
                <a:lnTo>
                  <a:pt x="3784600" y="5524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7359" y="3829050"/>
            <a:ext cx="7048500" cy="2006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1009" y="3829050"/>
            <a:ext cx="7061200" cy="2012950"/>
          </a:xfrm>
          <a:custGeom>
            <a:avLst/>
            <a:gdLst/>
            <a:ahLst/>
            <a:cxnLst/>
            <a:rect l="l" t="t" r="r" b="b"/>
            <a:pathLst>
              <a:path w="7061200" h="2012950">
                <a:moveTo>
                  <a:pt x="6350" y="1670050"/>
                </a:moveTo>
                <a:lnTo>
                  <a:pt x="6350" y="1631950"/>
                </a:lnTo>
                <a:lnTo>
                  <a:pt x="0" y="1631950"/>
                </a:lnTo>
                <a:lnTo>
                  <a:pt x="0" y="1670050"/>
                </a:lnTo>
                <a:lnTo>
                  <a:pt x="6350" y="1670050"/>
                </a:lnTo>
                <a:close/>
              </a:path>
              <a:path w="7061200" h="2012950">
                <a:moveTo>
                  <a:pt x="6350" y="1600200"/>
                </a:moveTo>
                <a:lnTo>
                  <a:pt x="6350" y="1555750"/>
                </a:lnTo>
                <a:lnTo>
                  <a:pt x="0" y="1555750"/>
                </a:lnTo>
                <a:lnTo>
                  <a:pt x="0" y="1600200"/>
                </a:lnTo>
                <a:lnTo>
                  <a:pt x="6350" y="1600200"/>
                </a:lnTo>
                <a:close/>
              </a:path>
              <a:path w="7061200" h="2012950">
                <a:moveTo>
                  <a:pt x="6350" y="1524000"/>
                </a:moveTo>
                <a:lnTo>
                  <a:pt x="6350" y="1485900"/>
                </a:lnTo>
                <a:lnTo>
                  <a:pt x="0" y="1485900"/>
                </a:lnTo>
                <a:lnTo>
                  <a:pt x="0" y="1524000"/>
                </a:lnTo>
                <a:lnTo>
                  <a:pt x="6350" y="1524000"/>
                </a:lnTo>
                <a:close/>
              </a:path>
              <a:path w="7061200" h="2012950">
                <a:moveTo>
                  <a:pt x="6350" y="1454150"/>
                </a:moveTo>
                <a:lnTo>
                  <a:pt x="6350" y="1409700"/>
                </a:lnTo>
                <a:lnTo>
                  <a:pt x="0" y="1409700"/>
                </a:lnTo>
                <a:lnTo>
                  <a:pt x="0" y="1454150"/>
                </a:lnTo>
                <a:lnTo>
                  <a:pt x="6350" y="1454150"/>
                </a:lnTo>
                <a:close/>
              </a:path>
              <a:path w="7061200" h="2012950">
                <a:moveTo>
                  <a:pt x="6350" y="1377950"/>
                </a:moveTo>
                <a:lnTo>
                  <a:pt x="6350" y="1333500"/>
                </a:lnTo>
                <a:lnTo>
                  <a:pt x="0" y="1333500"/>
                </a:lnTo>
                <a:lnTo>
                  <a:pt x="0" y="1377950"/>
                </a:lnTo>
                <a:lnTo>
                  <a:pt x="6350" y="1377950"/>
                </a:lnTo>
                <a:close/>
              </a:path>
              <a:path w="7061200" h="2012950">
                <a:moveTo>
                  <a:pt x="6350" y="1301750"/>
                </a:moveTo>
                <a:lnTo>
                  <a:pt x="6350" y="1263650"/>
                </a:lnTo>
                <a:lnTo>
                  <a:pt x="0" y="1263650"/>
                </a:lnTo>
                <a:lnTo>
                  <a:pt x="0" y="1301750"/>
                </a:lnTo>
                <a:lnTo>
                  <a:pt x="6350" y="1301750"/>
                </a:lnTo>
                <a:close/>
              </a:path>
              <a:path w="7061200" h="2012950">
                <a:moveTo>
                  <a:pt x="6350" y="1231900"/>
                </a:moveTo>
                <a:lnTo>
                  <a:pt x="6350" y="1187450"/>
                </a:lnTo>
                <a:lnTo>
                  <a:pt x="0" y="1187450"/>
                </a:lnTo>
                <a:lnTo>
                  <a:pt x="0" y="1231900"/>
                </a:lnTo>
                <a:lnTo>
                  <a:pt x="6350" y="1231900"/>
                </a:lnTo>
                <a:close/>
              </a:path>
              <a:path w="7061200" h="2012950">
                <a:moveTo>
                  <a:pt x="6350" y="1155700"/>
                </a:moveTo>
                <a:lnTo>
                  <a:pt x="6350" y="1117600"/>
                </a:lnTo>
                <a:lnTo>
                  <a:pt x="0" y="1117600"/>
                </a:lnTo>
                <a:lnTo>
                  <a:pt x="0" y="1155700"/>
                </a:lnTo>
                <a:lnTo>
                  <a:pt x="6350" y="1155700"/>
                </a:lnTo>
                <a:close/>
              </a:path>
              <a:path w="7061200" h="2012950">
                <a:moveTo>
                  <a:pt x="6350" y="1085850"/>
                </a:moveTo>
                <a:lnTo>
                  <a:pt x="6350" y="1041400"/>
                </a:lnTo>
                <a:lnTo>
                  <a:pt x="0" y="1041400"/>
                </a:lnTo>
                <a:lnTo>
                  <a:pt x="0" y="1085850"/>
                </a:lnTo>
                <a:lnTo>
                  <a:pt x="6350" y="1085850"/>
                </a:lnTo>
                <a:close/>
              </a:path>
              <a:path w="7061200" h="2012950">
                <a:moveTo>
                  <a:pt x="6350" y="1009650"/>
                </a:moveTo>
                <a:lnTo>
                  <a:pt x="6350" y="971550"/>
                </a:lnTo>
                <a:lnTo>
                  <a:pt x="0" y="971550"/>
                </a:lnTo>
                <a:lnTo>
                  <a:pt x="0" y="1009650"/>
                </a:lnTo>
                <a:lnTo>
                  <a:pt x="6350" y="1009650"/>
                </a:lnTo>
                <a:close/>
              </a:path>
              <a:path w="7061200" h="2012950">
                <a:moveTo>
                  <a:pt x="6350" y="939800"/>
                </a:moveTo>
                <a:lnTo>
                  <a:pt x="6350" y="895350"/>
                </a:lnTo>
                <a:lnTo>
                  <a:pt x="0" y="895350"/>
                </a:lnTo>
                <a:lnTo>
                  <a:pt x="0" y="939800"/>
                </a:lnTo>
                <a:lnTo>
                  <a:pt x="6350" y="939800"/>
                </a:lnTo>
                <a:close/>
              </a:path>
              <a:path w="7061200" h="2012950">
                <a:moveTo>
                  <a:pt x="6350" y="863600"/>
                </a:moveTo>
                <a:lnTo>
                  <a:pt x="6350" y="819150"/>
                </a:lnTo>
                <a:lnTo>
                  <a:pt x="0" y="819150"/>
                </a:lnTo>
                <a:lnTo>
                  <a:pt x="0" y="863600"/>
                </a:lnTo>
                <a:lnTo>
                  <a:pt x="6350" y="863600"/>
                </a:lnTo>
                <a:close/>
              </a:path>
              <a:path w="7061200" h="2012950">
                <a:moveTo>
                  <a:pt x="6350" y="793750"/>
                </a:moveTo>
                <a:lnTo>
                  <a:pt x="6350" y="749300"/>
                </a:lnTo>
                <a:lnTo>
                  <a:pt x="0" y="749300"/>
                </a:lnTo>
                <a:lnTo>
                  <a:pt x="0" y="793750"/>
                </a:lnTo>
                <a:lnTo>
                  <a:pt x="6350" y="793750"/>
                </a:lnTo>
                <a:close/>
              </a:path>
              <a:path w="7061200" h="2012950">
                <a:moveTo>
                  <a:pt x="6350" y="717550"/>
                </a:moveTo>
                <a:lnTo>
                  <a:pt x="6350" y="673100"/>
                </a:lnTo>
                <a:lnTo>
                  <a:pt x="0" y="673100"/>
                </a:lnTo>
                <a:lnTo>
                  <a:pt x="0" y="717550"/>
                </a:lnTo>
                <a:lnTo>
                  <a:pt x="6350" y="717550"/>
                </a:lnTo>
                <a:close/>
              </a:path>
              <a:path w="7061200" h="2012950">
                <a:moveTo>
                  <a:pt x="6350" y="641350"/>
                </a:moveTo>
                <a:lnTo>
                  <a:pt x="6350" y="603250"/>
                </a:lnTo>
                <a:lnTo>
                  <a:pt x="0" y="603250"/>
                </a:lnTo>
                <a:lnTo>
                  <a:pt x="0" y="641350"/>
                </a:lnTo>
                <a:lnTo>
                  <a:pt x="6350" y="641350"/>
                </a:lnTo>
                <a:close/>
              </a:path>
              <a:path w="7061200" h="2012950">
                <a:moveTo>
                  <a:pt x="6350" y="571500"/>
                </a:moveTo>
                <a:lnTo>
                  <a:pt x="6350" y="527050"/>
                </a:lnTo>
                <a:lnTo>
                  <a:pt x="0" y="527050"/>
                </a:lnTo>
                <a:lnTo>
                  <a:pt x="0" y="571500"/>
                </a:lnTo>
                <a:lnTo>
                  <a:pt x="6350" y="571500"/>
                </a:lnTo>
                <a:close/>
              </a:path>
              <a:path w="7061200" h="2012950">
                <a:moveTo>
                  <a:pt x="6350" y="495300"/>
                </a:moveTo>
                <a:lnTo>
                  <a:pt x="6350" y="457200"/>
                </a:lnTo>
                <a:lnTo>
                  <a:pt x="0" y="457200"/>
                </a:lnTo>
                <a:lnTo>
                  <a:pt x="0" y="495300"/>
                </a:lnTo>
                <a:lnTo>
                  <a:pt x="6350" y="495300"/>
                </a:lnTo>
                <a:close/>
              </a:path>
              <a:path w="7061200" h="2012950">
                <a:moveTo>
                  <a:pt x="6350" y="425450"/>
                </a:moveTo>
                <a:lnTo>
                  <a:pt x="6350" y="381000"/>
                </a:lnTo>
                <a:lnTo>
                  <a:pt x="0" y="381000"/>
                </a:lnTo>
                <a:lnTo>
                  <a:pt x="0" y="425450"/>
                </a:lnTo>
                <a:lnTo>
                  <a:pt x="6350" y="425450"/>
                </a:lnTo>
                <a:close/>
              </a:path>
              <a:path w="7061200" h="2012950">
                <a:moveTo>
                  <a:pt x="12700" y="311150"/>
                </a:moveTo>
                <a:lnTo>
                  <a:pt x="0" y="304800"/>
                </a:lnTo>
                <a:lnTo>
                  <a:pt x="0" y="349250"/>
                </a:lnTo>
                <a:lnTo>
                  <a:pt x="6350" y="349250"/>
                </a:lnTo>
                <a:lnTo>
                  <a:pt x="6350" y="336550"/>
                </a:lnTo>
                <a:lnTo>
                  <a:pt x="12700" y="311150"/>
                </a:lnTo>
                <a:close/>
              </a:path>
              <a:path w="7061200" h="2012950">
                <a:moveTo>
                  <a:pt x="25400" y="241300"/>
                </a:moveTo>
                <a:lnTo>
                  <a:pt x="25400" y="234950"/>
                </a:lnTo>
                <a:lnTo>
                  <a:pt x="12700" y="234950"/>
                </a:lnTo>
                <a:lnTo>
                  <a:pt x="6350" y="266700"/>
                </a:lnTo>
                <a:lnTo>
                  <a:pt x="6350" y="273050"/>
                </a:lnTo>
                <a:lnTo>
                  <a:pt x="12700" y="279400"/>
                </a:lnTo>
                <a:lnTo>
                  <a:pt x="12700" y="273050"/>
                </a:lnTo>
                <a:lnTo>
                  <a:pt x="25400" y="241300"/>
                </a:lnTo>
                <a:close/>
              </a:path>
              <a:path w="7061200" h="2012950">
                <a:moveTo>
                  <a:pt x="50800" y="177800"/>
                </a:moveTo>
                <a:lnTo>
                  <a:pt x="50800" y="171450"/>
                </a:lnTo>
                <a:lnTo>
                  <a:pt x="44450" y="165100"/>
                </a:lnTo>
                <a:lnTo>
                  <a:pt x="25400" y="203200"/>
                </a:lnTo>
                <a:lnTo>
                  <a:pt x="38100" y="209550"/>
                </a:lnTo>
                <a:lnTo>
                  <a:pt x="50800" y="177800"/>
                </a:lnTo>
                <a:close/>
              </a:path>
              <a:path w="7061200" h="2012950">
                <a:moveTo>
                  <a:pt x="95250" y="114300"/>
                </a:moveTo>
                <a:lnTo>
                  <a:pt x="88900" y="107950"/>
                </a:lnTo>
                <a:lnTo>
                  <a:pt x="76200" y="120650"/>
                </a:lnTo>
                <a:lnTo>
                  <a:pt x="63500" y="139700"/>
                </a:lnTo>
                <a:lnTo>
                  <a:pt x="69850" y="146050"/>
                </a:lnTo>
                <a:lnTo>
                  <a:pt x="82550" y="127000"/>
                </a:lnTo>
                <a:lnTo>
                  <a:pt x="95250" y="114300"/>
                </a:lnTo>
                <a:close/>
              </a:path>
              <a:path w="7061200" h="2012950">
                <a:moveTo>
                  <a:pt x="152400" y="63500"/>
                </a:moveTo>
                <a:lnTo>
                  <a:pt x="146050" y="57150"/>
                </a:lnTo>
                <a:lnTo>
                  <a:pt x="120650" y="76200"/>
                </a:lnTo>
                <a:lnTo>
                  <a:pt x="114300" y="82550"/>
                </a:lnTo>
                <a:lnTo>
                  <a:pt x="120650" y="88900"/>
                </a:lnTo>
                <a:lnTo>
                  <a:pt x="127000" y="82550"/>
                </a:lnTo>
                <a:lnTo>
                  <a:pt x="152400" y="63500"/>
                </a:lnTo>
                <a:close/>
              </a:path>
              <a:path w="7061200" h="2012950">
                <a:moveTo>
                  <a:pt x="215900" y="31750"/>
                </a:moveTo>
                <a:lnTo>
                  <a:pt x="209550" y="25400"/>
                </a:lnTo>
                <a:lnTo>
                  <a:pt x="203200" y="25400"/>
                </a:lnTo>
                <a:lnTo>
                  <a:pt x="177800" y="38100"/>
                </a:lnTo>
                <a:lnTo>
                  <a:pt x="171450" y="38100"/>
                </a:lnTo>
                <a:lnTo>
                  <a:pt x="177800" y="50800"/>
                </a:lnTo>
                <a:lnTo>
                  <a:pt x="184150" y="50800"/>
                </a:lnTo>
                <a:lnTo>
                  <a:pt x="209550" y="31750"/>
                </a:lnTo>
                <a:lnTo>
                  <a:pt x="215900" y="31750"/>
                </a:lnTo>
                <a:close/>
              </a:path>
              <a:path w="7061200" h="2012950">
                <a:moveTo>
                  <a:pt x="285750" y="12700"/>
                </a:moveTo>
                <a:lnTo>
                  <a:pt x="279400" y="0"/>
                </a:lnTo>
                <a:lnTo>
                  <a:pt x="266700" y="6350"/>
                </a:lnTo>
                <a:lnTo>
                  <a:pt x="241300" y="12700"/>
                </a:lnTo>
                <a:lnTo>
                  <a:pt x="241300" y="19050"/>
                </a:lnTo>
                <a:lnTo>
                  <a:pt x="273050" y="12700"/>
                </a:lnTo>
                <a:lnTo>
                  <a:pt x="285750" y="12700"/>
                </a:lnTo>
                <a:close/>
              </a:path>
              <a:path w="7061200" h="2012950">
                <a:moveTo>
                  <a:pt x="355600" y="6350"/>
                </a:moveTo>
                <a:lnTo>
                  <a:pt x="355600" y="0"/>
                </a:lnTo>
                <a:lnTo>
                  <a:pt x="311150" y="0"/>
                </a:lnTo>
                <a:lnTo>
                  <a:pt x="317500" y="6350"/>
                </a:lnTo>
                <a:lnTo>
                  <a:pt x="355600" y="6350"/>
                </a:lnTo>
                <a:close/>
              </a:path>
              <a:path w="7061200" h="2012950">
                <a:moveTo>
                  <a:pt x="431800" y="6350"/>
                </a:moveTo>
                <a:lnTo>
                  <a:pt x="431800" y="0"/>
                </a:lnTo>
                <a:lnTo>
                  <a:pt x="387350" y="0"/>
                </a:lnTo>
                <a:lnTo>
                  <a:pt x="387350" y="6350"/>
                </a:lnTo>
                <a:lnTo>
                  <a:pt x="431800" y="6350"/>
                </a:lnTo>
                <a:close/>
              </a:path>
              <a:path w="7061200" h="2012950">
                <a:moveTo>
                  <a:pt x="501650" y="6350"/>
                </a:moveTo>
                <a:lnTo>
                  <a:pt x="501650" y="0"/>
                </a:lnTo>
                <a:lnTo>
                  <a:pt x="463550" y="0"/>
                </a:lnTo>
                <a:lnTo>
                  <a:pt x="463550" y="6350"/>
                </a:lnTo>
                <a:lnTo>
                  <a:pt x="501650" y="6350"/>
                </a:lnTo>
                <a:close/>
              </a:path>
              <a:path w="7061200" h="2012950">
                <a:moveTo>
                  <a:pt x="577850" y="6350"/>
                </a:moveTo>
                <a:lnTo>
                  <a:pt x="577850" y="0"/>
                </a:lnTo>
                <a:lnTo>
                  <a:pt x="533400" y="0"/>
                </a:lnTo>
                <a:lnTo>
                  <a:pt x="533400" y="6350"/>
                </a:lnTo>
                <a:lnTo>
                  <a:pt x="577850" y="6350"/>
                </a:lnTo>
                <a:close/>
              </a:path>
              <a:path w="7061200" h="2012950">
                <a:moveTo>
                  <a:pt x="647700" y="6350"/>
                </a:moveTo>
                <a:lnTo>
                  <a:pt x="647700" y="0"/>
                </a:lnTo>
                <a:lnTo>
                  <a:pt x="609600" y="0"/>
                </a:lnTo>
                <a:lnTo>
                  <a:pt x="609600" y="6350"/>
                </a:lnTo>
                <a:lnTo>
                  <a:pt x="647700" y="6350"/>
                </a:lnTo>
                <a:close/>
              </a:path>
              <a:path w="7061200" h="2012950">
                <a:moveTo>
                  <a:pt x="723900" y="6350"/>
                </a:moveTo>
                <a:lnTo>
                  <a:pt x="723900" y="0"/>
                </a:lnTo>
                <a:lnTo>
                  <a:pt x="679450" y="0"/>
                </a:lnTo>
                <a:lnTo>
                  <a:pt x="679450" y="6350"/>
                </a:lnTo>
                <a:lnTo>
                  <a:pt x="723900" y="6350"/>
                </a:lnTo>
                <a:close/>
              </a:path>
              <a:path w="7061200" h="2012950">
                <a:moveTo>
                  <a:pt x="800100" y="6350"/>
                </a:moveTo>
                <a:lnTo>
                  <a:pt x="800100" y="0"/>
                </a:lnTo>
                <a:lnTo>
                  <a:pt x="755650" y="0"/>
                </a:lnTo>
                <a:lnTo>
                  <a:pt x="755650" y="6350"/>
                </a:lnTo>
                <a:lnTo>
                  <a:pt x="800100" y="6350"/>
                </a:lnTo>
                <a:close/>
              </a:path>
              <a:path w="7061200" h="2012950">
                <a:moveTo>
                  <a:pt x="869950" y="6350"/>
                </a:moveTo>
                <a:lnTo>
                  <a:pt x="869950" y="0"/>
                </a:lnTo>
                <a:lnTo>
                  <a:pt x="831850" y="0"/>
                </a:lnTo>
                <a:lnTo>
                  <a:pt x="831850" y="6350"/>
                </a:lnTo>
                <a:lnTo>
                  <a:pt x="869950" y="6350"/>
                </a:lnTo>
                <a:close/>
              </a:path>
              <a:path w="7061200" h="2012950">
                <a:moveTo>
                  <a:pt x="946150" y="6350"/>
                </a:moveTo>
                <a:lnTo>
                  <a:pt x="946150" y="0"/>
                </a:lnTo>
                <a:lnTo>
                  <a:pt x="901700" y="0"/>
                </a:lnTo>
                <a:lnTo>
                  <a:pt x="901700" y="6350"/>
                </a:lnTo>
                <a:lnTo>
                  <a:pt x="946150" y="6350"/>
                </a:lnTo>
                <a:close/>
              </a:path>
              <a:path w="7061200" h="2012950">
                <a:moveTo>
                  <a:pt x="1016000" y="6350"/>
                </a:moveTo>
                <a:lnTo>
                  <a:pt x="1016000" y="0"/>
                </a:lnTo>
                <a:lnTo>
                  <a:pt x="977900" y="0"/>
                </a:lnTo>
                <a:lnTo>
                  <a:pt x="977900" y="6350"/>
                </a:lnTo>
                <a:lnTo>
                  <a:pt x="1016000" y="6350"/>
                </a:lnTo>
                <a:close/>
              </a:path>
              <a:path w="7061200" h="2012950">
                <a:moveTo>
                  <a:pt x="1092200" y="6350"/>
                </a:moveTo>
                <a:lnTo>
                  <a:pt x="1092200" y="0"/>
                </a:lnTo>
                <a:lnTo>
                  <a:pt x="1047750" y="0"/>
                </a:lnTo>
                <a:lnTo>
                  <a:pt x="1047750" y="6350"/>
                </a:lnTo>
                <a:lnTo>
                  <a:pt x="1092200" y="6350"/>
                </a:lnTo>
                <a:close/>
              </a:path>
              <a:path w="7061200" h="2012950">
                <a:moveTo>
                  <a:pt x="1162050" y="6350"/>
                </a:moveTo>
                <a:lnTo>
                  <a:pt x="1162050" y="0"/>
                </a:lnTo>
                <a:lnTo>
                  <a:pt x="1123950" y="0"/>
                </a:lnTo>
                <a:lnTo>
                  <a:pt x="1123950" y="6350"/>
                </a:lnTo>
                <a:lnTo>
                  <a:pt x="1162050" y="6350"/>
                </a:lnTo>
                <a:close/>
              </a:path>
              <a:path w="7061200" h="2012950">
                <a:moveTo>
                  <a:pt x="1238250" y="6350"/>
                </a:moveTo>
                <a:lnTo>
                  <a:pt x="1238250" y="0"/>
                </a:lnTo>
                <a:lnTo>
                  <a:pt x="1193800" y="0"/>
                </a:lnTo>
                <a:lnTo>
                  <a:pt x="1193800" y="6350"/>
                </a:lnTo>
                <a:lnTo>
                  <a:pt x="1238250" y="6350"/>
                </a:lnTo>
                <a:close/>
              </a:path>
              <a:path w="7061200" h="2012950">
                <a:moveTo>
                  <a:pt x="1314450" y="6350"/>
                </a:moveTo>
                <a:lnTo>
                  <a:pt x="1314450" y="0"/>
                </a:lnTo>
                <a:lnTo>
                  <a:pt x="1270000" y="0"/>
                </a:lnTo>
                <a:lnTo>
                  <a:pt x="1270000" y="6350"/>
                </a:lnTo>
                <a:lnTo>
                  <a:pt x="1314450" y="6350"/>
                </a:lnTo>
                <a:close/>
              </a:path>
              <a:path w="7061200" h="2012950">
                <a:moveTo>
                  <a:pt x="1384299" y="6350"/>
                </a:moveTo>
                <a:lnTo>
                  <a:pt x="1384299" y="0"/>
                </a:lnTo>
                <a:lnTo>
                  <a:pt x="1339850" y="0"/>
                </a:lnTo>
                <a:lnTo>
                  <a:pt x="1339850" y="6350"/>
                </a:lnTo>
                <a:lnTo>
                  <a:pt x="1384299" y="6350"/>
                </a:lnTo>
                <a:close/>
              </a:path>
              <a:path w="7061200" h="2012950">
                <a:moveTo>
                  <a:pt x="1460499" y="6350"/>
                </a:moveTo>
                <a:lnTo>
                  <a:pt x="1460499" y="0"/>
                </a:lnTo>
                <a:lnTo>
                  <a:pt x="1416049" y="0"/>
                </a:lnTo>
                <a:lnTo>
                  <a:pt x="1416049" y="6350"/>
                </a:lnTo>
                <a:lnTo>
                  <a:pt x="1460499" y="6350"/>
                </a:lnTo>
                <a:close/>
              </a:path>
              <a:path w="7061200" h="2012950">
                <a:moveTo>
                  <a:pt x="1530349" y="6350"/>
                </a:moveTo>
                <a:lnTo>
                  <a:pt x="1530349" y="0"/>
                </a:lnTo>
                <a:lnTo>
                  <a:pt x="1492249" y="0"/>
                </a:lnTo>
                <a:lnTo>
                  <a:pt x="1492249" y="6350"/>
                </a:lnTo>
                <a:lnTo>
                  <a:pt x="1530349" y="6350"/>
                </a:lnTo>
                <a:close/>
              </a:path>
              <a:path w="7061200" h="2012950">
                <a:moveTo>
                  <a:pt x="1606549" y="6350"/>
                </a:moveTo>
                <a:lnTo>
                  <a:pt x="1606549" y="0"/>
                </a:lnTo>
                <a:lnTo>
                  <a:pt x="1562099" y="0"/>
                </a:lnTo>
                <a:lnTo>
                  <a:pt x="1562099" y="6350"/>
                </a:lnTo>
                <a:lnTo>
                  <a:pt x="1606549" y="6350"/>
                </a:lnTo>
                <a:close/>
              </a:path>
              <a:path w="7061200" h="2012950">
                <a:moveTo>
                  <a:pt x="1676399" y="6350"/>
                </a:moveTo>
                <a:lnTo>
                  <a:pt x="1676399" y="0"/>
                </a:lnTo>
                <a:lnTo>
                  <a:pt x="1638299" y="0"/>
                </a:lnTo>
                <a:lnTo>
                  <a:pt x="1638299" y="6350"/>
                </a:lnTo>
                <a:lnTo>
                  <a:pt x="1676399" y="6350"/>
                </a:lnTo>
                <a:close/>
              </a:path>
              <a:path w="7061200" h="2012950">
                <a:moveTo>
                  <a:pt x="1752599" y="6350"/>
                </a:moveTo>
                <a:lnTo>
                  <a:pt x="1752599" y="0"/>
                </a:lnTo>
                <a:lnTo>
                  <a:pt x="1708149" y="0"/>
                </a:lnTo>
                <a:lnTo>
                  <a:pt x="1708149" y="6350"/>
                </a:lnTo>
                <a:lnTo>
                  <a:pt x="1752599" y="6350"/>
                </a:lnTo>
                <a:close/>
              </a:path>
              <a:path w="7061200" h="2012950">
                <a:moveTo>
                  <a:pt x="1828799" y="6350"/>
                </a:moveTo>
                <a:lnTo>
                  <a:pt x="1828799" y="0"/>
                </a:lnTo>
                <a:lnTo>
                  <a:pt x="1784349" y="0"/>
                </a:lnTo>
                <a:lnTo>
                  <a:pt x="1784349" y="6350"/>
                </a:lnTo>
                <a:lnTo>
                  <a:pt x="1828799" y="6350"/>
                </a:lnTo>
                <a:close/>
              </a:path>
              <a:path w="7061200" h="2012950">
                <a:moveTo>
                  <a:pt x="1898649" y="6350"/>
                </a:moveTo>
                <a:lnTo>
                  <a:pt x="1898649" y="0"/>
                </a:lnTo>
                <a:lnTo>
                  <a:pt x="1854199" y="0"/>
                </a:lnTo>
                <a:lnTo>
                  <a:pt x="1854199" y="6350"/>
                </a:lnTo>
                <a:lnTo>
                  <a:pt x="1898649" y="6350"/>
                </a:lnTo>
                <a:close/>
              </a:path>
              <a:path w="7061200" h="2012950">
                <a:moveTo>
                  <a:pt x="1974849" y="6350"/>
                </a:moveTo>
                <a:lnTo>
                  <a:pt x="1974849" y="0"/>
                </a:lnTo>
                <a:lnTo>
                  <a:pt x="1930399" y="0"/>
                </a:lnTo>
                <a:lnTo>
                  <a:pt x="1930399" y="6350"/>
                </a:lnTo>
                <a:lnTo>
                  <a:pt x="1974849" y="6350"/>
                </a:lnTo>
                <a:close/>
              </a:path>
              <a:path w="7061200" h="2012950">
                <a:moveTo>
                  <a:pt x="2044699" y="6350"/>
                </a:moveTo>
                <a:lnTo>
                  <a:pt x="2044699" y="0"/>
                </a:lnTo>
                <a:lnTo>
                  <a:pt x="2006599" y="0"/>
                </a:lnTo>
                <a:lnTo>
                  <a:pt x="2006599" y="6350"/>
                </a:lnTo>
                <a:lnTo>
                  <a:pt x="2044699" y="6350"/>
                </a:lnTo>
                <a:close/>
              </a:path>
              <a:path w="7061200" h="2012950">
                <a:moveTo>
                  <a:pt x="2120899" y="6350"/>
                </a:moveTo>
                <a:lnTo>
                  <a:pt x="2120899" y="0"/>
                </a:lnTo>
                <a:lnTo>
                  <a:pt x="2076449" y="0"/>
                </a:lnTo>
                <a:lnTo>
                  <a:pt x="2076449" y="6350"/>
                </a:lnTo>
                <a:lnTo>
                  <a:pt x="2120899" y="6350"/>
                </a:lnTo>
                <a:close/>
              </a:path>
              <a:path w="7061200" h="2012950">
                <a:moveTo>
                  <a:pt x="2190749" y="6350"/>
                </a:moveTo>
                <a:lnTo>
                  <a:pt x="2190749" y="0"/>
                </a:lnTo>
                <a:lnTo>
                  <a:pt x="2152649" y="0"/>
                </a:lnTo>
                <a:lnTo>
                  <a:pt x="2152649" y="6350"/>
                </a:lnTo>
                <a:lnTo>
                  <a:pt x="2190749" y="6350"/>
                </a:lnTo>
                <a:close/>
              </a:path>
              <a:path w="7061200" h="2012950">
                <a:moveTo>
                  <a:pt x="2266949" y="6350"/>
                </a:moveTo>
                <a:lnTo>
                  <a:pt x="2266949" y="0"/>
                </a:lnTo>
                <a:lnTo>
                  <a:pt x="2222499" y="0"/>
                </a:lnTo>
                <a:lnTo>
                  <a:pt x="2222499" y="6350"/>
                </a:lnTo>
                <a:lnTo>
                  <a:pt x="2266949" y="6350"/>
                </a:lnTo>
                <a:close/>
              </a:path>
              <a:path w="7061200" h="2012950">
                <a:moveTo>
                  <a:pt x="2343149" y="6350"/>
                </a:moveTo>
                <a:lnTo>
                  <a:pt x="2343149" y="0"/>
                </a:lnTo>
                <a:lnTo>
                  <a:pt x="2298699" y="0"/>
                </a:lnTo>
                <a:lnTo>
                  <a:pt x="2298699" y="6350"/>
                </a:lnTo>
                <a:lnTo>
                  <a:pt x="2343149" y="6350"/>
                </a:lnTo>
                <a:close/>
              </a:path>
              <a:path w="7061200" h="2012950">
                <a:moveTo>
                  <a:pt x="2412999" y="6350"/>
                </a:moveTo>
                <a:lnTo>
                  <a:pt x="2412999" y="0"/>
                </a:lnTo>
                <a:lnTo>
                  <a:pt x="2368549" y="0"/>
                </a:lnTo>
                <a:lnTo>
                  <a:pt x="2368549" y="6350"/>
                </a:lnTo>
                <a:lnTo>
                  <a:pt x="2412999" y="6350"/>
                </a:lnTo>
                <a:close/>
              </a:path>
              <a:path w="7061200" h="2012950">
                <a:moveTo>
                  <a:pt x="2489199" y="6350"/>
                </a:moveTo>
                <a:lnTo>
                  <a:pt x="2489199" y="0"/>
                </a:lnTo>
                <a:lnTo>
                  <a:pt x="2444749" y="0"/>
                </a:lnTo>
                <a:lnTo>
                  <a:pt x="2444749" y="6350"/>
                </a:lnTo>
                <a:lnTo>
                  <a:pt x="2489199" y="6350"/>
                </a:lnTo>
                <a:close/>
              </a:path>
              <a:path w="7061200" h="2012950">
                <a:moveTo>
                  <a:pt x="2559049" y="6350"/>
                </a:moveTo>
                <a:lnTo>
                  <a:pt x="2559049" y="0"/>
                </a:lnTo>
                <a:lnTo>
                  <a:pt x="2520949" y="0"/>
                </a:lnTo>
                <a:lnTo>
                  <a:pt x="2520949" y="6350"/>
                </a:lnTo>
                <a:lnTo>
                  <a:pt x="2559049" y="6350"/>
                </a:lnTo>
                <a:close/>
              </a:path>
              <a:path w="7061200" h="2012950">
                <a:moveTo>
                  <a:pt x="2635249" y="6350"/>
                </a:moveTo>
                <a:lnTo>
                  <a:pt x="2635249" y="0"/>
                </a:lnTo>
                <a:lnTo>
                  <a:pt x="2590799" y="0"/>
                </a:lnTo>
                <a:lnTo>
                  <a:pt x="2590799" y="6350"/>
                </a:lnTo>
                <a:lnTo>
                  <a:pt x="2635249" y="6350"/>
                </a:lnTo>
                <a:close/>
              </a:path>
              <a:path w="7061200" h="2012950">
                <a:moveTo>
                  <a:pt x="2705099" y="6350"/>
                </a:moveTo>
                <a:lnTo>
                  <a:pt x="2705099" y="0"/>
                </a:lnTo>
                <a:lnTo>
                  <a:pt x="2666999" y="0"/>
                </a:lnTo>
                <a:lnTo>
                  <a:pt x="2666999" y="6350"/>
                </a:lnTo>
                <a:lnTo>
                  <a:pt x="2705099" y="6350"/>
                </a:lnTo>
                <a:close/>
              </a:path>
              <a:path w="7061200" h="2012950">
                <a:moveTo>
                  <a:pt x="2781299" y="6350"/>
                </a:moveTo>
                <a:lnTo>
                  <a:pt x="2781299" y="0"/>
                </a:lnTo>
                <a:lnTo>
                  <a:pt x="2736849" y="0"/>
                </a:lnTo>
                <a:lnTo>
                  <a:pt x="2736849" y="6350"/>
                </a:lnTo>
                <a:lnTo>
                  <a:pt x="2781299" y="6350"/>
                </a:lnTo>
                <a:close/>
              </a:path>
              <a:path w="7061200" h="2012950">
                <a:moveTo>
                  <a:pt x="2851149" y="6350"/>
                </a:moveTo>
                <a:lnTo>
                  <a:pt x="2851149" y="0"/>
                </a:lnTo>
                <a:lnTo>
                  <a:pt x="2813049" y="0"/>
                </a:lnTo>
                <a:lnTo>
                  <a:pt x="2813049" y="6350"/>
                </a:lnTo>
                <a:lnTo>
                  <a:pt x="2851149" y="6350"/>
                </a:lnTo>
                <a:close/>
              </a:path>
              <a:path w="7061200" h="2012950">
                <a:moveTo>
                  <a:pt x="2927349" y="6350"/>
                </a:moveTo>
                <a:lnTo>
                  <a:pt x="2927349" y="0"/>
                </a:lnTo>
                <a:lnTo>
                  <a:pt x="2882899" y="0"/>
                </a:lnTo>
                <a:lnTo>
                  <a:pt x="2882899" y="6350"/>
                </a:lnTo>
                <a:lnTo>
                  <a:pt x="2927349" y="6350"/>
                </a:lnTo>
                <a:close/>
              </a:path>
              <a:path w="7061200" h="2012950">
                <a:moveTo>
                  <a:pt x="3003549" y="6350"/>
                </a:moveTo>
                <a:lnTo>
                  <a:pt x="3003549" y="0"/>
                </a:lnTo>
                <a:lnTo>
                  <a:pt x="2959099" y="0"/>
                </a:lnTo>
                <a:lnTo>
                  <a:pt x="2959099" y="6350"/>
                </a:lnTo>
                <a:lnTo>
                  <a:pt x="3003549" y="6350"/>
                </a:lnTo>
                <a:close/>
              </a:path>
              <a:path w="7061200" h="2012950">
                <a:moveTo>
                  <a:pt x="3073399" y="6350"/>
                </a:moveTo>
                <a:lnTo>
                  <a:pt x="3073399" y="0"/>
                </a:lnTo>
                <a:lnTo>
                  <a:pt x="3035299" y="0"/>
                </a:lnTo>
                <a:lnTo>
                  <a:pt x="3035299" y="6350"/>
                </a:lnTo>
                <a:lnTo>
                  <a:pt x="3073399" y="6350"/>
                </a:lnTo>
                <a:close/>
              </a:path>
              <a:path w="7061200" h="2012950">
                <a:moveTo>
                  <a:pt x="3149599" y="6350"/>
                </a:moveTo>
                <a:lnTo>
                  <a:pt x="3149599" y="0"/>
                </a:lnTo>
                <a:lnTo>
                  <a:pt x="3105149" y="0"/>
                </a:lnTo>
                <a:lnTo>
                  <a:pt x="3105149" y="6350"/>
                </a:lnTo>
                <a:lnTo>
                  <a:pt x="3149599" y="6350"/>
                </a:lnTo>
                <a:close/>
              </a:path>
              <a:path w="7061200" h="2012950">
                <a:moveTo>
                  <a:pt x="3219449" y="6350"/>
                </a:moveTo>
                <a:lnTo>
                  <a:pt x="3219449" y="0"/>
                </a:lnTo>
                <a:lnTo>
                  <a:pt x="3181349" y="0"/>
                </a:lnTo>
                <a:lnTo>
                  <a:pt x="3181349" y="6350"/>
                </a:lnTo>
                <a:lnTo>
                  <a:pt x="3219449" y="6350"/>
                </a:lnTo>
                <a:close/>
              </a:path>
              <a:path w="7061200" h="2012950">
                <a:moveTo>
                  <a:pt x="3295650" y="6350"/>
                </a:moveTo>
                <a:lnTo>
                  <a:pt x="3295650" y="0"/>
                </a:lnTo>
                <a:lnTo>
                  <a:pt x="3251199" y="0"/>
                </a:lnTo>
                <a:lnTo>
                  <a:pt x="3251199" y="6350"/>
                </a:lnTo>
                <a:lnTo>
                  <a:pt x="3295650" y="6350"/>
                </a:lnTo>
                <a:close/>
              </a:path>
              <a:path w="7061200" h="2012950">
                <a:moveTo>
                  <a:pt x="3365500" y="6350"/>
                </a:moveTo>
                <a:lnTo>
                  <a:pt x="3365500" y="0"/>
                </a:lnTo>
                <a:lnTo>
                  <a:pt x="3327400" y="0"/>
                </a:lnTo>
                <a:lnTo>
                  <a:pt x="3327400" y="6350"/>
                </a:lnTo>
                <a:lnTo>
                  <a:pt x="3365500" y="6350"/>
                </a:lnTo>
                <a:close/>
              </a:path>
              <a:path w="7061200" h="2012950">
                <a:moveTo>
                  <a:pt x="3441700" y="6350"/>
                </a:moveTo>
                <a:lnTo>
                  <a:pt x="3441700" y="0"/>
                </a:lnTo>
                <a:lnTo>
                  <a:pt x="3397250" y="0"/>
                </a:lnTo>
                <a:lnTo>
                  <a:pt x="3397250" y="6350"/>
                </a:lnTo>
                <a:lnTo>
                  <a:pt x="3441700" y="6350"/>
                </a:lnTo>
                <a:close/>
              </a:path>
              <a:path w="7061200" h="2012950">
                <a:moveTo>
                  <a:pt x="3517900" y="6350"/>
                </a:moveTo>
                <a:lnTo>
                  <a:pt x="3517900" y="0"/>
                </a:lnTo>
                <a:lnTo>
                  <a:pt x="3473450" y="0"/>
                </a:lnTo>
                <a:lnTo>
                  <a:pt x="3473450" y="6350"/>
                </a:lnTo>
                <a:lnTo>
                  <a:pt x="3517900" y="6350"/>
                </a:lnTo>
                <a:close/>
              </a:path>
              <a:path w="7061200" h="2012950">
                <a:moveTo>
                  <a:pt x="3587750" y="6350"/>
                </a:moveTo>
                <a:lnTo>
                  <a:pt x="3587750" y="0"/>
                </a:lnTo>
                <a:lnTo>
                  <a:pt x="3549650" y="0"/>
                </a:lnTo>
                <a:lnTo>
                  <a:pt x="3549650" y="6350"/>
                </a:lnTo>
                <a:lnTo>
                  <a:pt x="3587750" y="6350"/>
                </a:lnTo>
                <a:close/>
              </a:path>
              <a:path w="7061200" h="2012950">
                <a:moveTo>
                  <a:pt x="3663950" y="6350"/>
                </a:moveTo>
                <a:lnTo>
                  <a:pt x="3663950" y="0"/>
                </a:lnTo>
                <a:lnTo>
                  <a:pt x="3619500" y="0"/>
                </a:lnTo>
                <a:lnTo>
                  <a:pt x="3619500" y="6350"/>
                </a:lnTo>
                <a:lnTo>
                  <a:pt x="3663950" y="6350"/>
                </a:lnTo>
                <a:close/>
              </a:path>
              <a:path w="7061200" h="2012950">
                <a:moveTo>
                  <a:pt x="3733800" y="6350"/>
                </a:moveTo>
                <a:lnTo>
                  <a:pt x="3733800" y="0"/>
                </a:lnTo>
                <a:lnTo>
                  <a:pt x="3695700" y="0"/>
                </a:lnTo>
                <a:lnTo>
                  <a:pt x="3695700" y="6350"/>
                </a:lnTo>
                <a:lnTo>
                  <a:pt x="3733800" y="6350"/>
                </a:lnTo>
                <a:close/>
              </a:path>
              <a:path w="7061200" h="2012950">
                <a:moveTo>
                  <a:pt x="3810000" y="6350"/>
                </a:moveTo>
                <a:lnTo>
                  <a:pt x="3810000" y="0"/>
                </a:lnTo>
                <a:lnTo>
                  <a:pt x="3765550" y="0"/>
                </a:lnTo>
                <a:lnTo>
                  <a:pt x="3765550" y="6350"/>
                </a:lnTo>
                <a:lnTo>
                  <a:pt x="3810000" y="6350"/>
                </a:lnTo>
                <a:close/>
              </a:path>
              <a:path w="7061200" h="2012950">
                <a:moveTo>
                  <a:pt x="3879850" y="6350"/>
                </a:moveTo>
                <a:lnTo>
                  <a:pt x="3879850" y="0"/>
                </a:lnTo>
                <a:lnTo>
                  <a:pt x="3841750" y="0"/>
                </a:lnTo>
                <a:lnTo>
                  <a:pt x="3841750" y="6350"/>
                </a:lnTo>
                <a:lnTo>
                  <a:pt x="3879850" y="6350"/>
                </a:lnTo>
                <a:close/>
              </a:path>
              <a:path w="7061200" h="2012950">
                <a:moveTo>
                  <a:pt x="3956050" y="6350"/>
                </a:moveTo>
                <a:lnTo>
                  <a:pt x="3956050" y="0"/>
                </a:lnTo>
                <a:lnTo>
                  <a:pt x="3911600" y="0"/>
                </a:lnTo>
                <a:lnTo>
                  <a:pt x="3911600" y="6350"/>
                </a:lnTo>
                <a:lnTo>
                  <a:pt x="3956050" y="6350"/>
                </a:lnTo>
                <a:close/>
              </a:path>
              <a:path w="7061200" h="2012950">
                <a:moveTo>
                  <a:pt x="4032250" y="6350"/>
                </a:moveTo>
                <a:lnTo>
                  <a:pt x="4032250" y="0"/>
                </a:lnTo>
                <a:lnTo>
                  <a:pt x="3987800" y="0"/>
                </a:lnTo>
                <a:lnTo>
                  <a:pt x="3987800" y="6350"/>
                </a:lnTo>
                <a:lnTo>
                  <a:pt x="4032250" y="6350"/>
                </a:lnTo>
                <a:close/>
              </a:path>
              <a:path w="7061200" h="2012950">
                <a:moveTo>
                  <a:pt x="4102100" y="6350"/>
                </a:moveTo>
                <a:lnTo>
                  <a:pt x="4102100" y="0"/>
                </a:lnTo>
                <a:lnTo>
                  <a:pt x="4064000" y="0"/>
                </a:lnTo>
                <a:lnTo>
                  <a:pt x="4064000" y="6350"/>
                </a:lnTo>
                <a:lnTo>
                  <a:pt x="4102100" y="6350"/>
                </a:lnTo>
                <a:close/>
              </a:path>
              <a:path w="7061200" h="2012950">
                <a:moveTo>
                  <a:pt x="4178300" y="6350"/>
                </a:moveTo>
                <a:lnTo>
                  <a:pt x="4178300" y="0"/>
                </a:lnTo>
                <a:lnTo>
                  <a:pt x="4133850" y="0"/>
                </a:lnTo>
                <a:lnTo>
                  <a:pt x="4133850" y="6350"/>
                </a:lnTo>
                <a:lnTo>
                  <a:pt x="4178300" y="6350"/>
                </a:lnTo>
                <a:close/>
              </a:path>
              <a:path w="7061200" h="2012950">
                <a:moveTo>
                  <a:pt x="4248150" y="6350"/>
                </a:moveTo>
                <a:lnTo>
                  <a:pt x="4248150" y="0"/>
                </a:lnTo>
                <a:lnTo>
                  <a:pt x="4210050" y="0"/>
                </a:lnTo>
                <a:lnTo>
                  <a:pt x="4210050" y="6350"/>
                </a:lnTo>
                <a:lnTo>
                  <a:pt x="4248150" y="6350"/>
                </a:lnTo>
                <a:close/>
              </a:path>
              <a:path w="7061200" h="2012950">
                <a:moveTo>
                  <a:pt x="4324350" y="6350"/>
                </a:moveTo>
                <a:lnTo>
                  <a:pt x="4324350" y="0"/>
                </a:lnTo>
                <a:lnTo>
                  <a:pt x="4279900" y="0"/>
                </a:lnTo>
                <a:lnTo>
                  <a:pt x="4279900" y="6350"/>
                </a:lnTo>
                <a:lnTo>
                  <a:pt x="4324350" y="6350"/>
                </a:lnTo>
                <a:close/>
              </a:path>
              <a:path w="7061200" h="2012950">
                <a:moveTo>
                  <a:pt x="4394200" y="6350"/>
                </a:moveTo>
                <a:lnTo>
                  <a:pt x="4394200" y="0"/>
                </a:lnTo>
                <a:lnTo>
                  <a:pt x="4356100" y="0"/>
                </a:lnTo>
                <a:lnTo>
                  <a:pt x="4356100" y="6350"/>
                </a:lnTo>
                <a:lnTo>
                  <a:pt x="4394200" y="6350"/>
                </a:lnTo>
                <a:close/>
              </a:path>
              <a:path w="7061200" h="2012950">
                <a:moveTo>
                  <a:pt x="4470400" y="6350"/>
                </a:moveTo>
                <a:lnTo>
                  <a:pt x="4470400" y="0"/>
                </a:lnTo>
                <a:lnTo>
                  <a:pt x="4425950" y="0"/>
                </a:lnTo>
                <a:lnTo>
                  <a:pt x="4425950" y="6350"/>
                </a:lnTo>
                <a:lnTo>
                  <a:pt x="4470400" y="6350"/>
                </a:lnTo>
                <a:close/>
              </a:path>
              <a:path w="7061200" h="2012950">
                <a:moveTo>
                  <a:pt x="4546600" y="6350"/>
                </a:moveTo>
                <a:lnTo>
                  <a:pt x="4546600" y="0"/>
                </a:lnTo>
                <a:lnTo>
                  <a:pt x="4502150" y="0"/>
                </a:lnTo>
                <a:lnTo>
                  <a:pt x="4502150" y="6350"/>
                </a:lnTo>
                <a:lnTo>
                  <a:pt x="4546600" y="6350"/>
                </a:lnTo>
                <a:close/>
              </a:path>
              <a:path w="7061200" h="2012950">
                <a:moveTo>
                  <a:pt x="4616450" y="6350"/>
                </a:moveTo>
                <a:lnTo>
                  <a:pt x="4616450" y="0"/>
                </a:lnTo>
                <a:lnTo>
                  <a:pt x="4578350" y="0"/>
                </a:lnTo>
                <a:lnTo>
                  <a:pt x="4578350" y="6350"/>
                </a:lnTo>
                <a:lnTo>
                  <a:pt x="4616450" y="6350"/>
                </a:lnTo>
                <a:close/>
              </a:path>
              <a:path w="7061200" h="2012950">
                <a:moveTo>
                  <a:pt x="4692650" y="6350"/>
                </a:moveTo>
                <a:lnTo>
                  <a:pt x="4692650" y="0"/>
                </a:lnTo>
                <a:lnTo>
                  <a:pt x="4648200" y="0"/>
                </a:lnTo>
                <a:lnTo>
                  <a:pt x="4648200" y="6350"/>
                </a:lnTo>
                <a:lnTo>
                  <a:pt x="4692650" y="6350"/>
                </a:lnTo>
                <a:close/>
              </a:path>
              <a:path w="7061200" h="2012950">
                <a:moveTo>
                  <a:pt x="4762500" y="6350"/>
                </a:moveTo>
                <a:lnTo>
                  <a:pt x="4762500" y="0"/>
                </a:lnTo>
                <a:lnTo>
                  <a:pt x="4724400" y="0"/>
                </a:lnTo>
                <a:lnTo>
                  <a:pt x="4724400" y="6350"/>
                </a:lnTo>
                <a:lnTo>
                  <a:pt x="4762500" y="6350"/>
                </a:lnTo>
                <a:close/>
              </a:path>
              <a:path w="7061200" h="2012950">
                <a:moveTo>
                  <a:pt x="4838700" y="6350"/>
                </a:moveTo>
                <a:lnTo>
                  <a:pt x="4838700" y="0"/>
                </a:lnTo>
                <a:lnTo>
                  <a:pt x="4794250" y="0"/>
                </a:lnTo>
                <a:lnTo>
                  <a:pt x="4794250" y="6350"/>
                </a:lnTo>
                <a:lnTo>
                  <a:pt x="4838700" y="6350"/>
                </a:lnTo>
                <a:close/>
              </a:path>
              <a:path w="7061200" h="2012950">
                <a:moveTo>
                  <a:pt x="4908550" y="6350"/>
                </a:moveTo>
                <a:lnTo>
                  <a:pt x="4908550" y="0"/>
                </a:lnTo>
                <a:lnTo>
                  <a:pt x="4870450" y="0"/>
                </a:lnTo>
                <a:lnTo>
                  <a:pt x="4870450" y="6350"/>
                </a:lnTo>
                <a:lnTo>
                  <a:pt x="4908550" y="6350"/>
                </a:lnTo>
                <a:close/>
              </a:path>
              <a:path w="7061200" h="2012950">
                <a:moveTo>
                  <a:pt x="4984750" y="6350"/>
                </a:moveTo>
                <a:lnTo>
                  <a:pt x="4984750" y="0"/>
                </a:lnTo>
                <a:lnTo>
                  <a:pt x="4940300" y="0"/>
                </a:lnTo>
                <a:lnTo>
                  <a:pt x="4940300" y="6350"/>
                </a:lnTo>
                <a:lnTo>
                  <a:pt x="4984750" y="6350"/>
                </a:lnTo>
                <a:close/>
              </a:path>
              <a:path w="7061200" h="2012950">
                <a:moveTo>
                  <a:pt x="5060950" y="6350"/>
                </a:moveTo>
                <a:lnTo>
                  <a:pt x="5060950" y="0"/>
                </a:lnTo>
                <a:lnTo>
                  <a:pt x="5016500" y="0"/>
                </a:lnTo>
                <a:lnTo>
                  <a:pt x="5016500" y="6350"/>
                </a:lnTo>
                <a:lnTo>
                  <a:pt x="5060950" y="6350"/>
                </a:lnTo>
                <a:close/>
              </a:path>
              <a:path w="7061200" h="2012950">
                <a:moveTo>
                  <a:pt x="5130800" y="6350"/>
                </a:moveTo>
                <a:lnTo>
                  <a:pt x="5130800" y="0"/>
                </a:lnTo>
                <a:lnTo>
                  <a:pt x="5092700" y="0"/>
                </a:lnTo>
                <a:lnTo>
                  <a:pt x="5092700" y="6350"/>
                </a:lnTo>
                <a:lnTo>
                  <a:pt x="5130800" y="6350"/>
                </a:lnTo>
                <a:close/>
              </a:path>
              <a:path w="7061200" h="2012950">
                <a:moveTo>
                  <a:pt x="5207000" y="6350"/>
                </a:moveTo>
                <a:lnTo>
                  <a:pt x="5207000" y="0"/>
                </a:lnTo>
                <a:lnTo>
                  <a:pt x="5162550" y="0"/>
                </a:lnTo>
                <a:lnTo>
                  <a:pt x="5162550" y="6350"/>
                </a:lnTo>
                <a:lnTo>
                  <a:pt x="5207000" y="6350"/>
                </a:lnTo>
                <a:close/>
              </a:path>
              <a:path w="7061200" h="2012950">
                <a:moveTo>
                  <a:pt x="5276850" y="6350"/>
                </a:moveTo>
                <a:lnTo>
                  <a:pt x="5276850" y="0"/>
                </a:lnTo>
                <a:lnTo>
                  <a:pt x="5238750" y="0"/>
                </a:lnTo>
                <a:lnTo>
                  <a:pt x="5238750" y="6350"/>
                </a:lnTo>
                <a:lnTo>
                  <a:pt x="5276850" y="6350"/>
                </a:lnTo>
                <a:close/>
              </a:path>
              <a:path w="7061200" h="2012950">
                <a:moveTo>
                  <a:pt x="5353050" y="6350"/>
                </a:moveTo>
                <a:lnTo>
                  <a:pt x="5353050" y="0"/>
                </a:lnTo>
                <a:lnTo>
                  <a:pt x="5308600" y="0"/>
                </a:lnTo>
                <a:lnTo>
                  <a:pt x="5308600" y="6350"/>
                </a:lnTo>
                <a:lnTo>
                  <a:pt x="5353050" y="6350"/>
                </a:lnTo>
                <a:close/>
              </a:path>
              <a:path w="7061200" h="2012950">
                <a:moveTo>
                  <a:pt x="5422900" y="6350"/>
                </a:moveTo>
                <a:lnTo>
                  <a:pt x="5422900" y="0"/>
                </a:lnTo>
                <a:lnTo>
                  <a:pt x="5384800" y="0"/>
                </a:lnTo>
                <a:lnTo>
                  <a:pt x="5384800" y="6350"/>
                </a:lnTo>
                <a:lnTo>
                  <a:pt x="5422900" y="6350"/>
                </a:lnTo>
                <a:close/>
              </a:path>
              <a:path w="7061200" h="2012950">
                <a:moveTo>
                  <a:pt x="5499100" y="6350"/>
                </a:moveTo>
                <a:lnTo>
                  <a:pt x="5499100" y="0"/>
                </a:lnTo>
                <a:lnTo>
                  <a:pt x="5454650" y="0"/>
                </a:lnTo>
                <a:lnTo>
                  <a:pt x="5454650" y="6350"/>
                </a:lnTo>
                <a:lnTo>
                  <a:pt x="5499100" y="6350"/>
                </a:lnTo>
                <a:close/>
              </a:path>
              <a:path w="7061200" h="2012950">
                <a:moveTo>
                  <a:pt x="5575300" y="6350"/>
                </a:moveTo>
                <a:lnTo>
                  <a:pt x="5575300" y="0"/>
                </a:lnTo>
                <a:lnTo>
                  <a:pt x="5530850" y="0"/>
                </a:lnTo>
                <a:lnTo>
                  <a:pt x="5530850" y="6350"/>
                </a:lnTo>
                <a:lnTo>
                  <a:pt x="5575300" y="6350"/>
                </a:lnTo>
                <a:close/>
              </a:path>
              <a:path w="7061200" h="2012950">
                <a:moveTo>
                  <a:pt x="5645150" y="6350"/>
                </a:moveTo>
                <a:lnTo>
                  <a:pt x="5645150" y="0"/>
                </a:lnTo>
                <a:lnTo>
                  <a:pt x="5607050" y="0"/>
                </a:lnTo>
                <a:lnTo>
                  <a:pt x="5607050" y="6350"/>
                </a:lnTo>
                <a:lnTo>
                  <a:pt x="5645150" y="6350"/>
                </a:lnTo>
                <a:close/>
              </a:path>
              <a:path w="7061200" h="2012950">
                <a:moveTo>
                  <a:pt x="5721350" y="6350"/>
                </a:moveTo>
                <a:lnTo>
                  <a:pt x="5721350" y="0"/>
                </a:lnTo>
                <a:lnTo>
                  <a:pt x="5676900" y="0"/>
                </a:lnTo>
                <a:lnTo>
                  <a:pt x="5676900" y="6350"/>
                </a:lnTo>
                <a:lnTo>
                  <a:pt x="5721350" y="6350"/>
                </a:lnTo>
                <a:close/>
              </a:path>
              <a:path w="7061200" h="2012950">
                <a:moveTo>
                  <a:pt x="5791200" y="6350"/>
                </a:moveTo>
                <a:lnTo>
                  <a:pt x="5791200" y="0"/>
                </a:lnTo>
                <a:lnTo>
                  <a:pt x="5753100" y="0"/>
                </a:lnTo>
                <a:lnTo>
                  <a:pt x="5753100" y="6350"/>
                </a:lnTo>
                <a:lnTo>
                  <a:pt x="5791200" y="6350"/>
                </a:lnTo>
                <a:close/>
              </a:path>
              <a:path w="7061200" h="2012950">
                <a:moveTo>
                  <a:pt x="5867400" y="6350"/>
                </a:moveTo>
                <a:lnTo>
                  <a:pt x="5867400" y="0"/>
                </a:lnTo>
                <a:lnTo>
                  <a:pt x="5822950" y="0"/>
                </a:lnTo>
                <a:lnTo>
                  <a:pt x="5822950" y="6350"/>
                </a:lnTo>
                <a:lnTo>
                  <a:pt x="5867400" y="6350"/>
                </a:lnTo>
                <a:close/>
              </a:path>
              <a:path w="7061200" h="2012950">
                <a:moveTo>
                  <a:pt x="5937250" y="6350"/>
                </a:moveTo>
                <a:lnTo>
                  <a:pt x="5937250" y="0"/>
                </a:lnTo>
                <a:lnTo>
                  <a:pt x="5899150" y="0"/>
                </a:lnTo>
                <a:lnTo>
                  <a:pt x="5899150" y="6350"/>
                </a:lnTo>
                <a:lnTo>
                  <a:pt x="5937250" y="6350"/>
                </a:lnTo>
                <a:close/>
              </a:path>
              <a:path w="7061200" h="2012950">
                <a:moveTo>
                  <a:pt x="6013450" y="6350"/>
                </a:moveTo>
                <a:lnTo>
                  <a:pt x="6013450" y="0"/>
                </a:lnTo>
                <a:lnTo>
                  <a:pt x="5969000" y="0"/>
                </a:lnTo>
                <a:lnTo>
                  <a:pt x="5969000" y="6350"/>
                </a:lnTo>
                <a:lnTo>
                  <a:pt x="6013450" y="6350"/>
                </a:lnTo>
                <a:close/>
              </a:path>
              <a:path w="7061200" h="2012950">
                <a:moveTo>
                  <a:pt x="6089650" y="6350"/>
                </a:moveTo>
                <a:lnTo>
                  <a:pt x="6089650" y="0"/>
                </a:lnTo>
                <a:lnTo>
                  <a:pt x="6045200" y="0"/>
                </a:lnTo>
                <a:lnTo>
                  <a:pt x="6045200" y="6350"/>
                </a:lnTo>
                <a:lnTo>
                  <a:pt x="6089650" y="6350"/>
                </a:lnTo>
                <a:close/>
              </a:path>
              <a:path w="7061200" h="2012950">
                <a:moveTo>
                  <a:pt x="6159500" y="6350"/>
                </a:moveTo>
                <a:lnTo>
                  <a:pt x="6159500" y="0"/>
                </a:lnTo>
                <a:lnTo>
                  <a:pt x="6121400" y="0"/>
                </a:lnTo>
                <a:lnTo>
                  <a:pt x="6121400" y="6350"/>
                </a:lnTo>
                <a:lnTo>
                  <a:pt x="6159500" y="6350"/>
                </a:lnTo>
                <a:close/>
              </a:path>
              <a:path w="7061200" h="2012950">
                <a:moveTo>
                  <a:pt x="6235700" y="6350"/>
                </a:moveTo>
                <a:lnTo>
                  <a:pt x="6235700" y="0"/>
                </a:lnTo>
                <a:lnTo>
                  <a:pt x="6191250" y="0"/>
                </a:lnTo>
                <a:lnTo>
                  <a:pt x="6191250" y="6350"/>
                </a:lnTo>
                <a:lnTo>
                  <a:pt x="6235700" y="6350"/>
                </a:lnTo>
                <a:close/>
              </a:path>
              <a:path w="7061200" h="2012950">
                <a:moveTo>
                  <a:pt x="6305550" y="6350"/>
                </a:moveTo>
                <a:lnTo>
                  <a:pt x="6305550" y="0"/>
                </a:lnTo>
                <a:lnTo>
                  <a:pt x="6267450" y="0"/>
                </a:lnTo>
                <a:lnTo>
                  <a:pt x="6267450" y="6350"/>
                </a:lnTo>
                <a:lnTo>
                  <a:pt x="6305550" y="6350"/>
                </a:lnTo>
                <a:close/>
              </a:path>
              <a:path w="7061200" h="2012950">
                <a:moveTo>
                  <a:pt x="6381750" y="6350"/>
                </a:moveTo>
                <a:lnTo>
                  <a:pt x="6381750" y="0"/>
                </a:lnTo>
                <a:lnTo>
                  <a:pt x="6337300" y="0"/>
                </a:lnTo>
                <a:lnTo>
                  <a:pt x="6337300" y="6350"/>
                </a:lnTo>
                <a:lnTo>
                  <a:pt x="6381750" y="6350"/>
                </a:lnTo>
                <a:close/>
              </a:path>
              <a:path w="7061200" h="2012950">
                <a:moveTo>
                  <a:pt x="6451600" y="6350"/>
                </a:moveTo>
                <a:lnTo>
                  <a:pt x="6451600" y="0"/>
                </a:lnTo>
                <a:lnTo>
                  <a:pt x="6413500" y="0"/>
                </a:lnTo>
                <a:lnTo>
                  <a:pt x="6413500" y="6350"/>
                </a:lnTo>
                <a:lnTo>
                  <a:pt x="6451600" y="6350"/>
                </a:lnTo>
                <a:close/>
              </a:path>
              <a:path w="7061200" h="2012950">
                <a:moveTo>
                  <a:pt x="6527800" y="6350"/>
                </a:moveTo>
                <a:lnTo>
                  <a:pt x="6527800" y="0"/>
                </a:lnTo>
                <a:lnTo>
                  <a:pt x="6483350" y="0"/>
                </a:lnTo>
                <a:lnTo>
                  <a:pt x="6483350" y="6350"/>
                </a:lnTo>
                <a:lnTo>
                  <a:pt x="6527800" y="6350"/>
                </a:lnTo>
                <a:close/>
              </a:path>
              <a:path w="7061200" h="2012950">
                <a:moveTo>
                  <a:pt x="6604000" y="6350"/>
                </a:moveTo>
                <a:lnTo>
                  <a:pt x="6604000" y="0"/>
                </a:lnTo>
                <a:lnTo>
                  <a:pt x="6559550" y="0"/>
                </a:lnTo>
                <a:lnTo>
                  <a:pt x="6559550" y="6350"/>
                </a:lnTo>
                <a:lnTo>
                  <a:pt x="6604000" y="6350"/>
                </a:lnTo>
                <a:close/>
              </a:path>
              <a:path w="7061200" h="2012950">
                <a:moveTo>
                  <a:pt x="6673850" y="6350"/>
                </a:moveTo>
                <a:lnTo>
                  <a:pt x="6673850" y="0"/>
                </a:lnTo>
                <a:lnTo>
                  <a:pt x="6629400" y="0"/>
                </a:lnTo>
                <a:lnTo>
                  <a:pt x="6629400" y="6350"/>
                </a:lnTo>
                <a:lnTo>
                  <a:pt x="6673850" y="6350"/>
                </a:lnTo>
                <a:close/>
              </a:path>
              <a:path w="7061200" h="2012950">
                <a:moveTo>
                  <a:pt x="6750050" y="6350"/>
                </a:moveTo>
                <a:lnTo>
                  <a:pt x="6750050" y="0"/>
                </a:lnTo>
                <a:lnTo>
                  <a:pt x="6705600" y="0"/>
                </a:lnTo>
                <a:lnTo>
                  <a:pt x="6705600" y="6350"/>
                </a:lnTo>
                <a:lnTo>
                  <a:pt x="6750050" y="6350"/>
                </a:lnTo>
                <a:close/>
              </a:path>
              <a:path w="7061200" h="2012950">
                <a:moveTo>
                  <a:pt x="6819900" y="25400"/>
                </a:moveTo>
                <a:lnTo>
                  <a:pt x="6819900" y="12700"/>
                </a:lnTo>
                <a:lnTo>
                  <a:pt x="6788150" y="6350"/>
                </a:lnTo>
                <a:lnTo>
                  <a:pt x="6781800" y="0"/>
                </a:lnTo>
                <a:lnTo>
                  <a:pt x="6775450" y="12700"/>
                </a:lnTo>
                <a:lnTo>
                  <a:pt x="6788150" y="12700"/>
                </a:lnTo>
                <a:lnTo>
                  <a:pt x="6819900" y="25400"/>
                </a:lnTo>
                <a:close/>
              </a:path>
              <a:path w="7061200" h="2012950">
                <a:moveTo>
                  <a:pt x="6889750" y="44450"/>
                </a:moveTo>
                <a:lnTo>
                  <a:pt x="6883400" y="38100"/>
                </a:lnTo>
                <a:lnTo>
                  <a:pt x="6851650" y="25400"/>
                </a:lnTo>
                <a:lnTo>
                  <a:pt x="6845300" y="31750"/>
                </a:lnTo>
                <a:lnTo>
                  <a:pt x="6851650" y="31750"/>
                </a:lnTo>
                <a:lnTo>
                  <a:pt x="6877050" y="50800"/>
                </a:lnTo>
                <a:lnTo>
                  <a:pt x="6883400" y="50800"/>
                </a:lnTo>
                <a:lnTo>
                  <a:pt x="6889750" y="44450"/>
                </a:lnTo>
                <a:close/>
              </a:path>
              <a:path w="7061200" h="2012950">
                <a:moveTo>
                  <a:pt x="6953250" y="88900"/>
                </a:moveTo>
                <a:lnTo>
                  <a:pt x="6940550" y="76200"/>
                </a:lnTo>
                <a:lnTo>
                  <a:pt x="6915150" y="57150"/>
                </a:lnTo>
                <a:lnTo>
                  <a:pt x="6908800" y="69850"/>
                </a:lnTo>
                <a:lnTo>
                  <a:pt x="6934200" y="82550"/>
                </a:lnTo>
                <a:lnTo>
                  <a:pt x="6940550" y="95250"/>
                </a:lnTo>
                <a:lnTo>
                  <a:pt x="6953250" y="88900"/>
                </a:lnTo>
                <a:close/>
              </a:path>
              <a:path w="7061200" h="2012950">
                <a:moveTo>
                  <a:pt x="6997700" y="139700"/>
                </a:moveTo>
                <a:lnTo>
                  <a:pt x="6985000" y="120650"/>
                </a:lnTo>
                <a:lnTo>
                  <a:pt x="6972300" y="107950"/>
                </a:lnTo>
                <a:lnTo>
                  <a:pt x="6965950" y="114300"/>
                </a:lnTo>
                <a:lnTo>
                  <a:pt x="6978650" y="127000"/>
                </a:lnTo>
                <a:lnTo>
                  <a:pt x="6991350" y="146050"/>
                </a:lnTo>
                <a:lnTo>
                  <a:pt x="6997700" y="139700"/>
                </a:lnTo>
                <a:close/>
              </a:path>
              <a:path w="7061200" h="2012950">
                <a:moveTo>
                  <a:pt x="7035800" y="209550"/>
                </a:moveTo>
                <a:lnTo>
                  <a:pt x="7035800" y="203200"/>
                </a:lnTo>
                <a:lnTo>
                  <a:pt x="7023100" y="177800"/>
                </a:lnTo>
                <a:lnTo>
                  <a:pt x="7016750" y="171450"/>
                </a:lnTo>
                <a:lnTo>
                  <a:pt x="7010400" y="171450"/>
                </a:lnTo>
                <a:lnTo>
                  <a:pt x="7010400" y="177800"/>
                </a:lnTo>
                <a:lnTo>
                  <a:pt x="7023100" y="209550"/>
                </a:lnTo>
                <a:lnTo>
                  <a:pt x="7035800" y="209550"/>
                </a:lnTo>
                <a:close/>
              </a:path>
              <a:path w="7061200" h="2012950">
                <a:moveTo>
                  <a:pt x="7054850" y="279400"/>
                </a:moveTo>
                <a:lnTo>
                  <a:pt x="7054850" y="266700"/>
                </a:lnTo>
                <a:lnTo>
                  <a:pt x="7048500" y="234950"/>
                </a:lnTo>
                <a:lnTo>
                  <a:pt x="7035800" y="241300"/>
                </a:lnTo>
                <a:lnTo>
                  <a:pt x="7042150" y="273050"/>
                </a:lnTo>
                <a:lnTo>
                  <a:pt x="7048500" y="279400"/>
                </a:lnTo>
                <a:lnTo>
                  <a:pt x="7054850" y="279400"/>
                </a:lnTo>
                <a:close/>
              </a:path>
              <a:path w="7061200" h="2012950">
                <a:moveTo>
                  <a:pt x="7061200" y="336550"/>
                </a:moveTo>
                <a:lnTo>
                  <a:pt x="7061200" y="311150"/>
                </a:lnTo>
                <a:lnTo>
                  <a:pt x="7048500" y="311150"/>
                </a:lnTo>
                <a:lnTo>
                  <a:pt x="7048500" y="336550"/>
                </a:lnTo>
                <a:lnTo>
                  <a:pt x="7061200" y="336550"/>
                </a:lnTo>
                <a:close/>
              </a:path>
              <a:path w="7061200" h="2012950">
                <a:moveTo>
                  <a:pt x="7061200" y="349250"/>
                </a:moveTo>
                <a:lnTo>
                  <a:pt x="7061200" y="336550"/>
                </a:lnTo>
                <a:lnTo>
                  <a:pt x="7048500" y="336550"/>
                </a:lnTo>
                <a:lnTo>
                  <a:pt x="7048500" y="349250"/>
                </a:lnTo>
                <a:lnTo>
                  <a:pt x="7061200" y="349250"/>
                </a:lnTo>
                <a:close/>
              </a:path>
              <a:path w="7061200" h="2012950">
                <a:moveTo>
                  <a:pt x="7061200" y="425450"/>
                </a:moveTo>
                <a:lnTo>
                  <a:pt x="7061200" y="381000"/>
                </a:lnTo>
                <a:lnTo>
                  <a:pt x="7048500" y="381000"/>
                </a:lnTo>
                <a:lnTo>
                  <a:pt x="7048500" y="425450"/>
                </a:lnTo>
                <a:lnTo>
                  <a:pt x="7061200" y="425450"/>
                </a:lnTo>
                <a:close/>
              </a:path>
              <a:path w="7061200" h="2012950">
                <a:moveTo>
                  <a:pt x="7061200" y="501650"/>
                </a:moveTo>
                <a:lnTo>
                  <a:pt x="7061200" y="457200"/>
                </a:lnTo>
                <a:lnTo>
                  <a:pt x="7048500" y="457200"/>
                </a:lnTo>
                <a:lnTo>
                  <a:pt x="7048500" y="501650"/>
                </a:lnTo>
                <a:lnTo>
                  <a:pt x="7061200" y="501650"/>
                </a:lnTo>
                <a:close/>
              </a:path>
              <a:path w="7061200" h="2012950">
                <a:moveTo>
                  <a:pt x="7061200" y="571500"/>
                </a:moveTo>
                <a:lnTo>
                  <a:pt x="7061200" y="533400"/>
                </a:lnTo>
                <a:lnTo>
                  <a:pt x="7048500" y="533400"/>
                </a:lnTo>
                <a:lnTo>
                  <a:pt x="7048500" y="571500"/>
                </a:lnTo>
                <a:lnTo>
                  <a:pt x="7061200" y="571500"/>
                </a:lnTo>
                <a:close/>
              </a:path>
              <a:path w="7061200" h="2012950">
                <a:moveTo>
                  <a:pt x="7061200" y="647700"/>
                </a:moveTo>
                <a:lnTo>
                  <a:pt x="7061200" y="603250"/>
                </a:lnTo>
                <a:lnTo>
                  <a:pt x="7048500" y="603250"/>
                </a:lnTo>
                <a:lnTo>
                  <a:pt x="7048500" y="647700"/>
                </a:lnTo>
                <a:lnTo>
                  <a:pt x="7061200" y="647700"/>
                </a:lnTo>
                <a:close/>
              </a:path>
              <a:path w="7061200" h="2012950">
                <a:moveTo>
                  <a:pt x="7061200" y="717550"/>
                </a:moveTo>
                <a:lnTo>
                  <a:pt x="7061200" y="679450"/>
                </a:lnTo>
                <a:lnTo>
                  <a:pt x="7048500" y="679450"/>
                </a:lnTo>
                <a:lnTo>
                  <a:pt x="7048500" y="717550"/>
                </a:lnTo>
                <a:lnTo>
                  <a:pt x="7061200" y="717550"/>
                </a:lnTo>
                <a:close/>
              </a:path>
              <a:path w="7061200" h="2012950">
                <a:moveTo>
                  <a:pt x="7061200" y="793750"/>
                </a:moveTo>
                <a:lnTo>
                  <a:pt x="7061200" y="749300"/>
                </a:lnTo>
                <a:lnTo>
                  <a:pt x="7048500" y="749300"/>
                </a:lnTo>
                <a:lnTo>
                  <a:pt x="7048500" y="793750"/>
                </a:lnTo>
                <a:lnTo>
                  <a:pt x="7061200" y="793750"/>
                </a:lnTo>
                <a:close/>
              </a:path>
              <a:path w="7061200" h="2012950">
                <a:moveTo>
                  <a:pt x="7061200" y="863600"/>
                </a:moveTo>
                <a:lnTo>
                  <a:pt x="7061200" y="825500"/>
                </a:lnTo>
                <a:lnTo>
                  <a:pt x="7048500" y="825500"/>
                </a:lnTo>
                <a:lnTo>
                  <a:pt x="7048500" y="863600"/>
                </a:lnTo>
                <a:lnTo>
                  <a:pt x="7061200" y="863600"/>
                </a:lnTo>
                <a:close/>
              </a:path>
              <a:path w="7061200" h="2012950">
                <a:moveTo>
                  <a:pt x="7061200" y="939800"/>
                </a:moveTo>
                <a:lnTo>
                  <a:pt x="7061200" y="895350"/>
                </a:lnTo>
                <a:lnTo>
                  <a:pt x="7048500" y="895350"/>
                </a:lnTo>
                <a:lnTo>
                  <a:pt x="7048500" y="939800"/>
                </a:lnTo>
                <a:lnTo>
                  <a:pt x="7061200" y="939800"/>
                </a:lnTo>
                <a:close/>
              </a:path>
              <a:path w="7061200" h="2012950">
                <a:moveTo>
                  <a:pt x="7061200" y="1016000"/>
                </a:moveTo>
                <a:lnTo>
                  <a:pt x="7061200" y="971550"/>
                </a:lnTo>
                <a:lnTo>
                  <a:pt x="7048500" y="971550"/>
                </a:lnTo>
                <a:lnTo>
                  <a:pt x="7048500" y="1016000"/>
                </a:lnTo>
                <a:lnTo>
                  <a:pt x="7061200" y="1016000"/>
                </a:lnTo>
                <a:close/>
              </a:path>
              <a:path w="7061200" h="2012950">
                <a:moveTo>
                  <a:pt x="7061200" y="1085850"/>
                </a:moveTo>
                <a:lnTo>
                  <a:pt x="7061200" y="1047750"/>
                </a:lnTo>
                <a:lnTo>
                  <a:pt x="7048500" y="1047750"/>
                </a:lnTo>
                <a:lnTo>
                  <a:pt x="7048500" y="1085850"/>
                </a:lnTo>
                <a:lnTo>
                  <a:pt x="7061200" y="1085850"/>
                </a:lnTo>
                <a:close/>
              </a:path>
              <a:path w="7061200" h="2012950">
                <a:moveTo>
                  <a:pt x="7061200" y="1162050"/>
                </a:moveTo>
                <a:lnTo>
                  <a:pt x="7061200" y="1117600"/>
                </a:lnTo>
                <a:lnTo>
                  <a:pt x="7048500" y="1117600"/>
                </a:lnTo>
                <a:lnTo>
                  <a:pt x="7048500" y="1162050"/>
                </a:lnTo>
                <a:lnTo>
                  <a:pt x="7061200" y="1162050"/>
                </a:lnTo>
                <a:close/>
              </a:path>
              <a:path w="7061200" h="2012950">
                <a:moveTo>
                  <a:pt x="7061200" y="1231900"/>
                </a:moveTo>
                <a:lnTo>
                  <a:pt x="7061200" y="1193800"/>
                </a:lnTo>
                <a:lnTo>
                  <a:pt x="7048500" y="1193800"/>
                </a:lnTo>
                <a:lnTo>
                  <a:pt x="7048500" y="1231900"/>
                </a:lnTo>
                <a:lnTo>
                  <a:pt x="7061200" y="1231900"/>
                </a:lnTo>
                <a:close/>
              </a:path>
              <a:path w="7061200" h="2012950">
                <a:moveTo>
                  <a:pt x="7061200" y="1308100"/>
                </a:moveTo>
                <a:lnTo>
                  <a:pt x="7061200" y="1263650"/>
                </a:lnTo>
                <a:lnTo>
                  <a:pt x="7048500" y="1263650"/>
                </a:lnTo>
                <a:lnTo>
                  <a:pt x="7048500" y="1308100"/>
                </a:lnTo>
                <a:lnTo>
                  <a:pt x="7061200" y="1308100"/>
                </a:lnTo>
                <a:close/>
              </a:path>
              <a:path w="7061200" h="2012950">
                <a:moveTo>
                  <a:pt x="7061200" y="1377950"/>
                </a:moveTo>
                <a:lnTo>
                  <a:pt x="7061200" y="1339850"/>
                </a:lnTo>
                <a:lnTo>
                  <a:pt x="7048500" y="1339850"/>
                </a:lnTo>
                <a:lnTo>
                  <a:pt x="7048500" y="1377950"/>
                </a:lnTo>
                <a:lnTo>
                  <a:pt x="7061200" y="1377950"/>
                </a:lnTo>
                <a:close/>
              </a:path>
              <a:path w="7061200" h="2012950">
                <a:moveTo>
                  <a:pt x="7061200" y="1454150"/>
                </a:moveTo>
                <a:lnTo>
                  <a:pt x="7061200" y="1409700"/>
                </a:lnTo>
                <a:lnTo>
                  <a:pt x="7048500" y="1409700"/>
                </a:lnTo>
                <a:lnTo>
                  <a:pt x="7048500" y="1454150"/>
                </a:lnTo>
                <a:lnTo>
                  <a:pt x="7061200" y="1454150"/>
                </a:lnTo>
                <a:close/>
              </a:path>
              <a:path w="7061200" h="2012950">
                <a:moveTo>
                  <a:pt x="7061200" y="1530350"/>
                </a:moveTo>
                <a:lnTo>
                  <a:pt x="7061200" y="1485900"/>
                </a:lnTo>
                <a:lnTo>
                  <a:pt x="7048500" y="1485900"/>
                </a:lnTo>
                <a:lnTo>
                  <a:pt x="7048500" y="1530350"/>
                </a:lnTo>
                <a:lnTo>
                  <a:pt x="7061200" y="1530350"/>
                </a:lnTo>
                <a:close/>
              </a:path>
              <a:path w="7061200" h="2012950">
                <a:moveTo>
                  <a:pt x="7061200" y="1600200"/>
                </a:moveTo>
                <a:lnTo>
                  <a:pt x="7061200" y="1562100"/>
                </a:lnTo>
                <a:lnTo>
                  <a:pt x="7048500" y="1562100"/>
                </a:lnTo>
                <a:lnTo>
                  <a:pt x="7048500" y="1600200"/>
                </a:lnTo>
                <a:lnTo>
                  <a:pt x="7061200" y="1600200"/>
                </a:lnTo>
                <a:close/>
              </a:path>
              <a:path w="7061200" h="2012950">
                <a:moveTo>
                  <a:pt x="7061200" y="1670050"/>
                </a:moveTo>
                <a:lnTo>
                  <a:pt x="7061200" y="1631950"/>
                </a:lnTo>
                <a:lnTo>
                  <a:pt x="7048500" y="1631950"/>
                </a:lnTo>
                <a:lnTo>
                  <a:pt x="7048500" y="1670050"/>
                </a:lnTo>
                <a:lnTo>
                  <a:pt x="7061200" y="1670050"/>
                </a:lnTo>
                <a:close/>
              </a:path>
              <a:path w="7061200" h="2012950">
                <a:moveTo>
                  <a:pt x="7061200" y="1676400"/>
                </a:moveTo>
                <a:lnTo>
                  <a:pt x="7061200" y="1670050"/>
                </a:lnTo>
                <a:lnTo>
                  <a:pt x="7048500" y="1670050"/>
                </a:lnTo>
                <a:lnTo>
                  <a:pt x="7048500" y="1676400"/>
                </a:lnTo>
                <a:lnTo>
                  <a:pt x="7061200" y="1676400"/>
                </a:lnTo>
                <a:close/>
              </a:path>
              <a:path w="7061200" h="2012950">
                <a:moveTo>
                  <a:pt x="7061200" y="1708150"/>
                </a:moveTo>
                <a:lnTo>
                  <a:pt x="7048500" y="1708150"/>
                </a:lnTo>
                <a:lnTo>
                  <a:pt x="7042150" y="1739900"/>
                </a:lnTo>
                <a:lnTo>
                  <a:pt x="7042150" y="1746250"/>
                </a:lnTo>
                <a:lnTo>
                  <a:pt x="7054850" y="1746250"/>
                </a:lnTo>
                <a:lnTo>
                  <a:pt x="7054850" y="1739900"/>
                </a:lnTo>
                <a:lnTo>
                  <a:pt x="7061200" y="1708150"/>
                </a:lnTo>
                <a:close/>
              </a:path>
              <a:path w="7061200" h="2012950">
                <a:moveTo>
                  <a:pt x="7042150" y="1778000"/>
                </a:moveTo>
                <a:lnTo>
                  <a:pt x="7035800" y="1778000"/>
                </a:lnTo>
                <a:lnTo>
                  <a:pt x="7023100" y="1797050"/>
                </a:lnTo>
                <a:lnTo>
                  <a:pt x="7016750" y="1816100"/>
                </a:lnTo>
                <a:lnTo>
                  <a:pt x="7029450" y="1816100"/>
                </a:lnTo>
                <a:lnTo>
                  <a:pt x="7035800" y="1803400"/>
                </a:lnTo>
                <a:lnTo>
                  <a:pt x="7042150" y="1778000"/>
                </a:lnTo>
                <a:close/>
              </a:path>
              <a:path w="7061200" h="2012950">
                <a:moveTo>
                  <a:pt x="7010400" y="1847850"/>
                </a:moveTo>
                <a:lnTo>
                  <a:pt x="7004050" y="1841500"/>
                </a:lnTo>
                <a:lnTo>
                  <a:pt x="6997700" y="1854200"/>
                </a:lnTo>
                <a:lnTo>
                  <a:pt x="6978650" y="1873250"/>
                </a:lnTo>
                <a:lnTo>
                  <a:pt x="6991350" y="1879600"/>
                </a:lnTo>
                <a:lnTo>
                  <a:pt x="7004050" y="1860550"/>
                </a:lnTo>
                <a:lnTo>
                  <a:pt x="7010400" y="1847850"/>
                </a:lnTo>
                <a:close/>
              </a:path>
              <a:path w="7061200" h="2012950">
                <a:moveTo>
                  <a:pt x="6965950" y="1905000"/>
                </a:moveTo>
                <a:lnTo>
                  <a:pt x="6959600" y="1898650"/>
                </a:lnTo>
                <a:lnTo>
                  <a:pt x="6934200" y="1924050"/>
                </a:lnTo>
                <a:lnTo>
                  <a:pt x="6927850" y="1924050"/>
                </a:lnTo>
                <a:lnTo>
                  <a:pt x="6934200" y="1936750"/>
                </a:lnTo>
                <a:lnTo>
                  <a:pt x="6940550" y="1936750"/>
                </a:lnTo>
                <a:lnTo>
                  <a:pt x="6959600" y="1911350"/>
                </a:lnTo>
                <a:lnTo>
                  <a:pt x="6965950" y="1905000"/>
                </a:lnTo>
                <a:close/>
              </a:path>
              <a:path w="7061200" h="2012950">
                <a:moveTo>
                  <a:pt x="6908800" y="1955800"/>
                </a:moveTo>
                <a:lnTo>
                  <a:pt x="6902450" y="1943100"/>
                </a:lnTo>
                <a:lnTo>
                  <a:pt x="6877050" y="1962150"/>
                </a:lnTo>
                <a:lnTo>
                  <a:pt x="6870700" y="1968500"/>
                </a:lnTo>
                <a:lnTo>
                  <a:pt x="6877050" y="1974850"/>
                </a:lnTo>
                <a:lnTo>
                  <a:pt x="6883400" y="1968500"/>
                </a:lnTo>
                <a:lnTo>
                  <a:pt x="6908800" y="1955800"/>
                </a:lnTo>
                <a:close/>
              </a:path>
              <a:path w="7061200" h="2012950">
                <a:moveTo>
                  <a:pt x="6845300" y="1987550"/>
                </a:moveTo>
                <a:lnTo>
                  <a:pt x="6838950" y="1981200"/>
                </a:lnTo>
                <a:lnTo>
                  <a:pt x="6800850" y="1993900"/>
                </a:lnTo>
                <a:lnTo>
                  <a:pt x="6807200" y="2000250"/>
                </a:lnTo>
                <a:lnTo>
                  <a:pt x="6845300" y="1987550"/>
                </a:lnTo>
                <a:close/>
              </a:path>
              <a:path w="7061200" h="2012950">
                <a:moveTo>
                  <a:pt x="6775450" y="2006600"/>
                </a:moveTo>
                <a:lnTo>
                  <a:pt x="6769100" y="1993900"/>
                </a:lnTo>
                <a:lnTo>
                  <a:pt x="6756400" y="2000250"/>
                </a:lnTo>
                <a:lnTo>
                  <a:pt x="6731000" y="2000250"/>
                </a:lnTo>
                <a:lnTo>
                  <a:pt x="6731000" y="2012950"/>
                </a:lnTo>
                <a:lnTo>
                  <a:pt x="6756400" y="2006600"/>
                </a:lnTo>
                <a:lnTo>
                  <a:pt x="6775450" y="2006600"/>
                </a:lnTo>
                <a:close/>
              </a:path>
              <a:path w="7061200" h="2012950">
                <a:moveTo>
                  <a:pt x="6699250" y="2012950"/>
                </a:moveTo>
                <a:lnTo>
                  <a:pt x="6699250" y="2000250"/>
                </a:lnTo>
                <a:lnTo>
                  <a:pt x="6654800" y="2000250"/>
                </a:lnTo>
                <a:lnTo>
                  <a:pt x="6654800" y="2012950"/>
                </a:lnTo>
                <a:lnTo>
                  <a:pt x="6699250" y="2012950"/>
                </a:lnTo>
                <a:close/>
              </a:path>
              <a:path w="7061200" h="2012950">
                <a:moveTo>
                  <a:pt x="6623050" y="2012950"/>
                </a:moveTo>
                <a:lnTo>
                  <a:pt x="6623050" y="2000250"/>
                </a:lnTo>
                <a:lnTo>
                  <a:pt x="6584950" y="2000250"/>
                </a:lnTo>
                <a:lnTo>
                  <a:pt x="6584950" y="2012950"/>
                </a:lnTo>
                <a:lnTo>
                  <a:pt x="6623050" y="2012950"/>
                </a:lnTo>
                <a:close/>
              </a:path>
              <a:path w="7061200" h="2012950">
                <a:moveTo>
                  <a:pt x="6553200" y="2012950"/>
                </a:moveTo>
                <a:lnTo>
                  <a:pt x="6553200" y="2000250"/>
                </a:lnTo>
                <a:lnTo>
                  <a:pt x="6508750" y="2000250"/>
                </a:lnTo>
                <a:lnTo>
                  <a:pt x="6508750" y="2012950"/>
                </a:lnTo>
                <a:lnTo>
                  <a:pt x="6553200" y="2012950"/>
                </a:lnTo>
                <a:close/>
              </a:path>
              <a:path w="7061200" h="2012950">
                <a:moveTo>
                  <a:pt x="6477000" y="2012950"/>
                </a:moveTo>
                <a:lnTo>
                  <a:pt x="6477000" y="2000250"/>
                </a:lnTo>
                <a:lnTo>
                  <a:pt x="6438900" y="2000250"/>
                </a:lnTo>
                <a:lnTo>
                  <a:pt x="6438900" y="2012950"/>
                </a:lnTo>
                <a:lnTo>
                  <a:pt x="6477000" y="2012950"/>
                </a:lnTo>
                <a:close/>
              </a:path>
              <a:path w="7061200" h="2012950">
                <a:moveTo>
                  <a:pt x="6407150" y="2012950"/>
                </a:moveTo>
                <a:lnTo>
                  <a:pt x="6407150" y="2000250"/>
                </a:lnTo>
                <a:lnTo>
                  <a:pt x="6362700" y="2000250"/>
                </a:lnTo>
                <a:lnTo>
                  <a:pt x="6362700" y="2012950"/>
                </a:lnTo>
                <a:lnTo>
                  <a:pt x="6407150" y="2012950"/>
                </a:lnTo>
                <a:close/>
              </a:path>
              <a:path w="7061200" h="2012950">
                <a:moveTo>
                  <a:pt x="6330950" y="2012950"/>
                </a:moveTo>
                <a:lnTo>
                  <a:pt x="6330950" y="2000250"/>
                </a:lnTo>
                <a:lnTo>
                  <a:pt x="6286500" y="2000250"/>
                </a:lnTo>
                <a:lnTo>
                  <a:pt x="6286500" y="2012950"/>
                </a:lnTo>
                <a:lnTo>
                  <a:pt x="6330950" y="2012950"/>
                </a:lnTo>
                <a:close/>
              </a:path>
              <a:path w="7061200" h="2012950">
                <a:moveTo>
                  <a:pt x="6261100" y="2012950"/>
                </a:moveTo>
                <a:lnTo>
                  <a:pt x="6261100" y="2000250"/>
                </a:lnTo>
                <a:lnTo>
                  <a:pt x="6216650" y="2000250"/>
                </a:lnTo>
                <a:lnTo>
                  <a:pt x="6216650" y="2012950"/>
                </a:lnTo>
                <a:lnTo>
                  <a:pt x="6261100" y="2012950"/>
                </a:lnTo>
                <a:close/>
              </a:path>
              <a:path w="7061200" h="2012950">
                <a:moveTo>
                  <a:pt x="6184900" y="2012950"/>
                </a:moveTo>
                <a:lnTo>
                  <a:pt x="6184900" y="2000250"/>
                </a:lnTo>
                <a:lnTo>
                  <a:pt x="6140450" y="2000250"/>
                </a:lnTo>
                <a:lnTo>
                  <a:pt x="6140450" y="2012950"/>
                </a:lnTo>
                <a:lnTo>
                  <a:pt x="6184900" y="2012950"/>
                </a:lnTo>
                <a:close/>
              </a:path>
              <a:path w="7061200" h="2012950">
                <a:moveTo>
                  <a:pt x="6108700" y="2012950"/>
                </a:moveTo>
                <a:lnTo>
                  <a:pt x="6108700" y="2000250"/>
                </a:lnTo>
                <a:lnTo>
                  <a:pt x="6070600" y="2000250"/>
                </a:lnTo>
                <a:lnTo>
                  <a:pt x="6070600" y="2012950"/>
                </a:lnTo>
                <a:lnTo>
                  <a:pt x="6108700" y="2012950"/>
                </a:lnTo>
                <a:close/>
              </a:path>
              <a:path w="7061200" h="2012950">
                <a:moveTo>
                  <a:pt x="6038850" y="2012950"/>
                </a:moveTo>
                <a:lnTo>
                  <a:pt x="6038850" y="2000250"/>
                </a:lnTo>
                <a:lnTo>
                  <a:pt x="5994400" y="2000250"/>
                </a:lnTo>
                <a:lnTo>
                  <a:pt x="5994400" y="2012950"/>
                </a:lnTo>
                <a:lnTo>
                  <a:pt x="6038850" y="2012950"/>
                </a:lnTo>
                <a:close/>
              </a:path>
              <a:path w="7061200" h="2012950">
                <a:moveTo>
                  <a:pt x="5962650" y="2012950"/>
                </a:moveTo>
                <a:lnTo>
                  <a:pt x="5962650" y="2000250"/>
                </a:lnTo>
                <a:lnTo>
                  <a:pt x="5924550" y="2000250"/>
                </a:lnTo>
                <a:lnTo>
                  <a:pt x="5924550" y="2012950"/>
                </a:lnTo>
                <a:lnTo>
                  <a:pt x="5962650" y="2012950"/>
                </a:lnTo>
                <a:close/>
              </a:path>
              <a:path w="7061200" h="2012950">
                <a:moveTo>
                  <a:pt x="5892800" y="2012950"/>
                </a:moveTo>
                <a:lnTo>
                  <a:pt x="5892800" y="2000250"/>
                </a:lnTo>
                <a:lnTo>
                  <a:pt x="5848350" y="2000250"/>
                </a:lnTo>
                <a:lnTo>
                  <a:pt x="5848350" y="2012950"/>
                </a:lnTo>
                <a:lnTo>
                  <a:pt x="5892800" y="2012950"/>
                </a:lnTo>
                <a:close/>
              </a:path>
              <a:path w="7061200" h="2012950">
                <a:moveTo>
                  <a:pt x="5816600" y="2012950"/>
                </a:moveTo>
                <a:lnTo>
                  <a:pt x="5816600" y="2000250"/>
                </a:lnTo>
                <a:lnTo>
                  <a:pt x="5778500" y="2000250"/>
                </a:lnTo>
                <a:lnTo>
                  <a:pt x="5778500" y="2012950"/>
                </a:lnTo>
                <a:lnTo>
                  <a:pt x="5816600" y="2012950"/>
                </a:lnTo>
                <a:close/>
              </a:path>
              <a:path w="7061200" h="2012950">
                <a:moveTo>
                  <a:pt x="5746750" y="2012950"/>
                </a:moveTo>
                <a:lnTo>
                  <a:pt x="5746750" y="2000250"/>
                </a:lnTo>
                <a:lnTo>
                  <a:pt x="5702300" y="2000250"/>
                </a:lnTo>
                <a:lnTo>
                  <a:pt x="5702300" y="2012950"/>
                </a:lnTo>
                <a:lnTo>
                  <a:pt x="5746750" y="2012950"/>
                </a:lnTo>
                <a:close/>
              </a:path>
              <a:path w="7061200" h="2012950">
                <a:moveTo>
                  <a:pt x="5670550" y="2012950"/>
                </a:moveTo>
                <a:lnTo>
                  <a:pt x="5670550" y="2000250"/>
                </a:lnTo>
                <a:lnTo>
                  <a:pt x="5626100" y="2000250"/>
                </a:lnTo>
                <a:lnTo>
                  <a:pt x="5626100" y="2012950"/>
                </a:lnTo>
                <a:lnTo>
                  <a:pt x="5670550" y="2012950"/>
                </a:lnTo>
                <a:close/>
              </a:path>
              <a:path w="7061200" h="2012950">
                <a:moveTo>
                  <a:pt x="5594350" y="2012950"/>
                </a:moveTo>
                <a:lnTo>
                  <a:pt x="5594350" y="2000250"/>
                </a:lnTo>
                <a:lnTo>
                  <a:pt x="5556250" y="2000250"/>
                </a:lnTo>
                <a:lnTo>
                  <a:pt x="5556250" y="2012950"/>
                </a:lnTo>
                <a:lnTo>
                  <a:pt x="5594350" y="2012950"/>
                </a:lnTo>
                <a:close/>
              </a:path>
              <a:path w="7061200" h="2012950">
                <a:moveTo>
                  <a:pt x="5524500" y="2012950"/>
                </a:moveTo>
                <a:lnTo>
                  <a:pt x="5524500" y="2000250"/>
                </a:lnTo>
                <a:lnTo>
                  <a:pt x="5480050" y="2000250"/>
                </a:lnTo>
                <a:lnTo>
                  <a:pt x="5480050" y="2012950"/>
                </a:lnTo>
                <a:lnTo>
                  <a:pt x="5524500" y="2012950"/>
                </a:lnTo>
                <a:close/>
              </a:path>
              <a:path w="7061200" h="2012950">
                <a:moveTo>
                  <a:pt x="5448300" y="2012950"/>
                </a:moveTo>
                <a:lnTo>
                  <a:pt x="5448300" y="2000250"/>
                </a:lnTo>
                <a:lnTo>
                  <a:pt x="5410200" y="2000250"/>
                </a:lnTo>
                <a:lnTo>
                  <a:pt x="5410200" y="2012950"/>
                </a:lnTo>
                <a:lnTo>
                  <a:pt x="5448300" y="2012950"/>
                </a:lnTo>
                <a:close/>
              </a:path>
              <a:path w="7061200" h="2012950">
                <a:moveTo>
                  <a:pt x="5378450" y="2012950"/>
                </a:moveTo>
                <a:lnTo>
                  <a:pt x="5378450" y="2000250"/>
                </a:lnTo>
                <a:lnTo>
                  <a:pt x="5334000" y="2000250"/>
                </a:lnTo>
                <a:lnTo>
                  <a:pt x="5334000" y="2012950"/>
                </a:lnTo>
                <a:lnTo>
                  <a:pt x="5378450" y="2012950"/>
                </a:lnTo>
                <a:close/>
              </a:path>
              <a:path w="7061200" h="2012950">
                <a:moveTo>
                  <a:pt x="5302250" y="2012950"/>
                </a:moveTo>
                <a:lnTo>
                  <a:pt x="5302250" y="2000250"/>
                </a:lnTo>
                <a:lnTo>
                  <a:pt x="5264150" y="2000250"/>
                </a:lnTo>
                <a:lnTo>
                  <a:pt x="5264150" y="2012950"/>
                </a:lnTo>
                <a:lnTo>
                  <a:pt x="5302250" y="2012950"/>
                </a:lnTo>
                <a:close/>
              </a:path>
              <a:path w="7061200" h="2012950">
                <a:moveTo>
                  <a:pt x="5232400" y="2012950"/>
                </a:moveTo>
                <a:lnTo>
                  <a:pt x="5232400" y="2000250"/>
                </a:lnTo>
                <a:lnTo>
                  <a:pt x="5187950" y="2000250"/>
                </a:lnTo>
                <a:lnTo>
                  <a:pt x="5187950" y="2012950"/>
                </a:lnTo>
                <a:lnTo>
                  <a:pt x="5232400" y="2012950"/>
                </a:lnTo>
                <a:close/>
              </a:path>
              <a:path w="7061200" h="2012950">
                <a:moveTo>
                  <a:pt x="5156200" y="2012950"/>
                </a:moveTo>
                <a:lnTo>
                  <a:pt x="5156200" y="2000250"/>
                </a:lnTo>
                <a:lnTo>
                  <a:pt x="5111750" y="2000250"/>
                </a:lnTo>
                <a:lnTo>
                  <a:pt x="5111750" y="2012950"/>
                </a:lnTo>
                <a:lnTo>
                  <a:pt x="5156200" y="2012950"/>
                </a:lnTo>
                <a:close/>
              </a:path>
              <a:path w="7061200" h="2012950">
                <a:moveTo>
                  <a:pt x="5080000" y="2012950"/>
                </a:moveTo>
                <a:lnTo>
                  <a:pt x="5080000" y="2000250"/>
                </a:lnTo>
                <a:lnTo>
                  <a:pt x="5041900" y="2000250"/>
                </a:lnTo>
                <a:lnTo>
                  <a:pt x="5041900" y="2012950"/>
                </a:lnTo>
                <a:lnTo>
                  <a:pt x="5080000" y="2012950"/>
                </a:lnTo>
                <a:close/>
              </a:path>
              <a:path w="7061200" h="2012950">
                <a:moveTo>
                  <a:pt x="5010150" y="2012950"/>
                </a:moveTo>
                <a:lnTo>
                  <a:pt x="5010150" y="2000250"/>
                </a:lnTo>
                <a:lnTo>
                  <a:pt x="4965700" y="2000250"/>
                </a:lnTo>
                <a:lnTo>
                  <a:pt x="4965700" y="2012950"/>
                </a:lnTo>
                <a:lnTo>
                  <a:pt x="5010150" y="2012950"/>
                </a:lnTo>
                <a:close/>
              </a:path>
              <a:path w="7061200" h="2012950">
                <a:moveTo>
                  <a:pt x="4933950" y="2012950"/>
                </a:moveTo>
                <a:lnTo>
                  <a:pt x="4933950" y="2000250"/>
                </a:lnTo>
                <a:lnTo>
                  <a:pt x="4895850" y="2000250"/>
                </a:lnTo>
                <a:lnTo>
                  <a:pt x="4895850" y="2012950"/>
                </a:lnTo>
                <a:lnTo>
                  <a:pt x="4933950" y="2012950"/>
                </a:lnTo>
                <a:close/>
              </a:path>
              <a:path w="7061200" h="2012950">
                <a:moveTo>
                  <a:pt x="4864100" y="2012950"/>
                </a:moveTo>
                <a:lnTo>
                  <a:pt x="4864100" y="2000250"/>
                </a:lnTo>
                <a:lnTo>
                  <a:pt x="4819650" y="2000250"/>
                </a:lnTo>
                <a:lnTo>
                  <a:pt x="4819650" y="2012950"/>
                </a:lnTo>
                <a:lnTo>
                  <a:pt x="4864100" y="2012950"/>
                </a:lnTo>
                <a:close/>
              </a:path>
              <a:path w="7061200" h="2012950">
                <a:moveTo>
                  <a:pt x="4787900" y="2012950"/>
                </a:moveTo>
                <a:lnTo>
                  <a:pt x="4787900" y="2000250"/>
                </a:lnTo>
                <a:lnTo>
                  <a:pt x="4749800" y="2000250"/>
                </a:lnTo>
                <a:lnTo>
                  <a:pt x="4749800" y="2012950"/>
                </a:lnTo>
                <a:lnTo>
                  <a:pt x="4787900" y="2012950"/>
                </a:lnTo>
                <a:close/>
              </a:path>
              <a:path w="7061200" h="2012950">
                <a:moveTo>
                  <a:pt x="4718050" y="2012950"/>
                </a:moveTo>
                <a:lnTo>
                  <a:pt x="4718050" y="2000250"/>
                </a:lnTo>
                <a:lnTo>
                  <a:pt x="4673600" y="2000250"/>
                </a:lnTo>
                <a:lnTo>
                  <a:pt x="4673600" y="2012950"/>
                </a:lnTo>
                <a:lnTo>
                  <a:pt x="4718050" y="2012950"/>
                </a:lnTo>
                <a:close/>
              </a:path>
              <a:path w="7061200" h="2012950">
                <a:moveTo>
                  <a:pt x="4641850" y="2012950"/>
                </a:moveTo>
                <a:lnTo>
                  <a:pt x="4641850" y="2000250"/>
                </a:lnTo>
                <a:lnTo>
                  <a:pt x="4597400" y="2000250"/>
                </a:lnTo>
                <a:lnTo>
                  <a:pt x="4597400" y="2012950"/>
                </a:lnTo>
                <a:lnTo>
                  <a:pt x="4641850" y="2012950"/>
                </a:lnTo>
                <a:close/>
              </a:path>
              <a:path w="7061200" h="2012950">
                <a:moveTo>
                  <a:pt x="4565650" y="2012950"/>
                </a:moveTo>
                <a:lnTo>
                  <a:pt x="4565650" y="2000250"/>
                </a:lnTo>
                <a:lnTo>
                  <a:pt x="4527550" y="2000250"/>
                </a:lnTo>
                <a:lnTo>
                  <a:pt x="4527550" y="2012950"/>
                </a:lnTo>
                <a:lnTo>
                  <a:pt x="4565650" y="2012950"/>
                </a:lnTo>
                <a:close/>
              </a:path>
              <a:path w="7061200" h="2012950">
                <a:moveTo>
                  <a:pt x="4495800" y="2012950"/>
                </a:moveTo>
                <a:lnTo>
                  <a:pt x="4495800" y="2000250"/>
                </a:lnTo>
                <a:lnTo>
                  <a:pt x="4451350" y="2000250"/>
                </a:lnTo>
                <a:lnTo>
                  <a:pt x="4451350" y="2012950"/>
                </a:lnTo>
                <a:lnTo>
                  <a:pt x="4495800" y="2012950"/>
                </a:lnTo>
                <a:close/>
              </a:path>
              <a:path w="7061200" h="2012950">
                <a:moveTo>
                  <a:pt x="4419600" y="2012950"/>
                </a:moveTo>
                <a:lnTo>
                  <a:pt x="4419600" y="2000250"/>
                </a:lnTo>
                <a:lnTo>
                  <a:pt x="4381500" y="2000250"/>
                </a:lnTo>
                <a:lnTo>
                  <a:pt x="4381500" y="2012950"/>
                </a:lnTo>
                <a:lnTo>
                  <a:pt x="4419600" y="2012950"/>
                </a:lnTo>
                <a:close/>
              </a:path>
              <a:path w="7061200" h="2012950">
                <a:moveTo>
                  <a:pt x="4349750" y="2012950"/>
                </a:moveTo>
                <a:lnTo>
                  <a:pt x="4349750" y="2000250"/>
                </a:lnTo>
                <a:lnTo>
                  <a:pt x="4305300" y="2000250"/>
                </a:lnTo>
                <a:lnTo>
                  <a:pt x="4305300" y="2012950"/>
                </a:lnTo>
                <a:lnTo>
                  <a:pt x="4349750" y="2012950"/>
                </a:lnTo>
                <a:close/>
              </a:path>
              <a:path w="7061200" h="2012950">
                <a:moveTo>
                  <a:pt x="4273550" y="2012950"/>
                </a:moveTo>
                <a:lnTo>
                  <a:pt x="4273550" y="2000250"/>
                </a:lnTo>
                <a:lnTo>
                  <a:pt x="4235450" y="2000250"/>
                </a:lnTo>
                <a:lnTo>
                  <a:pt x="4235450" y="2012950"/>
                </a:lnTo>
                <a:lnTo>
                  <a:pt x="4273550" y="2012950"/>
                </a:lnTo>
                <a:close/>
              </a:path>
              <a:path w="7061200" h="2012950">
                <a:moveTo>
                  <a:pt x="4203700" y="2012950"/>
                </a:moveTo>
                <a:lnTo>
                  <a:pt x="4203700" y="2000250"/>
                </a:lnTo>
                <a:lnTo>
                  <a:pt x="4159250" y="2000250"/>
                </a:lnTo>
                <a:lnTo>
                  <a:pt x="4159250" y="2012950"/>
                </a:lnTo>
                <a:lnTo>
                  <a:pt x="4203700" y="2012950"/>
                </a:lnTo>
                <a:close/>
              </a:path>
              <a:path w="7061200" h="2012950">
                <a:moveTo>
                  <a:pt x="4127500" y="2012950"/>
                </a:moveTo>
                <a:lnTo>
                  <a:pt x="4127500" y="2000250"/>
                </a:lnTo>
                <a:lnTo>
                  <a:pt x="4083050" y="2000250"/>
                </a:lnTo>
                <a:lnTo>
                  <a:pt x="4083050" y="2012950"/>
                </a:lnTo>
                <a:lnTo>
                  <a:pt x="4127500" y="2012950"/>
                </a:lnTo>
                <a:close/>
              </a:path>
              <a:path w="7061200" h="2012950">
                <a:moveTo>
                  <a:pt x="4051300" y="2012950"/>
                </a:moveTo>
                <a:lnTo>
                  <a:pt x="4051300" y="2000250"/>
                </a:lnTo>
                <a:lnTo>
                  <a:pt x="4013200" y="2000250"/>
                </a:lnTo>
                <a:lnTo>
                  <a:pt x="4013200" y="2012950"/>
                </a:lnTo>
                <a:lnTo>
                  <a:pt x="4051300" y="2012950"/>
                </a:lnTo>
                <a:close/>
              </a:path>
              <a:path w="7061200" h="2012950">
                <a:moveTo>
                  <a:pt x="3981450" y="2012950"/>
                </a:moveTo>
                <a:lnTo>
                  <a:pt x="3981450" y="2000250"/>
                </a:lnTo>
                <a:lnTo>
                  <a:pt x="3937000" y="2000250"/>
                </a:lnTo>
                <a:lnTo>
                  <a:pt x="3937000" y="2012950"/>
                </a:lnTo>
                <a:lnTo>
                  <a:pt x="3981450" y="2012950"/>
                </a:lnTo>
                <a:close/>
              </a:path>
              <a:path w="7061200" h="2012950">
                <a:moveTo>
                  <a:pt x="3905250" y="2012950"/>
                </a:moveTo>
                <a:lnTo>
                  <a:pt x="3905250" y="2000250"/>
                </a:lnTo>
                <a:lnTo>
                  <a:pt x="3867150" y="2000250"/>
                </a:lnTo>
                <a:lnTo>
                  <a:pt x="3867150" y="2012950"/>
                </a:lnTo>
                <a:lnTo>
                  <a:pt x="3905250" y="2012950"/>
                </a:lnTo>
                <a:close/>
              </a:path>
              <a:path w="7061200" h="2012950">
                <a:moveTo>
                  <a:pt x="3835400" y="2012950"/>
                </a:moveTo>
                <a:lnTo>
                  <a:pt x="3835400" y="2000250"/>
                </a:lnTo>
                <a:lnTo>
                  <a:pt x="3790950" y="2000250"/>
                </a:lnTo>
                <a:lnTo>
                  <a:pt x="3790950" y="2012950"/>
                </a:lnTo>
                <a:lnTo>
                  <a:pt x="3835400" y="2012950"/>
                </a:lnTo>
                <a:close/>
              </a:path>
              <a:path w="7061200" h="2012950">
                <a:moveTo>
                  <a:pt x="3759200" y="2012950"/>
                </a:moveTo>
                <a:lnTo>
                  <a:pt x="3759200" y="2000250"/>
                </a:lnTo>
                <a:lnTo>
                  <a:pt x="3721100" y="2000250"/>
                </a:lnTo>
                <a:lnTo>
                  <a:pt x="3721100" y="2012950"/>
                </a:lnTo>
                <a:lnTo>
                  <a:pt x="3759200" y="2012950"/>
                </a:lnTo>
                <a:close/>
              </a:path>
              <a:path w="7061200" h="2012950">
                <a:moveTo>
                  <a:pt x="3689350" y="2012950"/>
                </a:moveTo>
                <a:lnTo>
                  <a:pt x="3689350" y="2000250"/>
                </a:lnTo>
                <a:lnTo>
                  <a:pt x="3644900" y="2000250"/>
                </a:lnTo>
                <a:lnTo>
                  <a:pt x="3644900" y="2012950"/>
                </a:lnTo>
                <a:lnTo>
                  <a:pt x="3689350" y="2012950"/>
                </a:lnTo>
                <a:close/>
              </a:path>
              <a:path w="7061200" h="2012950">
                <a:moveTo>
                  <a:pt x="3613150" y="2012950"/>
                </a:moveTo>
                <a:lnTo>
                  <a:pt x="3613150" y="2000250"/>
                </a:lnTo>
                <a:lnTo>
                  <a:pt x="3568700" y="2000250"/>
                </a:lnTo>
                <a:lnTo>
                  <a:pt x="3568700" y="2012950"/>
                </a:lnTo>
                <a:lnTo>
                  <a:pt x="3613150" y="2012950"/>
                </a:lnTo>
                <a:close/>
              </a:path>
              <a:path w="7061200" h="2012950">
                <a:moveTo>
                  <a:pt x="3536950" y="2012950"/>
                </a:moveTo>
                <a:lnTo>
                  <a:pt x="3536950" y="2000250"/>
                </a:lnTo>
                <a:lnTo>
                  <a:pt x="3498850" y="2000250"/>
                </a:lnTo>
                <a:lnTo>
                  <a:pt x="3498850" y="2012950"/>
                </a:lnTo>
                <a:lnTo>
                  <a:pt x="3536950" y="2012950"/>
                </a:lnTo>
                <a:close/>
              </a:path>
              <a:path w="7061200" h="2012950">
                <a:moveTo>
                  <a:pt x="3467100" y="2012950"/>
                </a:moveTo>
                <a:lnTo>
                  <a:pt x="3467100" y="2000250"/>
                </a:lnTo>
                <a:lnTo>
                  <a:pt x="3422650" y="2000250"/>
                </a:lnTo>
                <a:lnTo>
                  <a:pt x="3422650" y="2012950"/>
                </a:lnTo>
                <a:lnTo>
                  <a:pt x="3467100" y="2012950"/>
                </a:lnTo>
                <a:close/>
              </a:path>
              <a:path w="7061200" h="2012950">
                <a:moveTo>
                  <a:pt x="3390900" y="2012950"/>
                </a:moveTo>
                <a:lnTo>
                  <a:pt x="3390900" y="2000250"/>
                </a:lnTo>
                <a:lnTo>
                  <a:pt x="3352800" y="2000250"/>
                </a:lnTo>
                <a:lnTo>
                  <a:pt x="3352800" y="2012950"/>
                </a:lnTo>
                <a:lnTo>
                  <a:pt x="3390900" y="2012950"/>
                </a:lnTo>
                <a:close/>
              </a:path>
              <a:path w="7061200" h="2012950">
                <a:moveTo>
                  <a:pt x="3321050" y="2012950"/>
                </a:moveTo>
                <a:lnTo>
                  <a:pt x="3321050" y="2000250"/>
                </a:lnTo>
                <a:lnTo>
                  <a:pt x="3276600" y="2000250"/>
                </a:lnTo>
                <a:lnTo>
                  <a:pt x="3276600" y="2012950"/>
                </a:lnTo>
                <a:lnTo>
                  <a:pt x="3321050" y="2012950"/>
                </a:lnTo>
                <a:close/>
              </a:path>
              <a:path w="7061200" h="2012950">
                <a:moveTo>
                  <a:pt x="3244849" y="2012950"/>
                </a:moveTo>
                <a:lnTo>
                  <a:pt x="3244849" y="2000250"/>
                </a:lnTo>
                <a:lnTo>
                  <a:pt x="3206749" y="2000250"/>
                </a:lnTo>
                <a:lnTo>
                  <a:pt x="3206749" y="2012950"/>
                </a:lnTo>
                <a:lnTo>
                  <a:pt x="3244849" y="2012950"/>
                </a:lnTo>
                <a:close/>
              </a:path>
              <a:path w="7061200" h="2012950">
                <a:moveTo>
                  <a:pt x="3174999" y="2012950"/>
                </a:moveTo>
                <a:lnTo>
                  <a:pt x="3174999" y="2000250"/>
                </a:lnTo>
                <a:lnTo>
                  <a:pt x="3130549" y="2000250"/>
                </a:lnTo>
                <a:lnTo>
                  <a:pt x="3130549" y="2012950"/>
                </a:lnTo>
                <a:lnTo>
                  <a:pt x="3174999" y="2012950"/>
                </a:lnTo>
                <a:close/>
              </a:path>
              <a:path w="7061200" h="2012950">
                <a:moveTo>
                  <a:pt x="3098799" y="2012950"/>
                </a:moveTo>
                <a:lnTo>
                  <a:pt x="3098799" y="2000250"/>
                </a:lnTo>
                <a:lnTo>
                  <a:pt x="3054349" y="2000250"/>
                </a:lnTo>
                <a:lnTo>
                  <a:pt x="3054349" y="2012950"/>
                </a:lnTo>
                <a:lnTo>
                  <a:pt x="3098799" y="2012950"/>
                </a:lnTo>
                <a:close/>
              </a:path>
              <a:path w="7061200" h="2012950">
                <a:moveTo>
                  <a:pt x="3022599" y="2012950"/>
                </a:moveTo>
                <a:lnTo>
                  <a:pt x="3022599" y="2000250"/>
                </a:lnTo>
                <a:lnTo>
                  <a:pt x="2984499" y="2000250"/>
                </a:lnTo>
                <a:lnTo>
                  <a:pt x="2984499" y="2012950"/>
                </a:lnTo>
                <a:lnTo>
                  <a:pt x="3022599" y="2012950"/>
                </a:lnTo>
                <a:close/>
              </a:path>
              <a:path w="7061200" h="2012950">
                <a:moveTo>
                  <a:pt x="2952749" y="2012950"/>
                </a:moveTo>
                <a:lnTo>
                  <a:pt x="2952749" y="2000250"/>
                </a:lnTo>
                <a:lnTo>
                  <a:pt x="2908299" y="2000250"/>
                </a:lnTo>
                <a:lnTo>
                  <a:pt x="2908299" y="2012950"/>
                </a:lnTo>
                <a:lnTo>
                  <a:pt x="2952749" y="2012950"/>
                </a:lnTo>
                <a:close/>
              </a:path>
              <a:path w="7061200" h="2012950">
                <a:moveTo>
                  <a:pt x="2876549" y="2012950"/>
                </a:moveTo>
                <a:lnTo>
                  <a:pt x="2876549" y="2000250"/>
                </a:lnTo>
                <a:lnTo>
                  <a:pt x="2838449" y="2000250"/>
                </a:lnTo>
                <a:lnTo>
                  <a:pt x="2838449" y="2012950"/>
                </a:lnTo>
                <a:lnTo>
                  <a:pt x="2876549" y="2012950"/>
                </a:lnTo>
                <a:close/>
              </a:path>
              <a:path w="7061200" h="2012950">
                <a:moveTo>
                  <a:pt x="2806699" y="2012950"/>
                </a:moveTo>
                <a:lnTo>
                  <a:pt x="2806699" y="2000250"/>
                </a:lnTo>
                <a:lnTo>
                  <a:pt x="2762249" y="2000250"/>
                </a:lnTo>
                <a:lnTo>
                  <a:pt x="2762249" y="2012950"/>
                </a:lnTo>
                <a:lnTo>
                  <a:pt x="2806699" y="2012950"/>
                </a:lnTo>
                <a:close/>
              </a:path>
              <a:path w="7061200" h="2012950">
                <a:moveTo>
                  <a:pt x="2730499" y="2012950"/>
                </a:moveTo>
                <a:lnTo>
                  <a:pt x="2730499" y="2000250"/>
                </a:lnTo>
                <a:lnTo>
                  <a:pt x="2692399" y="2000250"/>
                </a:lnTo>
                <a:lnTo>
                  <a:pt x="2692399" y="2012950"/>
                </a:lnTo>
                <a:lnTo>
                  <a:pt x="2730499" y="2012950"/>
                </a:lnTo>
                <a:close/>
              </a:path>
              <a:path w="7061200" h="2012950">
                <a:moveTo>
                  <a:pt x="2660649" y="2012950"/>
                </a:moveTo>
                <a:lnTo>
                  <a:pt x="2660649" y="2000250"/>
                </a:lnTo>
                <a:lnTo>
                  <a:pt x="2616199" y="2000250"/>
                </a:lnTo>
                <a:lnTo>
                  <a:pt x="2616199" y="2012950"/>
                </a:lnTo>
                <a:lnTo>
                  <a:pt x="2660649" y="2012950"/>
                </a:lnTo>
                <a:close/>
              </a:path>
              <a:path w="7061200" h="2012950">
                <a:moveTo>
                  <a:pt x="2584449" y="2012950"/>
                </a:moveTo>
                <a:lnTo>
                  <a:pt x="2584449" y="2000250"/>
                </a:lnTo>
                <a:lnTo>
                  <a:pt x="2539999" y="2000250"/>
                </a:lnTo>
                <a:lnTo>
                  <a:pt x="2539999" y="2012950"/>
                </a:lnTo>
                <a:lnTo>
                  <a:pt x="2584449" y="2012950"/>
                </a:lnTo>
                <a:close/>
              </a:path>
              <a:path w="7061200" h="2012950">
                <a:moveTo>
                  <a:pt x="2508249" y="2012950"/>
                </a:moveTo>
                <a:lnTo>
                  <a:pt x="2508249" y="2000250"/>
                </a:lnTo>
                <a:lnTo>
                  <a:pt x="2470149" y="2000250"/>
                </a:lnTo>
                <a:lnTo>
                  <a:pt x="2470149" y="2012950"/>
                </a:lnTo>
                <a:lnTo>
                  <a:pt x="2508249" y="2012950"/>
                </a:lnTo>
                <a:close/>
              </a:path>
              <a:path w="7061200" h="2012950">
                <a:moveTo>
                  <a:pt x="2438399" y="2012950"/>
                </a:moveTo>
                <a:lnTo>
                  <a:pt x="2438399" y="2000250"/>
                </a:lnTo>
                <a:lnTo>
                  <a:pt x="2393949" y="2000250"/>
                </a:lnTo>
                <a:lnTo>
                  <a:pt x="2393949" y="2012950"/>
                </a:lnTo>
                <a:lnTo>
                  <a:pt x="2438399" y="2012950"/>
                </a:lnTo>
                <a:close/>
              </a:path>
              <a:path w="7061200" h="2012950">
                <a:moveTo>
                  <a:pt x="2362199" y="2012950"/>
                </a:moveTo>
                <a:lnTo>
                  <a:pt x="2362199" y="2000250"/>
                </a:lnTo>
                <a:lnTo>
                  <a:pt x="2324099" y="2000250"/>
                </a:lnTo>
                <a:lnTo>
                  <a:pt x="2324099" y="2012950"/>
                </a:lnTo>
                <a:lnTo>
                  <a:pt x="2362199" y="2012950"/>
                </a:lnTo>
                <a:close/>
              </a:path>
              <a:path w="7061200" h="2012950">
                <a:moveTo>
                  <a:pt x="2292349" y="2012950"/>
                </a:moveTo>
                <a:lnTo>
                  <a:pt x="2292349" y="2000250"/>
                </a:lnTo>
                <a:lnTo>
                  <a:pt x="2247899" y="2000250"/>
                </a:lnTo>
                <a:lnTo>
                  <a:pt x="2247899" y="2012950"/>
                </a:lnTo>
                <a:lnTo>
                  <a:pt x="2292349" y="2012950"/>
                </a:lnTo>
                <a:close/>
              </a:path>
              <a:path w="7061200" h="2012950">
                <a:moveTo>
                  <a:pt x="2216149" y="2012950"/>
                </a:moveTo>
                <a:lnTo>
                  <a:pt x="2216149" y="2000250"/>
                </a:lnTo>
                <a:lnTo>
                  <a:pt x="2178049" y="2000250"/>
                </a:lnTo>
                <a:lnTo>
                  <a:pt x="2178049" y="2012950"/>
                </a:lnTo>
                <a:lnTo>
                  <a:pt x="2216149" y="2012950"/>
                </a:lnTo>
                <a:close/>
              </a:path>
              <a:path w="7061200" h="2012950">
                <a:moveTo>
                  <a:pt x="2146299" y="2012950"/>
                </a:moveTo>
                <a:lnTo>
                  <a:pt x="2146299" y="2000250"/>
                </a:lnTo>
                <a:lnTo>
                  <a:pt x="2101849" y="2000250"/>
                </a:lnTo>
                <a:lnTo>
                  <a:pt x="2101849" y="2012950"/>
                </a:lnTo>
                <a:lnTo>
                  <a:pt x="2146299" y="2012950"/>
                </a:lnTo>
                <a:close/>
              </a:path>
              <a:path w="7061200" h="2012950">
                <a:moveTo>
                  <a:pt x="2070099" y="2012950"/>
                </a:moveTo>
                <a:lnTo>
                  <a:pt x="2070099" y="2000250"/>
                </a:lnTo>
                <a:lnTo>
                  <a:pt x="2025649" y="2000250"/>
                </a:lnTo>
                <a:lnTo>
                  <a:pt x="2025649" y="2012950"/>
                </a:lnTo>
                <a:lnTo>
                  <a:pt x="2070099" y="2012950"/>
                </a:lnTo>
                <a:close/>
              </a:path>
              <a:path w="7061200" h="2012950">
                <a:moveTo>
                  <a:pt x="2000249" y="2012950"/>
                </a:moveTo>
                <a:lnTo>
                  <a:pt x="2000249" y="2000250"/>
                </a:lnTo>
                <a:lnTo>
                  <a:pt x="1955799" y="2000250"/>
                </a:lnTo>
                <a:lnTo>
                  <a:pt x="1955799" y="2012950"/>
                </a:lnTo>
                <a:lnTo>
                  <a:pt x="2000249" y="2012950"/>
                </a:lnTo>
                <a:close/>
              </a:path>
              <a:path w="7061200" h="2012950">
                <a:moveTo>
                  <a:pt x="1924049" y="2012950"/>
                </a:moveTo>
                <a:lnTo>
                  <a:pt x="1924049" y="2000250"/>
                </a:lnTo>
                <a:lnTo>
                  <a:pt x="1879599" y="2000250"/>
                </a:lnTo>
                <a:lnTo>
                  <a:pt x="1879599" y="2012950"/>
                </a:lnTo>
                <a:lnTo>
                  <a:pt x="1924049" y="2012950"/>
                </a:lnTo>
                <a:close/>
              </a:path>
              <a:path w="7061200" h="2012950">
                <a:moveTo>
                  <a:pt x="1847849" y="2012950"/>
                </a:moveTo>
                <a:lnTo>
                  <a:pt x="1847849" y="2000250"/>
                </a:lnTo>
                <a:lnTo>
                  <a:pt x="1809749" y="2000250"/>
                </a:lnTo>
                <a:lnTo>
                  <a:pt x="1809749" y="2012950"/>
                </a:lnTo>
                <a:lnTo>
                  <a:pt x="1847849" y="2012950"/>
                </a:lnTo>
                <a:close/>
              </a:path>
              <a:path w="7061200" h="2012950">
                <a:moveTo>
                  <a:pt x="1777999" y="2012950"/>
                </a:moveTo>
                <a:lnTo>
                  <a:pt x="1777999" y="2000250"/>
                </a:lnTo>
                <a:lnTo>
                  <a:pt x="1733549" y="2000250"/>
                </a:lnTo>
                <a:lnTo>
                  <a:pt x="1733549" y="2012950"/>
                </a:lnTo>
                <a:lnTo>
                  <a:pt x="1777999" y="2012950"/>
                </a:lnTo>
                <a:close/>
              </a:path>
              <a:path w="7061200" h="2012950">
                <a:moveTo>
                  <a:pt x="1701799" y="2012950"/>
                </a:moveTo>
                <a:lnTo>
                  <a:pt x="1701799" y="2000250"/>
                </a:lnTo>
                <a:lnTo>
                  <a:pt x="1663699" y="2000250"/>
                </a:lnTo>
                <a:lnTo>
                  <a:pt x="1663699" y="2012950"/>
                </a:lnTo>
                <a:lnTo>
                  <a:pt x="1701799" y="2012950"/>
                </a:lnTo>
                <a:close/>
              </a:path>
              <a:path w="7061200" h="2012950">
                <a:moveTo>
                  <a:pt x="1631949" y="2012950"/>
                </a:moveTo>
                <a:lnTo>
                  <a:pt x="1631949" y="2000250"/>
                </a:lnTo>
                <a:lnTo>
                  <a:pt x="1587499" y="2000250"/>
                </a:lnTo>
                <a:lnTo>
                  <a:pt x="1587499" y="2012950"/>
                </a:lnTo>
                <a:lnTo>
                  <a:pt x="1631949" y="2012950"/>
                </a:lnTo>
                <a:close/>
              </a:path>
              <a:path w="7061200" h="2012950">
                <a:moveTo>
                  <a:pt x="1555749" y="2012950"/>
                </a:moveTo>
                <a:lnTo>
                  <a:pt x="1555749" y="2000250"/>
                </a:lnTo>
                <a:lnTo>
                  <a:pt x="1511299" y="2000250"/>
                </a:lnTo>
                <a:lnTo>
                  <a:pt x="1511299" y="2012950"/>
                </a:lnTo>
                <a:lnTo>
                  <a:pt x="1555749" y="2012950"/>
                </a:lnTo>
                <a:close/>
              </a:path>
              <a:path w="7061200" h="2012950">
                <a:moveTo>
                  <a:pt x="1485899" y="2012950"/>
                </a:moveTo>
                <a:lnTo>
                  <a:pt x="1485899" y="2000250"/>
                </a:lnTo>
                <a:lnTo>
                  <a:pt x="1441449" y="2000250"/>
                </a:lnTo>
                <a:lnTo>
                  <a:pt x="1441449" y="2012950"/>
                </a:lnTo>
                <a:lnTo>
                  <a:pt x="1485899" y="2012950"/>
                </a:lnTo>
                <a:close/>
              </a:path>
              <a:path w="7061200" h="2012950">
                <a:moveTo>
                  <a:pt x="1409699" y="2012950"/>
                </a:moveTo>
                <a:lnTo>
                  <a:pt x="1409699" y="2000250"/>
                </a:lnTo>
                <a:lnTo>
                  <a:pt x="1365250" y="2000250"/>
                </a:lnTo>
                <a:lnTo>
                  <a:pt x="1365250" y="2012950"/>
                </a:lnTo>
                <a:lnTo>
                  <a:pt x="1409699" y="2012950"/>
                </a:lnTo>
                <a:close/>
              </a:path>
              <a:path w="7061200" h="2012950">
                <a:moveTo>
                  <a:pt x="1333500" y="2012950"/>
                </a:moveTo>
                <a:lnTo>
                  <a:pt x="1333500" y="2000250"/>
                </a:lnTo>
                <a:lnTo>
                  <a:pt x="1295400" y="2000250"/>
                </a:lnTo>
                <a:lnTo>
                  <a:pt x="1295400" y="2012950"/>
                </a:lnTo>
                <a:lnTo>
                  <a:pt x="1333500" y="2012950"/>
                </a:lnTo>
                <a:close/>
              </a:path>
              <a:path w="7061200" h="2012950">
                <a:moveTo>
                  <a:pt x="1263650" y="2012950"/>
                </a:moveTo>
                <a:lnTo>
                  <a:pt x="1263650" y="2000250"/>
                </a:lnTo>
                <a:lnTo>
                  <a:pt x="1219200" y="2000250"/>
                </a:lnTo>
                <a:lnTo>
                  <a:pt x="1219200" y="2012950"/>
                </a:lnTo>
                <a:lnTo>
                  <a:pt x="1263650" y="2012950"/>
                </a:lnTo>
                <a:close/>
              </a:path>
              <a:path w="7061200" h="2012950">
                <a:moveTo>
                  <a:pt x="1187450" y="2012950"/>
                </a:moveTo>
                <a:lnTo>
                  <a:pt x="1187450" y="2000250"/>
                </a:lnTo>
                <a:lnTo>
                  <a:pt x="1149350" y="2000250"/>
                </a:lnTo>
                <a:lnTo>
                  <a:pt x="1149350" y="2012950"/>
                </a:lnTo>
                <a:lnTo>
                  <a:pt x="1187450" y="2012950"/>
                </a:lnTo>
                <a:close/>
              </a:path>
              <a:path w="7061200" h="2012950">
                <a:moveTo>
                  <a:pt x="1117600" y="2012950"/>
                </a:moveTo>
                <a:lnTo>
                  <a:pt x="1117600" y="2000250"/>
                </a:lnTo>
                <a:lnTo>
                  <a:pt x="1073150" y="2000250"/>
                </a:lnTo>
                <a:lnTo>
                  <a:pt x="1073150" y="2012950"/>
                </a:lnTo>
                <a:lnTo>
                  <a:pt x="1117600" y="2012950"/>
                </a:lnTo>
                <a:close/>
              </a:path>
              <a:path w="7061200" h="2012950">
                <a:moveTo>
                  <a:pt x="1041400" y="2012950"/>
                </a:moveTo>
                <a:lnTo>
                  <a:pt x="1041400" y="2000250"/>
                </a:lnTo>
                <a:lnTo>
                  <a:pt x="996950" y="2000250"/>
                </a:lnTo>
                <a:lnTo>
                  <a:pt x="996950" y="2012950"/>
                </a:lnTo>
                <a:lnTo>
                  <a:pt x="1041400" y="2012950"/>
                </a:lnTo>
                <a:close/>
              </a:path>
              <a:path w="7061200" h="2012950">
                <a:moveTo>
                  <a:pt x="971550" y="2012950"/>
                </a:moveTo>
                <a:lnTo>
                  <a:pt x="971550" y="2000250"/>
                </a:lnTo>
                <a:lnTo>
                  <a:pt x="927100" y="2000250"/>
                </a:lnTo>
                <a:lnTo>
                  <a:pt x="927100" y="2012950"/>
                </a:lnTo>
                <a:lnTo>
                  <a:pt x="971550" y="2012950"/>
                </a:lnTo>
                <a:close/>
              </a:path>
              <a:path w="7061200" h="2012950">
                <a:moveTo>
                  <a:pt x="895350" y="2012950"/>
                </a:moveTo>
                <a:lnTo>
                  <a:pt x="895350" y="2000250"/>
                </a:lnTo>
                <a:lnTo>
                  <a:pt x="850900" y="2000250"/>
                </a:lnTo>
                <a:lnTo>
                  <a:pt x="850900" y="2012950"/>
                </a:lnTo>
                <a:lnTo>
                  <a:pt x="895350" y="2012950"/>
                </a:lnTo>
                <a:close/>
              </a:path>
              <a:path w="7061200" h="2012950">
                <a:moveTo>
                  <a:pt x="819150" y="2012950"/>
                </a:moveTo>
                <a:lnTo>
                  <a:pt x="819150" y="2000250"/>
                </a:lnTo>
                <a:lnTo>
                  <a:pt x="781050" y="2000250"/>
                </a:lnTo>
                <a:lnTo>
                  <a:pt x="781050" y="2012950"/>
                </a:lnTo>
                <a:lnTo>
                  <a:pt x="819150" y="2012950"/>
                </a:lnTo>
                <a:close/>
              </a:path>
              <a:path w="7061200" h="2012950">
                <a:moveTo>
                  <a:pt x="749300" y="2012950"/>
                </a:moveTo>
                <a:lnTo>
                  <a:pt x="749300" y="2000250"/>
                </a:lnTo>
                <a:lnTo>
                  <a:pt x="704850" y="2000250"/>
                </a:lnTo>
                <a:lnTo>
                  <a:pt x="704850" y="2012950"/>
                </a:lnTo>
                <a:lnTo>
                  <a:pt x="749300" y="2012950"/>
                </a:lnTo>
                <a:close/>
              </a:path>
              <a:path w="7061200" h="2012950">
                <a:moveTo>
                  <a:pt x="673100" y="2012950"/>
                </a:moveTo>
                <a:lnTo>
                  <a:pt x="673100" y="2000250"/>
                </a:lnTo>
                <a:lnTo>
                  <a:pt x="635000" y="2000250"/>
                </a:lnTo>
                <a:lnTo>
                  <a:pt x="635000" y="2012950"/>
                </a:lnTo>
                <a:lnTo>
                  <a:pt x="673100" y="2012950"/>
                </a:lnTo>
                <a:close/>
              </a:path>
              <a:path w="7061200" h="2012950">
                <a:moveTo>
                  <a:pt x="603250" y="2012950"/>
                </a:moveTo>
                <a:lnTo>
                  <a:pt x="603250" y="2000250"/>
                </a:lnTo>
                <a:lnTo>
                  <a:pt x="558800" y="2000250"/>
                </a:lnTo>
                <a:lnTo>
                  <a:pt x="558800" y="2012950"/>
                </a:lnTo>
                <a:lnTo>
                  <a:pt x="603250" y="2012950"/>
                </a:lnTo>
                <a:close/>
              </a:path>
              <a:path w="7061200" h="2012950">
                <a:moveTo>
                  <a:pt x="527050" y="2012950"/>
                </a:moveTo>
                <a:lnTo>
                  <a:pt x="527050" y="2000250"/>
                </a:lnTo>
                <a:lnTo>
                  <a:pt x="488950" y="2000250"/>
                </a:lnTo>
                <a:lnTo>
                  <a:pt x="488950" y="2012950"/>
                </a:lnTo>
                <a:lnTo>
                  <a:pt x="527050" y="2012950"/>
                </a:lnTo>
                <a:close/>
              </a:path>
              <a:path w="7061200" h="2012950">
                <a:moveTo>
                  <a:pt x="457200" y="2012950"/>
                </a:moveTo>
                <a:lnTo>
                  <a:pt x="457200" y="2000250"/>
                </a:lnTo>
                <a:lnTo>
                  <a:pt x="412750" y="2000250"/>
                </a:lnTo>
                <a:lnTo>
                  <a:pt x="412750" y="2012950"/>
                </a:lnTo>
                <a:lnTo>
                  <a:pt x="457200" y="2012950"/>
                </a:lnTo>
                <a:close/>
              </a:path>
              <a:path w="7061200" h="2012950">
                <a:moveTo>
                  <a:pt x="381000" y="2012950"/>
                </a:moveTo>
                <a:lnTo>
                  <a:pt x="381000" y="2000250"/>
                </a:lnTo>
                <a:lnTo>
                  <a:pt x="336550" y="2000250"/>
                </a:lnTo>
                <a:lnTo>
                  <a:pt x="336550" y="2012950"/>
                </a:lnTo>
                <a:lnTo>
                  <a:pt x="381000" y="2012950"/>
                </a:lnTo>
                <a:close/>
              </a:path>
              <a:path w="7061200" h="2012950">
                <a:moveTo>
                  <a:pt x="304800" y="2006600"/>
                </a:moveTo>
                <a:lnTo>
                  <a:pt x="304800" y="2000250"/>
                </a:lnTo>
                <a:lnTo>
                  <a:pt x="273050" y="1993900"/>
                </a:lnTo>
                <a:lnTo>
                  <a:pt x="266700" y="1993900"/>
                </a:lnTo>
                <a:lnTo>
                  <a:pt x="266700" y="2006600"/>
                </a:lnTo>
                <a:lnTo>
                  <a:pt x="304800" y="2006600"/>
                </a:lnTo>
                <a:close/>
              </a:path>
              <a:path w="7061200" h="2012950">
                <a:moveTo>
                  <a:pt x="234950" y="1993900"/>
                </a:moveTo>
                <a:lnTo>
                  <a:pt x="234950" y="1987550"/>
                </a:lnTo>
                <a:lnTo>
                  <a:pt x="196850" y="1968500"/>
                </a:lnTo>
                <a:lnTo>
                  <a:pt x="196850" y="1981200"/>
                </a:lnTo>
                <a:lnTo>
                  <a:pt x="203200" y="1987550"/>
                </a:lnTo>
                <a:lnTo>
                  <a:pt x="234950" y="1993900"/>
                </a:lnTo>
                <a:close/>
              </a:path>
              <a:path w="7061200" h="2012950">
                <a:moveTo>
                  <a:pt x="171450" y="1955800"/>
                </a:moveTo>
                <a:lnTo>
                  <a:pt x="152400" y="1943100"/>
                </a:lnTo>
                <a:lnTo>
                  <a:pt x="139700" y="1930400"/>
                </a:lnTo>
                <a:lnTo>
                  <a:pt x="133350" y="1943100"/>
                </a:lnTo>
                <a:lnTo>
                  <a:pt x="146050" y="1955800"/>
                </a:lnTo>
                <a:lnTo>
                  <a:pt x="165100" y="1962150"/>
                </a:lnTo>
                <a:lnTo>
                  <a:pt x="171450" y="1955800"/>
                </a:lnTo>
                <a:close/>
              </a:path>
              <a:path w="7061200" h="2012950">
                <a:moveTo>
                  <a:pt x="114300" y="1911350"/>
                </a:moveTo>
                <a:lnTo>
                  <a:pt x="82550" y="1879600"/>
                </a:lnTo>
                <a:lnTo>
                  <a:pt x="76200" y="1892300"/>
                </a:lnTo>
                <a:lnTo>
                  <a:pt x="95250" y="1911350"/>
                </a:lnTo>
                <a:lnTo>
                  <a:pt x="107950" y="1917700"/>
                </a:lnTo>
                <a:lnTo>
                  <a:pt x="114300" y="1911350"/>
                </a:lnTo>
                <a:close/>
              </a:path>
              <a:path w="7061200" h="2012950">
                <a:moveTo>
                  <a:pt x="63500" y="1860550"/>
                </a:moveTo>
                <a:lnTo>
                  <a:pt x="63500" y="1854200"/>
                </a:lnTo>
                <a:lnTo>
                  <a:pt x="50800" y="1828800"/>
                </a:lnTo>
                <a:lnTo>
                  <a:pt x="44450" y="1822450"/>
                </a:lnTo>
                <a:lnTo>
                  <a:pt x="38100" y="1828800"/>
                </a:lnTo>
                <a:lnTo>
                  <a:pt x="38100" y="1835150"/>
                </a:lnTo>
                <a:lnTo>
                  <a:pt x="57150" y="1860550"/>
                </a:lnTo>
                <a:lnTo>
                  <a:pt x="57150" y="1866900"/>
                </a:lnTo>
                <a:lnTo>
                  <a:pt x="63500" y="1860550"/>
                </a:lnTo>
                <a:close/>
              </a:path>
              <a:path w="7061200" h="2012950">
                <a:moveTo>
                  <a:pt x="31750" y="1797050"/>
                </a:moveTo>
                <a:lnTo>
                  <a:pt x="25400" y="1771650"/>
                </a:lnTo>
                <a:lnTo>
                  <a:pt x="19050" y="1752600"/>
                </a:lnTo>
                <a:lnTo>
                  <a:pt x="12700" y="1758950"/>
                </a:lnTo>
                <a:lnTo>
                  <a:pt x="12700" y="1771650"/>
                </a:lnTo>
                <a:lnTo>
                  <a:pt x="25400" y="1797050"/>
                </a:lnTo>
                <a:lnTo>
                  <a:pt x="31750" y="1797050"/>
                </a:lnTo>
                <a:close/>
              </a:path>
              <a:path w="7061200" h="2012950">
                <a:moveTo>
                  <a:pt x="12700" y="1727200"/>
                </a:moveTo>
                <a:lnTo>
                  <a:pt x="12700" y="1682750"/>
                </a:lnTo>
                <a:lnTo>
                  <a:pt x="0" y="1682750"/>
                </a:lnTo>
                <a:lnTo>
                  <a:pt x="0" y="1727200"/>
                </a:lnTo>
                <a:lnTo>
                  <a:pt x="12700" y="17272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63559" y="3079750"/>
            <a:ext cx="6896100" cy="590550"/>
          </a:xfrm>
          <a:custGeom>
            <a:avLst/>
            <a:gdLst/>
            <a:ahLst/>
            <a:cxnLst/>
            <a:rect l="l" t="t" r="r" b="b"/>
            <a:pathLst>
              <a:path w="6896100" h="590550">
                <a:moveTo>
                  <a:pt x="6896100" y="6350"/>
                </a:moveTo>
                <a:lnTo>
                  <a:pt x="6896100" y="0"/>
                </a:lnTo>
                <a:lnTo>
                  <a:pt x="0" y="0"/>
                </a:lnTo>
                <a:lnTo>
                  <a:pt x="0" y="6350"/>
                </a:lnTo>
                <a:lnTo>
                  <a:pt x="6350" y="6887"/>
                </a:lnTo>
                <a:lnTo>
                  <a:pt x="6350" y="6350"/>
                </a:lnTo>
                <a:lnTo>
                  <a:pt x="6896100" y="6350"/>
                </a:lnTo>
                <a:close/>
              </a:path>
              <a:path w="6896100" h="590550">
                <a:moveTo>
                  <a:pt x="6889750" y="590550"/>
                </a:moveTo>
                <a:lnTo>
                  <a:pt x="6889750" y="590012"/>
                </a:lnTo>
                <a:lnTo>
                  <a:pt x="6350" y="6887"/>
                </a:lnTo>
                <a:lnTo>
                  <a:pt x="6350" y="590550"/>
                </a:lnTo>
                <a:lnTo>
                  <a:pt x="6889750" y="590550"/>
                </a:lnTo>
                <a:close/>
              </a:path>
              <a:path w="6896100" h="590550">
                <a:moveTo>
                  <a:pt x="6896100" y="590550"/>
                </a:moveTo>
                <a:lnTo>
                  <a:pt x="6896100" y="6350"/>
                </a:lnTo>
                <a:lnTo>
                  <a:pt x="6889750" y="6350"/>
                </a:lnTo>
                <a:lnTo>
                  <a:pt x="6889750" y="590012"/>
                </a:lnTo>
                <a:lnTo>
                  <a:pt x="6896100" y="5905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69909" y="3086100"/>
            <a:ext cx="6883400" cy="584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63559" y="3079750"/>
            <a:ext cx="6896100" cy="596900"/>
          </a:xfrm>
          <a:custGeom>
            <a:avLst/>
            <a:gdLst/>
            <a:ahLst/>
            <a:cxnLst/>
            <a:rect l="l" t="t" r="r" b="b"/>
            <a:pathLst>
              <a:path w="6896100" h="596900">
                <a:moveTo>
                  <a:pt x="6896100" y="596900"/>
                </a:moveTo>
                <a:lnTo>
                  <a:pt x="6896100" y="0"/>
                </a:lnTo>
                <a:lnTo>
                  <a:pt x="0" y="0"/>
                </a:lnTo>
                <a:lnTo>
                  <a:pt x="0" y="596900"/>
                </a:lnTo>
                <a:lnTo>
                  <a:pt x="6350" y="596900"/>
                </a:lnTo>
                <a:lnTo>
                  <a:pt x="6350" y="6350"/>
                </a:lnTo>
                <a:lnTo>
                  <a:pt x="6889750" y="6350"/>
                </a:lnTo>
                <a:lnTo>
                  <a:pt x="6889750" y="596900"/>
                </a:lnTo>
                <a:lnTo>
                  <a:pt x="6896100" y="596900"/>
                </a:lnTo>
                <a:close/>
              </a:path>
              <a:path w="6896100" h="596900">
                <a:moveTo>
                  <a:pt x="12700" y="584200"/>
                </a:moveTo>
                <a:lnTo>
                  <a:pt x="12700" y="6350"/>
                </a:lnTo>
                <a:lnTo>
                  <a:pt x="6350" y="6350"/>
                </a:lnTo>
                <a:lnTo>
                  <a:pt x="6350" y="584200"/>
                </a:lnTo>
                <a:lnTo>
                  <a:pt x="12700" y="584200"/>
                </a:lnTo>
                <a:close/>
              </a:path>
              <a:path w="6896100" h="596900">
                <a:moveTo>
                  <a:pt x="6889750" y="584200"/>
                </a:moveTo>
                <a:lnTo>
                  <a:pt x="6350" y="584200"/>
                </a:lnTo>
                <a:lnTo>
                  <a:pt x="12700" y="590550"/>
                </a:lnTo>
                <a:lnTo>
                  <a:pt x="12700" y="596900"/>
                </a:lnTo>
                <a:lnTo>
                  <a:pt x="6883400" y="596900"/>
                </a:lnTo>
                <a:lnTo>
                  <a:pt x="6883400" y="590550"/>
                </a:lnTo>
                <a:lnTo>
                  <a:pt x="6889750" y="584200"/>
                </a:lnTo>
                <a:close/>
              </a:path>
              <a:path w="6896100" h="596900">
                <a:moveTo>
                  <a:pt x="12700" y="596900"/>
                </a:moveTo>
                <a:lnTo>
                  <a:pt x="12700" y="590550"/>
                </a:lnTo>
                <a:lnTo>
                  <a:pt x="6350" y="584200"/>
                </a:lnTo>
                <a:lnTo>
                  <a:pt x="6350" y="596900"/>
                </a:lnTo>
                <a:lnTo>
                  <a:pt x="12700" y="596900"/>
                </a:lnTo>
                <a:close/>
              </a:path>
              <a:path w="6896100" h="596900">
                <a:moveTo>
                  <a:pt x="6889750" y="584200"/>
                </a:moveTo>
                <a:lnTo>
                  <a:pt x="6889750" y="6350"/>
                </a:lnTo>
                <a:lnTo>
                  <a:pt x="6883400" y="6350"/>
                </a:lnTo>
                <a:lnTo>
                  <a:pt x="6883400" y="584200"/>
                </a:lnTo>
                <a:lnTo>
                  <a:pt x="6889750" y="584200"/>
                </a:lnTo>
                <a:close/>
              </a:path>
              <a:path w="6896100" h="596900">
                <a:moveTo>
                  <a:pt x="6889750" y="596900"/>
                </a:moveTo>
                <a:lnTo>
                  <a:pt x="6889750" y="584200"/>
                </a:lnTo>
                <a:lnTo>
                  <a:pt x="6883400" y="590550"/>
                </a:lnTo>
                <a:lnTo>
                  <a:pt x="6883400" y="596900"/>
                </a:lnTo>
                <a:lnTo>
                  <a:pt x="6889750" y="5969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87359" y="5994400"/>
            <a:ext cx="7048500" cy="12509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81009" y="5994400"/>
            <a:ext cx="7061200" cy="1257300"/>
          </a:xfrm>
          <a:custGeom>
            <a:avLst/>
            <a:gdLst/>
            <a:ahLst/>
            <a:cxnLst/>
            <a:rect l="l" t="t" r="r" b="b"/>
            <a:pathLst>
              <a:path w="7061200" h="1257300">
                <a:moveTo>
                  <a:pt x="6350" y="1041400"/>
                </a:moveTo>
                <a:lnTo>
                  <a:pt x="6350" y="1003300"/>
                </a:lnTo>
                <a:lnTo>
                  <a:pt x="0" y="1003300"/>
                </a:lnTo>
                <a:lnTo>
                  <a:pt x="0" y="1041400"/>
                </a:lnTo>
                <a:lnTo>
                  <a:pt x="6350" y="1041400"/>
                </a:lnTo>
                <a:close/>
              </a:path>
              <a:path w="7061200" h="1257300">
                <a:moveTo>
                  <a:pt x="6350" y="1047750"/>
                </a:moveTo>
                <a:lnTo>
                  <a:pt x="6350" y="1041400"/>
                </a:lnTo>
                <a:lnTo>
                  <a:pt x="0" y="1041400"/>
                </a:lnTo>
                <a:lnTo>
                  <a:pt x="0" y="1047750"/>
                </a:lnTo>
                <a:lnTo>
                  <a:pt x="6350" y="1047750"/>
                </a:lnTo>
                <a:close/>
              </a:path>
              <a:path w="7061200" h="1257300">
                <a:moveTo>
                  <a:pt x="6350" y="971550"/>
                </a:moveTo>
                <a:lnTo>
                  <a:pt x="6350" y="927100"/>
                </a:lnTo>
                <a:lnTo>
                  <a:pt x="0" y="927100"/>
                </a:lnTo>
                <a:lnTo>
                  <a:pt x="0" y="971550"/>
                </a:lnTo>
                <a:lnTo>
                  <a:pt x="6350" y="971550"/>
                </a:lnTo>
                <a:close/>
              </a:path>
              <a:path w="7061200" h="1257300">
                <a:moveTo>
                  <a:pt x="6350" y="895350"/>
                </a:moveTo>
                <a:lnTo>
                  <a:pt x="6350" y="850900"/>
                </a:lnTo>
                <a:lnTo>
                  <a:pt x="0" y="850900"/>
                </a:lnTo>
                <a:lnTo>
                  <a:pt x="0" y="895350"/>
                </a:lnTo>
                <a:lnTo>
                  <a:pt x="6350" y="895350"/>
                </a:lnTo>
                <a:close/>
              </a:path>
              <a:path w="7061200" h="1257300">
                <a:moveTo>
                  <a:pt x="6350" y="819150"/>
                </a:moveTo>
                <a:lnTo>
                  <a:pt x="6350" y="781050"/>
                </a:lnTo>
                <a:lnTo>
                  <a:pt x="0" y="781050"/>
                </a:lnTo>
                <a:lnTo>
                  <a:pt x="0" y="819150"/>
                </a:lnTo>
                <a:lnTo>
                  <a:pt x="6350" y="819150"/>
                </a:lnTo>
                <a:close/>
              </a:path>
              <a:path w="7061200" h="1257300">
                <a:moveTo>
                  <a:pt x="6350" y="749300"/>
                </a:moveTo>
                <a:lnTo>
                  <a:pt x="6350" y="704850"/>
                </a:lnTo>
                <a:lnTo>
                  <a:pt x="0" y="704850"/>
                </a:lnTo>
                <a:lnTo>
                  <a:pt x="0" y="749300"/>
                </a:lnTo>
                <a:lnTo>
                  <a:pt x="6350" y="749300"/>
                </a:lnTo>
                <a:close/>
              </a:path>
              <a:path w="7061200" h="1257300">
                <a:moveTo>
                  <a:pt x="6350" y="673100"/>
                </a:moveTo>
                <a:lnTo>
                  <a:pt x="6350" y="635000"/>
                </a:lnTo>
                <a:lnTo>
                  <a:pt x="0" y="635000"/>
                </a:lnTo>
                <a:lnTo>
                  <a:pt x="0" y="673100"/>
                </a:lnTo>
                <a:lnTo>
                  <a:pt x="6350" y="673100"/>
                </a:lnTo>
                <a:close/>
              </a:path>
              <a:path w="7061200" h="1257300">
                <a:moveTo>
                  <a:pt x="6350" y="603250"/>
                </a:moveTo>
                <a:lnTo>
                  <a:pt x="6350" y="558800"/>
                </a:lnTo>
                <a:lnTo>
                  <a:pt x="0" y="558800"/>
                </a:lnTo>
                <a:lnTo>
                  <a:pt x="0" y="603250"/>
                </a:lnTo>
                <a:lnTo>
                  <a:pt x="6350" y="603250"/>
                </a:lnTo>
                <a:close/>
              </a:path>
              <a:path w="7061200" h="1257300">
                <a:moveTo>
                  <a:pt x="6350" y="527050"/>
                </a:moveTo>
                <a:lnTo>
                  <a:pt x="6350" y="488950"/>
                </a:lnTo>
                <a:lnTo>
                  <a:pt x="0" y="488950"/>
                </a:lnTo>
                <a:lnTo>
                  <a:pt x="0" y="527050"/>
                </a:lnTo>
                <a:lnTo>
                  <a:pt x="6350" y="527050"/>
                </a:lnTo>
                <a:close/>
              </a:path>
              <a:path w="7061200" h="1257300">
                <a:moveTo>
                  <a:pt x="6350" y="457200"/>
                </a:moveTo>
                <a:lnTo>
                  <a:pt x="6350" y="412750"/>
                </a:lnTo>
                <a:lnTo>
                  <a:pt x="0" y="412750"/>
                </a:lnTo>
                <a:lnTo>
                  <a:pt x="0" y="457200"/>
                </a:lnTo>
                <a:lnTo>
                  <a:pt x="6350" y="457200"/>
                </a:lnTo>
                <a:close/>
              </a:path>
              <a:path w="7061200" h="1257300">
                <a:moveTo>
                  <a:pt x="6350" y="381000"/>
                </a:moveTo>
                <a:lnTo>
                  <a:pt x="6350" y="336550"/>
                </a:lnTo>
                <a:lnTo>
                  <a:pt x="0" y="336550"/>
                </a:lnTo>
                <a:lnTo>
                  <a:pt x="0" y="381000"/>
                </a:lnTo>
                <a:lnTo>
                  <a:pt x="6350" y="381000"/>
                </a:lnTo>
                <a:close/>
              </a:path>
              <a:path w="7061200" h="1257300">
                <a:moveTo>
                  <a:pt x="6350" y="304800"/>
                </a:moveTo>
                <a:lnTo>
                  <a:pt x="6350" y="266700"/>
                </a:lnTo>
                <a:lnTo>
                  <a:pt x="0" y="266700"/>
                </a:lnTo>
                <a:lnTo>
                  <a:pt x="0" y="304800"/>
                </a:lnTo>
                <a:lnTo>
                  <a:pt x="6350" y="304800"/>
                </a:lnTo>
                <a:close/>
              </a:path>
              <a:path w="7061200" h="1257300">
                <a:moveTo>
                  <a:pt x="12700" y="190500"/>
                </a:moveTo>
                <a:lnTo>
                  <a:pt x="0" y="190500"/>
                </a:lnTo>
                <a:lnTo>
                  <a:pt x="0" y="234950"/>
                </a:lnTo>
                <a:lnTo>
                  <a:pt x="6350" y="234950"/>
                </a:lnTo>
                <a:lnTo>
                  <a:pt x="6350" y="209550"/>
                </a:lnTo>
                <a:lnTo>
                  <a:pt x="12700" y="190500"/>
                </a:lnTo>
                <a:close/>
              </a:path>
              <a:path w="7061200" h="1257300">
                <a:moveTo>
                  <a:pt x="31750" y="127000"/>
                </a:moveTo>
                <a:lnTo>
                  <a:pt x="19050" y="120650"/>
                </a:lnTo>
                <a:lnTo>
                  <a:pt x="12700" y="127000"/>
                </a:lnTo>
                <a:lnTo>
                  <a:pt x="6350" y="158750"/>
                </a:lnTo>
                <a:lnTo>
                  <a:pt x="12700" y="165100"/>
                </a:lnTo>
                <a:lnTo>
                  <a:pt x="25400" y="133350"/>
                </a:lnTo>
                <a:lnTo>
                  <a:pt x="31750" y="127000"/>
                </a:lnTo>
                <a:close/>
              </a:path>
              <a:path w="7061200" h="1257300">
                <a:moveTo>
                  <a:pt x="69850" y="69850"/>
                </a:moveTo>
                <a:lnTo>
                  <a:pt x="69850" y="63500"/>
                </a:lnTo>
                <a:lnTo>
                  <a:pt x="63500" y="57150"/>
                </a:lnTo>
                <a:lnTo>
                  <a:pt x="63500" y="63500"/>
                </a:lnTo>
                <a:lnTo>
                  <a:pt x="38100" y="88900"/>
                </a:lnTo>
                <a:lnTo>
                  <a:pt x="44450" y="95250"/>
                </a:lnTo>
                <a:lnTo>
                  <a:pt x="69850" y="69850"/>
                </a:lnTo>
                <a:close/>
              </a:path>
              <a:path w="7061200" h="1257300">
                <a:moveTo>
                  <a:pt x="127000" y="25400"/>
                </a:moveTo>
                <a:lnTo>
                  <a:pt x="127000" y="19050"/>
                </a:lnTo>
                <a:lnTo>
                  <a:pt x="95250" y="31750"/>
                </a:lnTo>
                <a:lnTo>
                  <a:pt x="88900" y="38100"/>
                </a:lnTo>
                <a:lnTo>
                  <a:pt x="95250" y="44450"/>
                </a:lnTo>
                <a:lnTo>
                  <a:pt x="127000" y="25400"/>
                </a:lnTo>
                <a:close/>
              </a:path>
              <a:path w="7061200" h="1257300">
                <a:moveTo>
                  <a:pt x="196850" y="12700"/>
                </a:moveTo>
                <a:lnTo>
                  <a:pt x="196850" y="0"/>
                </a:lnTo>
                <a:lnTo>
                  <a:pt x="165100" y="0"/>
                </a:lnTo>
                <a:lnTo>
                  <a:pt x="158750" y="6350"/>
                </a:lnTo>
                <a:lnTo>
                  <a:pt x="158750" y="19050"/>
                </a:lnTo>
                <a:lnTo>
                  <a:pt x="171450" y="12700"/>
                </a:lnTo>
                <a:lnTo>
                  <a:pt x="196850" y="12700"/>
                </a:lnTo>
                <a:close/>
              </a:path>
              <a:path w="7061200" h="1257300">
                <a:moveTo>
                  <a:pt x="273050" y="6350"/>
                </a:moveTo>
                <a:lnTo>
                  <a:pt x="273050" y="0"/>
                </a:lnTo>
                <a:lnTo>
                  <a:pt x="228600" y="0"/>
                </a:lnTo>
                <a:lnTo>
                  <a:pt x="228600" y="6350"/>
                </a:lnTo>
                <a:lnTo>
                  <a:pt x="273050" y="6350"/>
                </a:lnTo>
                <a:close/>
              </a:path>
              <a:path w="7061200" h="1257300">
                <a:moveTo>
                  <a:pt x="342900" y="6350"/>
                </a:moveTo>
                <a:lnTo>
                  <a:pt x="342900" y="0"/>
                </a:lnTo>
                <a:lnTo>
                  <a:pt x="304800" y="0"/>
                </a:lnTo>
                <a:lnTo>
                  <a:pt x="304800" y="6350"/>
                </a:lnTo>
                <a:lnTo>
                  <a:pt x="342900" y="6350"/>
                </a:lnTo>
                <a:close/>
              </a:path>
              <a:path w="7061200" h="1257300">
                <a:moveTo>
                  <a:pt x="419100" y="6350"/>
                </a:moveTo>
                <a:lnTo>
                  <a:pt x="419100" y="0"/>
                </a:lnTo>
                <a:lnTo>
                  <a:pt x="374650" y="0"/>
                </a:lnTo>
                <a:lnTo>
                  <a:pt x="374650" y="6350"/>
                </a:lnTo>
                <a:lnTo>
                  <a:pt x="419100" y="6350"/>
                </a:lnTo>
                <a:close/>
              </a:path>
              <a:path w="7061200" h="1257300">
                <a:moveTo>
                  <a:pt x="495300" y="6350"/>
                </a:moveTo>
                <a:lnTo>
                  <a:pt x="495300" y="0"/>
                </a:lnTo>
                <a:lnTo>
                  <a:pt x="450850" y="0"/>
                </a:lnTo>
                <a:lnTo>
                  <a:pt x="450850" y="6350"/>
                </a:lnTo>
                <a:lnTo>
                  <a:pt x="495300" y="6350"/>
                </a:lnTo>
                <a:close/>
              </a:path>
              <a:path w="7061200" h="1257300">
                <a:moveTo>
                  <a:pt x="565150" y="6350"/>
                </a:moveTo>
                <a:lnTo>
                  <a:pt x="565150" y="0"/>
                </a:lnTo>
                <a:lnTo>
                  <a:pt x="520700" y="0"/>
                </a:lnTo>
                <a:lnTo>
                  <a:pt x="520700" y="6350"/>
                </a:lnTo>
                <a:lnTo>
                  <a:pt x="565150" y="6350"/>
                </a:lnTo>
                <a:close/>
              </a:path>
              <a:path w="7061200" h="1257300">
                <a:moveTo>
                  <a:pt x="641350" y="6350"/>
                </a:moveTo>
                <a:lnTo>
                  <a:pt x="641350" y="0"/>
                </a:lnTo>
                <a:lnTo>
                  <a:pt x="596900" y="0"/>
                </a:lnTo>
                <a:lnTo>
                  <a:pt x="596900" y="6350"/>
                </a:lnTo>
                <a:lnTo>
                  <a:pt x="641350" y="6350"/>
                </a:lnTo>
                <a:close/>
              </a:path>
              <a:path w="7061200" h="1257300">
                <a:moveTo>
                  <a:pt x="711200" y="6350"/>
                </a:moveTo>
                <a:lnTo>
                  <a:pt x="711200" y="0"/>
                </a:lnTo>
                <a:lnTo>
                  <a:pt x="673100" y="0"/>
                </a:lnTo>
                <a:lnTo>
                  <a:pt x="673100" y="6350"/>
                </a:lnTo>
                <a:lnTo>
                  <a:pt x="711200" y="6350"/>
                </a:lnTo>
                <a:close/>
              </a:path>
              <a:path w="7061200" h="1257300">
                <a:moveTo>
                  <a:pt x="787400" y="6350"/>
                </a:moveTo>
                <a:lnTo>
                  <a:pt x="787400" y="0"/>
                </a:lnTo>
                <a:lnTo>
                  <a:pt x="742950" y="0"/>
                </a:lnTo>
                <a:lnTo>
                  <a:pt x="742950" y="6350"/>
                </a:lnTo>
                <a:lnTo>
                  <a:pt x="787400" y="6350"/>
                </a:lnTo>
                <a:close/>
              </a:path>
              <a:path w="7061200" h="1257300">
                <a:moveTo>
                  <a:pt x="857250" y="6350"/>
                </a:moveTo>
                <a:lnTo>
                  <a:pt x="857250" y="0"/>
                </a:lnTo>
                <a:lnTo>
                  <a:pt x="819150" y="0"/>
                </a:lnTo>
                <a:lnTo>
                  <a:pt x="819150" y="6350"/>
                </a:lnTo>
                <a:lnTo>
                  <a:pt x="857250" y="6350"/>
                </a:lnTo>
                <a:close/>
              </a:path>
              <a:path w="7061200" h="1257300">
                <a:moveTo>
                  <a:pt x="933450" y="6350"/>
                </a:moveTo>
                <a:lnTo>
                  <a:pt x="933450" y="0"/>
                </a:lnTo>
                <a:lnTo>
                  <a:pt x="889000" y="0"/>
                </a:lnTo>
                <a:lnTo>
                  <a:pt x="889000" y="6350"/>
                </a:lnTo>
                <a:lnTo>
                  <a:pt x="933450" y="6350"/>
                </a:lnTo>
                <a:close/>
              </a:path>
              <a:path w="7061200" h="1257300">
                <a:moveTo>
                  <a:pt x="1003300" y="6350"/>
                </a:moveTo>
                <a:lnTo>
                  <a:pt x="1003300" y="0"/>
                </a:lnTo>
                <a:lnTo>
                  <a:pt x="965200" y="0"/>
                </a:lnTo>
                <a:lnTo>
                  <a:pt x="965200" y="6350"/>
                </a:lnTo>
                <a:lnTo>
                  <a:pt x="1003300" y="6350"/>
                </a:lnTo>
                <a:close/>
              </a:path>
              <a:path w="7061200" h="1257300">
                <a:moveTo>
                  <a:pt x="1079500" y="6350"/>
                </a:moveTo>
                <a:lnTo>
                  <a:pt x="1079500" y="0"/>
                </a:lnTo>
                <a:lnTo>
                  <a:pt x="1035050" y="0"/>
                </a:lnTo>
                <a:lnTo>
                  <a:pt x="1035050" y="6350"/>
                </a:lnTo>
                <a:lnTo>
                  <a:pt x="1079500" y="6350"/>
                </a:lnTo>
                <a:close/>
              </a:path>
              <a:path w="7061200" h="1257300">
                <a:moveTo>
                  <a:pt x="1155700" y="6350"/>
                </a:moveTo>
                <a:lnTo>
                  <a:pt x="1155700" y="0"/>
                </a:lnTo>
                <a:lnTo>
                  <a:pt x="1111250" y="0"/>
                </a:lnTo>
                <a:lnTo>
                  <a:pt x="1111250" y="6350"/>
                </a:lnTo>
                <a:lnTo>
                  <a:pt x="1155700" y="6350"/>
                </a:lnTo>
                <a:close/>
              </a:path>
              <a:path w="7061200" h="1257300">
                <a:moveTo>
                  <a:pt x="1225550" y="6350"/>
                </a:moveTo>
                <a:lnTo>
                  <a:pt x="1225550" y="0"/>
                </a:lnTo>
                <a:lnTo>
                  <a:pt x="1187450" y="0"/>
                </a:lnTo>
                <a:lnTo>
                  <a:pt x="1187450" y="6350"/>
                </a:lnTo>
                <a:lnTo>
                  <a:pt x="1225550" y="6350"/>
                </a:lnTo>
                <a:close/>
              </a:path>
              <a:path w="7061200" h="1257300">
                <a:moveTo>
                  <a:pt x="1301750" y="6350"/>
                </a:moveTo>
                <a:lnTo>
                  <a:pt x="1301750" y="0"/>
                </a:lnTo>
                <a:lnTo>
                  <a:pt x="1257300" y="0"/>
                </a:lnTo>
                <a:lnTo>
                  <a:pt x="1257300" y="6350"/>
                </a:lnTo>
                <a:lnTo>
                  <a:pt x="1301750" y="6350"/>
                </a:lnTo>
                <a:close/>
              </a:path>
              <a:path w="7061200" h="1257300">
                <a:moveTo>
                  <a:pt x="1371600" y="6350"/>
                </a:moveTo>
                <a:lnTo>
                  <a:pt x="1371600" y="0"/>
                </a:lnTo>
                <a:lnTo>
                  <a:pt x="1333500" y="0"/>
                </a:lnTo>
                <a:lnTo>
                  <a:pt x="1333500" y="6350"/>
                </a:lnTo>
                <a:lnTo>
                  <a:pt x="1371600" y="6350"/>
                </a:lnTo>
                <a:close/>
              </a:path>
              <a:path w="7061200" h="1257300">
                <a:moveTo>
                  <a:pt x="1447800" y="6350"/>
                </a:moveTo>
                <a:lnTo>
                  <a:pt x="1447800" y="0"/>
                </a:lnTo>
                <a:lnTo>
                  <a:pt x="1403350" y="0"/>
                </a:lnTo>
                <a:lnTo>
                  <a:pt x="1403350" y="6350"/>
                </a:lnTo>
                <a:lnTo>
                  <a:pt x="1447800" y="6350"/>
                </a:lnTo>
                <a:close/>
              </a:path>
              <a:path w="7061200" h="1257300">
                <a:moveTo>
                  <a:pt x="1517650" y="6350"/>
                </a:moveTo>
                <a:lnTo>
                  <a:pt x="1517650" y="0"/>
                </a:lnTo>
                <a:lnTo>
                  <a:pt x="1479550" y="0"/>
                </a:lnTo>
                <a:lnTo>
                  <a:pt x="1479550" y="6350"/>
                </a:lnTo>
                <a:lnTo>
                  <a:pt x="1517650" y="6350"/>
                </a:lnTo>
                <a:close/>
              </a:path>
              <a:path w="7061200" h="1257300">
                <a:moveTo>
                  <a:pt x="1593850" y="6350"/>
                </a:moveTo>
                <a:lnTo>
                  <a:pt x="1593850" y="0"/>
                </a:lnTo>
                <a:lnTo>
                  <a:pt x="1549400" y="0"/>
                </a:lnTo>
                <a:lnTo>
                  <a:pt x="1549400" y="6350"/>
                </a:lnTo>
                <a:lnTo>
                  <a:pt x="1593850" y="6350"/>
                </a:lnTo>
                <a:close/>
              </a:path>
              <a:path w="7061200" h="1257300">
                <a:moveTo>
                  <a:pt x="1670050" y="6350"/>
                </a:moveTo>
                <a:lnTo>
                  <a:pt x="1670050" y="0"/>
                </a:lnTo>
                <a:lnTo>
                  <a:pt x="1625600" y="0"/>
                </a:lnTo>
                <a:lnTo>
                  <a:pt x="1625600" y="6350"/>
                </a:lnTo>
                <a:lnTo>
                  <a:pt x="1670050" y="6350"/>
                </a:lnTo>
                <a:close/>
              </a:path>
              <a:path w="7061200" h="1257300">
                <a:moveTo>
                  <a:pt x="1739900" y="6350"/>
                </a:moveTo>
                <a:lnTo>
                  <a:pt x="1739900" y="0"/>
                </a:lnTo>
                <a:lnTo>
                  <a:pt x="1701800" y="0"/>
                </a:lnTo>
                <a:lnTo>
                  <a:pt x="1701800" y="6350"/>
                </a:lnTo>
                <a:lnTo>
                  <a:pt x="1739900" y="6350"/>
                </a:lnTo>
                <a:close/>
              </a:path>
              <a:path w="7061200" h="1257300">
                <a:moveTo>
                  <a:pt x="1816100" y="6350"/>
                </a:moveTo>
                <a:lnTo>
                  <a:pt x="1816100" y="0"/>
                </a:lnTo>
                <a:lnTo>
                  <a:pt x="1771650" y="0"/>
                </a:lnTo>
                <a:lnTo>
                  <a:pt x="1771650" y="6350"/>
                </a:lnTo>
                <a:lnTo>
                  <a:pt x="1816100" y="6350"/>
                </a:lnTo>
                <a:close/>
              </a:path>
              <a:path w="7061200" h="1257300">
                <a:moveTo>
                  <a:pt x="1885950" y="6350"/>
                </a:moveTo>
                <a:lnTo>
                  <a:pt x="1885950" y="0"/>
                </a:lnTo>
                <a:lnTo>
                  <a:pt x="1847850" y="0"/>
                </a:lnTo>
                <a:lnTo>
                  <a:pt x="1847850" y="6350"/>
                </a:lnTo>
                <a:lnTo>
                  <a:pt x="1885950" y="6350"/>
                </a:lnTo>
                <a:close/>
              </a:path>
              <a:path w="7061200" h="1257300">
                <a:moveTo>
                  <a:pt x="1962150" y="6350"/>
                </a:moveTo>
                <a:lnTo>
                  <a:pt x="1962150" y="0"/>
                </a:lnTo>
                <a:lnTo>
                  <a:pt x="1917700" y="0"/>
                </a:lnTo>
                <a:lnTo>
                  <a:pt x="1917700" y="6350"/>
                </a:lnTo>
                <a:lnTo>
                  <a:pt x="1962150" y="6350"/>
                </a:lnTo>
                <a:close/>
              </a:path>
              <a:path w="7061200" h="1257300">
                <a:moveTo>
                  <a:pt x="2032000" y="6350"/>
                </a:moveTo>
                <a:lnTo>
                  <a:pt x="2032000" y="0"/>
                </a:lnTo>
                <a:lnTo>
                  <a:pt x="1993900" y="0"/>
                </a:lnTo>
                <a:lnTo>
                  <a:pt x="1993900" y="6350"/>
                </a:lnTo>
                <a:lnTo>
                  <a:pt x="2032000" y="6350"/>
                </a:lnTo>
                <a:close/>
              </a:path>
              <a:path w="7061200" h="1257300">
                <a:moveTo>
                  <a:pt x="2108200" y="6350"/>
                </a:moveTo>
                <a:lnTo>
                  <a:pt x="2108200" y="0"/>
                </a:lnTo>
                <a:lnTo>
                  <a:pt x="2063750" y="0"/>
                </a:lnTo>
                <a:lnTo>
                  <a:pt x="2063750" y="6350"/>
                </a:lnTo>
                <a:lnTo>
                  <a:pt x="2108200" y="6350"/>
                </a:lnTo>
                <a:close/>
              </a:path>
              <a:path w="7061200" h="1257300">
                <a:moveTo>
                  <a:pt x="2184400" y="6350"/>
                </a:moveTo>
                <a:lnTo>
                  <a:pt x="2184400" y="0"/>
                </a:lnTo>
                <a:lnTo>
                  <a:pt x="2139950" y="0"/>
                </a:lnTo>
                <a:lnTo>
                  <a:pt x="2139950" y="6350"/>
                </a:lnTo>
                <a:lnTo>
                  <a:pt x="2184400" y="6350"/>
                </a:lnTo>
                <a:close/>
              </a:path>
              <a:path w="7061200" h="1257300">
                <a:moveTo>
                  <a:pt x="2254250" y="6350"/>
                </a:moveTo>
                <a:lnTo>
                  <a:pt x="2254250" y="0"/>
                </a:lnTo>
                <a:lnTo>
                  <a:pt x="2216150" y="0"/>
                </a:lnTo>
                <a:lnTo>
                  <a:pt x="2216150" y="6350"/>
                </a:lnTo>
                <a:lnTo>
                  <a:pt x="2254250" y="6350"/>
                </a:lnTo>
                <a:close/>
              </a:path>
              <a:path w="7061200" h="1257300">
                <a:moveTo>
                  <a:pt x="2330450" y="6350"/>
                </a:moveTo>
                <a:lnTo>
                  <a:pt x="2330450" y="0"/>
                </a:lnTo>
                <a:lnTo>
                  <a:pt x="2286000" y="0"/>
                </a:lnTo>
                <a:lnTo>
                  <a:pt x="2286000" y="6350"/>
                </a:lnTo>
                <a:lnTo>
                  <a:pt x="2330450" y="6350"/>
                </a:lnTo>
                <a:close/>
              </a:path>
              <a:path w="7061200" h="1257300">
                <a:moveTo>
                  <a:pt x="2400300" y="6350"/>
                </a:moveTo>
                <a:lnTo>
                  <a:pt x="2400300" y="0"/>
                </a:lnTo>
                <a:lnTo>
                  <a:pt x="2362200" y="0"/>
                </a:lnTo>
                <a:lnTo>
                  <a:pt x="2362200" y="6350"/>
                </a:lnTo>
                <a:lnTo>
                  <a:pt x="2400300" y="6350"/>
                </a:lnTo>
                <a:close/>
              </a:path>
              <a:path w="7061200" h="1257300">
                <a:moveTo>
                  <a:pt x="2476500" y="6350"/>
                </a:moveTo>
                <a:lnTo>
                  <a:pt x="2476500" y="0"/>
                </a:lnTo>
                <a:lnTo>
                  <a:pt x="2432050" y="0"/>
                </a:lnTo>
                <a:lnTo>
                  <a:pt x="2432050" y="6350"/>
                </a:lnTo>
                <a:lnTo>
                  <a:pt x="2476500" y="6350"/>
                </a:lnTo>
                <a:close/>
              </a:path>
              <a:path w="7061200" h="1257300">
                <a:moveTo>
                  <a:pt x="2546350" y="6350"/>
                </a:moveTo>
                <a:lnTo>
                  <a:pt x="2546350" y="0"/>
                </a:lnTo>
                <a:lnTo>
                  <a:pt x="2508250" y="0"/>
                </a:lnTo>
                <a:lnTo>
                  <a:pt x="2508250" y="6350"/>
                </a:lnTo>
                <a:lnTo>
                  <a:pt x="2546350" y="6350"/>
                </a:lnTo>
                <a:close/>
              </a:path>
              <a:path w="7061200" h="1257300">
                <a:moveTo>
                  <a:pt x="2622550" y="6350"/>
                </a:moveTo>
                <a:lnTo>
                  <a:pt x="2622550" y="0"/>
                </a:lnTo>
                <a:lnTo>
                  <a:pt x="2578100" y="0"/>
                </a:lnTo>
                <a:lnTo>
                  <a:pt x="2578100" y="6350"/>
                </a:lnTo>
                <a:lnTo>
                  <a:pt x="2622550" y="6350"/>
                </a:lnTo>
                <a:close/>
              </a:path>
              <a:path w="7061200" h="1257300">
                <a:moveTo>
                  <a:pt x="2698750" y="6350"/>
                </a:moveTo>
                <a:lnTo>
                  <a:pt x="2698750" y="0"/>
                </a:lnTo>
                <a:lnTo>
                  <a:pt x="2654300" y="0"/>
                </a:lnTo>
                <a:lnTo>
                  <a:pt x="2654300" y="6350"/>
                </a:lnTo>
                <a:lnTo>
                  <a:pt x="2698750" y="6350"/>
                </a:lnTo>
                <a:close/>
              </a:path>
              <a:path w="7061200" h="1257300">
                <a:moveTo>
                  <a:pt x="2768600" y="6350"/>
                </a:moveTo>
                <a:lnTo>
                  <a:pt x="2768600" y="0"/>
                </a:lnTo>
                <a:lnTo>
                  <a:pt x="2730500" y="0"/>
                </a:lnTo>
                <a:lnTo>
                  <a:pt x="2730500" y="6350"/>
                </a:lnTo>
                <a:lnTo>
                  <a:pt x="2768600" y="6350"/>
                </a:lnTo>
                <a:close/>
              </a:path>
              <a:path w="7061200" h="1257300">
                <a:moveTo>
                  <a:pt x="2844800" y="6350"/>
                </a:moveTo>
                <a:lnTo>
                  <a:pt x="2844800" y="0"/>
                </a:lnTo>
                <a:lnTo>
                  <a:pt x="2800350" y="0"/>
                </a:lnTo>
                <a:lnTo>
                  <a:pt x="2800350" y="6350"/>
                </a:lnTo>
                <a:lnTo>
                  <a:pt x="2844800" y="6350"/>
                </a:lnTo>
                <a:close/>
              </a:path>
              <a:path w="7061200" h="1257300">
                <a:moveTo>
                  <a:pt x="2914650" y="6350"/>
                </a:moveTo>
                <a:lnTo>
                  <a:pt x="2914650" y="0"/>
                </a:lnTo>
                <a:lnTo>
                  <a:pt x="2876550" y="0"/>
                </a:lnTo>
                <a:lnTo>
                  <a:pt x="2876550" y="6350"/>
                </a:lnTo>
                <a:lnTo>
                  <a:pt x="2914650" y="6350"/>
                </a:lnTo>
                <a:close/>
              </a:path>
              <a:path w="7061200" h="1257300">
                <a:moveTo>
                  <a:pt x="2990850" y="6350"/>
                </a:moveTo>
                <a:lnTo>
                  <a:pt x="2990850" y="0"/>
                </a:lnTo>
                <a:lnTo>
                  <a:pt x="2946400" y="0"/>
                </a:lnTo>
                <a:lnTo>
                  <a:pt x="2946400" y="6350"/>
                </a:lnTo>
                <a:lnTo>
                  <a:pt x="2990850" y="6350"/>
                </a:lnTo>
                <a:close/>
              </a:path>
              <a:path w="7061200" h="1257300">
                <a:moveTo>
                  <a:pt x="3060700" y="6350"/>
                </a:moveTo>
                <a:lnTo>
                  <a:pt x="3060700" y="0"/>
                </a:lnTo>
                <a:lnTo>
                  <a:pt x="3022600" y="0"/>
                </a:lnTo>
                <a:lnTo>
                  <a:pt x="3022600" y="6350"/>
                </a:lnTo>
                <a:lnTo>
                  <a:pt x="3060700" y="6350"/>
                </a:lnTo>
                <a:close/>
              </a:path>
              <a:path w="7061200" h="1257300">
                <a:moveTo>
                  <a:pt x="3136900" y="6350"/>
                </a:moveTo>
                <a:lnTo>
                  <a:pt x="3136900" y="0"/>
                </a:lnTo>
                <a:lnTo>
                  <a:pt x="3092450" y="0"/>
                </a:lnTo>
                <a:lnTo>
                  <a:pt x="3092450" y="6350"/>
                </a:lnTo>
                <a:lnTo>
                  <a:pt x="3136900" y="6350"/>
                </a:lnTo>
                <a:close/>
              </a:path>
              <a:path w="7061200" h="1257300">
                <a:moveTo>
                  <a:pt x="3213100" y="6350"/>
                </a:moveTo>
                <a:lnTo>
                  <a:pt x="3213100" y="0"/>
                </a:lnTo>
                <a:lnTo>
                  <a:pt x="3168650" y="0"/>
                </a:lnTo>
                <a:lnTo>
                  <a:pt x="3168650" y="6350"/>
                </a:lnTo>
                <a:lnTo>
                  <a:pt x="3213100" y="6350"/>
                </a:lnTo>
                <a:close/>
              </a:path>
              <a:path w="7061200" h="1257300">
                <a:moveTo>
                  <a:pt x="3282950" y="6350"/>
                </a:moveTo>
                <a:lnTo>
                  <a:pt x="3282950" y="0"/>
                </a:lnTo>
                <a:lnTo>
                  <a:pt x="3244850" y="0"/>
                </a:lnTo>
                <a:lnTo>
                  <a:pt x="3244850" y="6350"/>
                </a:lnTo>
                <a:lnTo>
                  <a:pt x="3282950" y="6350"/>
                </a:lnTo>
                <a:close/>
              </a:path>
              <a:path w="7061200" h="1257300">
                <a:moveTo>
                  <a:pt x="3359150" y="6350"/>
                </a:moveTo>
                <a:lnTo>
                  <a:pt x="3359150" y="0"/>
                </a:lnTo>
                <a:lnTo>
                  <a:pt x="3314700" y="0"/>
                </a:lnTo>
                <a:lnTo>
                  <a:pt x="3314700" y="6350"/>
                </a:lnTo>
                <a:lnTo>
                  <a:pt x="3359150" y="6350"/>
                </a:lnTo>
                <a:close/>
              </a:path>
              <a:path w="7061200" h="1257300">
                <a:moveTo>
                  <a:pt x="3429000" y="6350"/>
                </a:moveTo>
                <a:lnTo>
                  <a:pt x="3429000" y="0"/>
                </a:lnTo>
                <a:lnTo>
                  <a:pt x="3390900" y="0"/>
                </a:lnTo>
                <a:lnTo>
                  <a:pt x="3390900" y="6350"/>
                </a:lnTo>
                <a:lnTo>
                  <a:pt x="3429000" y="6350"/>
                </a:lnTo>
                <a:close/>
              </a:path>
              <a:path w="7061200" h="1257300">
                <a:moveTo>
                  <a:pt x="3505200" y="6350"/>
                </a:moveTo>
                <a:lnTo>
                  <a:pt x="3505200" y="0"/>
                </a:lnTo>
                <a:lnTo>
                  <a:pt x="3460750" y="0"/>
                </a:lnTo>
                <a:lnTo>
                  <a:pt x="3460750" y="6350"/>
                </a:lnTo>
                <a:lnTo>
                  <a:pt x="3505200" y="6350"/>
                </a:lnTo>
                <a:close/>
              </a:path>
              <a:path w="7061200" h="1257300">
                <a:moveTo>
                  <a:pt x="3575050" y="6350"/>
                </a:moveTo>
                <a:lnTo>
                  <a:pt x="3575050" y="0"/>
                </a:lnTo>
                <a:lnTo>
                  <a:pt x="3536950" y="0"/>
                </a:lnTo>
                <a:lnTo>
                  <a:pt x="3536950" y="6350"/>
                </a:lnTo>
                <a:lnTo>
                  <a:pt x="3575050" y="6350"/>
                </a:lnTo>
                <a:close/>
              </a:path>
              <a:path w="7061200" h="1257300">
                <a:moveTo>
                  <a:pt x="3651250" y="6350"/>
                </a:moveTo>
                <a:lnTo>
                  <a:pt x="3651250" y="0"/>
                </a:lnTo>
                <a:lnTo>
                  <a:pt x="3606800" y="0"/>
                </a:lnTo>
                <a:lnTo>
                  <a:pt x="3606800" y="6350"/>
                </a:lnTo>
                <a:lnTo>
                  <a:pt x="3651250" y="6350"/>
                </a:lnTo>
                <a:close/>
              </a:path>
              <a:path w="7061200" h="1257300">
                <a:moveTo>
                  <a:pt x="3727450" y="6350"/>
                </a:moveTo>
                <a:lnTo>
                  <a:pt x="3727450" y="0"/>
                </a:lnTo>
                <a:lnTo>
                  <a:pt x="3683000" y="0"/>
                </a:lnTo>
                <a:lnTo>
                  <a:pt x="3683000" y="6350"/>
                </a:lnTo>
                <a:lnTo>
                  <a:pt x="3727450" y="6350"/>
                </a:lnTo>
                <a:close/>
              </a:path>
              <a:path w="7061200" h="1257300">
                <a:moveTo>
                  <a:pt x="3797300" y="6350"/>
                </a:moveTo>
                <a:lnTo>
                  <a:pt x="3797300" y="0"/>
                </a:lnTo>
                <a:lnTo>
                  <a:pt x="3759200" y="0"/>
                </a:lnTo>
                <a:lnTo>
                  <a:pt x="3759200" y="6350"/>
                </a:lnTo>
                <a:lnTo>
                  <a:pt x="3797300" y="6350"/>
                </a:lnTo>
                <a:close/>
              </a:path>
              <a:path w="7061200" h="1257300">
                <a:moveTo>
                  <a:pt x="3873500" y="6350"/>
                </a:moveTo>
                <a:lnTo>
                  <a:pt x="3873500" y="0"/>
                </a:lnTo>
                <a:lnTo>
                  <a:pt x="3829050" y="0"/>
                </a:lnTo>
                <a:lnTo>
                  <a:pt x="3829050" y="6350"/>
                </a:lnTo>
                <a:lnTo>
                  <a:pt x="3873500" y="6350"/>
                </a:lnTo>
                <a:close/>
              </a:path>
              <a:path w="7061200" h="1257300">
                <a:moveTo>
                  <a:pt x="3943350" y="6350"/>
                </a:moveTo>
                <a:lnTo>
                  <a:pt x="3943350" y="0"/>
                </a:lnTo>
                <a:lnTo>
                  <a:pt x="3905250" y="0"/>
                </a:lnTo>
                <a:lnTo>
                  <a:pt x="3905250" y="6350"/>
                </a:lnTo>
                <a:lnTo>
                  <a:pt x="3943350" y="6350"/>
                </a:lnTo>
                <a:close/>
              </a:path>
              <a:path w="7061200" h="1257300">
                <a:moveTo>
                  <a:pt x="4019550" y="6350"/>
                </a:moveTo>
                <a:lnTo>
                  <a:pt x="4019550" y="0"/>
                </a:lnTo>
                <a:lnTo>
                  <a:pt x="3975100" y="0"/>
                </a:lnTo>
                <a:lnTo>
                  <a:pt x="3975100" y="6350"/>
                </a:lnTo>
                <a:lnTo>
                  <a:pt x="4019550" y="6350"/>
                </a:lnTo>
                <a:close/>
              </a:path>
              <a:path w="7061200" h="1257300">
                <a:moveTo>
                  <a:pt x="4089400" y="6350"/>
                </a:moveTo>
                <a:lnTo>
                  <a:pt x="4089400" y="0"/>
                </a:lnTo>
                <a:lnTo>
                  <a:pt x="4051300" y="0"/>
                </a:lnTo>
                <a:lnTo>
                  <a:pt x="4051300" y="6350"/>
                </a:lnTo>
                <a:lnTo>
                  <a:pt x="4089400" y="6350"/>
                </a:lnTo>
                <a:close/>
              </a:path>
              <a:path w="7061200" h="1257300">
                <a:moveTo>
                  <a:pt x="4165600" y="6350"/>
                </a:moveTo>
                <a:lnTo>
                  <a:pt x="4165600" y="0"/>
                </a:lnTo>
                <a:lnTo>
                  <a:pt x="4121150" y="0"/>
                </a:lnTo>
                <a:lnTo>
                  <a:pt x="4121150" y="6350"/>
                </a:lnTo>
                <a:lnTo>
                  <a:pt x="4165600" y="6350"/>
                </a:lnTo>
                <a:close/>
              </a:path>
              <a:path w="7061200" h="1257300">
                <a:moveTo>
                  <a:pt x="4241800" y="6350"/>
                </a:moveTo>
                <a:lnTo>
                  <a:pt x="4241800" y="0"/>
                </a:lnTo>
                <a:lnTo>
                  <a:pt x="4197350" y="0"/>
                </a:lnTo>
                <a:lnTo>
                  <a:pt x="4197350" y="6350"/>
                </a:lnTo>
                <a:lnTo>
                  <a:pt x="4241800" y="6350"/>
                </a:lnTo>
                <a:close/>
              </a:path>
              <a:path w="7061200" h="1257300">
                <a:moveTo>
                  <a:pt x="4311650" y="6350"/>
                </a:moveTo>
                <a:lnTo>
                  <a:pt x="4311650" y="0"/>
                </a:lnTo>
                <a:lnTo>
                  <a:pt x="4273550" y="0"/>
                </a:lnTo>
                <a:lnTo>
                  <a:pt x="4273550" y="6350"/>
                </a:lnTo>
                <a:lnTo>
                  <a:pt x="4311650" y="6350"/>
                </a:lnTo>
                <a:close/>
              </a:path>
              <a:path w="7061200" h="1257300">
                <a:moveTo>
                  <a:pt x="4387850" y="6350"/>
                </a:moveTo>
                <a:lnTo>
                  <a:pt x="4387850" y="0"/>
                </a:lnTo>
                <a:lnTo>
                  <a:pt x="4343400" y="0"/>
                </a:lnTo>
                <a:lnTo>
                  <a:pt x="4343400" y="6350"/>
                </a:lnTo>
                <a:lnTo>
                  <a:pt x="4387850" y="6350"/>
                </a:lnTo>
                <a:close/>
              </a:path>
              <a:path w="7061200" h="1257300">
                <a:moveTo>
                  <a:pt x="4457700" y="6350"/>
                </a:moveTo>
                <a:lnTo>
                  <a:pt x="4457700" y="0"/>
                </a:lnTo>
                <a:lnTo>
                  <a:pt x="4419600" y="0"/>
                </a:lnTo>
                <a:lnTo>
                  <a:pt x="4419600" y="6350"/>
                </a:lnTo>
                <a:lnTo>
                  <a:pt x="4457700" y="6350"/>
                </a:lnTo>
                <a:close/>
              </a:path>
              <a:path w="7061200" h="1257300">
                <a:moveTo>
                  <a:pt x="4533900" y="6350"/>
                </a:moveTo>
                <a:lnTo>
                  <a:pt x="4533900" y="0"/>
                </a:lnTo>
                <a:lnTo>
                  <a:pt x="4489450" y="0"/>
                </a:lnTo>
                <a:lnTo>
                  <a:pt x="4489450" y="6350"/>
                </a:lnTo>
                <a:lnTo>
                  <a:pt x="4533900" y="6350"/>
                </a:lnTo>
                <a:close/>
              </a:path>
              <a:path w="7061200" h="1257300">
                <a:moveTo>
                  <a:pt x="4603750" y="6350"/>
                </a:moveTo>
                <a:lnTo>
                  <a:pt x="4603750" y="0"/>
                </a:lnTo>
                <a:lnTo>
                  <a:pt x="4565650" y="0"/>
                </a:lnTo>
                <a:lnTo>
                  <a:pt x="4565650" y="6350"/>
                </a:lnTo>
                <a:lnTo>
                  <a:pt x="4603750" y="6350"/>
                </a:lnTo>
                <a:close/>
              </a:path>
              <a:path w="7061200" h="1257300">
                <a:moveTo>
                  <a:pt x="4679950" y="6350"/>
                </a:moveTo>
                <a:lnTo>
                  <a:pt x="4679950" y="0"/>
                </a:lnTo>
                <a:lnTo>
                  <a:pt x="4635500" y="0"/>
                </a:lnTo>
                <a:lnTo>
                  <a:pt x="4635500" y="6350"/>
                </a:lnTo>
                <a:lnTo>
                  <a:pt x="4679950" y="6350"/>
                </a:lnTo>
                <a:close/>
              </a:path>
              <a:path w="7061200" h="1257300">
                <a:moveTo>
                  <a:pt x="4756150" y="6350"/>
                </a:moveTo>
                <a:lnTo>
                  <a:pt x="4756150" y="0"/>
                </a:lnTo>
                <a:lnTo>
                  <a:pt x="4711700" y="0"/>
                </a:lnTo>
                <a:lnTo>
                  <a:pt x="4711700" y="6350"/>
                </a:lnTo>
                <a:lnTo>
                  <a:pt x="4756150" y="6350"/>
                </a:lnTo>
                <a:close/>
              </a:path>
              <a:path w="7061200" h="1257300">
                <a:moveTo>
                  <a:pt x="4826000" y="6350"/>
                </a:moveTo>
                <a:lnTo>
                  <a:pt x="4826000" y="0"/>
                </a:lnTo>
                <a:lnTo>
                  <a:pt x="4781550" y="0"/>
                </a:lnTo>
                <a:lnTo>
                  <a:pt x="4781550" y="6350"/>
                </a:lnTo>
                <a:lnTo>
                  <a:pt x="4826000" y="6350"/>
                </a:lnTo>
                <a:close/>
              </a:path>
              <a:path w="7061200" h="1257300">
                <a:moveTo>
                  <a:pt x="4902200" y="6350"/>
                </a:moveTo>
                <a:lnTo>
                  <a:pt x="4902200" y="0"/>
                </a:lnTo>
                <a:lnTo>
                  <a:pt x="4857750" y="0"/>
                </a:lnTo>
                <a:lnTo>
                  <a:pt x="4857750" y="6350"/>
                </a:lnTo>
                <a:lnTo>
                  <a:pt x="4902200" y="6350"/>
                </a:lnTo>
                <a:close/>
              </a:path>
              <a:path w="7061200" h="1257300">
                <a:moveTo>
                  <a:pt x="4972050" y="6350"/>
                </a:moveTo>
                <a:lnTo>
                  <a:pt x="4972050" y="0"/>
                </a:lnTo>
                <a:lnTo>
                  <a:pt x="4933950" y="0"/>
                </a:lnTo>
                <a:lnTo>
                  <a:pt x="4933950" y="6350"/>
                </a:lnTo>
                <a:lnTo>
                  <a:pt x="4972050" y="6350"/>
                </a:lnTo>
                <a:close/>
              </a:path>
              <a:path w="7061200" h="1257300">
                <a:moveTo>
                  <a:pt x="5048250" y="6350"/>
                </a:moveTo>
                <a:lnTo>
                  <a:pt x="5048250" y="0"/>
                </a:lnTo>
                <a:lnTo>
                  <a:pt x="5003800" y="0"/>
                </a:lnTo>
                <a:lnTo>
                  <a:pt x="5003800" y="6350"/>
                </a:lnTo>
                <a:lnTo>
                  <a:pt x="5048250" y="6350"/>
                </a:lnTo>
                <a:close/>
              </a:path>
              <a:path w="7061200" h="1257300">
                <a:moveTo>
                  <a:pt x="5118100" y="6350"/>
                </a:moveTo>
                <a:lnTo>
                  <a:pt x="5118100" y="0"/>
                </a:lnTo>
                <a:lnTo>
                  <a:pt x="5080000" y="0"/>
                </a:lnTo>
                <a:lnTo>
                  <a:pt x="5080000" y="6350"/>
                </a:lnTo>
                <a:lnTo>
                  <a:pt x="5118100" y="6350"/>
                </a:lnTo>
                <a:close/>
              </a:path>
              <a:path w="7061200" h="1257300">
                <a:moveTo>
                  <a:pt x="5194300" y="6350"/>
                </a:moveTo>
                <a:lnTo>
                  <a:pt x="5194300" y="0"/>
                </a:lnTo>
                <a:lnTo>
                  <a:pt x="5149850" y="0"/>
                </a:lnTo>
                <a:lnTo>
                  <a:pt x="5149850" y="6350"/>
                </a:lnTo>
                <a:lnTo>
                  <a:pt x="5194300" y="6350"/>
                </a:lnTo>
                <a:close/>
              </a:path>
              <a:path w="7061200" h="1257300">
                <a:moveTo>
                  <a:pt x="5270500" y="6350"/>
                </a:moveTo>
                <a:lnTo>
                  <a:pt x="5270500" y="0"/>
                </a:lnTo>
                <a:lnTo>
                  <a:pt x="5226050" y="0"/>
                </a:lnTo>
                <a:lnTo>
                  <a:pt x="5226050" y="6350"/>
                </a:lnTo>
                <a:lnTo>
                  <a:pt x="5270500" y="6350"/>
                </a:lnTo>
                <a:close/>
              </a:path>
              <a:path w="7061200" h="1257300">
                <a:moveTo>
                  <a:pt x="5340350" y="6350"/>
                </a:moveTo>
                <a:lnTo>
                  <a:pt x="5340350" y="0"/>
                </a:lnTo>
                <a:lnTo>
                  <a:pt x="5295900" y="0"/>
                </a:lnTo>
                <a:lnTo>
                  <a:pt x="5295900" y="6350"/>
                </a:lnTo>
                <a:lnTo>
                  <a:pt x="5340350" y="6350"/>
                </a:lnTo>
                <a:close/>
              </a:path>
              <a:path w="7061200" h="1257300">
                <a:moveTo>
                  <a:pt x="5416550" y="6350"/>
                </a:moveTo>
                <a:lnTo>
                  <a:pt x="5416550" y="0"/>
                </a:lnTo>
                <a:lnTo>
                  <a:pt x="5372100" y="0"/>
                </a:lnTo>
                <a:lnTo>
                  <a:pt x="5372100" y="6350"/>
                </a:lnTo>
                <a:lnTo>
                  <a:pt x="5416550" y="6350"/>
                </a:lnTo>
                <a:close/>
              </a:path>
              <a:path w="7061200" h="1257300">
                <a:moveTo>
                  <a:pt x="5486400" y="6350"/>
                </a:moveTo>
                <a:lnTo>
                  <a:pt x="5486400" y="0"/>
                </a:lnTo>
                <a:lnTo>
                  <a:pt x="5448300" y="0"/>
                </a:lnTo>
                <a:lnTo>
                  <a:pt x="5448300" y="6350"/>
                </a:lnTo>
                <a:lnTo>
                  <a:pt x="5486400" y="6350"/>
                </a:lnTo>
                <a:close/>
              </a:path>
              <a:path w="7061200" h="1257300">
                <a:moveTo>
                  <a:pt x="5562600" y="6350"/>
                </a:moveTo>
                <a:lnTo>
                  <a:pt x="5562600" y="0"/>
                </a:lnTo>
                <a:lnTo>
                  <a:pt x="5518150" y="0"/>
                </a:lnTo>
                <a:lnTo>
                  <a:pt x="5518150" y="6350"/>
                </a:lnTo>
                <a:lnTo>
                  <a:pt x="5562600" y="6350"/>
                </a:lnTo>
                <a:close/>
              </a:path>
              <a:path w="7061200" h="1257300">
                <a:moveTo>
                  <a:pt x="5632450" y="6350"/>
                </a:moveTo>
                <a:lnTo>
                  <a:pt x="5632450" y="0"/>
                </a:lnTo>
                <a:lnTo>
                  <a:pt x="5594350" y="0"/>
                </a:lnTo>
                <a:lnTo>
                  <a:pt x="5594350" y="6350"/>
                </a:lnTo>
                <a:lnTo>
                  <a:pt x="5632450" y="6350"/>
                </a:lnTo>
                <a:close/>
              </a:path>
              <a:path w="7061200" h="1257300">
                <a:moveTo>
                  <a:pt x="5708650" y="6350"/>
                </a:moveTo>
                <a:lnTo>
                  <a:pt x="5708650" y="0"/>
                </a:lnTo>
                <a:lnTo>
                  <a:pt x="5664200" y="0"/>
                </a:lnTo>
                <a:lnTo>
                  <a:pt x="5664200" y="6350"/>
                </a:lnTo>
                <a:lnTo>
                  <a:pt x="5708650" y="6350"/>
                </a:lnTo>
                <a:close/>
              </a:path>
              <a:path w="7061200" h="1257300">
                <a:moveTo>
                  <a:pt x="5784850" y="6350"/>
                </a:moveTo>
                <a:lnTo>
                  <a:pt x="5784850" y="0"/>
                </a:lnTo>
                <a:lnTo>
                  <a:pt x="5740400" y="0"/>
                </a:lnTo>
                <a:lnTo>
                  <a:pt x="5740400" y="6350"/>
                </a:lnTo>
                <a:lnTo>
                  <a:pt x="5784850" y="6350"/>
                </a:lnTo>
                <a:close/>
              </a:path>
              <a:path w="7061200" h="1257300">
                <a:moveTo>
                  <a:pt x="5854700" y="6350"/>
                </a:moveTo>
                <a:lnTo>
                  <a:pt x="5854700" y="0"/>
                </a:lnTo>
                <a:lnTo>
                  <a:pt x="5810250" y="0"/>
                </a:lnTo>
                <a:lnTo>
                  <a:pt x="5810250" y="6350"/>
                </a:lnTo>
                <a:lnTo>
                  <a:pt x="5854700" y="6350"/>
                </a:lnTo>
                <a:close/>
              </a:path>
              <a:path w="7061200" h="1257300">
                <a:moveTo>
                  <a:pt x="5930900" y="6350"/>
                </a:moveTo>
                <a:lnTo>
                  <a:pt x="5930900" y="0"/>
                </a:lnTo>
                <a:lnTo>
                  <a:pt x="5886450" y="0"/>
                </a:lnTo>
                <a:lnTo>
                  <a:pt x="5886450" y="6350"/>
                </a:lnTo>
                <a:lnTo>
                  <a:pt x="5930900" y="6350"/>
                </a:lnTo>
                <a:close/>
              </a:path>
              <a:path w="7061200" h="1257300">
                <a:moveTo>
                  <a:pt x="6000750" y="6350"/>
                </a:moveTo>
                <a:lnTo>
                  <a:pt x="6000750" y="0"/>
                </a:lnTo>
                <a:lnTo>
                  <a:pt x="5962650" y="0"/>
                </a:lnTo>
                <a:lnTo>
                  <a:pt x="5962650" y="6350"/>
                </a:lnTo>
                <a:lnTo>
                  <a:pt x="6000750" y="6350"/>
                </a:lnTo>
                <a:close/>
              </a:path>
              <a:path w="7061200" h="1257300">
                <a:moveTo>
                  <a:pt x="6076950" y="6350"/>
                </a:moveTo>
                <a:lnTo>
                  <a:pt x="6076950" y="0"/>
                </a:lnTo>
                <a:lnTo>
                  <a:pt x="6032500" y="0"/>
                </a:lnTo>
                <a:lnTo>
                  <a:pt x="6032500" y="6350"/>
                </a:lnTo>
                <a:lnTo>
                  <a:pt x="6076950" y="6350"/>
                </a:lnTo>
                <a:close/>
              </a:path>
              <a:path w="7061200" h="1257300">
                <a:moveTo>
                  <a:pt x="6146800" y="6350"/>
                </a:moveTo>
                <a:lnTo>
                  <a:pt x="6146800" y="0"/>
                </a:lnTo>
                <a:lnTo>
                  <a:pt x="6108700" y="0"/>
                </a:lnTo>
                <a:lnTo>
                  <a:pt x="6108700" y="6350"/>
                </a:lnTo>
                <a:lnTo>
                  <a:pt x="6146800" y="6350"/>
                </a:lnTo>
                <a:close/>
              </a:path>
              <a:path w="7061200" h="1257300">
                <a:moveTo>
                  <a:pt x="6223000" y="6350"/>
                </a:moveTo>
                <a:lnTo>
                  <a:pt x="6223000" y="0"/>
                </a:lnTo>
                <a:lnTo>
                  <a:pt x="6178550" y="0"/>
                </a:lnTo>
                <a:lnTo>
                  <a:pt x="6178550" y="6350"/>
                </a:lnTo>
                <a:lnTo>
                  <a:pt x="6223000" y="6350"/>
                </a:lnTo>
                <a:close/>
              </a:path>
              <a:path w="7061200" h="1257300">
                <a:moveTo>
                  <a:pt x="6292850" y="6350"/>
                </a:moveTo>
                <a:lnTo>
                  <a:pt x="6292850" y="0"/>
                </a:lnTo>
                <a:lnTo>
                  <a:pt x="6254750" y="0"/>
                </a:lnTo>
                <a:lnTo>
                  <a:pt x="6254750" y="6350"/>
                </a:lnTo>
                <a:lnTo>
                  <a:pt x="6292850" y="6350"/>
                </a:lnTo>
                <a:close/>
              </a:path>
              <a:path w="7061200" h="1257300">
                <a:moveTo>
                  <a:pt x="6369050" y="6350"/>
                </a:moveTo>
                <a:lnTo>
                  <a:pt x="6369050" y="0"/>
                </a:lnTo>
                <a:lnTo>
                  <a:pt x="6324600" y="0"/>
                </a:lnTo>
                <a:lnTo>
                  <a:pt x="6324600" y="6350"/>
                </a:lnTo>
                <a:lnTo>
                  <a:pt x="6369050" y="6350"/>
                </a:lnTo>
                <a:close/>
              </a:path>
              <a:path w="7061200" h="1257300">
                <a:moveTo>
                  <a:pt x="6445250" y="6350"/>
                </a:moveTo>
                <a:lnTo>
                  <a:pt x="6445250" y="0"/>
                </a:lnTo>
                <a:lnTo>
                  <a:pt x="6400800" y="0"/>
                </a:lnTo>
                <a:lnTo>
                  <a:pt x="6400800" y="6350"/>
                </a:lnTo>
                <a:lnTo>
                  <a:pt x="6445250" y="6350"/>
                </a:lnTo>
                <a:close/>
              </a:path>
              <a:path w="7061200" h="1257300">
                <a:moveTo>
                  <a:pt x="6515100" y="6350"/>
                </a:moveTo>
                <a:lnTo>
                  <a:pt x="6515100" y="0"/>
                </a:lnTo>
                <a:lnTo>
                  <a:pt x="6477000" y="0"/>
                </a:lnTo>
                <a:lnTo>
                  <a:pt x="6477000" y="6350"/>
                </a:lnTo>
                <a:lnTo>
                  <a:pt x="6515100" y="6350"/>
                </a:lnTo>
                <a:close/>
              </a:path>
              <a:path w="7061200" h="1257300">
                <a:moveTo>
                  <a:pt x="6591300" y="6350"/>
                </a:moveTo>
                <a:lnTo>
                  <a:pt x="6591300" y="0"/>
                </a:lnTo>
                <a:lnTo>
                  <a:pt x="6546850" y="0"/>
                </a:lnTo>
                <a:lnTo>
                  <a:pt x="6546850" y="6350"/>
                </a:lnTo>
                <a:lnTo>
                  <a:pt x="6591300" y="6350"/>
                </a:lnTo>
                <a:close/>
              </a:path>
              <a:path w="7061200" h="1257300">
                <a:moveTo>
                  <a:pt x="6661150" y="6350"/>
                </a:moveTo>
                <a:lnTo>
                  <a:pt x="6661150" y="0"/>
                </a:lnTo>
                <a:lnTo>
                  <a:pt x="6623050" y="0"/>
                </a:lnTo>
                <a:lnTo>
                  <a:pt x="6623050" y="6350"/>
                </a:lnTo>
                <a:lnTo>
                  <a:pt x="6661150" y="6350"/>
                </a:lnTo>
                <a:close/>
              </a:path>
              <a:path w="7061200" h="1257300">
                <a:moveTo>
                  <a:pt x="6737350" y="6350"/>
                </a:moveTo>
                <a:lnTo>
                  <a:pt x="6737350" y="0"/>
                </a:lnTo>
                <a:lnTo>
                  <a:pt x="6692900" y="0"/>
                </a:lnTo>
                <a:lnTo>
                  <a:pt x="6692900" y="6350"/>
                </a:lnTo>
                <a:lnTo>
                  <a:pt x="6737350" y="6350"/>
                </a:lnTo>
                <a:close/>
              </a:path>
              <a:path w="7061200" h="1257300">
                <a:moveTo>
                  <a:pt x="6807200" y="6350"/>
                </a:moveTo>
                <a:lnTo>
                  <a:pt x="6807200" y="0"/>
                </a:lnTo>
                <a:lnTo>
                  <a:pt x="6769100" y="0"/>
                </a:lnTo>
                <a:lnTo>
                  <a:pt x="6769100" y="6350"/>
                </a:lnTo>
                <a:lnTo>
                  <a:pt x="6807200" y="6350"/>
                </a:lnTo>
                <a:close/>
              </a:path>
              <a:path w="7061200" h="1257300">
                <a:moveTo>
                  <a:pt x="6851650" y="0"/>
                </a:moveTo>
                <a:lnTo>
                  <a:pt x="6838950" y="0"/>
                </a:lnTo>
                <a:lnTo>
                  <a:pt x="6838950" y="6350"/>
                </a:lnTo>
                <a:lnTo>
                  <a:pt x="6845300" y="6350"/>
                </a:lnTo>
                <a:lnTo>
                  <a:pt x="6851650" y="0"/>
                </a:lnTo>
                <a:close/>
              </a:path>
              <a:path w="7061200" h="1257300">
                <a:moveTo>
                  <a:pt x="6883400" y="12700"/>
                </a:moveTo>
                <a:lnTo>
                  <a:pt x="6883400" y="0"/>
                </a:lnTo>
                <a:lnTo>
                  <a:pt x="6851650" y="0"/>
                </a:lnTo>
                <a:lnTo>
                  <a:pt x="6845300" y="6350"/>
                </a:lnTo>
                <a:lnTo>
                  <a:pt x="6851650" y="6350"/>
                </a:lnTo>
                <a:lnTo>
                  <a:pt x="6851650" y="7408"/>
                </a:lnTo>
                <a:lnTo>
                  <a:pt x="6883400" y="12700"/>
                </a:lnTo>
                <a:close/>
              </a:path>
              <a:path w="7061200" h="1257300">
                <a:moveTo>
                  <a:pt x="6851650" y="7408"/>
                </a:moveTo>
                <a:lnTo>
                  <a:pt x="6851650" y="6350"/>
                </a:lnTo>
                <a:lnTo>
                  <a:pt x="6845300" y="6350"/>
                </a:lnTo>
                <a:lnTo>
                  <a:pt x="6851650" y="7408"/>
                </a:lnTo>
                <a:close/>
              </a:path>
              <a:path w="7061200" h="1257300">
                <a:moveTo>
                  <a:pt x="6953250" y="25400"/>
                </a:moveTo>
                <a:lnTo>
                  <a:pt x="6934200" y="12700"/>
                </a:lnTo>
                <a:lnTo>
                  <a:pt x="6915150" y="12700"/>
                </a:lnTo>
                <a:lnTo>
                  <a:pt x="6915150" y="19050"/>
                </a:lnTo>
                <a:lnTo>
                  <a:pt x="6927850" y="25400"/>
                </a:lnTo>
                <a:lnTo>
                  <a:pt x="6946900" y="38100"/>
                </a:lnTo>
                <a:lnTo>
                  <a:pt x="6953250" y="25400"/>
                </a:lnTo>
                <a:close/>
              </a:path>
              <a:path w="7061200" h="1257300">
                <a:moveTo>
                  <a:pt x="7010400" y="76200"/>
                </a:moveTo>
                <a:lnTo>
                  <a:pt x="6997700" y="63500"/>
                </a:lnTo>
                <a:lnTo>
                  <a:pt x="6997700" y="57150"/>
                </a:lnTo>
                <a:lnTo>
                  <a:pt x="6978650" y="44450"/>
                </a:lnTo>
                <a:lnTo>
                  <a:pt x="6972300" y="50800"/>
                </a:lnTo>
                <a:lnTo>
                  <a:pt x="7004050" y="82550"/>
                </a:lnTo>
                <a:lnTo>
                  <a:pt x="7010400" y="76200"/>
                </a:lnTo>
                <a:close/>
              </a:path>
              <a:path w="7061200" h="1257300">
                <a:moveTo>
                  <a:pt x="7048500" y="139700"/>
                </a:moveTo>
                <a:lnTo>
                  <a:pt x="7048500" y="127000"/>
                </a:lnTo>
                <a:lnTo>
                  <a:pt x="7042150" y="127000"/>
                </a:lnTo>
                <a:lnTo>
                  <a:pt x="7029450" y="101600"/>
                </a:lnTo>
                <a:lnTo>
                  <a:pt x="7023100" y="107950"/>
                </a:lnTo>
                <a:lnTo>
                  <a:pt x="7042150" y="146050"/>
                </a:lnTo>
                <a:lnTo>
                  <a:pt x="7048500" y="139700"/>
                </a:lnTo>
                <a:close/>
              </a:path>
              <a:path w="7061200" h="1257300">
                <a:moveTo>
                  <a:pt x="7061200" y="209550"/>
                </a:moveTo>
                <a:lnTo>
                  <a:pt x="7054850" y="171450"/>
                </a:lnTo>
                <a:lnTo>
                  <a:pt x="7048500" y="171450"/>
                </a:lnTo>
                <a:lnTo>
                  <a:pt x="7048500" y="209550"/>
                </a:lnTo>
                <a:lnTo>
                  <a:pt x="7061200" y="209550"/>
                </a:lnTo>
                <a:close/>
              </a:path>
              <a:path w="7061200" h="1257300">
                <a:moveTo>
                  <a:pt x="7061200" y="215900"/>
                </a:moveTo>
                <a:lnTo>
                  <a:pt x="7061200" y="209550"/>
                </a:lnTo>
                <a:lnTo>
                  <a:pt x="7048500" y="209550"/>
                </a:lnTo>
                <a:lnTo>
                  <a:pt x="7048500" y="215900"/>
                </a:lnTo>
                <a:lnTo>
                  <a:pt x="7061200" y="215900"/>
                </a:lnTo>
                <a:close/>
              </a:path>
              <a:path w="7061200" h="1257300">
                <a:moveTo>
                  <a:pt x="7061200" y="285750"/>
                </a:moveTo>
                <a:lnTo>
                  <a:pt x="7061200" y="247650"/>
                </a:lnTo>
                <a:lnTo>
                  <a:pt x="7048500" y="247650"/>
                </a:lnTo>
                <a:lnTo>
                  <a:pt x="7048500" y="285750"/>
                </a:lnTo>
                <a:lnTo>
                  <a:pt x="7061200" y="285750"/>
                </a:lnTo>
                <a:close/>
              </a:path>
              <a:path w="7061200" h="1257300">
                <a:moveTo>
                  <a:pt x="7061200" y="361950"/>
                </a:moveTo>
                <a:lnTo>
                  <a:pt x="7061200" y="317500"/>
                </a:lnTo>
                <a:lnTo>
                  <a:pt x="7048500" y="317500"/>
                </a:lnTo>
                <a:lnTo>
                  <a:pt x="7048500" y="361950"/>
                </a:lnTo>
                <a:lnTo>
                  <a:pt x="7061200" y="361950"/>
                </a:lnTo>
                <a:close/>
              </a:path>
              <a:path w="7061200" h="1257300">
                <a:moveTo>
                  <a:pt x="7061200" y="431800"/>
                </a:moveTo>
                <a:lnTo>
                  <a:pt x="7061200" y="393700"/>
                </a:lnTo>
                <a:lnTo>
                  <a:pt x="7048500" y="393700"/>
                </a:lnTo>
                <a:lnTo>
                  <a:pt x="7048500" y="431800"/>
                </a:lnTo>
                <a:lnTo>
                  <a:pt x="7061200" y="431800"/>
                </a:lnTo>
                <a:close/>
              </a:path>
              <a:path w="7061200" h="1257300">
                <a:moveTo>
                  <a:pt x="7061200" y="508000"/>
                </a:moveTo>
                <a:lnTo>
                  <a:pt x="7061200" y="463550"/>
                </a:lnTo>
                <a:lnTo>
                  <a:pt x="7048500" y="463550"/>
                </a:lnTo>
                <a:lnTo>
                  <a:pt x="7048500" y="508000"/>
                </a:lnTo>
                <a:lnTo>
                  <a:pt x="7061200" y="508000"/>
                </a:lnTo>
                <a:close/>
              </a:path>
              <a:path w="7061200" h="1257300">
                <a:moveTo>
                  <a:pt x="7061200" y="584200"/>
                </a:moveTo>
                <a:lnTo>
                  <a:pt x="7061200" y="539750"/>
                </a:lnTo>
                <a:lnTo>
                  <a:pt x="7048500" y="539750"/>
                </a:lnTo>
                <a:lnTo>
                  <a:pt x="7048500" y="584200"/>
                </a:lnTo>
                <a:lnTo>
                  <a:pt x="7061200" y="584200"/>
                </a:lnTo>
                <a:close/>
              </a:path>
              <a:path w="7061200" h="1257300">
                <a:moveTo>
                  <a:pt x="7061200" y="654050"/>
                </a:moveTo>
                <a:lnTo>
                  <a:pt x="7061200" y="615950"/>
                </a:lnTo>
                <a:lnTo>
                  <a:pt x="7048500" y="615950"/>
                </a:lnTo>
                <a:lnTo>
                  <a:pt x="7048500" y="654050"/>
                </a:lnTo>
                <a:lnTo>
                  <a:pt x="7061200" y="654050"/>
                </a:lnTo>
                <a:close/>
              </a:path>
              <a:path w="7061200" h="1257300">
                <a:moveTo>
                  <a:pt x="7061200" y="730250"/>
                </a:moveTo>
                <a:lnTo>
                  <a:pt x="7061200" y="685800"/>
                </a:lnTo>
                <a:lnTo>
                  <a:pt x="7048500" y="685800"/>
                </a:lnTo>
                <a:lnTo>
                  <a:pt x="7048500" y="730250"/>
                </a:lnTo>
                <a:lnTo>
                  <a:pt x="7061200" y="730250"/>
                </a:lnTo>
                <a:close/>
              </a:path>
              <a:path w="7061200" h="1257300">
                <a:moveTo>
                  <a:pt x="7061200" y="800100"/>
                </a:moveTo>
                <a:lnTo>
                  <a:pt x="7061200" y="762000"/>
                </a:lnTo>
                <a:lnTo>
                  <a:pt x="7048500" y="762000"/>
                </a:lnTo>
                <a:lnTo>
                  <a:pt x="7048500" y="800100"/>
                </a:lnTo>
                <a:lnTo>
                  <a:pt x="7061200" y="800100"/>
                </a:lnTo>
                <a:close/>
              </a:path>
              <a:path w="7061200" h="1257300">
                <a:moveTo>
                  <a:pt x="7061200" y="876300"/>
                </a:moveTo>
                <a:lnTo>
                  <a:pt x="7061200" y="831850"/>
                </a:lnTo>
                <a:lnTo>
                  <a:pt x="7048500" y="831850"/>
                </a:lnTo>
                <a:lnTo>
                  <a:pt x="7048500" y="876300"/>
                </a:lnTo>
                <a:lnTo>
                  <a:pt x="7061200" y="876300"/>
                </a:lnTo>
                <a:close/>
              </a:path>
              <a:path w="7061200" h="1257300">
                <a:moveTo>
                  <a:pt x="7061200" y="946150"/>
                </a:moveTo>
                <a:lnTo>
                  <a:pt x="7061200" y="908050"/>
                </a:lnTo>
                <a:lnTo>
                  <a:pt x="7048500" y="908050"/>
                </a:lnTo>
                <a:lnTo>
                  <a:pt x="7048500" y="946150"/>
                </a:lnTo>
                <a:lnTo>
                  <a:pt x="7061200" y="946150"/>
                </a:lnTo>
                <a:close/>
              </a:path>
              <a:path w="7061200" h="1257300">
                <a:moveTo>
                  <a:pt x="7061200" y="1022350"/>
                </a:moveTo>
                <a:lnTo>
                  <a:pt x="7061200" y="977900"/>
                </a:lnTo>
                <a:lnTo>
                  <a:pt x="7048500" y="977900"/>
                </a:lnTo>
                <a:lnTo>
                  <a:pt x="7048500" y="1022350"/>
                </a:lnTo>
                <a:lnTo>
                  <a:pt x="7061200" y="1022350"/>
                </a:lnTo>
                <a:close/>
              </a:path>
              <a:path w="7061200" h="1257300">
                <a:moveTo>
                  <a:pt x="7061200" y="1054100"/>
                </a:moveTo>
                <a:lnTo>
                  <a:pt x="7048500" y="1054100"/>
                </a:lnTo>
                <a:lnTo>
                  <a:pt x="7048500" y="1085850"/>
                </a:lnTo>
                <a:lnTo>
                  <a:pt x="7042150" y="1092200"/>
                </a:lnTo>
                <a:lnTo>
                  <a:pt x="7054850" y="1098550"/>
                </a:lnTo>
                <a:lnTo>
                  <a:pt x="7054850" y="1085850"/>
                </a:lnTo>
                <a:lnTo>
                  <a:pt x="7061200" y="1054100"/>
                </a:lnTo>
                <a:close/>
              </a:path>
              <a:path w="7061200" h="1257300">
                <a:moveTo>
                  <a:pt x="7042150" y="1130300"/>
                </a:moveTo>
                <a:lnTo>
                  <a:pt x="7035800" y="1123950"/>
                </a:lnTo>
                <a:lnTo>
                  <a:pt x="7016750" y="1155700"/>
                </a:lnTo>
                <a:lnTo>
                  <a:pt x="7023100" y="1162050"/>
                </a:lnTo>
                <a:lnTo>
                  <a:pt x="7042150" y="1130300"/>
                </a:lnTo>
                <a:close/>
              </a:path>
              <a:path w="7061200" h="1257300">
                <a:moveTo>
                  <a:pt x="7004050" y="1187450"/>
                </a:moveTo>
                <a:lnTo>
                  <a:pt x="6997700" y="1181100"/>
                </a:lnTo>
                <a:lnTo>
                  <a:pt x="6991350" y="1187450"/>
                </a:lnTo>
                <a:lnTo>
                  <a:pt x="6965950" y="1206500"/>
                </a:lnTo>
                <a:lnTo>
                  <a:pt x="6972300" y="1219200"/>
                </a:lnTo>
                <a:lnTo>
                  <a:pt x="7004050" y="1187450"/>
                </a:lnTo>
                <a:close/>
              </a:path>
              <a:path w="7061200" h="1257300">
                <a:moveTo>
                  <a:pt x="6940550" y="1231900"/>
                </a:moveTo>
                <a:lnTo>
                  <a:pt x="6934200" y="1225550"/>
                </a:lnTo>
                <a:lnTo>
                  <a:pt x="6927850" y="1231900"/>
                </a:lnTo>
                <a:lnTo>
                  <a:pt x="6896100" y="1238250"/>
                </a:lnTo>
                <a:lnTo>
                  <a:pt x="6902450" y="1250950"/>
                </a:lnTo>
                <a:lnTo>
                  <a:pt x="6934200" y="1238250"/>
                </a:lnTo>
                <a:lnTo>
                  <a:pt x="6940550" y="1231900"/>
                </a:lnTo>
                <a:close/>
              </a:path>
              <a:path w="7061200" h="1257300">
                <a:moveTo>
                  <a:pt x="6851650" y="1257300"/>
                </a:moveTo>
                <a:lnTo>
                  <a:pt x="6845300" y="1244600"/>
                </a:lnTo>
                <a:lnTo>
                  <a:pt x="6826250" y="1244600"/>
                </a:lnTo>
                <a:lnTo>
                  <a:pt x="6826250" y="1257300"/>
                </a:lnTo>
                <a:lnTo>
                  <a:pt x="6851650" y="1257300"/>
                </a:lnTo>
                <a:close/>
              </a:path>
              <a:path w="7061200" h="1257300">
                <a:moveTo>
                  <a:pt x="6870700" y="1250950"/>
                </a:moveTo>
                <a:lnTo>
                  <a:pt x="6870700" y="1244600"/>
                </a:lnTo>
                <a:lnTo>
                  <a:pt x="6845300" y="1244600"/>
                </a:lnTo>
                <a:lnTo>
                  <a:pt x="6851650" y="1257300"/>
                </a:lnTo>
                <a:lnTo>
                  <a:pt x="6870700" y="1250950"/>
                </a:lnTo>
                <a:close/>
              </a:path>
              <a:path w="7061200" h="1257300">
                <a:moveTo>
                  <a:pt x="6794500" y="1257300"/>
                </a:moveTo>
                <a:lnTo>
                  <a:pt x="6794500" y="1244600"/>
                </a:lnTo>
                <a:lnTo>
                  <a:pt x="6756400" y="1244600"/>
                </a:lnTo>
                <a:lnTo>
                  <a:pt x="6756400" y="1257300"/>
                </a:lnTo>
                <a:lnTo>
                  <a:pt x="6794500" y="1257300"/>
                </a:lnTo>
                <a:close/>
              </a:path>
              <a:path w="7061200" h="1257300">
                <a:moveTo>
                  <a:pt x="6724650" y="1257300"/>
                </a:moveTo>
                <a:lnTo>
                  <a:pt x="6724650" y="1244600"/>
                </a:lnTo>
                <a:lnTo>
                  <a:pt x="6680200" y="1244600"/>
                </a:lnTo>
                <a:lnTo>
                  <a:pt x="6680200" y="1257300"/>
                </a:lnTo>
                <a:lnTo>
                  <a:pt x="6724650" y="1257300"/>
                </a:lnTo>
                <a:close/>
              </a:path>
              <a:path w="7061200" h="1257300">
                <a:moveTo>
                  <a:pt x="6648450" y="1257300"/>
                </a:moveTo>
                <a:lnTo>
                  <a:pt x="6648450" y="1244600"/>
                </a:lnTo>
                <a:lnTo>
                  <a:pt x="6610350" y="1244600"/>
                </a:lnTo>
                <a:lnTo>
                  <a:pt x="6610350" y="1257300"/>
                </a:lnTo>
                <a:lnTo>
                  <a:pt x="6648450" y="1257300"/>
                </a:lnTo>
                <a:close/>
              </a:path>
              <a:path w="7061200" h="1257300">
                <a:moveTo>
                  <a:pt x="6578600" y="1257300"/>
                </a:moveTo>
                <a:lnTo>
                  <a:pt x="6578600" y="1244600"/>
                </a:lnTo>
                <a:lnTo>
                  <a:pt x="6534150" y="1244600"/>
                </a:lnTo>
                <a:lnTo>
                  <a:pt x="6534150" y="1257300"/>
                </a:lnTo>
                <a:lnTo>
                  <a:pt x="6578600" y="1257300"/>
                </a:lnTo>
                <a:close/>
              </a:path>
              <a:path w="7061200" h="1257300">
                <a:moveTo>
                  <a:pt x="6502400" y="1257300"/>
                </a:moveTo>
                <a:lnTo>
                  <a:pt x="6502400" y="1244600"/>
                </a:lnTo>
                <a:lnTo>
                  <a:pt x="6457950" y="1244600"/>
                </a:lnTo>
                <a:lnTo>
                  <a:pt x="6457950" y="1257300"/>
                </a:lnTo>
                <a:lnTo>
                  <a:pt x="6502400" y="1257300"/>
                </a:lnTo>
                <a:close/>
              </a:path>
              <a:path w="7061200" h="1257300">
                <a:moveTo>
                  <a:pt x="6426200" y="1257300"/>
                </a:moveTo>
                <a:lnTo>
                  <a:pt x="6426200" y="1244600"/>
                </a:lnTo>
                <a:lnTo>
                  <a:pt x="6388100" y="1244600"/>
                </a:lnTo>
                <a:lnTo>
                  <a:pt x="6388100" y="1257300"/>
                </a:lnTo>
                <a:lnTo>
                  <a:pt x="6426200" y="1257300"/>
                </a:lnTo>
                <a:close/>
              </a:path>
              <a:path w="7061200" h="1257300">
                <a:moveTo>
                  <a:pt x="6356350" y="1257300"/>
                </a:moveTo>
                <a:lnTo>
                  <a:pt x="6356350" y="1244600"/>
                </a:lnTo>
                <a:lnTo>
                  <a:pt x="6311900" y="1244600"/>
                </a:lnTo>
                <a:lnTo>
                  <a:pt x="6311900" y="1257300"/>
                </a:lnTo>
                <a:lnTo>
                  <a:pt x="6356350" y="1257300"/>
                </a:lnTo>
                <a:close/>
              </a:path>
              <a:path w="7061200" h="1257300">
                <a:moveTo>
                  <a:pt x="6280150" y="1257300"/>
                </a:moveTo>
                <a:lnTo>
                  <a:pt x="6280150" y="1244600"/>
                </a:lnTo>
                <a:lnTo>
                  <a:pt x="6242050" y="1244600"/>
                </a:lnTo>
                <a:lnTo>
                  <a:pt x="6242050" y="1257300"/>
                </a:lnTo>
                <a:lnTo>
                  <a:pt x="6280150" y="1257300"/>
                </a:lnTo>
                <a:close/>
              </a:path>
              <a:path w="7061200" h="1257300">
                <a:moveTo>
                  <a:pt x="6210300" y="1257300"/>
                </a:moveTo>
                <a:lnTo>
                  <a:pt x="6210300" y="1244600"/>
                </a:lnTo>
                <a:lnTo>
                  <a:pt x="6165850" y="1244600"/>
                </a:lnTo>
                <a:lnTo>
                  <a:pt x="6165850" y="1257300"/>
                </a:lnTo>
                <a:lnTo>
                  <a:pt x="6210300" y="1257300"/>
                </a:lnTo>
                <a:close/>
              </a:path>
              <a:path w="7061200" h="1257300">
                <a:moveTo>
                  <a:pt x="6134100" y="1257300"/>
                </a:moveTo>
                <a:lnTo>
                  <a:pt x="6134100" y="1244600"/>
                </a:lnTo>
                <a:lnTo>
                  <a:pt x="6096000" y="1244600"/>
                </a:lnTo>
                <a:lnTo>
                  <a:pt x="6096000" y="1257300"/>
                </a:lnTo>
                <a:lnTo>
                  <a:pt x="6134100" y="1257300"/>
                </a:lnTo>
                <a:close/>
              </a:path>
              <a:path w="7061200" h="1257300">
                <a:moveTo>
                  <a:pt x="6064250" y="1257300"/>
                </a:moveTo>
                <a:lnTo>
                  <a:pt x="6064250" y="1244600"/>
                </a:lnTo>
                <a:lnTo>
                  <a:pt x="6019800" y="1244600"/>
                </a:lnTo>
                <a:lnTo>
                  <a:pt x="6019800" y="1257300"/>
                </a:lnTo>
                <a:lnTo>
                  <a:pt x="6064250" y="1257300"/>
                </a:lnTo>
                <a:close/>
              </a:path>
              <a:path w="7061200" h="1257300">
                <a:moveTo>
                  <a:pt x="5988050" y="1257300"/>
                </a:moveTo>
                <a:lnTo>
                  <a:pt x="5988050" y="1244600"/>
                </a:lnTo>
                <a:lnTo>
                  <a:pt x="5943600" y="1244600"/>
                </a:lnTo>
                <a:lnTo>
                  <a:pt x="5943600" y="1257300"/>
                </a:lnTo>
                <a:lnTo>
                  <a:pt x="5988050" y="1257300"/>
                </a:lnTo>
                <a:close/>
              </a:path>
              <a:path w="7061200" h="1257300">
                <a:moveTo>
                  <a:pt x="5911850" y="1257300"/>
                </a:moveTo>
                <a:lnTo>
                  <a:pt x="5911850" y="1244600"/>
                </a:lnTo>
                <a:lnTo>
                  <a:pt x="5873750" y="1244600"/>
                </a:lnTo>
                <a:lnTo>
                  <a:pt x="5873750" y="1257300"/>
                </a:lnTo>
                <a:lnTo>
                  <a:pt x="5911850" y="1257300"/>
                </a:lnTo>
                <a:close/>
              </a:path>
              <a:path w="7061200" h="1257300">
                <a:moveTo>
                  <a:pt x="5842000" y="1257300"/>
                </a:moveTo>
                <a:lnTo>
                  <a:pt x="5842000" y="1244600"/>
                </a:lnTo>
                <a:lnTo>
                  <a:pt x="5797550" y="1244600"/>
                </a:lnTo>
                <a:lnTo>
                  <a:pt x="5797550" y="1257300"/>
                </a:lnTo>
                <a:lnTo>
                  <a:pt x="5842000" y="1257300"/>
                </a:lnTo>
                <a:close/>
              </a:path>
              <a:path w="7061200" h="1257300">
                <a:moveTo>
                  <a:pt x="5765800" y="1257300"/>
                </a:moveTo>
                <a:lnTo>
                  <a:pt x="5765800" y="1244600"/>
                </a:lnTo>
                <a:lnTo>
                  <a:pt x="5727700" y="1244600"/>
                </a:lnTo>
                <a:lnTo>
                  <a:pt x="5727700" y="1257300"/>
                </a:lnTo>
                <a:lnTo>
                  <a:pt x="5765800" y="1257300"/>
                </a:lnTo>
                <a:close/>
              </a:path>
              <a:path w="7061200" h="1257300">
                <a:moveTo>
                  <a:pt x="5695950" y="1257300"/>
                </a:moveTo>
                <a:lnTo>
                  <a:pt x="5695950" y="1244600"/>
                </a:lnTo>
                <a:lnTo>
                  <a:pt x="5651500" y="1244600"/>
                </a:lnTo>
                <a:lnTo>
                  <a:pt x="5651500" y="1257300"/>
                </a:lnTo>
                <a:lnTo>
                  <a:pt x="5695950" y="1257300"/>
                </a:lnTo>
                <a:close/>
              </a:path>
              <a:path w="7061200" h="1257300">
                <a:moveTo>
                  <a:pt x="5619750" y="1257300"/>
                </a:moveTo>
                <a:lnTo>
                  <a:pt x="5619750" y="1244600"/>
                </a:lnTo>
                <a:lnTo>
                  <a:pt x="5581650" y="1244600"/>
                </a:lnTo>
                <a:lnTo>
                  <a:pt x="5581650" y="1257300"/>
                </a:lnTo>
                <a:lnTo>
                  <a:pt x="5619750" y="1257300"/>
                </a:lnTo>
                <a:close/>
              </a:path>
              <a:path w="7061200" h="1257300">
                <a:moveTo>
                  <a:pt x="5549900" y="1257300"/>
                </a:moveTo>
                <a:lnTo>
                  <a:pt x="5549900" y="1244600"/>
                </a:lnTo>
                <a:lnTo>
                  <a:pt x="5505450" y="1244600"/>
                </a:lnTo>
                <a:lnTo>
                  <a:pt x="5505450" y="1257300"/>
                </a:lnTo>
                <a:lnTo>
                  <a:pt x="5549900" y="1257300"/>
                </a:lnTo>
                <a:close/>
              </a:path>
              <a:path w="7061200" h="1257300">
                <a:moveTo>
                  <a:pt x="5473700" y="1257300"/>
                </a:moveTo>
                <a:lnTo>
                  <a:pt x="5473700" y="1244600"/>
                </a:lnTo>
                <a:lnTo>
                  <a:pt x="5429250" y="1244600"/>
                </a:lnTo>
                <a:lnTo>
                  <a:pt x="5429250" y="1257300"/>
                </a:lnTo>
                <a:lnTo>
                  <a:pt x="5473700" y="1257300"/>
                </a:lnTo>
                <a:close/>
              </a:path>
              <a:path w="7061200" h="1257300">
                <a:moveTo>
                  <a:pt x="5397500" y="1257300"/>
                </a:moveTo>
                <a:lnTo>
                  <a:pt x="5397500" y="1244600"/>
                </a:lnTo>
                <a:lnTo>
                  <a:pt x="5359400" y="1244600"/>
                </a:lnTo>
                <a:lnTo>
                  <a:pt x="5359400" y="1257300"/>
                </a:lnTo>
                <a:lnTo>
                  <a:pt x="5397500" y="1257300"/>
                </a:lnTo>
                <a:close/>
              </a:path>
              <a:path w="7061200" h="1257300">
                <a:moveTo>
                  <a:pt x="5327650" y="1257300"/>
                </a:moveTo>
                <a:lnTo>
                  <a:pt x="5327650" y="1244600"/>
                </a:lnTo>
                <a:lnTo>
                  <a:pt x="5283200" y="1244600"/>
                </a:lnTo>
                <a:lnTo>
                  <a:pt x="5283200" y="1257300"/>
                </a:lnTo>
                <a:lnTo>
                  <a:pt x="5327650" y="1257300"/>
                </a:lnTo>
                <a:close/>
              </a:path>
              <a:path w="7061200" h="1257300">
                <a:moveTo>
                  <a:pt x="5251450" y="1257300"/>
                </a:moveTo>
                <a:lnTo>
                  <a:pt x="5251450" y="1244600"/>
                </a:lnTo>
                <a:lnTo>
                  <a:pt x="5213350" y="1244600"/>
                </a:lnTo>
                <a:lnTo>
                  <a:pt x="5213350" y="1257300"/>
                </a:lnTo>
                <a:lnTo>
                  <a:pt x="5251450" y="1257300"/>
                </a:lnTo>
                <a:close/>
              </a:path>
              <a:path w="7061200" h="1257300">
                <a:moveTo>
                  <a:pt x="5181600" y="1257300"/>
                </a:moveTo>
                <a:lnTo>
                  <a:pt x="5181600" y="1244600"/>
                </a:lnTo>
                <a:lnTo>
                  <a:pt x="5137150" y="1244600"/>
                </a:lnTo>
                <a:lnTo>
                  <a:pt x="5137150" y="1257300"/>
                </a:lnTo>
                <a:lnTo>
                  <a:pt x="5181600" y="1257300"/>
                </a:lnTo>
                <a:close/>
              </a:path>
              <a:path w="7061200" h="1257300">
                <a:moveTo>
                  <a:pt x="5105400" y="1257300"/>
                </a:moveTo>
                <a:lnTo>
                  <a:pt x="5105400" y="1244600"/>
                </a:lnTo>
                <a:lnTo>
                  <a:pt x="5067300" y="1244600"/>
                </a:lnTo>
                <a:lnTo>
                  <a:pt x="5067300" y="1257300"/>
                </a:lnTo>
                <a:lnTo>
                  <a:pt x="5105400" y="1257300"/>
                </a:lnTo>
                <a:close/>
              </a:path>
              <a:path w="7061200" h="1257300">
                <a:moveTo>
                  <a:pt x="5035550" y="1257300"/>
                </a:moveTo>
                <a:lnTo>
                  <a:pt x="5035550" y="1244600"/>
                </a:lnTo>
                <a:lnTo>
                  <a:pt x="4991100" y="1244600"/>
                </a:lnTo>
                <a:lnTo>
                  <a:pt x="4991100" y="1257300"/>
                </a:lnTo>
                <a:lnTo>
                  <a:pt x="5035550" y="1257300"/>
                </a:lnTo>
                <a:close/>
              </a:path>
              <a:path w="7061200" h="1257300">
                <a:moveTo>
                  <a:pt x="4959350" y="1257300"/>
                </a:moveTo>
                <a:lnTo>
                  <a:pt x="4959350" y="1244600"/>
                </a:lnTo>
                <a:lnTo>
                  <a:pt x="4914900" y="1244600"/>
                </a:lnTo>
                <a:lnTo>
                  <a:pt x="4914900" y="1257300"/>
                </a:lnTo>
                <a:lnTo>
                  <a:pt x="4959350" y="1257300"/>
                </a:lnTo>
                <a:close/>
              </a:path>
              <a:path w="7061200" h="1257300">
                <a:moveTo>
                  <a:pt x="4883150" y="1257300"/>
                </a:moveTo>
                <a:lnTo>
                  <a:pt x="4883150" y="1244600"/>
                </a:lnTo>
                <a:lnTo>
                  <a:pt x="4845050" y="1244600"/>
                </a:lnTo>
                <a:lnTo>
                  <a:pt x="4845050" y="1257300"/>
                </a:lnTo>
                <a:lnTo>
                  <a:pt x="4883150" y="1257300"/>
                </a:lnTo>
                <a:close/>
              </a:path>
              <a:path w="7061200" h="1257300">
                <a:moveTo>
                  <a:pt x="4813300" y="1257300"/>
                </a:moveTo>
                <a:lnTo>
                  <a:pt x="4813300" y="1244600"/>
                </a:lnTo>
                <a:lnTo>
                  <a:pt x="4768850" y="1244600"/>
                </a:lnTo>
                <a:lnTo>
                  <a:pt x="4768850" y="1257300"/>
                </a:lnTo>
                <a:lnTo>
                  <a:pt x="4813300" y="1257300"/>
                </a:lnTo>
                <a:close/>
              </a:path>
              <a:path w="7061200" h="1257300">
                <a:moveTo>
                  <a:pt x="4737100" y="1257300"/>
                </a:moveTo>
                <a:lnTo>
                  <a:pt x="4737100" y="1244600"/>
                </a:lnTo>
                <a:lnTo>
                  <a:pt x="4699000" y="1244600"/>
                </a:lnTo>
                <a:lnTo>
                  <a:pt x="4699000" y="1257300"/>
                </a:lnTo>
                <a:lnTo>
                  <a:pt x="4737100" y="1257300"/>
                </a:lnTo>
                <a:close/>
              </a:path>
              <a:path w="7061200" h="1257300">
                <a:moveTo>
                  <a:pt x="4667250" y="1257300"/>
                </a:moveTo>
                <a:lnTo>
                  <a:pt x="4667250" y="1244600"/>
                </a:lnTo>
                <a:lnTo>
                  <a:pt x="4622800" y="1244600"/>
                </a:lnTo>
                <a:lnTo>
                  <a:pt x="4622800" y="1257300"/>
                </a:lnTo>
                <a:lnTo>
                  <a:pt x="4667250" y="1257300"/>
                </a:lnTo>
                <a:close/>
              </a:path>
              <a:path w="7061200" h="1257300">
                <a:moveTo>
                  <a:pt x="4591050" y="1257300"/>
                </a:moveTo>
                <a:lnTo>
                  <a:pt x="4591050" y="1244600"/>
                </a:lnTo>
                <a:lnTo>
                  <a:pt x="4552950" y="1244600"/>
                </a:lnTo>
                <a:lnTo>
                  <a:pt x="4552950" y="1257300"/>
                </a:lnTo>
                <a:lnTo>
                  <a:pt x="4591050" y="1257300"/>
                </a:lnTo>
                <a:close/>
              </a:path>
              <a:path w="7061200" h="1257300">
                <a:moveTo>
                  <a:pt x="4521200" y="1257300"/>
                </a:moveTo>
                <a:lnTo>
                  <a:pt x="4521200" y="1244600"/>
                </a:lnTo>
                <a:lnTo>
                  <a:pt x="4476750" y="1244600"/>
                </a:lnTo>
                <a:lnTo>
                  <a:pt x="4476750" y="1257300"/>
                </a:lnTo>
                <a:lnTo>
                  <a:pt x="4521200" y="1257300"/>
                </a:lnTo>
                <a:close/>
              </a:path>
              <a:path w="7061200" h="1257300">
                <a:moveTo>
                  <a:pt x="4445000" y="1257300"/>
                </a:moveTo>
                <a:lnTo>
                  <a:pt x="4445000" y="1244600"/>
                </a:lnTo>
                <a:lnTo>
                  <a:pt x="4400550" y="1244600"/>
                </a:lnTo>
                <a:lnTo>
                  <a:pt x="4400550" y="1257300"/>
                </a:lnTo>
                <a:lnTo>
                  <a:pt x="4445000" y="1257300"/>
                </a:lnTo>
                <a:close/>
              </a:path>
              <a:path w="7061200" h="1257300">
                <a:moveTo>
                  <a:pt x="4368800" y="1257300"/>
                </a:moveTo>
                <a:lnTo>
                  <a:pt x="4368800" y="1244600"/>
                </a:lnTo>
                <a:lnTo>
                  <a:pt x="4330700" y="1244600"/>
                </a:lnTo>
                <a:lnTo>
                  <a:pt x="4330700" y="1257300"/>
                </a:lnTo>
                <a:lnTo>
                  <a:pt x="4368800" y="1257300"/>
                </a:lnTo>
                <a:close/>
              </a:path>
              <a:path w="7061200" h="1257300">
                <a:moveTo>
                  <a:pt x="4298950" y="1257300"/>
                </a:moveTo>
                <a:lnTo>
                  <a:pt x="4298950" y="1244600"/>
                </a:lnTo>
                <a:lnTo>
                  <a:pt x="4254500" y="1244600"/>
                </a:lnTo>
                <a:lnTo>
                  <a:pt x="4254500" y="1257300"/>
                </a:lnTo>
                <a:lnTo>
                  <a:pt x="4298950" y="1257300"/>
                </a:lnTo>
                <a:close/>
              </a:path>
              <a:path w="7061200" h="1257300">
                <a:moveTo>
                  <a:pt x="4222750" y="1257300"/>
                </a:moveTo>
                <a:lnTo>
                  <a:pt x="4222750" y="1244600"/>
                </a:lnTo>
                <a:lnTo>
                  <a:pt x="4184650" y="1244600"/>
                </a:lnTo>
                <a:lnTo>
                  <a:pt x="4184650" y="1257300"/>
                </a:lnTo>
                <a:lnTo>
                  <a:pt x="4222750" y="1257300"/>
                </a:lnTo>
                <a:close/>
              </a:path>
              <a:path w="7061200" h="1257300">
                <a:moveTo>
                  <a:pt x="4152900" y="1257300"/>
                </a:moveTo>
                <a:lnTo>
                  <a:pt x="4152900" y="1244600"/>
                </a:lnTo>
                <a:lnTo>
                  <a:pt x="4108450" y="1244600"/>
                </a:lnTo>
                <a:lnTo>
                  <a:pt x="4108450" y="1257300"/>
                </a:lnTo>
                <a:lnTo>
                  <a:pt x="4152900" y="1257300"/>
                </a:lnTo>
                <a:close/>
              </a:path>
              <a:path w="7061200" h="1257300">
                <a:moveTo>
                  <a:pt x="4076700" y="1257300"/>
                </a:moveTo>
                <a:lnTo>
                  <a:pt x="4076700" y="1244600"/>
                </a:lnTo>
                <a:lnTo>
                  <a:pt x="4038600" y="1244600"/>
                </a:lnTo>
                <a:lnTo>
                  <a:pt x="4038600" y="1257300"/>
                </a:lnTo>
                <a:lnTo>
                  <a:pt x="4076700" y="1257300"/>
                </a:lnTo>
                <a:close/>
              </a:path>
              <a:path w="7061200" h="1257300">
                <a:moveTo>
                  <a:pt x="4006850" y="1257300"/>
                </a:moveTo>
                <a:lnTo>
                  <a:pt x="4006850" y="1244600"/>
                </a:lnTo>
                <a:lnTo>
                  <a:pt x="3962400" y="1244600"/>
                </a:lnTo>
                <a:lnTo>
                  <a:pt x="3962400" y="1257300"/>
                </a:lnTo>
                <a:lnTo>
                  <a:pt x="4006850" y="1257300"/>
                </a:lnTo>
                <a:close/>
              </a:path>
              <a:path w="7061200" h="1257300">
                <a:moveTo>
                  <a:pt x="3930650" y="1257300"/>
                </a:moveTo>
                <a:lnTo>
                  <a:pt x="3930650" y="1244600"/>
                </a:lnTo>
                <a:lnTo>
                  <a:pt x="3886200" y="1244600"/>
                </a:lnTo>
                <a:lnTo>
                  <a:pt x="3886200" y="1257300"/>
                </a:lnTo>
                <a:lnTo>
                  <a:pt x="3930650" y="1257300"/>
                </a:lnTo>
                <a:close/>
              </a:path>
              <a:path w="7061200" h="1257300">
                <a:moveTo>
                  <a:pt x="3854450" y="1257300"/>
                </a:moveTo>
                <a:lnTo>
                  <a:pt x="3854450" y="1244600"/>
                </a:lnTo>
                <a:lnTo>
                  <a:pt x="3816350" y="1244600"/>
                </a:lnTo>
                <a:lnTo>
                  <a:pt x="3816350" y="1257300"/>
                </a:lnTo>
                <a:lnTo>
                  <a:pt x="3854450" y="1257300"/>
                </a:lnTo>
                <a:close/>
              </a:path>
              <a:path w="7061200" h="1257300">
                <a:moveTo>
                  <a:pt x="3784600" y="1257300"/>
                </a:moveTo>
                <a:lnTo>
                  <a:pt x="3784600" y="1244600"/>
                </a:lnTo>
                <a:lnTo>
                  <a:pt x="3740150" y="1244600"/>
                </a:lnTo>
                <a:lnTo>
                  <a:pt x="3740150" y="1257300"/>
                </a:lnTo>
                <a:lnTo>
                  <a:pt x="3784600" y="1257300"/>
                </a:lnTo>
                <a:close/>
              </a:path>
              <a:path w="7061200" h="1257300">
                <a:moveTo>
                  <a:pt x="3708400" y="1257300"/>
                </a:moveTo>
                <a:lnTo>
                  <a:pt x="3708400" y="1244600"/>
                </a:lnTo>
                <a:lnTo>
                  <a:pt x="3670300" y="1244600"/>
                </a:lnTo>
                <a:lnTo>
                  <a:pt x="3670300" y="1257300"/>
                </a:lnTo>
                <a:lnTo>
                  <a:pt x="3708400" y="1257300"/>
                </a:lnTo>
                <a:close/>
              </a:path>
              <a:path w="7061200" h="1257300">
                <a:moveTo>
                  <a:pt x="3638550" y="1257300"/>
                </a:moveTo>
                <a:lnTo>
                  <a:pt x="3638550" y="1244600"/>
                </a:lnTo>
                <a:lnTo>
                  <a:pt x="3594100" y="1244600"/>
                </a:lnTo>
                <a:lnTo>
                  <a:pt x="3594100" y="1257300"/>
                </a:lnTo>
                <a:lnTo>
                  <a:pt x="3638550" y="1257300"/>
                </a:lnTo>
                <a:close/>
              </a:path>
              <a:path w="7061200" h="1257300">
                <a:moveTo>
                  <a:pt x="3562350" y="1257300"/>
                </a:moveTo>
                <a:lnTo>
                  <a:pt x="3562350" y="1244600"/>
                </a:lnTo>
                <a:lnTo>
                  <a:pt x="3524250" y="1244600"/>
                </a:lnTo>
                <a:lnTo>
                  <a:pt x="3524250" y="1257300"/>
                </a:lnTo>
                <a:lnTo>
                  <a:pt x="3562350" y="1257300"/>
                </a:lnTo>
                <a:close/>
              </a:path>
              <a:path w="7061200" h="1257300">
                <a:moveTo>
                  <a:pt x="3492500" y="1257300"/>
                </a:moveTo>
                <a:lnTo>
                  <a:pt x="3492500" y="1244600"/>
                </a:lnTo>
                <a:lnTo>
                  <a:pt x="3448050" y="1244600"/>
                </a:lnTo>
                <a:lnTo>
                  <a:pt x="3448050" y="1257300"/>
                </a:lnTo>
                <a:lnTo>
                  <a:pt x="3492500" y="1257300"/>
                </a:lnTo>
                <a:close/>
              </a:path>
              <a:path w="7061200" h="1257300">
                <a:moveTo>
                  <a:pt x="3416300" y="1257300"/>
                </a:moveTo>
                <a:lnTo>
                  <a:pt x="3416300" y="1244600"/>
                </a:lnTo>
                <a:lnTo>
                  <a:pt x="3371850" y="1244600"/>
                </a:lnTo>
                <a:lnTo>
                  <a:pt x="3371850" y="1257300"/>
                </a:lnTo>
                <a:lnTo>
                  <a:pt x="3416300" y="1257300"/>
                </a:lnTo>
                <a:close/>
              </a:path>
              <a:path w="7061200" h="1257300">
                <a:moveTo>
                  <a:pt x="3346450" y="1257300"/>
                </a:moveTo>
                <a:lnTo>
                  <a:pt x="3346450" y="1244600"/>
                </a:lnTo>
                <a:lnTo>
                  <a:pt x="3302000" y="1244600"/>
                </a:lnTo>
                <a:lnTo>
                  <a:pt x="3302000" y="1257300"/>
                </a:lnTo>
                <a:lnTo>
                  <a:pt x="3346450" y="1257300"/>
                </a:lnTo>
                <a:close/>
              </a:path>
              <a:path w="7061200" h="1257300">
                <a:moveTo>
                  <a:pt x="3270250" y="1257300"/>
                </a:moveTo>
                <a:lnTo>
                  <a:pt x="3270250" y="1244600"/>
                </a:lnTo>
                <a:lnTo>
                  <a:pt x="3225800" y="1244600"/>
                </a:lnTo>
                <a:lnTo>
                  <a:pt x="3225800" y="1257300"/>
                </a:lnTo>
                <a:lnTo>
                  <a:pt x="3270250" y="1257300"/>
                </a:lnTo>
                <a:close/>
              </a:path>
              <a:path w="7061200" h="1257300">
                <a:moveTo>
                  <a:pt x="3194050" y="1257300"/>
                </a:moveTo>
                <a:lnTo>
                  <a:pt x="3194050" y="1244600"/>
                </a:lnTo>
                <a:lnTo>
                  <a:pt x="3155950" y="1244600"/>
                </a:lnTo>
                <a:lnTo>
                  <a:pt x="3155950" y="1257300"/>
                </a:lnTo>
                <a:lnTo>
                  <a:pt x="3194050" y="1257300"/>
                </a:lnTo>
                <a:close/>
              </a:path>
              <a:path w="7061200" h="1257300">
                <a:moveTo>
                  <a:pt x="3124200" y="1257300"/>
                </a:moveTo>
                <a:lnTo>
                  <a:pt x="3124200" y="1244600"/>
                </a:lnTo>
                <a:lnTo>
                  <a:pt x="3079750" y="1244600"/>
                </a:lnTo>
                <a:lnTo>
                  <a:pt x="3079750" y="1257300"/>
                </a:lnTo>
                <a:lnTo>
                  <a:pt x="3124200" y="1257300"/>
                </a:lnTo>
                <a:close/>
              </a:path>
              <a:path w="7061200" h="1257300">
                <a:moveTo>
                  <a:pt x="3048000" y="1257300"/>
                </a:moveTo>
                <a:lnTo>
                  <a:pt x="3048000" y="1244600"/>
                </a:lnTo>
                <a:lnTo>
                  <a:pt x="3009900" y="1244600"/>
                </a:lnTo>
                <a:lnTo>
                  <a:pt x="3009900" y="1257300"/>
                </a:lnTo>
                <a:lnTo>
                  <a:pt x="3048000" y="1257300"/>
                </a:lnTo>
                <a:close/>
              </a:path>
              <a:path w="7061200" h="1257300">
                <a:moveTo>
                  <a:pt x="2978150" y="1257300"/>
                </a:moveTo>
                <a:lnTo>
                  <a:pt x="2978150" y="1244600"/>
                </a:lnTo>
                <a:lnTo>
                  <a:pt x="2933700" y="1244600"/>
                </a:lnTo>
                <a:lnTo>
                  <a:pt x="2933700" y="1257300"/>
                </a:lnTo>
                <a:lnTo>
                  <a:pt x="2978150" y="1257300"/>
                </a:lnTo>
                <a:close/>
              </a:path>
              <a:path w="7061200" h="1257300">
                <a:moveTo>
                  <a:pt x="2901950" y="1257300"/>
                </a:moveTo>
                <a:lnTo>
                  <a:pt x="2901950" y="1244600"/>
                </a:lnTo>
                <a:lnTo>
                  <a:pt x="2857500" y="1244600"/>
                </a:lnTo>
                <a:lnTo>
                  <a:pt x="2857500" y="1257300"/>
                </a:lnTo>
                <a:lnTo>
                  <a:pt x="2901950" y="1257300"/>
                </a:lnTo>
                <a:close/>
              </a:path>
              <a:path w="7061200" h="1257300">
                <a:moveTo>
                  <a:pt x="2832100" y="1257300"/>
                </a:moveTo>
                <a:lnTo>
                  <a:pt x="2832100" y="1244600"/>
                </a:lnTo>
                <a:lnTo>
                  <a:pt x="2787650" y="1244600"/>
                </a:lnTo>
                <a:lnTo>
                  <a:pt x="2787650" y="1257300"/>
                </a:lnTo>
                <a:lnTo>
                  <a:pt x="2832100" y="1257300"/>
                </a:lnTo>
                <a:close/>
              </a:path>
              <a:path w="7061200" h="1257300">
                <a:moveTo>
                  <a:pt x="2755900" y="1257300"/>
                </a:moveTo>
                <a:lnTo>
                  <a:pt x="2755900" y="1244600"/>
                </a:lnTo>
                <a:lnTo>
                  <a:pt x="2711450" y="1244600"/>
                </a:lnTo>
                <a:lnTo>
                  <a:pt x="2711450" y="1257300"/>
                </a:lnTo>
                <a:lnTo>
                  <a:pt x="2755900" y="1257300"/>
                </a:lnTo>
                <a:close/>
              </a:path>
              <a:path w="7061200" h="1257300">
                <a:moveTo>
                  <a:pt x="2679700" y="1257300"/>
                </a:moveTo>
                <a:lnTo>
                  <a:pt x="2679700" y="1244600"/>
                </a:lnTo>
                <a:lnTo>
                  <a:pt x="2641600" y="1244600"/>
                </a:lnTo>
                <a:lnTo>
                  <a:pt x="2641600" y="1257300"/>
                </a:lnTo>
                <a:lnTo>
                  <a:pt x="2679700" y="1257300"/>
                </a:lnTo>
                <a:close/>
              </a:path>
              <a:path w="7061200" h="1257300">
                <a:moveTo>
                  <a:pt x="2609850" y="1257300"/>
                </a:moveTo>
                <a:lnTo>
                  <a:pt x="2609850" y="1244600"/>
                </a:lnTo>
                <a:lnTo>
                  <a:pt x="2565400" y="1244600"/>
                </a:lnTo>
                <a:lnTo>
                  <a:pt x="2565400" y="1257300"/>
                </a:lnTo>
                <a:lnTo>
                  <a:pt x="2609850" y="1257300"/>
                </a:lnTo>
                <a:close/>
              </a:path>
              <a:path w="7061200" h="1257300">
                <a:moveTo>
                  <a:pt x="2533650" y="1257300"/>
                </a:moveTo>
                <a:lnTo>
                  <a:pt x="2533650" y="1244600"/>
                </a:lnTo>
                <a:lnTo>
                  <a:pt x="2495550" y="1244600"/>
                </a:lnTo>
                <a:lnTo>
                  <a:pt x="2495550" y="1257300"/>
                </a:lnTo>
                <a:lnTo>
                  <a:pt x="2533650" y="1257300"/>
                </a:lnTo>
                <a:close/>
              </a:path>
              <a:path w="7061200" h="1257300">
                <a:moveTo>
                  <a:pt x="2463800" y="1257300"/>
                </a:moveTo>
                <a:lnTo>
                  <a:pt x="2463800" y="1244600"/>
                </a:lnTo>
                <a:lnTo>
                  <a:pt x="2419350" y="1244600"/>
                </a:lnTo>
                <a:lnTo>
                  <a:pt x="2419350" y="1257300"/>
                </a:lnTo>
                <a:lnTo>
                  <a:pt x="2463800" y="1257300"/>
                </a:lnTo>
                <a:close/>
              </a:path>
              <a:path w="7061200" h="1257300">
                <a:moveTo>
                  <a:pt x="2387600" y="1257300"/>
                </a:moveTo>
                <a:lnTo>
                  <a:pt x="2387600" y="1244600"/>
                </a:lnTo>
                <a:lnTo>
                  <a:pt x="2343150" y="1244600"/>
                </a:lnTo>
                <a:lnTo>
                  <a:pt x="2343150" y="1257300"/>
                </a:lnTo>
                <a:lnTo>
                  <a:pt x="2387600" y="1257300"/>
                </a:lnTo>
                <a:close/>
              </a:path>
              <a:path w="7061200" h="1257300">
                <a:moveTo>
                  <a:pt x="2317750" y="1257300"/>
                </a:moveTo>
                <a:lnTo>
                  <a:pt x="2317750" y="1244600"/>
                </a:lnTo>
                <a:lnTo>
                  <a:pt x="2273300" y="1244600"/>
                </a:lnTo>
                <a:lnTo>
                  <a:pt x="2273300" y="1257300"/>
                </a:lnTo>
                <a:lnTo>
                  <a:pt x="2317750" y="1257300"/>
                </a:lnTo>
                <a:close/>
              </a:path>
              <a:path w="7061200" h="1257300">
                <a:moveTo>
                  <a:pt x="2241550" y="1257300"/>
                </a:moveTo>
                <a:lnTo>
                  <a:pt x="2241550" y="1244600"/>
                </a:lnTo>
                <a:lnTo>
                  <a:pt x="2197100" y="1244600"/>
                </a:lnTo>
                <a:lnTo>
                  <a:pt x="2197100" y="1257300"/>
                </a:lnTo>
                <a:lnTo>
                  <a:pt x="2241550" y="1257300"/>
                </a:lnTo>
                <a:close/>
              </a:path>
              <a:path w="7061200" h="1257300">
                <a:moveTo>
                  <a:pt x="2165350" y="1257300"/>
                </a:moveTo>
                <a:lnTo>
                  <a:pt x="2165350" y="1244600"/>
                </a:lnTo>
                <a:lnTo>
                  <a:pt x="2127250" y="1244600"/>
                </a:lnTo>
                <a:lnTo>
                  <a:pt x="2127250" y="1257300"/>
                </a:lnTo>
                <a:lnTo>
                  <a:pt x="2165350" y="1257300"/>
                </a:lnTo>
                <a:close/>
              </a:path>
              <a:path w="7061200" h="1257300">
                <a:moveTo>
                  <a:pt x="2095500" y="1257300"/>
                </a:moveTo>
                <a:lnTo>
                  <a:pt x="2095500" y="1244600"/>
                </a:lnTo>
                <a:lnTo>
                  <a:pt x="2051050" y="1244600"/>
                </a:lnTo>
                <a:lnTo>
                  <a:pt x="2051050" y="1257300"/>
                </a:lnTo>
                <a:lnTo>
                  <a:pt x="2095500" y="1257300"/>
                </a:lnTo>
                <a:close/>
              </a:path>
              <a:path w="7061200" h="1257300">
                <a:moveTo>
                  <a:pt x="2019300" y="1257300"/>
                </a:moveTo>
                <a:lnTo>
                  <a:pt x="2019300" y="1244600"/>
                </a:lnTo>
                <a:lnTo>
                  <a:pt x="1981200" y="1244600"/>
                </a:lnTo>
                <a:lnTo>
                  <a:pt x="1981200" y="1257300"/>
                </a:lnTo>
                <a:lnTo>
                  <a:pt x="2019300" y="1257300"/>
                </a:lnTo>
                <a:close/>
              </a:path>
              <a:path w="7061200" h="1257300">
                <a:moveTo>
                  <a:pt x="1949450" y="1257300"/>
                </a:moveTo>
                <a:lnTo>
                  <a:pt x="1949450" y="1244600"/>
                </a:lnTo>
                <a:lnTo>
                  <a:pt x="1905000" y="1244600"/>
                </a:lnTo>
                <a:lnTo>
                  <a:pt x="1905000" y="1257300"/>
                </a:lnTo>
                <a:lnTo>
                  <a:pt x="1949450" y="1257300"/>
                </a:lnTo>
                <a:close/>
              </a:path>
              <a:path w="7061200" h="1257300">
                <a:moveTo>
                  <a:pt x="1873250" y="1257300"/>
                </a:moveTo>
                <a:lnTo>
                  <a:pt x="1873250" y="1244600"/>
                </a:lnTo>
                <a:lnTo>
                  <a:pt x="1835150" y="1244600"/>
                </a:lnTo>
                <a:lnTo>
                  <a:pt x="1835150" y="1257300"/>
                </a:lnTo>
                <a:lnTo>
                  <a:pt x="1873250" y="1257300"/>
                </a:lnTo>
                <a:close/>
              </a:path>
              <a:path w="7061200" h="1257300">
                <a:moveTo>
                  <a:pt x="1803400" y="1257300"/>
                </a:moveTo>
                <a:lnTo>
                  <a:pt x="1803400" y="1244600"/>
                </a:lnTo>
                <a:lnTo>
                  <a:pt x="1758950" y="1244600"/>
                </a:lnTo>
                <a:lnTo>
                  <a:pt x="1758950" y="1257300"/>
                </a:lnTo>
                <a:lnTo>
                  <a:pt x="1803400" y="1257300"/>
                </a:lnTo>
                <a:close/>
              </a:path>
              <a:path w="7061200" h="1257300">
                <a:moveTo>
                  <a:pt x="1727200" y="1257300"/>
                </a:moveTo>
                <a:lnTo>
                  <a:pt x="1727200" y="1244600"/>
                </a:lnTo>
                <a:lnTo>
                  <a:pt x="1682750" y="1244600"/>
                </a:lnTo>
                <a:lnTo>
                  <a:pt x="1682750" y="1257300"/>
                </a:lnTo>
                <a:lnTo>
                  <a:pt x="1727200" y="1257300"/>
                </a:lnTo>
                <a:close/>
              </a:path>
              <a:path w="7061200" h="1257300">
                <a:moveTo>
                  <a:pt x="1651000" y="1257300"/>
                </a:moveTo>
                <a:lnTo>
                  <a:pt x="1651000" y="1244600"/>
                </a:lnTo>
                <a:lnTo>
                  <a:pt x="1612900" y="1244600"/>
                </a:lnTo>
                <a:lnTo>
                  <a:pt x="1612900" y="1257300"/>
                </a:lnTo>
                <a:lnTo>
                  <a:pt x="1651000" y="1257300"/>
                </a:lnTo>
                <a:close/>
              </a:path>
              <a:path w="7061200" h="1257300">
                <a:moveTo>
                  <a:pt x="1581150" y="1257300"/>
                </a:moveTo>
                <a:lnTo>
                  <a:pt x="1581150" y="1244600"/>
                </a:lnTo>
                <a:lnTo>
                  <a:pt x="1536700" y="1244600"/>
                </a:lnTo>
                <a:lnTo>
                  <a:pt x="1536700" y="1257300"/>
                </a:lnTo>
                <a:lnTo>
                  <a:pt x="1581150" y="1257300"/>
                </a:lnTo>
                <a:close/>
              </a:path>
              <a:path w="7061200" h="1257300">
                <a:moveTo>
                  <a:pt x="1504950" y="1257300"/>
                </a:moveTo>
                <a:lnTo>
                  <a:pt x="1504950" y="1244600"/>
                </a:lnTo>
                <a:lnTo>
                  <a:pt x="1466850" y="1244600"/>
                </a:lnTo>
                <a:lnTo>
                  <a:pt x="1466850" y="1257300"/>
                </a:lnTo>
                <a:lnTo>
                  <a:pt x="1504950" y="1257300"/>
                </a:lnTo>
                <a:close/>
              </a:path>
              <a:path w="7061200" h="1257300">
                <a:moveTo>
                  <a:pt x="1435100" y="1257300"/>
                </a:moveTo>
                <a:lnTo>
                  <a:pt x="1435100" y="1244600"/>
                </a:lnTo>
                <a:lnTo>
                  <a:pt x="1390650" y="1244600"/>
                </a:lnTo>
                <a:lnTo>
                  <a:pt x="1390650" y="1257300"/>
                </a:lnTo>
                <a:lnTo>
                  <a:pt x="1435100" y="1257300"/>
                </a:lnTo>
                <a:close/>
              </a:path>
              <a:path w="7061200" h="1257300">
                <a:moveTo>
                  <a:pt x="1358900" y="1257300"/>
                </a:moveTo>
                <a:lnTo>
                  <a:pt x="1358900" y="1244600"/>
                </a:lnTo>
                <a:lnTo>
                  <a:pt x="1320800" y="1244600"/>
                </a:lnTo>
                <a:lnTo>
                  <a:pt x="1320800" y="1257300"/>
                </a:lnTo>
                <a:lnTo>
                  <a:pt x="1358900" y="1257300"/>
                </a:lnTo>
                <a:close/>
              </a:path>
              <a:path w="7061200" h="1257300">
                <a:moveTo>
                  <a:pt x="1289050" y="1257300"/>
                </a:moveTo>
                <a:lnTo>
                  <a:pt x="1289050" y="1244600"/>
                </a:lnTo>
                <a:lnTo>
                  <a:pt x="1244600" y="1244600"/>
                </a:lnTo>
                <a:lnTo>
                  <a:pt x="1244600" y="1257300"/>
                </a:lnTo>
                <a:lnTo>
                  <a:pt x="1289050" y="1257300"/>
                </a:lnTo>
                <a:close/>
              </a:path>
              <a:path w="7061200" h="1257300">
                <a:moveTo>
                  <a:pt x="1212850" y="1257300"/>
                </a:moveTo>
                <a:lnTo>
                  <a:pt x="1212850" y="1244600"/>
                </a:lnTo>
                <a:lnTo>
                  <a:pt x="1168400" y="1244600"/>
                </a:lnTo>
                <a:lnTo>
                  <a:pt x="1168400" y="1257300"/>
                </a:lnTo>
                <a:lnTo>
                  <a:pt x="1212850" y="1257300"/>
                </a:lnTo>
                <a:close/>
              </a:path>
              <a:path w="7061200" h="1257300">
                <a:moveTo>
                  <a:pt x="1136650" y="1257300"/>
                </a:moveTo>
                <a:lnTo>
                  <a:pt x="1136650" y="1244600"/>
                </a:lnTo>
                <a:lnTo>
                  <a:pt x="1098550" y="1244600"/>
                </a:lnTo>
                <a:lnTo>
                  <a:pt x="1098550" y="1257300"/>
                </a:lnTo>
                <a:lnTo>
                  <a:pt x="1136650" y="1257300"/>
                </a:lnTo>
                <a:close/>
              </a:path>
              <a:path w="7061200" h="1257300">
                <a:moveTo>
                  <a:pt x="1066800" y="1257300"/>
                </a:moveTo>
                <a:lnTo>
                  <a:pt x="1066800" y="1244600"/>
                </a:lnTo>
                <a:lnTo>
                  <a:pt x="1022350" y="1244600"/>
                </a:lnTo>
                <a:lnTo>
                  <a:pt x="1022350" y="1257300"/>
                </a:lnTo>
                <a:lnTo>
                  <a:pt x="1066800" y="1257300"/>
                </a:lnTo>
                <a:close/>
              </a:path>
              <a:path w="7061200" h="1257300">
                <a:moveTo>
                  <a:pt x="990600" y="1257300"/>
                </a:moveTo>
                <a:lnTo>
                  <a:pt x="990600" y="1244600"/>
                </a:lnTo>
                <a:lnTo>
                  <a:pt x="952500" y="1244600"/>
                </a:lnTo>
                <a:lnTo>
                  <a:pt x="952500" y="1257300"/>
                </a:lnTo>
                <a:lnTo>
                  <a:pt x="990600" y="1257300"/>
                </a:lnTo>
                <a:close/>
              </a:path>
              <a:path w="7061200" h="1257300">
                <a:moveTo>
                  <a:pt x="920750" y="1257300"/>
                </a:moveTo>
                <a:lnTo>
                  <a:pt x="920750" y="1244600"/>
                </a:lnTo>
                <a:lnTo>
                  <a:pt x="876300" y="1244600"/>
                </a:lnTo>
                <a:lnTo>
                  <a:pt x="876300" y="1257300"/>
                </a:lnTo>
                <a:lnTo>
                  <a:pt x="920750" y="1257300"/>
                </a:lnTo>
                <a:close/>
              </a:path>
              <a:path w="7061200" h="1257300">
                <a:moveTo>
                  <a:pt x="844550" y="1257300"/>
                </a:moveTo>
                <a:lnTo>
                  <a:pt x="844550" y="1244600"/>
                </a:lnTo>
                <a:lnTo>
                  <a:pt x="806450" y="1244600"/>
                </a:lnTo>
                <a:lnTo>
                  <a:pt x="806450" y="1257300"/>
                </a:lnTo>
                <a:lnTo>
                  <a:pt x="844550" y="1257300"/>
                </a:lnTo>
                <a:close/>
              </a:path>
              <a:path w="7061200" h="1257300">
                <a:moveTo>
                  <a:pt x="774700" y="1257300"/>
                </a:moveTo>
                <a:lnTo>
                  <a:pt x="774700" y="1244600"/>
                </a:lnTo>
                <a:lnTo>
                  <a:pt x="730250" y="1244600"/>
                </a:lnTo>
                <a:lnTo>
                  <a:pt x="730250" y="1257300"/>
                </a:lnTo>
                <a:lnTo>
                  <a:pt x="774700" y="1257300"/>
                </a:lnTo>
                <a:close/>
              </a:path>
              <a:path w="7061200" h="1257300">
                <a:moveTo>
                  <a:pt x="698500" y="1257300"/>
                </a:moveTo>
                <a:lnTo>
                  <a:pt x="698500" y="1244600"/>
                </a:lnTo>
                <a:lnTo>
                  <a:pt x="654050" y="1244600"/>
                </a:lnTo>
                <a:lnTo>
                  <a:pt x="654050" y="1257300"/>
                </a:lnTo>
                <a:lnTo>
                  <a:pt x="698500" y="1257300"/>
                </a:lnTo>
                <a:close/>
              </a:path>
              <a:path w="7061200" h="1257300">
                <a:moveTo>
                  <a:pt x="622300" y="1257300"/>
                </a:moveTo>
                <a:lnTo>
                  <a:pt x="622300" y="1244600"/>
                </a:lnTo>
                <a:lnTo>
                  <a:pt x="584200" y="1244600"/>
                </a:lnTo>
                <a:lnTo>
                  <a:pt x="584200" y="1257300"/>
                </a:lnTo>
                <a:lnTo>
                  <a:pt x="622300" y="1257300"/>
                </a:lnTo>
                <a:close/>
              </a:path>
              <a:path w="7061200" h="1257300">
                <a:moveTo>
                  <a:pt x="552450" y="1257300"/>
                </a:moveTo>
                <a:lnTo>
                  <a:pt x="552450" y="1244600"/>
                </a:lnTo>
                <a:lnTo>
                  <a:pt x="508000" y="1244600"/>
                </a:lnTo>
                <a:lnTo>
                  <a:pt x="508000" y="1257300"/>
                </a:lnTo>
                <a:lnTo>
                  <a:pt x="552450" y="1257300"/>
                </a:lnTo>
                <a:close/>
              </a:path>
              <a:path w="7061200" h="1257300">
                <a:moveTo>
                  <a:pt x="476250" y="1257300"/>
                </a:moveTo>
                <a:lnTo>
                  <a:pt x="476250" y="1244600"/>
                </a:lnTo>
                <a:lnTo>
                  <a:pt x="438150" y="1244600"/>
                </a:lnTo>
                <a:lnTo>
                  <a:pt x="438150" y="1257300"/>
                </a:lnTo>
                <a:lnTo>
                  <a:pt x="476250" y="1257300"/>
                </a:lnTo>
                <a:close/>
              </a:path>
              <a:path w="7061200" h="1257300">
                <a:moveTo>
                  <a:pt x="406400" y="1257300"/>
                </a:moveTo>
                <a:lnTo>
                  <a:pt x="406400" y="1244600"/>
                </a:lnTo>
                <a:lnTo>
                  <a:pt x="361950" y="1244600"/>
                </a:lnTo>
                <a:lnTo>
                  <a:pt x="361950" y="1257300"/>
                </a:lnTo>
                <a:lnTo>
                  <a:pt x="406400" y="1257300"/>
                </a:lnTo>
                <a:close/>
              </a:path>
              <a:path w="7061200" h="1257300">
                <a:moveTo>
                  <a:pt x="330200" y="1257300"/>
                </a:moveTo>
                <a:lnTo>
                  <a:pt x="330200" y="1244600"/>
                </a:lnTo>
                <a:lnTo>
                  <a:pt x="292100" y="1244600"/>
                </a:lnTo>
                <a:lnTo>
                  <a:pt x="292100" y="1257300"/>
                </a:lnTo>
                <a:lnTo>
                  <a:pt x="330200" y="1257300"/>
                </a:lnTo>
                <a:close/>
              </a:path>
              <a:path w="7061200" h="1257300">
                <a:moveTo>
                  <a:pt x="260350" y="1257300"/>
                </a:moveTo>
                <a:lnTo>
                  <a:pt x="260350" y="1244600"/>
                </a:lnTo>
                <a:lnTo>
                  <a:pt x="215900" y="1244600"/>
                </a:lnTo>
                <a:lnTo>
                  <a:pt x="215900" y="1257300"/>
                </a:lnTo>
                <a:lnTo>
                  <a:pt x="260350" y="1257300"/>
                </a:lnTo>
                <a:close/>
              </a:path>
              <a:path w="7061200" h="1257300">
                <a:moveTo>
                  <a:pt x="184150" y="1250950"/>
                </a:moveTo>
                <a:lnTo>
                  <a:pt x="184150" y="1244600"/>
                </a:lnTo>
                <a:lnTo>
                  <a:pt x="171450" y="1238250"/>
                </a:lnTo>
                <a:lnTo>
                  <a:pt x="146050" y="1231900"/>
                </a:lnTo>
                <a:lnTo>
                  <a:pt x="139700" y="1244600"/>
                </a:lnTo>
                <a:lnTo>
                  <a:pt x="165100" y="1250950"/>
                </a:lnTo>
                <a:lnTo>
                  <a:pt x="184150" y="1250950"/>
                </a:lnTo>
                <a:close/>
              </a:path>
              <a:path w="7061200" h="1257300">
                <a:moveTo>
                  <a:pt x="101600" y="1212850"/>
                </a:moveTo>
                <a:lnTo>
                  <a:pt x="82550" y="1200150"/>
                </a:lnTo>
                <a:lnTo>
                  <a:pt x="76200" y="1206500"/>
                </a:lnTo>
                <a:lnTo>
                  <a:pt x="95250" y="1219200"/>
                </a:lnTo>
                <a:lnTo>
                  <a:pt x="95250" y="1212850"/>
                </a:lnTo>
                <a:lnTo>
                  <a:pt x="101600" y="1212850"/>
                </a:lnTo>
                <a:close/>
              </a:path>
              <a:path w="7061200" h="1257300">
                <a:moveTo>
                  <a:pt x="114300" y="1231900"/>
                </a:moveTo>
                <a:lnTo>
                  <a:pt x="114300" y="1219200"/>
                </a:lnTo>
                <a:lnTo>
                  <a:pt x="95250" y="1212850"/>
                </a:lnTo>
                <a:lnTo>
                  <a:pt x="95250" y="1219200"/>
                </a:lnTo>
                <a:lnTo>
                  <a:pt x="114300" y="1231900"/>
                </a:lnTo>
                <a:close/>
              </a:path>
              <a:path w="7061200" h="1257300">
                <a:moveTo>
                  <a:pt x="63500" y="1174750"/>
                </a:moveTo>
                <a:lnTo>
                  <a:pt x="44450" y="1155700"/>
                </a:lnTo>
                <a:lnTo>
                  <a:pt x="38100" y="1143000"/>
                </a:lnTo>
                <a:lnTo>
                  <a:pt x="25400" y="1149350"/>
                </a:lnTo>
                <a:lnTo>
                  <a:pt x="31750" y="1162050"/>
                </a:lnTo>
                <a:lnTo>
                  <a:pt x="38100" y="1162050"/>
                </a:lnTo>
                <a:lnTo>
                  <a:pt x="50800" y="1181100"/>
                </a:lnTo>
                <a:lnTo>
                  <a:pt x="63500" y="1174750"/>
                </a:lnTo>
                <a:close/>
              </a:path>
              <a:path w="7061200" h="1257300">
                <a:moveTo>
                  <a:pt x="25400" y="1117600"/>
                </a:moveTo>
                <a:lnTo>
                  <a:pt x="12700" y="1085850"/>
                </a:lnTo>
                <a:lnTo>
                  <a:pt x="12700" y="1079500"/>
                </a:lnTo>
                <a:lnTo>
                  <a:pt x="0" y="1079500"/>
                </a:lnTo>
                <a:lnTo>
                  <a:pt x="0" y="1085850"/>
                </a:lnTo>
                <a:lnTo>
                  <a:pt x="12700" y="1117600"/>
                </a:lnTo>
                <a:lnTo>
                  <a:pt x="25400" y="11176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27089" y="1115171"/>
            <a:ext cx="7937500" cy="6040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1365" marR="1925955" algn="ctr">
              <a:lnSpc>
                <a:spcPct val="102400"/>
              </a:lnSpc>
            </a:pPr>
            <a:r>
              <a:rPr sz="2400" b="1" spc="15" dirty="0">
                <a:latin typeface="Palatino Linotype"/>
                <a:cs typeface="Palatino Linotype"/>
              </a:rPr>
              <a:t>Immo</a:t>
            </a:r>
            <a:r>
              <a:rPr sz="2400" b="1" spc="-20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te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r>
              <a:rPr sz="2400" b="1" spc="114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10" dirty="0">
                <a:latin typeface="Palatino Linotype"/>
                <a:cs typeface="Palatino Linotype"/>
              </a:rPr>
              <a:t>ti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o </a:t>
            </a:r>
            <a:r>
              <a:rPr sz="2400" b="1" spc="-15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0" dirty="0">
                <a:latin typeface="Palatino Linotype"/>
                <a:cs typeface="Palatino Linotype"/>
              </a:rPr>
              <a:t>nc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in</a:t>
            </a:r>
            <a:r>
              <a:rPr sz="2400" b="1" spc="3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endParaRPr sz="2400" dirty="0">
              <a:latin typeface="Palatino Linotype"/>
              <a:cs typeface="Palatino Linotype"/>
            </a:endParaRPr>
          </a:p>
          <a:p>
            <a:pPr>
              <a:lnSpc>
                <a:spcPts val="2350"/>
              </a:lnSpc>
              <a:spcBef>
                <a:spcPts val="19"/>
              </a:spcBef>
            </a:pPr>
            <a:endParaRPr sz="2350" dirty="0"/>
          </a:p>
          <a:p>
            <a:pPr marR="1167765" algn="ctr">
              <a:lnSpc>
                <a:spcPct val="100000"/>
              </a:lnSpc>
            </a:pPr>
            <a:r>
              <a:rPr lang="it-IT" sz="2000" b="1" i="1" dirty="0" smtClean="0">
                <a:latin typeface="Palatino Linotype"/>
                <a:cs typeface="Palatino Linotype"/>
              </a:rPr>
              <a:t>Novità</a:t>
            </a:r>
            <a:endParaRPr sz="2000" dirty="0">
              <a:latin typeface="Palatino Linotype"/>
              <a:cs typeface="Palatino Linotype"/>
            </a:endParaRPr>
          </a:p>
          <a:p>
            <a:pPr>
              <a:lnSpc>
                <a:spcPts val="950"/>
              </a:lnSpc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628265">
              <a:lnSpc>
                <a:spcPct val="100000"/>
              </a:lnSpc>
            </a:pPr>
            <a:endParaRPr sz="1000" dirty="0">
              <a:latin typeface="Times"/>
              <a:cs typeface="Times"/>
            </a:endParaRPr>
          </a:p>
          <a:p>
            <a:pPr marL="107314" marR="1277620" algn="ctr">
              <a:lnSpc>
                <a:spcPct val="100000"/>
              </a:lnSpc>
              <a:spcBef>
                <a:spcPts val="1340"/>
              </a:spcBef>
            </a:pPr>
            <a:r>
              <a:rPr sz="1750" b="1" dirty="0">
                <a:latin typeface="Palatino Linotype"/>
                <a:cs typeface="Palatino Linotype"/>
              </a:rPr>
              <a:t>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à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20" dirty="0">
                <a:latin typeface="Palatino Linotype"/>
                <a:cs typeface="Palatino Linotype"/>
              </a:rPr>
              <a:t>ter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az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 </a:t>
            </a:r>
            <a:r>
              <a:rPr sz="1750" b="1" spc="-204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dd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rrett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75" dirty="0">
                <a:latin typeface="Palatino Linotype"/>
                <a:cs typeface="Palatino Linotype"/>
              </a:rPr>
              <a:t>z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95" dirty="0">
                <a:latin typeface="Palatino Linotype"/>
                <a:cs typeface="Palatino Linotype"/>
              </a:rPr>
              <a:t>in</a:t>
            </a:r>
            <a:r>
              <a:rPr sz="1750" b="1" spc="-9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h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20" dirty="0">
                <a:latin typeface="Palatino Linotype"/>
                <a:cs typeface="Palatino Linotype"/>
              </a:rPr>
              <a:t>raz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 </a:t>
            </a:r>
            <a:r>
              <a:rPr sz="1750" b="1" spc="-204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dd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endParaRPr sz="1750" dirty="0">
              <a:latin typeface="Palatino Linotype"/>
              <a:cs typeface="Palatino Linotype"/>
            </a:endParaRPr>
          </a:p>
          <a:p>
            <a:pPr>
              <a:lnSpc>
                <a:spcPts val="1900"/>
              </a:lnSpc>
              <a:spcBef>
                <a:spcPts val="83"/>
              </a:spcBef>
            </a:pPr>
            <a:endParaRPr sz="1900" dirty="0"/>
          </a:p>
          <a:p>
            <a:pPr marL="12065" marR="1188085" indent="18415" algn="ctr">
              <a:lnSpc>
                <a:spcPct val="100800"/>
              </a:lnSpc>
            </a:pPr>
            <a:r>
              <a:rPr sz="1750" spc="-60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ress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5" dirty="0">
                <a:latin typeface="Palatino Linotype"/>
                <a:cs typeface="Palatino Linotype"/>
              </a:rPr>
              <a:t>essi</a:t>
            </a:r>
            <a:r>
              <a:rPr sz="1750" spc="20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6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 </a:t>
            </a:r>
            <a:r>
              <a:rPr lang="it-IT" sz="1750" b="1" spc="-40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ai fini della </a:t>
            </a:r>
            <a:r>
              <a:rPr sz="1750" b="1" spc="-3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et</a:t>
            </a:r>
            <a:r>
              <a:rPr sz="1750" b="1" spc="2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1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-10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spc="-8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lang="it-IT" sz="1750" b="1" spc="2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zione</a:t>
            </a:r>
            <a:r>
              <a:rPr lang="it-IT" sz="1750" b="1" spc="25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 del </a:t>
            </a:r>
            <a:r>
              <a:rPr sz="1750" b="1" spc="1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2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dd</a:t>
            </a:r>
            <a:r>
              <a:rPr sz="1750" b="1" spc="-9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135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lang="it-IT" sz="1750" b="1" spc="-85" dirty="0" err="1" smtClean="0">
                <a:solidFill>
                  <a:srgbClr val="00009A"/>
                </a:solidFill>
                <a:latin typeface="Palatino Linotype"/>
                <a:cs typeface="Palatino Linotype"/>
              </a:rPr>
              <a:t>mponibile</a:t>
            </a:r>
            <a:r>
              <a:rPr lang="it-IT" sz="1750" b="1" spc="-85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  occorre  partire  </a:t>
            </a:r>
            <a:r>
              <a:rPr lang="it-IT" sz="1750" b="1" u="sng" spc="-85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dalla</a:t>
            </a:r>
            <a:r>
              <a:rPr sz="1750" b="1" u="sng" spc="85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u="sng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u="sng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u="sng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nd</a:t>
            </a:r>
            <a:r>
              <a:rPr sz="1750" b="1" u="sng" spc="-9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u="sng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u="sng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u="sng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u="sng" spc="5" dirty="0">
                <a:solidFill>
                  <a:srgbClr val="00009A"/>
                </a:solidFill>
                <a:latin typeface="Palatino Linotype"/>
                <a:cs typeface="Palatino Linotype"/>
              </a:rPr>
              <a:t>catasta</a:t>
            </a:r>
            <a:r>
              <a:rPr sz="1750" b="1" u="sng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u="sng" spc="2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u="sng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750" b="1" u="sng" spc="2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lang="it-IT" sz="1750" b="1" u="sng" spc="20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rivalutata del 5</a:t>
            </a:r>
            <a:r>
              <a:rPr lang="it-IT" sz="1750" b="1" u="sng" spc="20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% e successivamente </a:t>
            </a:r>
            <a:r>
              <a:rPr lang="it-IT" sz="1750" b="1" u="sng" spc="20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abbattuta del 50%</a:t>
            </a:r>
            <a:r>
              <a:rPr lang="it-IT" sz="1750" b="1" u="sng" spc="20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  </a:t>
            </a:r>
            <a:r>
              <a:rPr lang="it-IT" sz="1750" b="1" spc="20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(rendita effettiva)</a:t>
            </a:r>
          </a:p>
          <a:p>
            <a:pPr marL="12065" marR="1188085" indent="18415" algn="ctr">
              <a:lnSpc>
                <a:spcPct val="100800"/>
              </a:lnSpc>
            </a:pPr>
            <a:r>
              <a:rPr sz="1750" i="1" spc="-30" dirty="0" smtClean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ò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5" dirty="0">
                <a:latin typeface="Palatino Linotype"/>
                <a:cs typeface="Palatino Linotype"/>
              </a:rPr>
              <a:t>essi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6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b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0" dirty="0">
                <a:latin typeface="Palatino Linotype"/>
                <a:cs typeface="Palatino Linotype"/>
              </a:rPr>
              <a:t>at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v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dirty="0">
                <a:latin typeface="Palatino Linotype"/>
                <a:cs typeface="Palatino Linotype"/>
              </a:rPr>
              <a:t>o </a:t>
            </a:r>
            <a:r>
              <a:rPr sz="1750" b="1" spc="-40" dirty="0">
                <a:latin typeface="Palatino Linotype"/>
                <a:cs typeface="Palatino Linotype"/>
              </a:rPr>
              <a:t>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-30" dirty="0">
                <a:latin typeface="Palatino Linotype"/>
                <a:cs typeface="Palatino Linotype"/>
              </a:rPr>
              <a:t>v</a:t>
            </a:r>
            <a:r>
              <a:rPr sz="1750" b="1" spc="15" dirty="0">
                <a:latin typeface="Palatino Linotype"/>
                <a:cs typeface="Palatino Linotype"/>
              </a:rPr>
              <a:t>er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endParaRPr sz="1750" dirty="0">
              <a:latin typeface="Palatino Linotype"/>
              <a:cs typeface="Palatino Linotype"/>
            </a:endParaRPr>
          </a:p>
          <a:p>
            <a:pPr>
              <a:lnSpc>
                <a:spcPts val="2400"/>
              </a:lnSpc>
              <a:spcBef>
                <a:spcPts val="33"/>
              </a:spcBef>
            </a:pPr>
            <a:endParaRPr sz="2400" dirty="0"/>
          </a:p>
          <a:p>
            <a:pPr marL="132715" marR="1289050" indent="-6350" algn="ctr">
              <a:lnSpc>
                <a:spcPct val="100800"/>
              </a:lnSpc>
            </a:pPr>
            <a:endParaRPr lang="it-IT" sz="1750" b="1" dirty="0" smtClean="0">
              <a:latin typeface="Palatino Linotype"/>
              <a:cs typeface="Palatino Linotype"/>
            </a:endParaRPr>
          </a:p>
          <a:p>
            <a:pPr marL="132715" marR="1289050" indent="-6350" algn="ctr">
              <a:lnSpc>
                <a:spcPct val="100800"/>
              </a:lnSpc>
            </a:pPr>
            <a:r>
              <a:rPr lang="it-IT" sz="1750" b="1" dirty="0" smtClean="0">
                <a:latin typeface="Palatino Linotype"/>
                <a:cs typeface="Palatino Linotype"/>
              </a:rPr>
              <a:t>La tassazione </a:t>
            </a:r>
            <a:r>
              <a:rPr sz="1750" b="1" spc="-35" dirty="0" err="1" smtClean="0">
                <a:latin typeface="Palatino Linotype"/>
                <a:cs typeface="Palatino Linotype"/>
              </a:rPr>
              <a:t>n</a:t>
            </a:r>
            <a:r>
              <a:rPr sz="1750" b="1" spc="15" dirty="0" err="1" smtClean="0">
                <a:latin typeface="Palatino Linotype"/>
                <a:cs typeface="Palatino Linotype"/>
              </a:rPr>
              <a:t>e</a:t>
            </a:r>
            <a:r>
              <a:rPr sz="1750" b="1" dirty="0" err="1" smtClean="0">
                <a:latin typeface="Palatino Linotype"/>
                <a:cs typeface="Palatino Linotype"/>
              </a:rPr>
              <a:t>i</a:t>
            </a:r>
            <a:r>
              <a:rPr sz="1750" b="1" spc="25" dirty="0" smtClean="0">
                <a:latin typeface="Palatino Linotype"/>
                <a:cs typeface="Palatino Linotype"/>
              </a:rPr>
              <a:t> 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dd</a:t>
            </a:r>
            <a:r>
              <a:rPr sz="1750" b="1" spc="-5" dirty="0">
                <a:latin typeface="Palatino Linotype"/>
                <a:cs typeface="Palatino Linotype"/>
              </a:rPr>
              <a:t>.</a:t>
            </a:r>
            <a:r>
              <a:rPr sz="1750" b="1" spc="120" dirty="0">
                <a:latin typeface="Palatino Linotype"/>
                <a:cs typeface="Palatino Linotype"/>
              </a:rPr>
              <a:t> </a:t>
            </a:r>
            <a:r>
              <a:rPr sz="1750" b="1" spc="15" dirty="0" smtClean="0">
                <a:latin typeface="Palatino Linotype"/>
                <a:cs typeface="Palatino Linotype"/>
              </a:rPr>
              <a:t>730</a:t>
            </a:r>
            <a:r>
              <a:rPr sz="1750" b="1" spc="-30" dirty="0" smtClean="0">
                <a:latin typeface="Palatino Linotype"/>
                <a:cs typeface="Palatino Linotype"/>
              </a:rPr>
              <a:t>/</a:t>
            </a:r>
            <a:r>
              <a:rPr sz="1750" b="1" spc="25" dirty="0" smtClean="0">
                <a:latin typeface="Palatino Linotype"/>
                <a:cs typeface="Palatino Linotype"/>
              </a:rPr>
              <a:t>201</a:t>
            </a:r>
            <a:r>
              <a:rPr lang="it-IT" sz="1750" b="1" spc="25" dirty="0" smtClean="0">
                <a:latin typeface="Palatino Linotype"/>
                <a:cs typeface="Palatino Linotype"/>
              </a:rPr>
              <a:t>4</a:t>
            </a:r>
            <a:r>
              <a:rPr sz="1750" b="1" spc="-65" dirty="0" smtClean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10" dirty="0">
                <a:latin typeface="Palatino Linotype"/>
                <a:cs typeface="Palatino Linotype"/>
              </a:rPr>
              <a:t>UN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15" dirty="0">
                <a:latin typeface="Palatino Linotype"/>
                <a:cs typeface="Palatino Linotype"/>
              </a:rPr>
              <a:t>C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55" dirty="0">
                <a:latin typeface="Palatino Linotype"/>
                <a:cs typeface="Palatino Linotype"/>
              </a:rPr>
              <a:t> </a:t>
            </a:r>
            <a:r>
              <a:rPr sz="1750" b="1" spc="25" dirty="0" smtClean="0">
                <a:latin typeface="Palatino Linotype"/>
                <a:cs typeface="Palatino Linotype"/>
              </a:rPr>
              <a:t>201</a:t>
            </a:r>
            <a:r>
              <a:rPr lang="it-IT" sz="1750" b="1" spc="25" dirty="0" smtClean="0">
                <a:latin typeface="Palatino Linotype"/>
                <a:cs typeface="Palatino Linotype"/>
              </a:rPr>
              <a:t>4 sarà calcolata sul</a:t>
            </a:r>
            <a:r>
              <a:rPr sz="1750" b="1" spc="25" dirty="0" smtClean="0">
                <a:latin typeface="Palatino Linotype"/>
                <a:cs typeface="Palatino Linotype"/>
              </a:rPr>
              <a:t> </a:t>
            </a:r>
            <a:r>
              <a:rPr sz="1750" b="1" spc="25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“</a:t>
            </a:r>
            <a:r>
              <a:rPr lang="it-IT" sz="1750" b="1" spc="25" dirty="0" smtClean="0">
                <a:solidFill>
                  <a:srgbClr val="FF0000"/>
                </a:solidFill>
                <a:latin typeface="Palatino Linotype"/>
                <a:cs typeface="Palatino Linotype"/>
              </a:rPr>
              <a:t>maggior importo </a:t>
            </a:r>
            <a:r>
              <a:rPr lang="it-IT" sz="1750" b="1" spc="25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tra CANONE LOCAZIONE ridotto del 35%  (65% del canone) e</a:t>
            </a:r>
          </a:p>
          <a:p>
            <a:pPr marL="132715" marR="1289050" indent="-6350" algn="ctr">
              <a:lnSpc>
                <a:spcPct val="100800"/>
              </a:lnSpc>
            </a:pPr>
            <a:r>
              <a:rPr lang="it-IT" sz="1750" b="1" i="1" spc="25" dirty="0" smtClean="0">
                <a:solidFill>
                  <a:srgbClr val="00009A"/>
                </a:solidFill>
                <a:latin typeface="Palatino Linotype"/>
                <a:cs typeface="Palatino Linotype"/>
              </a:rPr>
              <a:t>Rendita catastale effettiva”</a:t>
            </a:r>
            <a:endParaRPr sz="1300" dirty="0">
              <a:latin typeface="Palatino Linotype"/>
              <a:cs typeface="Palatino Linotype"/>
            </a:endParaRPr>
          </a:p>
        </p:txBody>
      </p:sp>
      <p:sp>
        <p:nvSpPr>
          <p:cNvPr id="32" name="Rettangolo 31"/>
          <p:cNvSpPr/>
          <p:nvPr/>
        </p:nvSpPr>
        <p:spPr>
          <a:xfrm rot="19462960">
            <a:off x="6420998" y="1283940"/>
            <a:ext cx="49713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Com’e adesso</a:t>
            </a:r>
            <a:endParaRPr lang="it-IT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17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90559" y="3625850"/>
            <a:ext cx="6959600" cy="819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8959" y="3524250"/>
            <a:ext cx="7061200" cy="920750"/>
          </a:xfrm>
          <a:custGeom>
            <a:avLst/>
            <a:gdLst/>
            <a:ahLst/>
            <a:cxnLst/>
            <a:rect l="l" t="t" r="r" b="b"/>
            <a:pathLst>
              <a:path w="7061200" h="920750">
                <a:moveTo>
                  <a:pt x="6934200" y="6489"/>
                </a:moveTo>
                <a:lnTo>
                  <a:pt x="127000" y="6350"/>
                </a:lnTo>
                <a:lnTo>
                  <a:pt x="88900" y="19050"/>
                </a:lnTo>
                <a:lnTo>
                  <a:pt x="76200" y="25400"/>
                </a:lnTo>
                <a:lnTo>
                  <a:pt x="31750" y="69850"/>
                </a:lnTo>
                <a:lnTo>
                  <a:pt x="25399" y="82550"/>
                </a:lnTo>
                <a:lnTo>
                  <a:pt x="19050" y="88900"/>
                </a:lnTo>
                <a:lnTo>
                  <a:pt x="6350" y="127000"/>
                </a:lnTo>
                <a:lnTo>
                  <a:pt x="0" y="158750"/>
                </a:lnTo>
                <a:lnTo>
                  <a:pt x="6934200" y="6489"/>
                </a:lnTo>
                <a:close/>
              </a:path>
              <a:path w="7061200" h="920750">
                <a:moveTo>
                  <a:pt x="6934200" y="6350"/>
                </a:moveTo>
                <a:lnTo>
                  <a:pt x="6908800" y="0"/>
                </a:lnTo>
                <a:lnTo>
                  <a:pt x="158750" y="0"/>
                </a:lnTo>
                <a:lnTo>
                  <a:pt x="95249" y="12700"/>
                </a:lnTo>
                <a:lnTo>
                  <a:pt x="44449" y="44450"/>
                </a:lnTo>
                <a:lnTo>
                  <a:pt x="12699" y="95250"/>
                </a:lnTo>
                <a:lnTo>
                  <a:pt x="6350" y="126999"/>
                </a:lnTo>
                <a:lnTo>
                  <a:pt x="19050" y="88900"/>
                </a:lnTo>
                <a:lnTo>
                  <a:pt x="25400" y="82550"/>
                </a:lnTo>
                <a:lnTo>
                  <a:pt x="31750" y="69850"/>
                </a:lnTo>
                <a:lnTo>
                  <a:pt x="76200" y="25400"/>
                </a:lnTo>
                <a:lnTo>
                  <a:pt x="88900" y="19050"/>
                </a:lnTo>
                <a:lnTo>
                  <a:pt x="127000" y="6350"/>
                </a:lnTo>
                <a:lnTo>
                  <a:pt x="6934200" y="6350"/>
                </a:lnTo>
                <a:close/>
              </a:path>
              <a:path w="7061200" h="920750">
                <a:moveTo>
                  <a:pt x="6940494" y="912826"/>
                </a:moveTo>
                <a:lnTo>
                  <a:pt x="6934200" y="6489"/>
                </a:lnTo>
                <a:lnTo>
                  <a:pt x="6350" y="158610"/>
                </a:lnTo>
                <a:lnTo>
                  <a:pt x="6350" y="800100"/>
                </a:lnTo>
                <a:lnTo>
                  <a:pt x="12700" y="800100"/>
                </a:lnTo>
                <a:lnTo>
                  <a:pt x="12700" y="819150"/>
                </a:lnTo>
                <a:lnTo>
                  <a:pt x="19050" y="819150"/>
                </a:lnTo>
                <a:lnTo>
                  <a:pt x="19050" y="831850"/>
                </a:lnTo>
                <a:lnTo>
                  <a:pt x="25400" y="831850"/>
                </a:lnTo>
                <a:lnTo>
                  <a:pt x="25400" y="844550"/>
                </a:lnTo>
                <a:lnTo>
                  <a:pt x="31750" y="844550"/>
                </a:lnTo>
                <a:lnTo>
                  <a:pt x="31750" y="857250"/>
                </a:lnTo>
                <a:lnTo>
                  <a:pt x="38100" y="857250"/>
                </a:lnTo>
                <a:lnTo>
                  <a:pt x="69850" y="889000"/>
                </a:lnTo>
                <a:lnTo>
                  <a:pt x="107950" y="908050"/>
                </a:lnTo>
                <a:lnTo>
                  <a:pt x="133350" y="914400"/>
                </a:lnTo>
                <a:lnTo>
                  <a:pt x="6934200" y="920744"/>
                </a:lnTo>
                <a:lnTo>
                  <a:pt x="6934200" y="914399"/>
                </a:lnTo>
                <a:lnTo>
                  <a:pt x="6940494" y="912826"/>
                </a:lnTo>
                <a:close/>
              </a:path>
              <a:path w="7061200" h="920750">
                <a:moveTo>
                  <a:pt x="6940550" y="6350"/>
                </a:moveTo>
                <a:lnTo>
                  <a:pt x="6934200" y="6350"/>
                </a:lnTo>
                <a:lnTo>
                  <a:pt x="6934200" y="6489"/>
                </a:lnTo>
                <a:lnTo>
                  <a:pt x="6940550" y="6350"/>
                </a:lnTo>
                <a:close/>
              </a:path>
              <a:path w="7061200" h="920750">
                <a:moveTo>
                  <a:pt x="6940550" y="920750"/>
                </a:moveTo>
                <a:lnTo>
                  <a:pt x="6940494" y="912826"/>
                </a:lnTo>
                <a:lnTo>
                  <a:pt x="6934200" y="914400"/>
                </a:lnTo>
                <a:lnTo>
                  <a:pt x="6934200" y="920744"/>
                </a:lnTo>
                <a:lnTo>
                  <a:pt x="6940550" y="920750"/>
                </a:lnTo>
                <a:close/>
              </a:path>
              <a:path w="7061200" h="920750">
                <a:moveTo>
                  <a:pt x="6940550" y="920750"/>
                </a:moveTo>
                <a:lnTo>
                  <a:pt x="6934200" y="920744"/>
                </a:lnTo>
                <a:lnTo>
                  <a:pt x="6940550" y="920750"/>
                </a:lnTo>
                <a:close/>
              </a:path>
              <a:path w="7061200" h="920750">
                <a:moveTo>
                  <a:pt x="7061200" y="800100"/>
                </a:moveTo>
                <a:lnTo>
                  <a:pt x="7061200" y="152409"/>
                </a:lnTo>
                <a:lnTo>
                  <a:pt x="7054850" y="774700"/>
                </a:lnTo>
                <a:lnTo>
                  <a:pt x="7048500" y="812800"/>
                </a:lnTo>
                <a:lnTo>
                  <a:pt x="7042150" y="831850"/>
                </a:lnTo>
                <a:lnTo>
                  <a:pt x="7035799" y="844550"/>
                </a:lnTo>
                <a:lnTo>
                  <a:pt x="7029450" y="850900"/>
                </a:lnTo>
                <a:lnTo>
                  <a:pt x="7023100" y="863600"/>
                </a:lnTo>
                <a:lnTo>
                  <a:pt x="7004050" y="882650"/>
                </a:lnTo>
                <a:lnTo>
                  <a:pt x="6991350" y="889000"/>
                </a:lnTo>
                <a:lnTo>
                  <a:pt x="6985000" y="895350"/>
                </a:lnTo>
                <a:lnTo>
                  <a:pt x="6959600" y="908050"/>
                </a:lnTo>
                <a:lnTo>
                  <a:pt x="6940494" y="912826"/>
                </a:lnTo>
                <a:lnTo>
                  <a:pt x="6940550" y="920750"/>
                </a:lnTo>
                <a:lnTo>
                  <a:pt x="6965950" y="914400"/>
                </a:lnTo>
                <a:lnTo>
                  <a:pt x="6991350" y="901700"/>
                </a:lnTo>
                <a:lnTo>
                  <a:pt x="6991350" y="895350"/>
                </a:lnTo>
                <a:lnTo>
                  <a:pt x="6997700" y="895349"/>
                </a:lnTo>
                <a:lnTo>
                  <a:pt x="7016750" y="882650"/>
                </a:lnTo>
                <a:lnTo>
                  <a:pt x="7016750" y="876300"/>
                </a:lnTo>
                <a:lnTo>
                  <a:pt x="7035800" y="857249"/>
                </a:lnTo>
                <a:lnTo>
                  <a:pt x="7048500" y="831849"/>
                </a:lnTo>
                <a:lnTo>
                  <a:pt x="7054850" y="825499"/>
                </a:lnTo>
                <a:lnTo>
                  <a:pt x="7061200" y="800100"/>
                </a:lnTo>
                <a:close/>
              </a:path>
              <a:path w="7061200" h="920750">
                <a:moveTo>
                  <a:pt x="7035799" y="69849"/>
                </a:moveTo>
                <a:lnTo>
                  <a:pt x="7016750" y="44450"/>
                </a:lnTo>
                <a:lnTo>
                  <a:pt x="6997700" y="25400"/>
                </a:lnTo>
                <a:lnTo>
                  <a:pt x="6991350" y="25400"/>
                </a:lnTo>
                <a:lnTo>
                  <a:pt x="6965950" y="12700"/>
                </a:lnTo>
                <a:lnTo>
                  <a:pt x="6940550" y="6350"/>
                </a:lnTo>
                <a:lnTo>
                  <a:pt x="6959600" y="12700"/>
                </a:lnTo>
                <a:lnTo>
                  <a:pt x="6997700" y="31750"/>
                </a:lnTo>
                <a:lnTo>
                  <a:pt x="7035799" y="69849"/>
                </a:lnTo>
                <a:close/>
              </a:path>
              <a:path w="7061200" h="920750">
                <a:moveTo>
                  <a:pt x="7042150" y="82550"/>
                </a:moveTo>
                <a:lnTo>
                  <a:pt x="7035800" y="69850"/>
                </a:lnTo>
                <a:lnTo>
                  <a:pt x="7035800" y="82550"/>
                </a:lnTo>
                <a:lnTo>
                  <a:pt x="7042150" y="82550"/>
                </a:lnTo>
                <a:close/>
              </a:path>
              <a:path w="7061200" h="920750">
                <a:moveTo>
                  <a:pt x="7048500" y="95250"/>
                </a:moveTo>
                <a:lnTo>
                  <a:pt x="7042150" y="82550"/>
                </a:lnTo>
                <a:lnTo>
                  <a:pt x="7042150" y="95250"/>
                </a:lnTo>
                <a:lnTo>
                  <a:pt x="7048500" y="95250"/>
                </a:lnTo>
                <a:close/>
              </a:path>
              <a:path w="7061200" h="920750">
                <a:moveTo>
                  <a:pt x="7061200" y="152400"/>
                </a:moveTo>
                <a:lnTo>
                  <a:pt x="7061200" y="127000"/>
                </a:lnTo>
                <a:lnTo>
                  <a:pt x="7054850" y="95250"/>
                </a:lnTo>
                <a:lnTo>
                  <a:pt x="7048500" y="95250"/>
                </a:lnTo>
                <a:lnTo>
                  <a:pt x="7048500" y="114300"/>
                </a:lnTo>
                <a:lnTo>
                  <a:pt x="7054850" y="114300"/>
                </a:lnTo>
                <a:lnTo>
                  <a:pt x="7054850" y="152400"/>
                </a:lnTo>
                <a:lnTo>
                  <a:pt x="7061200" y="1524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95309" y="3530600"/>
            <a:ext cx="705485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88959" y="3524250"/>
            <a:ext cx="7061200" cy="927100"/>
          </a:xfrm>
          <a:custGeom>
            <a:avLst/>
            <a:gdLst/>
            <a:ahLst/>
            <a:cxnLst/>
            <a:rect l="l" t="t" r="r" b="b"/>
            <a:pathLst>
              <a:path w="7061200" h="927100">
                <a:moveTo>
                  <a:pt x="7061200" y="800100"/>
                </a:moveTo>
                <a:lnTo>
                  <a:pt x="7061200" y="127000"/>
                </a:lnTo>
                <a:lnTo>
                  <a:pt x="7054850" y="95250"/>
                </a:lnTo>
                <a:lnTo>
                  <a:pt x="7048500" y="95250"/>
                </a:lnTo>
                <a:lnTo>
                  <a:pt x="7035800" y="69850"/>
                </a:lnTo>
                <a:lnTo>
                  <a:pt x="7016750" y="44450"/>
                </a:lnTo>
                <a:lnTo>
                  <a:pt x="6997700" y="25400"/>
                </a:lnTo>
                <a:lnTo>
                  <a:pt x="6991350" y="25400"/>
                </a:lnTo>
                <a:lnTo>
                  <a:pt x="6965950" y="12700"/>
                </a:lnTo>
                <a:lnTo>
                  <a:pt x="6940550" y="6350"/>
                </a:lnTo>
                <a:lnTo>
                  <a:pt x="6934200" y="6350"/>
                </a:lnTo>
                <a:lnTo>
                  <a:pt x="6908800" y="0"/>
                </a:lnTo>
                <a:lnTo>
                  <a:pt x="158750" y="0"/>
                </a:lnTo>
                <a:lnTo>
                  <a:pt x="95249" y="12700"/>
                </a:lnTo>
                <a:lnTo>
                  <a:pt x="44449" y="44450"/>
                </a:lnTo>
                <a:lnTo>
                  <a:pt x="12699" y="95250"/>
                </a:lnTo>
                <a:lnTo>
                  <a:pt x="0" y="158750"/>
                </a:lnTo>
                <a:lnTo>
                  <a:pt x="0" y="768350"/>
                </a:lnTo>
                <a:lnTo>
                  <a:pt x="6350" y="800100"/>
                </a:lnTo>
                <a:lnTo>
                  <a:pt x="12700" y="825500"/>
                </a:lnTo>
                <a:lnTo>
                  <a:pt x="12699" y="127000"/>
                </a:lnTo>
                <a:lnTo>
                  <a:pt x="38099" y="76200"/>
                </a:lnTo>
                <a:lnTo>
                  <a:pt x="57149" y="50800"/>
                </a:lnTo>
                <a:lnTo>
                  <a:pt x="57149" y="57150"/>
                </a:lnTo>
                <a:lnTo>
                  <a:pt x="76199" y="38100"/>
                </a:lnTo>
                <a:lnTo>
                  <a:pt x="101599" y="19050"/>
                </a:lnTo>
                <a:lnTo>
                  <a:pt x="101599" y="25400"/>
                </a:lnTo>
                <a:lnTo>
                  <a:pt x="127000" y="12700"/>
                </a:lnTo>
                <a:lnTo>
                  <a:pt x="6934200" y="12700"/>
                </a:lnTo>
                <a:lnTo>
                  <a:pt x="6965950" y="25400"/>
                </a:lnTo>
                <a:lnTo>
                  <a:pt x="6965950" y="19050"/>
                </a:lnTo>
                <a:lnTo>
                  <a:pt x="6991350" y="38100"/>
                </a:lnTo>
                <a:lnTo>
                  <a:pt x="7010400" y="57150"/>
                </a:lnTo>
                <a:lnTo>
                  <a:pt x="7010400" y="50800"/>
                </a:lnTo>
                <a:lnTo>
                  <a:pt x="7029450" y="76200"/>
                </a:lnTo>
                <a:lnTo>
                  <a:pt x="7042150" y="101600"/>
                </a:lnTo>
                <a:lnTo>
                  <a:pt x="7048500" y="127000"/>
                </a:lnTo>
                <a:lnTo>
                  <a:pt x="7054850" y="158750"/>
                </a:lnTo>
                <a:lnTo>
                  <a:pt x="7054850" y="825500"/>
                </a:lnTo>
                <a:lnTo>
                  <a:pt x="7061200" y="800100"/>
                </a:lnTo>
                <a:close/>
              </a:path>
              <a:path w="7061200" h="927100">
                <a:moveTo>
                  <a:pt x="7054850" y="825500"/>
                </a:moveTo>
                <a:lnTo>
                  <a:pt x="7054850" y="768350"/>
                </a:lnTo>
                <a:lnTo>
                  <a:pt x="7048500" y="800100"/>
                </a:lnTo>
                <a:lnTo>
                  <a:pt x="7048500" y="793750"/>
                </a:lnTo>
                <a:lnTo>
                  <a:pt x="7029450" y="850900"/>
                </a:lnTo>
                <a:lnTo>
                  <a:pt x="6991350" y="889000"/>
                </a:lnTo>
                <a:lnTo>
                  <a:pt x="6934200" y="914400"/>
                </a:lnTo>
                <a:lnTo>
                  <a:pt x="127000" y="914400"/>
                </a:lnTo>
                <a:lnTo>
                  <a:pt x="76200" y="889000"/>
                </a:lnTo>
                <a:lnTo>
                  <a:pt x="38100" y="850900"/>
                </a:lnTo>
                <a:lnTo>
                  <a:pt x="25400" y="825500"/>
                </a:lnTo>
                <a:lnTo>
                  <a:pt x="12700" y="793750"/>
                </a:lnTo>
                <a:lnTo>
                  <a:pt x="12700" y="831850"/>
                </a:lnTo>
                <a:lnTo>
                  <a:pt x="25400" y="857250"/>
                </a:lnTo>
                <a:lnTo>
                  <a:pt x="44450" y="876300"/>
                </a:lnTo>
                <a:lnTo>
                  <a:pt x="44450" y="882650"/>
                </a:lnTo>
                <a:lnTo>
                  <a:pt x="50800" y="882650"/>
                </a:lnTo>
                <a:lnTo>
                  <a:pt x="69850" y="895350"/>
                </a:lnTo>
                <a:lnTo>
                  <a:pt x="69850" y="901700"/>
                </a:lnTo>
                <a:lnTo>
                  <a:pt x="95250" y="914400"/>
                </a:lnTo>
                <a:lnTo>
                  <a:pt x="158750" y="927100"/>
                </a:lnTo>
                <a:lnTo>
                  <a:pt x="6908800" y="927100"/>
                </a:lnTo>
                <a:lnTo>
                  <a:pt x="6934200" y="920750"/>
                </a:lnTo>
                <a:lnTo>
                  <a:pt x="6940550" y="920750"/>
                </a:lnTo>
                <a:lnTo>
                  <a:pt x="6965950" y="914400"/>
                </a:lnTo>
                <a:lnTo>
                  <a:pt x="6991350" y="901700"/>
                </a:lnTo>
                <a:lnTo>
                  <a:pt x="6991350" y="895350"/>
                </a:lnTo>
                <a:lnTo>
                  <a:pt x="6997700" y="895350"/>
                </a:lnTo>
                <a:lnTo>
                  <a:pt x="7016750" y="882650"/>
                </a:lnTo>
                <a:lnTo>
                  <a:pt x="7016750" y="876300"/>
                </a:lnTo>
                <a:lnTo>
                  <a:pt x="7035800" y="857250"/>
                </a:lnTo>
                <a:lnTo>
                  <a:pt x="7048500" y="831850"/>
                </a:lnTo>
                <a:lnTo>
                  <a:pt x="7054850" y="8255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242932" y="3565499"/>
            <a:ext cx="6558280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3175" algn="ctr">
              <a:lnSpc>
                <a:spcPct val="101200"/>
              </a:lnSpc>
            </a:pPr>
            <a:r>
              <a:rPr sz="1750" spc="-30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n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lla </a:t>
            </a:r>
            <a:r>
              <a:rPr sz="1750" b="1" spc="-30" dirty="0">
                <a:latin typeface="Palatino Linotype"/>
                <a:cs typeface="Palatino Linotype"/>
              </a:rPr>
              <a:t>v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dirty="0">
                <a:latin typeface="Palatino Linotype"/>
                <a:cs typeface="Palatino Linotype"/>
              </a:rPr>
              <a:t>,</a:t>
            </a:r>
            <a:r>
              <a:rPr sz="1750" b="1" spc="7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h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,</a:t>
            </a:r>
            <a:r>
              <a:rPr sz="1750" b="1" spc="17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terre</a:t>
            </a:r>
            <a:r>
              <a:rPr sz="1750" b="1" spc="-20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20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f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5" dirty="0">
                <a:latin typeface="Palatino Linotype"/>
                <a:cs typeface="Palatino Linotype"/>
              </a:rPr>
              <a:t>c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7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gu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95309" y="1333500"/>
            <a:ext cx="7023100" cy="13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2609" y="1473200"/>
            <a:ext cx="7061200" cy="71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49309" y="5041900"/>
            <a:ext cx="2609849" cy="1092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0259" y="5022850"/>
            <a:ext cx="2647950" cy="1123950"/>
          </a:xfrm>
          <a:custGeom>
            <a:avLst/>
            <a:gdLst/>
            <a:ahLst/>
            <a:cxnLst/>
            <a:rect l="l" t="t" r="r" b="b"/>
            <a:pathLst>
              <a:path w="2647950" h="1123950">
                <a:moveTo>
                  <a:pt x="63500" y="107950"/>
                </a:moveTo>
                <a:lnTo>
                  <a:pt x="57150" y="107950"/>
                </a:lnTo>
                <a:lnTo>
                  <a:pt x="57150" y="63500"/>
                </a:lnTo>
                <a:lnTo>
                  <a:pt x="38100" y="88900"/>
                </a:lnTo>
                <a:lnTo>
                  <a:pt x="31750" y="88900"/>
                </a:lnTo>
                <a:lnTo>
                  <a:pt x="19050" y="120650"/>
                </a:lnTo>
                <a:lnTo>
                  <a:pt x="12700" y="127000"/>
                </a:lnTo>
                <a:lnTo>
                  <a:pt x="6350" y="158750"/>
                </a:lnTo>
                <a:lnTo>
                  <a:pt x="0" y="196850"/>
                </a:lnTo>
                <a:lnTo>
                  <a:pt x="0" y="1117600"/>
                </a:lnTo>
                <a:lnTo>
                  <a:pt x="6350" y="1123950"/>
                </a:lnTo>
                <a:lnTo>
                  <a:pt x="19050" y="1123950"/>
                </a:lnTo>
                <a:lnTo>
                  <a:pt x="19050" y="1092200"/>
                </a:lnTo>
                <a:lnTo>
                  <a:pt x="31750" y="1092200"/>
                </a:lnTo>
                <a:lnTo>
                  <a:pt x="31750" y="196850"/>
                </a:lnTo>
                <a:lnTo>
                  <a:pt x="44450" y="133350"/>
                </a:lnTo>
                <a:lnTo>
                  <a:pt x="44450" y="139700"/>
                </a:lnTo>
                <a:lnTo>
                  <a:pt x="63500" y="107950"/>
                </a:lnTo>
                <a:close/>
              </a:path>
              <a:path w="2647950" h="1123950">
                <a:moveTo>
                  <a:pt x="2546350" y="1099820"/>
                </a:moveTo>
                <a:lnTo>
                  <a:pt x="2546350" y="1066799"/>
                </a:lnTo>
                <a:lnTo>
                  <a:pt x="2482850" y="1092199"/>
                </a:lnTo>
                <a:lnTo>
                  <a:pt x="19050" y="1092200"/>
                </a:lnTo>
                <a:lnTo>
                  <a:pt x="31750" y="1111250"/>
                </a:lnTo>
                <a:lnTo>
                  <a:pt x="31750" y="1123950"/>
                </a:lnTo>
                <a:lnTo>
                  <a:pt x="2489200" y="1123949"/>
                </a:lnTo>
                <a:lnTo>
                  <a:pt x="2527300" y="1111249"/>
                </a:lnTo>
                <a:lnTo>
                  <a:pt x="2546350" y="1099820"/>
                </a:lnTo>
                <a:close/>
              </a:path>
              <a:path w="2647950" h="1123950">
                <a:moveTo>
                  <a:pt x="31750" y="1123950"/>
                </a:moveTo>
                <a:lnTo>
                  <a:pt x="31750" y="1111250"/>
                </a:lnTo>
                <a:lnTo>
                  <a:pt x="19050" y="1092200"/>
                </a:lnTo>
                <a:lnTo>
                  <a:pt x="19050" y="1123950"/>
                </a:lnTo>
                <a:lnTo>
                  <a:pt x="31750" y="1123950"/>
                </a:lnTo>
                <a:close/>
              </a:path>
              <a:path w="2647950" h="1123950">
                <a:moveTo>
                  <a:pt x="2647950" y="927099"/>
                </a:moveTo>
                <a:lnTo>
                  <a:pt x="2647887" y="16933"/>
                </a:lnTo>
                <a:lnTo>
                  <a:pt x="2642627" y="4233"/>
                </a:lnTo>
                <a:lnTo>
                  <a:pt x="2628900" y="0"/>
                </a:lnTo>
                <a:lnTo>
                  <a:pt x="196850" y="0"/>
                </a:lnTo>
                <a:lnTo>
                  <a:pt x="158750" y="6350"/>
                </a:lnTo>
                <a:lnTo>
                  <a:pt x="120650" y="19050"/>
                </a:lnTo>
                <a:lnTo>
                  <a:pt x="57150" y="57150"/>
                </a:lnTo>
                <a:lnTo>
                  <a:pt x="57150" y="107950"/>
                </a:lnTo>
                <a:lnTo>
                  <a:pt x="82550" y="82550"/>
                </a:lnTo>
                <a:lnTo>
                  <a:pt x="101600" y="68262"/>
                </a:lnTo>
                <a:lnTo>
                  <a:pt x="101600" y="63500"/>
                </a:lnTo>
                <a:lnTo>
                  <a:pt x="133350" y="44450"/>
                </a:lnTo>
                <a:lnTo>
                  <a:pt x="165100" y="38100"/>
                </a:lnTo>
                <a:lnTo>
                  <a:pt x="203200" y="31750"/>
                </a:lnTo>
                <a:lnTo>
                  <a:pt x="2616200" y="31749"/>
                </a:lnTo>
                <a:lnTo>
                  <a:pt x="2616200" y="19049"/>
                </a:lnTo>
                <a:lnTo>
                  <a:pt x="2628900" y="31749"/>
                </a:lnTo>
                <a:lnTo>
                  <a:pt x="2628900" y="1003299"/>
                </a:lnTo>
                <a:lnTo>
                  <a:pt x="2635250" y="1003299"/>
                </a:lnTo>
                <a:lnTo>
                  <a:pt x="2641600" y="971549"/>
                </a:lnTo>
                <a:lnTo>
                  <a:pt x="2641600" y="965199"/>
                </a:lnTo>
                <a:lnTo>
                  <a:pt x="2647950" y="927099"/>
                </a:lnTo>
                <a:close/>
              </a:path>
              <a:path w="2647950" h="1123950">
                <a:moveTo>
                  <a:pt x="107950" y="63500"/>
                </a:moveTo>
                <a:lnTo>
                  <a:pt x="101600" y="63500"/>
                </a:lnTo>
                <a:lnTo>
                  <a:pt x="101600" y="68262"/>
                </a:lnTo>
                <a:lnTo>
                  <a:pt x="107950" y="63500"/>
                </a:lnTo>
                <a:close/>
              </a:path>
              <a:path w="2647950" h="1123950">
                <a:moveTo>
                  <a:pt x="2590800" y="1066799"/>
                </a:moveTo>
                <a:lnTo>
                  <a:pt x="2590800" y="1022349"/>
                </a:lnTo>
                <a:lnTo>
                  <a:pt x="2565400" y="1047749"/>
                </a:lnTo>
                <a:lnTo>
                  <a:pt x="2565400" y="1041399"/>
                </a:lnTo>
                <a:lnTo>
                  <a:pt x="2540000" y="1066799"/>
                </a:lnTo>
                <a:lnTo>
                  <a:pt x="2546350" y="1066799"/>
                </a:lnTo>
                <a:lnTo>
                  <a:pt x="2546350" y="1099820"/>
                </a:lnTo>
                <a:lnTo>
                  <a:pt x="2559050" y="1092199"/>
                </a:lnTo>
                <a:lnTo>
                  <a:pt x="2590800" y="1066799"/>
                </a:lnTo>
                <a:close/>
              </a:path>
              <a:path w="2647950" h="1123950">
                <a:moveTo>
                  <a:pt x="2616200" y="1041399"/>
                </a:moveTo>
                <a:lnTo>
                  <a:pt x="2616200" y="927099"/>
                </a:lnTo>
                <a:lnTo>
                  <a:pt x="2609850" y="965199"/>
                </a:lnTo>
                <a:lnTo>
                  <a:pt x="2609850" y="958849"/>
                </a:lnTo>
                <a:lnTo>
                  <a:pt x="2603500" y="990599"/>
                </a:lnTo>
                <a:lnTo>
                  <a:pt x="2584450" y="1022349"/>
                </a:lnTo>
                <a:lnTo>
                  <a:pt x="2590800" y="1022349"/>
                </a:lnTo>
                <a:lnTo>
                  <a:pt x="2590800" y="1066799"/>
                </a:lnTo>
                <a:lnTo>
                  <a:pt x="2609850" y="1041399"/>
                </a:lnTo>
                <a:lnTo>
                  <a:pt x="2616200" y="1041399"/>
                </a:lnTo>
                <a:close/>
              </a:path>
              <a:path w="2647950" h="1123950">
                <a:moveTo>
                  <a:pt x="2628900" y="31749"/>
                </a:moveTo>
                <a:lnTo>
                  <a:pt x="2616200" y="19049"/>
                </a:lnTo>
                <a:lnTo>
                  <a:pt x="2616200" y="31749"/>
                </a:lnTo>
                <a:lnTo>
                  <a:pt x="2628900" y="31749"/>
                </a:lnTo>
                <a:close/>
              </a:path>
              <a:path w="2647950" h="1123950">
                <a:moveTo>
                  <a:pt x="2628900" y="1003299"/>
                </a:moveTo>
                <a:lnTo>
                  <a:pt x="2628900" y="31749"/>
                </a:lnTo>
                <a:lnTo>
                  <a:pt x="2616200" y="31749"/>
                </a:lnTo>
                <a:lnTo>
                  <a:pt x="2616200" y="1035049"/>
                </a:lnTo>
                <a:lnTo>
                  <a:pt x="2628900" y="1003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49354" y="5318785"/>
            <a:ext cx="1810385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0" marR="6350" indent="-203200">
              <a:lnSpc>
                <a:spcPct val="101000"/>
              </a:lnSpc>
            </a:pPr>
            <a:r>
              <a:rPr sz="1650" b="1" spc="-15" dirty="0">
                <a:latin typeface="Palatino Linotype"/>
                <a:cs typeface="Palatino Linotype"/>
              </a:rPr>
              <a:t>L</a:t>
            </a:r>
            <a:r>
              <a:rPr sz="1650" b="1" spc="-40" dirty="0">
                <a:latin typeface="Palatino Linotype"/>
                <a:cs typeface="Palatino Linotype"/>
              </a:rPr>
              <a:t>O</a:t>
            </a:r>
            <a:r>
              <a:rPr sz="1650" b="1" spc="-5" dirty="0">
                <a:latin typeface="Palatino Linotype"/>
                <a:cs typeface="Palatino Linotype"/>
              </a:rPr>
              <a:t>TT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ZZ</a:t>
            </a:r>
            <a:r>
              <a:rPr sz="1650" b="1" dirty="0">
                <a:latin typeface="Palatino Linotype"/>
                <a:cs typeface="Palatino Linotype"/>
              </a:rPr>
              <a:t>A</a:t>
            </a:r>
            <a:r>
              <a:rPr sz="1650" b="1" spc="-5" dirty="0">
                <a:latin typeface="Palatino Linotype"/>
                <a:cs typeface="Palatino Linotype"/>
              </a:rPr>
              <a:t>Z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spc="-25" dirty="0">
                <a:latin typeface="Palatino Linotype"/>
                <a:cs typeface="Palatino Linotype"/>
              </a:rPr>
              <a:t>ON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-5" dirty="0">
                <a:latin typeface="Palatino Linotype"/>
                <a:cs typeface="Palatino Linotype"/>
              </a:rPr>
              <a:t> </a:t>
            </a:r>
            <a:r>
              <a:rPr sz="1650" b="1" spc="-25" dirty="0">
                <a:latin typeface="Palatino Linotype"/>
                <a:cs typeface="Palatino Linotype"/>
              </a:rPr>
              <a:t>D</a:t>
            </a:r>
            <a:r>
              <a:rPr sz="1650" b="1" dirty="0">
                <a:latin typeface="Palatino Linotype"/>
                <a:cs typeface="Palatino Linotype"/>
              </a:rPr>
              <a:t>EI</a:t>
            </a:r>
            <a:r>
              <a:rPr sz="1650" b="1" spc="-5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latin typeface="Palatino Linotype"/>
                <a:cs typeface="Palatino Linotype"/>
              </a:rPr>
              <a:t>T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0" dirty="0">
                <a:latin typeface="Palatino Linotype"/>
                <a:cs typeface="Palatino Linotype"/>
              </a:rPr>
              <a:t>RR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-25" dirty="0">
                <a:latin typeface="Palatino Linotype"/>
                <a:cs typeface="Palatino Linotype"/>
              </a:rPr>
              <a:t>N</a:t>
            </a:r>
            <a:r>
              <a:rPr sz="1650" b="1" dirty="0">
                <a:latin typeface="Palatino Linotype"/>
                <a:cs typeface="Palatino Linotype"/>
              </a:rPr>
              <a:t>I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92659" y="5041900"/>
            <a:ext cx="2749550" cy="1092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79959" y="5022850"/>
            <a:ext cx="2774950" cy="1123950"/>
          </a:xfrm>
          <a:custGeom>
            <a:avLst/>
            <a:gdLst/>
            <a:ahLst/>
            <a:cxnLst/>
            <a:rect l="l" t="t" r="r" b="b"/>
            <a:pathLst>
              <a:path w="2774950" h="1123950">
                <a:moveTo>
                  <a:pt x="31749" y="1123950"/>
                </a:moveTo>
                <a:lnTo>
                  <a:pt x="31750" y="1111250"/>
                </a:lnTo>
                <a:lnTo>
                  <a:pt x="12700" y="1092200"/>
                </a:lnTo>
                <a:lnTo>
                  <a:pt x="12700" y="127000"/>
                </a:lnTo>
                <a:lnTo>
                  <a:pt x="0" y="158750"/>
                </a:lnTo>
                <a:lnTo>
                  <a:pt x="0" y="1117600"/>
                </a:lnTo>
                <a:lnTo>
                  <a:pt x="6350" y="1123950"/>
                </a:lnTo>
                <a:lnTo>
                  <a:pt x="31749" y="1123950"/>
                </a:lnTo>
                <a:close/>
              </a:path>
              <a:path w="2774950" h="1123950">
                <a:moveTo>
                  <a:pt x="2774950" y="927099"/>
                </a:moveTo>
                <a:lnTo>
                  <a:pt x="2774950" y="6349"/>
                </a:lnTo>
                <a:lnTo>
                  <a:pt x="2768600" y="0"/>
                </a:lnTo>
                <a:lnTo>
                  <a:pt x="190500" y="0"/>
                </a:lnTo>
                <a:lnTo>
                  <a:pt x="158750" y="6350"/>
                </a:lnTo>
                <a:lnTo>
                  <a:pt x="152400" y="6350"/>
                </a:lnTo>
                <a:lnTo>
                  <a:pt x="120650" y="19050"/>
                </a:lnTo>
                <a:lnTo>
                  <a:pt x="114300" y="19050"/>
                </a:lnTo>
                <a:lnTo>
                  <a:pt x="88900" y="38100"/>
                </a:lnTo>
                <a:lnTo>
                  <a:pt x="82550" y="38100"/>
                </a:lnTo>
                <a:lnTo>
                  <a:pt x="57150" y="57150"/>
                </a:lnTo>
                <a:lnTo>
                  <a:pt x="57150" y="63500"/>
                </a:lnTo>
                <a:lnTo>
                  <a:pt x="31750" y="88900"/>
                </a:lnTo>
                <a:lnTo>
                  <a:pt x="12700" y="120650"/>
                </a:lnTo>
                <a:lnTo>
                  <a:pt x="12700" y="1092200"/>
                </a:lnTo>
                <a:lnTo>
                  <a:pt x="31750" y="1092200"/>
                </a:lnTo>
                <a:lnTo>
                  <a:pt x="31750" y="165100"/>
                </a:lnTo>
                <a:lnTo>
                  <a:pt x="38100" y="149225"/>
                </a:lnTo>
                <a:lnTo>
                  <a:pt x="38100" y="139700"/>
                </a:lnTo>
                <a:lnTo>
                  <a:pt x="57150" y="107950"/>
                </a:lnTo>
                <a:lnTo>
                  <a:pt x="76200" y="82550"/>
                </a:lnTo>
                <a:lnTo>
                  <a:pt x="101600" y="63500"/>
                </a:lnTo>
                <a:lnTo>
                  <a:pt x="127000" y="48260"/>
                </a:lnTo>
                <a:lnTo>
                  <a:pt x="127000" y="44450"/>
                </a:lnTo>
                <a:lnTo>
                  <a:pt x="158750" y="39158"/>
                </a:lnTo>
                <a:lnTo>
                  <a:pt x="158750" y="38100"/>
                </a:lnTo>
                <a:lnTo>
                  <a:pt x="196850" y="31750"/>
                </a:lnTo>
                <a:lnTo>
                  <a:pt x="2743200" y="31749"/>
                </a:lnTo>
                <a:lnTo>
                  <a:pt x="2743200" y="19049"/>
                </a:lnTo>
                <a:lnTo>
                  <a:pt x="2762250" y="31749"/>
                </a:lnTo>
                <a:lnTo>
                  <a:pt x="2762250" y="1003299"/>
                </a:lnTo>
                <a:lnTo>
                  <a:pt x="2768600" y="971549"/>
                </a:lnTo>
                <a:lnTo>
                  <a:pt x="2768600" y="965199"/>
                </a:lnTo>
                <a:lnTo>
                  <a:pt x="2774950" y="927099"/>
                </a:lnTo>
                <a:close/>
              </a:path>
              <a:path w="2774950" h="1123950">
                <a:moveTo>
                  <a:pt x="2673350" y="1099820"/>
                </a:moveTo>
                <a:lnTo>
                  <a:pt x="2673350" y="1066799"/>
                </a:lnTo>
                <a:lnTo>
                  <a:pt x="2609850" y="1092199"/>
                </a:lnTo>
                <a:lnTo>
                  <a:pt x="12700" y="1092200"/>
                </a:lnTo>
                <a:lnTo>
                  <a:pt x="31750" y="1111250"/>
                </a:lnTo>
                <a:lnTo>
                  <a:pt x="31749" y="1123950"/>
                </a:lnTo>
                <a:lnTo>
                  <a:pt x="2616200" y="1123949"/>
                </a:lnTo>
                <a:lnTo>
                  <a:pt x="2654300" y="1111249"/>
                </a:lnTo>
                <a:lnTo>
                  <a:pt x="2673350" y="1099820"/>
                </a:lnTo>
                <a:close/>
              </a:path>
              <a:path w="2774950" h="1123950">
                <a:moveTo>
                  <a:pt x="44450" y="133350"/>
                </a:moveTo>
                <a:lnTo>
                  <a:pt x="38100" y="139700"/>
                </a:lnTo>
                <a:lnTo>
                  <a:pt x="38100" y="149225"/>
                </a:lnTo>
                <a:lnTo>
                  <a:pt x="44450" y="133350"/>
                </a:lnTo>
                <a:close/>
              </a:path>
              <a:path w="2774950" h="1123950">
                <a:moveTo>
                  <a:pt x="133350" y="44450"/>
                </a:moveTo>
                <a:lnTo>
                  <a:pt x="127000" y="44450"/>
                </a:lnTo>
                <a:lnTo>
                  <a:pt x="127000" y="48260"/>
                </a:lnTo>
                <a:lnTo>
                  <a:pt x="133350" y="44450"/>
                </a:lnTo>
                <a:close/>
              </a:path>
              <a:path w="2774950" h="1123950">
                <a:moveTo>
                  <a:pt x="165100" y="38100"/>
                </a:moveTo>
                <a:lnTo>
                  <a:pt x="158750" y="38100"/>
                </a:lnTo>
                <a:lnTo>
                  <a:pt x="158750" y="39158"/>
                </a:lnTo>
                <a:lnTo>
                  <a:pt x="165100" y="38100"/>
                </a:lnTo>
                <a:close/>
              </a:path>
              <a:path w="2774950" h="1123950">
                <a:moveTo>
                  <a:pt x="2698750" y="1041399"/>
                </a:moveTo>
                <a:lnTo>
                  <a:pt x="2667000" y="1066799"/>
                </a:lnTo>
                <a:lnTo>
                  <a:pt x="2673350" y="1066799"/>
                </a:lnTo>
                <a:lnTo>
                  <a:pt x="2673350" y="1099820"/>
                </a:lnTo>
                <a:lnTo>
                  <a:pt x="2686050" y="1092199"/>
                </a:lnTo>
                <a:lnTo>
                  <a:pt x="2692400" y="1087119"/>
                </a:lnTo>
                <a:lnTo>
                  <a:pt x="2692400" y="1047749"/>
                </a:lnTo>
                <a:lnTo>
                  <a:pt x="2698750" y="1041399"/>
                </a:lnTo>
                <a:close/>
              </a:path>
              <a:path w="2774950" h="1123950">
                <a:moveTo>
                  <a:pt x="2717800" y="1066799"/>
                </a:moveTo>
                <a:lnTo>
                  <a:pt x="2717800" y="1022349"/>
                </a:lnTo>
                <a:lnTo>
                  <a:pt x="2692400" y="1047749"/>
                </a:lnTo>
                <a:lnTo>
                  <a:pt x="2692400" y="1087119"/>
                </a:lnTo>
                <a:lnTo>
                  <a:pt x="2717800" y="1066799"/>
                </a:lnTo>
                <a:close/>
              </a:path>
              <a:path w="2774950" h="1123950">
                <a:moveTo>
                  <a:pt x="2743200" y="1041399"/>
                </a:moveTo>
                <a:lnTo>
                  <a:pt x="2743200" y="958849"/>
                </a:lnTo>
                <a:lnTo>
                  <a:pt x="2730500" y="990599"/>
                </a:lnTo>
                <a:lnTo>
                  <a:pt x="2711450" y="1022349"/>
                </a:lnTo>
                <a:lnTo>
                  <a:pt x="2717800" y="1022349"/>
                </a:lnTo>
                <a:lnTo>
                  <a:pt x="2717800" y="1066799"/>
                </a:lnTo>
                <a:lnTo>
                  <a:pt x="2743200" y="1041399"/>
                </a:lnTo>
                <a:close/>
              </a:path>
              <a:path w="2774950" h="1123950">
                <a:moveTo>
                  <a:pt x="2762250" y="31749"/>
                </a:moveTo>
                <a:lnTo>
                  <a:pt x="2743200" y="19049"/>
                </a:lnTo>
                <a:lnTo>
                  <a:pt x="2743200" y="31749"/>
                </a:lnTo>
                <a:lnTo>
                  <a:pt x="2762250" y="31749"/>
                </a:lnTo>
                <a:close/>
              </a:path>
              <a:path w="2774950" h="1123950">
                <a:moveTo>
                  <a:pt x="2762250" y="1003299"/>
                </a:moveTo>
                <a:lnTo>
                  <a:pt x="2762250" y="31749"/>
                </a:lnTo>
                <a:lnTo>
                  <a:pt x="2743200" y="31749"/>
                </a:lnTo>
                <a:lnTo>
                  <a:pt x="2743200" y="1035049"/>
                </a:lnTo>
                <a:lnTo>
                  <a:pt x="2755900" y="1003299"/>
                </a:lnTo>
                <a:lnTo>
                  <a:pt x="2762250" y="1003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19654" y="5195054"/>
            <a:ext cx="2489200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99700"/>
              </a:lnSpc>
            </a:pPr>
            <a:r>
              <a:rPr sz="1650" b="1" spc="-15" dirty="0">
                <a:latin typeface="Palatino Linotype"/>
                <a:cs typeface="Palatino Linotype"/>
              </a:rPr>
              <a:t>ESEC</a:t>
            </a:r>
            <a:r>
              <a:rPr sz="1650" b="1" dirty="0">
                <a:latin typeface="Palatino Linotype"/>
                <a:cs typeface="Palatino Linotype"/>
              </a:rPr>
              <a:t>U</a:t>
            </a:r>
            <a:r>
              <a:rPr sz="1650" b="1" spc="-20" dirty="0">
                <a:latin typeface="Palatino Linotype"/>
                <a:cs typeface="Palatino Linotype"/>
              </a:rPr>
              <a:t>Z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spc="-25" dirty="0">
                <a:latin typeface="Palatino Linotype"/>
                <a:cs typeface="Palatino Linotype"/>
              </a:rPr>
              <a:t>ON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85" dirty="0">
                <a:latin typeface="Palatino Linotype"/>
                <a:cs typeface="Palatino Linotype"/>
              </a:rPr>
              <a:t> </a:t>
            </a:r>
            <a:r>
              <a:rPr sz="1650" b="1" spc="-25" dirty="0">
                <a:latin typeface="Palatino Linotype"/>
                <a:cs typeface="Palatino Linotype"/>
              </a:rPr>
              <a:t>D</a:t>
            </a:r>
            <a:r>
              <a:rPr sz="1650" b="1" dirty="0">
                <a:latin typeface="Palatino Linotype"/>
                <a:cs typeface="Palatino Linotype"/>
              </a:rPr>
              <a:t>I</a:t>
            </a:r>
            <a:r>
              <a:rPr sz="1650" b="1" spc="45" dirty="0">
                <a:latin typeface="Palatino Linotype"/>
                <a:cs typeface="Palatino Linotype"/>
              </a:rPr>
              <a:t> </a:t>
            </a:r>
            <a:r>
              <a:rPr sz="1650" b="1" spc="-1375" dirty="0">
                <a:latin typeface="Palatino Linotype"/>
                <a:cs typeface="Palatino Linotype"/>
              </a:rPr>
              <a:t>O</a:t>
            </a:r>
            <a:r>
              <a:rPr sz="1650" b="1" spc="-30" dirty="0">
                <a:latin typeface="Palatino Linotype"/>
                <a:cs typeface="Palatino Linotype"/>
              </a:rPr>
              <a:t>O</a:t>
            </a:r>
            <a:r>
              <a:rPr sz="1650" b="1" spc="-1010" dirty="0">
                <a:latin typeface="Palatino Linotype"/>
                <a:cs typeface="Palatino Linotype"/>
              </a:rPr>
              <a:t>P</a:t>
            </a:r>
            <a:r>
              <a:rPr sz="1650" b="1" spc="-10" dirty="0">
                <a:latin typeface="Palatino Linotype"/>
                <a:cs typeface="Palatino Linotype"/>
              </a:rPr>
              <a:t>PE</a:t>
            </a:r>
            <a:r>
              <a:rPr sz="1650" b="1" spc="0" dirty="0">
                <a:latin typeface="Palatino Linotype"/>
                <a:cs typeface="Palatino Linotype"/>
              </a:rPr>
              <a:t>R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-5" dirty="0">
                <a:latin typeface="Palatino Linotype"/>
                <a:cs typeface="Palatino Linotype"/>
              </a:rPr>
              <a:t> 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spc="-25" dirty="0">
                <a:latin typeface="Palatino Linotype"/>
                <a:cs typeface="Palatino Linotype"/>
              </a:rPr>
              <a:t>N</a:t>
            </a:r>
            <a:r>
              <a:rPr sz="1650" b="1" spc="-20" dirty="0">
                <a:latin typeface="Palatino Linotype"/>
                <a:cs typeface="Palatino Linotype"/>
              </a:rPr>
              <a:t>T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-20" dirty="0">
                <a:latin typeface="Palatino Linotype"/>
                <a:cs typeface="Palatino Linotype"/>
              </a:rPr>
              <a:t>S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35" dirty="0">
                <a:latin typeface="Palatino Linotype"/>
                <a:cs typeface="Palatino Linotype"/>
              </a:rPr>
              <a:t> </a:t>
            </a:r>
            <a:r>
              <a:rPr sz="1650" b="1" spc="-15" dirty="0">
                <a:latin typeface="Palatino Linotype"/>
                <a:cs typeface="Palatino Linotype"/>
              </a:rPr>
              <a:t>A</a:t>
            </a:r>
            <a:r>
              <a:rPr sz="1650" b="1" dirty="0">
                <a:latin typeface="Palatino Linotype"/>
                <a:cs typeface="Palatino Linotype"/>
              </a:rPr>
              <a:t> </a:t>
            </a:r>
            <a:r>
              <a:rPr sz="1650" b="1" spc="0" dirty="0">
                <a:latin typeface="Palatino Linotype"/>
                <a:cs typeface="Palatino Linotype"/>
              </a:rPr>
              <a:t>R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-25" dirty="0">
                <a:latin typeface="Palatino Linotype"/>
                <a:cs typeface="Palatino Linotype"/>
              </a:rPr>
              <a:t>ND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0" dirty="0">
                <a:latin typeface="Palatino Linotype"/>
                <a:cs typeface="Palatino Linotype"/>
              </a:rPr>
              <a:t>R</a:t>
            </a:r>
            <a:r>
              <a:rPr sz="1650" b="1" dirty="0">
                <a:latin typeface="Palatino Linotype"/>
                <a:cs typeface="Palatino Linotype"/>
              </a:rPr>
              <a:t>LI 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-25" dirty="0">
                <a:latin typeface="Palatino Linotype"/>
                <a:cs typeface="Palatino Linotype"/>
              </a:rPr>
              <a:t>D</a:t>
            </a:r>
            <a:r>
              <a:rPr sz="1650" b="1" spc="-55" dirty="0">
                <a:latin typeface="Palatino Linotype"/>
                <a:cs typeface="Palatino Linotype"/>
              </a:rPr>
              <a:t>I</a:t>
            </a:r>
            <a:r>
              <a:rPr sz="1650" b="1" spc="-30" dirty="0">
                <a:latin typeface="Palatino Linotype"/>
                <a:cs typeface="Palatino Linotype"/>
              </a:rPr>
              <a:t>F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spc="5" dirty="0">
                <a:latin typeface="Palatino Linotype"/>
                <a:cs typeface="Palatino Linotype"/>
              </a:rPr>
              <a:t>C</a:t>
            </a:r>
            <a:r>
              <a:rPr sz="1650" b="1" dirty="0">
                <a:latin typeface="Palatino Linotype"/>
                <a:cs typeface="Palatino Linotype"/>
              </a:rPr>
              <a:t>A</a:t>
            </a:r>
            <a:r>
              <a:rPr sz="1650" b="1" spc="-5" dirty="0">
                <a:latin typeface="Palatino Linotype"/>
                <a:cs typeface="Palatino Linotype"/>
              </a:rPr>
              <a:t>B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LI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85715" y="4445000"/>
            <a:ext cx="2052955" cy="596900"/>
          </a:xfrm>
          <a:custGeom>
            <a:avLst/>
            <a:gdLst/>
            <a:ahLst/>
            <a:cxnLst/>
            <a:rect l="l" t="t" r="r" b="b"/>
            <a:pathLst>
              <a:path w="2052954" h="596900">
                <a:moveTo>
                  <a:pt x="68406" y="532529"/>
                </a:moveTo>
                <a:lnTo>
                  <a:pt x="25182" y="461507"/>
                </a:lnTo>
                <a:lnTo>
                  <a:pt x="16504" y="455340"/>
                </a:lnTo>
                <a:lnTo>
                  <a:pt x="7106" y="458289"/>
                </a:lnTo>
                <a:lnTo>
                  <a:pt x="0" y="467269"/>
                </a:lnTo>
                <a:lnTo>
                  <a:pt x="1843" y="476250"/>
                </a:lnTo>
                <a:lnTo>
                  <a:pt x="52643" y="563995"/>
                </a:lnTo>
                <a:lnTo>
                  <a:pt x="52643" y="558800"/>
                </a:lnTo>
                <a:lnTo>
                  <a:pt x="68406" y="532529"/>
                </a:lnTo>
                <a:close/>
              </a:path>
              <a:path w="2052954" h="596900">
                <a:moveTo>
                  <a:pt x="2033843" y="279400"/>
                </a:moveTo>
                <a:lnTo>
                  <a:pt x="52643" y="279400"/>
                </a:lnTo>
                <a:lnTo>
                  <a:pt x="52643" y="506630"/>
                </a:lnTo>
                <a:lnTo>
                  <a:pt x="68406" y="532529"/>
                </a:lnTo>
                <a:lnTo>
                  <a:pt x="71693" y="527049"/>
                </a:lnTo>
                <a:lnTo>
                  <a:pt x="71693" y="311150"/>
                </a:lnTo>
                <a:lnTo>
                  <a:pt x="84393" y="298450"/>
                </a:lnTo>
                <a:lnTo>
                  <a:pt x="84393" y="311150"/>
                </a:lnTo>
                <a:lnTo>
                  <a:pt x="2021143" y="311150"/>
                </a:lnTo>
                <a:lnTo>
                  <a:pt x="2021143" y="298450"/>
                </a:lnTo>
                <a:lnTo>
                  <a:pt x="2033843" y="279400"/>
                </a:lnTo>
                <a:close/>
              </a:path>
              <a:path w="2052954" h="596900">
                <a:moveTo>
                  <a:pt x="84393" y="558800"/>
                </a:moveTo>
                <a:lnTo>
                  <a:pt x="68406" y="532529"/>
                </a:lnTo>
                <a:lnTo>
                  <a:pt x="52643" y="558800"/>
                </a:lnTo>
                <a:lnTo>
                  <a:pt x="84393" y="558800"/>
                </a:lnTo>
                <a:close/>
              </a:path>
              <a:path w="2052954" h="596900">
                <a:moveTo>
                  <a:pt x="84393" y="565150"/>
                </a:moveTo>
                <a:lnTo>
                  <a:pt x="84393" y="558800"/>
                </a:lnTo>
                <a:lnTo>
                  <a:pt x="52643" y="558800"/>
                </a:lnTo>
                <a:lnTo>
                  <a:pt x="52643" y="563995"/>
                </a:lnTo>
                <a:lnTo>
                  <a:pt x="53312" y="565150"/>
                </a:lnTo>
                <a:lnTo>
                  <a:pt x="84393" y="565150"/>
                </a:lnTo>
                <a:close/>
              </a:path>
              <a:path w="2052954" h="596900">
                <a:moveTo>
                  <a:pt x="53312" y="565150"/>
                </a:moveTo>
                <a:lnTo>
                  <a:pt x="52643" y="563995"/>
                </a:lnTo>
                <a:lnTo>
                  <a:pt x="52643" y="565150"/>
                </a:lnTo>
                <a:lnTo>
                  <a:pt x="53312" y="565150"/>
                </a:lnTo>
                <a:close/>
              </a:path>
              <a:path w="2052954" h="596900">
                <a:moveTo>
                  <a:pt x="84393" y="572770"/>
                </a:moveTo>
                <a:lnTo>
                  <a:pt x="84393" y="565150"/>
                </a:lnTo>
                <a:lnTo>
                  <a:pt x="53312" y="565150"/>
                </a:lnTo>
                <a:lnTo>
                  <a:pt x="71693" y="596900"/>
                </a:lnTo>
                <a:lnTo>
                  <a:pt x="84393" y="572770"/>
                </a:lnTo>
                <a:close/>
              </a:path>
              <a:path w="2052954" h="596900">
                <a:moveTo>
                  <a:pt x="138649" y="465101"/>
                </a:moveTo>
                <a:lnTo>
                  <a:pt x="128285" y="454812"/>
                </a:lnTo>
                <a:lnTo>
                  <a:pt x="117820" y="456742"/>
                </a:lnTo>
                <a:lnTo>
                  <a:pt x="109793" y="463550"/>
                </a:lnTo>
                <a:lnTo>
                  <a:pt x="68406" y="532529"/>
                </a:lnTo>
                <a:lnTo>
                  <a:pt x="84393" y="558800"/>
                </a:lnTo>
                <a:lnTo>
                  <a:pt x="84393" y="572770"/>
                </a:lnTo>
                <a:lnTo>
                  <a:pt x="135193" y="476250"/>
                </a:lnTo>
                <a:lnTo>
                  <a:pt x="137274" y="473849"/>
                </a:lnTo>
                <a:lnTo>
                  <a:pt x="138649" y="465101"/>
                </a:lnTo>
                <a:close/>
              </a:path>
              <a:path w="2052954" h="596900">
                <a:moveTo>
                  <a:pt x="84393" y="311150"/>
                </a:moveTo>
                <a:lnTo>
                  <a:pt x="84393" y="298450"/>
                </a:lnTo>
                <a:lnTo>
                  <a:pt x="71693" y="311150"/>
                </a:lnTo>
                <a:lnTo>
                  <a:pt x="84393" y="311150"/>
                </a:lnTo>
                <a:close/>
              </a:path>
              <a:path w="2052954" h="596900">
                <a:moveTo>
                  <a:pt x="84393" y="505883"/>
                </a:moveTo>
                <a:lnTo>
                  <a:pt x="84393" y="311150"/>
                </a:lnTo>
                <a:lnTo>
                  <a:pt x="71693" y="311150"/>
                </a:lnTo>
                <a:lnTo>
                  <a:pt x="71693" y="527049"/>
                </a:lnTo>
                <a:lnTo>
                  <a:pt x="84393" y="505883"/>
                </a:lnTo>
                <a:close/>
              </a:path>
              <a:path w="2052954" h="596900">
                <a:moveTo>
                  <a:pt x="2052893" y="311150"/>
                </a:moveTo>
                <a:lnTo>
                  <a:pt x="2052893" y="0"/>
                </a:lnTo>
                <a:lnTo>
                  <a:pt x="2021143" y="0"/>
                </a:lnTo>
                <a:lnTo>
                  <a:pt x="2021143" y="279400"/>
                </a:lnTo>
                <a:lnTo>
                  <a:pt x="2033843" y="279400"/>
                </a:lnTo>
                <a:lnTo>
                  <a:pt x="2033843" y="311150"/>
                </a:lnTo>
                <a:lnTo>
                  <a:pt x="2052893" y="311150"/>
                </a:lnTo>
                <a:close/>
              </a:path>
              <a:path w="2052954" h="596900">
                <a:moveTo>
                  <a:pt x="2033843" y="311150"/>
                </a:moveTo>
                <a:lnTo>
                  <a:pt x="2033843" y="279400"/>
                </a:lnTo>
                <a:lnTo>
                  <a:pt x="2021143" y="298450"/>
                </a:lnTo>
                <a:lnTo>
                  <a:pt x="2021143" y="311150"/>
                </a:lnTo>
                <a:lnTo>
                  <a:pt x="2033843" y="311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08259" y="2520950"/>
            <a:ext cx="3022600" cy="673100"/>
          </a:xfrm>
          <a:custGeom>
            <a:avLst/>
            <a:gdLst/>
            <a:ahLst/>
            <a:cxnLst/>
            <a:rect l="l" t="t" r="r" b="b"/>
            <a:pathLst>
              <a:path w="3022600" h="673100">
                <a:moveTo>
                  <a:pt x="3022600" y="438149"/>
                </a:moveTo>
                <a:lnTo>
                  <a:pt x="3022600" y="0"/>
                </a:lnTo>
                <a:lnTo>
                  <a:pt x="0" y="0"/>
                </a:lnTo>
                <a:lnTo>
                  <a:pt x="0" y="438150"/>
                </a:lnTo>
                <a:lnTo>
                  <a:pt x="1238250" y="438149"/>
                </a:lnTo>
                <a:lnTo>
                  <a:pt x="1238250" y="598631"/>
                </a:lnTo>
                <a:lnTo>
                  <a:pt x="1511300" y="673099"/>
                </a:lnTo>
                <a:lnTo>
                  <a:pt x="1790700" y="596899"/>
                </a:lnTo>
                <a:lnTo>
                  <a:pt x="1790700" y="438149"/>
                </a:lnTo>
                <a:lnTo>
                  <a:pt x="3022600" y="438149"/>
                </a:lnTo>
                <a:close/>
              </a:path>
              <a:path w="3022600" h="673100">
                <a:moveTo>
                  <a:pt x="1238250" y="598631"/>
                </a:moveTo>
                <a:lnTo>
                  <a:pt x="1238250" y="501649"/>
                </a:lnTo>
                <a:lnTo>
                  <a:pt x="882650" y="501649"/>
                </a:lnTo>
                <a:lnTo>
                  <a:pt x="1238250" y="598631"/>
                </a:lnTo>
                <a:close/>
              </a:path>
              <a:path w="3022600" h="673100">
                <a:moveTo>
                  <a:pt x="2139950" y="501649"/>
                </a:moveTo>
                <a:lnTo>
                  <a:pt x="1790700" y="501649"/>
                </a:lnTo>
                <a:lnTo>
                  <a:pt x="1790700" y="596899"/>
                </a:lnTo>
                <a:lnTo>
                  <a:pt x="2139950" y="501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01909" y="2514600"/>
            <a:ext cx="3035300" cy="685800"/>
          </a:xfrm>
          <a:custGeom>
            <a:avLst/>
            <a:gdLst/>
            <a:ahLst/>
            <a:cxnLst/>
            <a:rect l="l" t="t" r="r" b="b"/>
            <a:pathLst>
              <a:path w="3035300" h="685800">
                <a:moveTo>
                  <a:pt x="3035300" y="450849"/>
                </a:moveTo>
                <a:lnTo>
                  <a:pt x="30353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444500"/>
                </a:lnTo>
                <a:lnTo>
                  <a:pt x="6350" y="450850"/>
                </a:lnTo>
                <a:lnTo>
                  <a:pt x="6350" y="12700"/>
                </a:lnTo>
                <a:lnTo>
                  <a:pt x="12700" y="6349"/>
                </a:lnTo>
                <a:lnTo>
                  <a:pt x="12700" y="12700"/>
                </a:lnTo>
                <a:lnTo>
                  <a:pt x="3022600" y="12699"/>
                </a:lnTo>
                <a:lnTo>
                  <a:pt x="3022600" y="6349"/>
                </a:lnTo>
                <a:lnTo>
                  <a:pt x="3028950" y="12699"/>
                </a:lnTo>
                <a:lnTo>
                  <a:pt x="3028950" y="450849"/>
                </a:lnTo>
                <a:lnTo>
                  <a:pt x="3035300" y="450849"/>
                </a:lnTo>
                <a:close/>
              </a:path>
              <a:path w="3035300" h="685800">
                <a:moveTo>
                  <a:pt x="12700" y="12700"/>
                </a:moveTo>
                <a:lnTo>
                  <a:pt x="12700" y="6349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3035300" h="685800">
                <a:moveTo>
                  <a:pt x="12700" y="43815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438150"/>
                </a:lnTo>
                <a:lnTo>
                  <a:pt x="12700" y="438150"/>
                </a:lnTo>
                <a:close/>
              </a:path>
              <a:path w="3035300" h="685800">
                <a:moveTo>
                  <a:pt x="1250950" y="514349"/>
                </a:moveTo>
                <a:lnTo>
                  <a:pt x="1250950" y="438149"/>
                </a:lnTo>
                <a:lnTo>
                  <a:pt x="6350" y="438150"/>
                </a:lnTo>
                <a:lnTo>
                  <a:pt x="12700" y="444500"/>
                </a:lnTo>
                <a:lnTo>
                  <a:pt x="12700" y="450850"/>
                </a:lnTo>
                <a:lnTo>
                  <a:pt x="1238250" y="450849"/>
                </a:lnTo>
                <a:lnTo>
                  <a:pt x="1238250" y="444499"/>
                </a:lnTo>
                <a:lnTo>
                  <a:pt x="1244600" y="450849"/>
                </a:lnTo>
                <a:lnTo>
                  <a:pt x="1244600" y="514349"/>
                </a:lnTo>
                <a:lnTo>
                  <a:pt x="1250950" y="514349"/>
                </a:lnTo>
                <a:close/>
              </a:path>
              <a:path w="3035300" h="685800">
                <a:moveTo>
                  <a:pt x="12700" y="450850"/>
                </a:moveTo>
                <a:lnTo>
                  <a:pt x="12700" y="444500"/>
                </a:lnTo>
                <a:lnTo>
                  <a:pt x="6350" y="438150"/>
                </a:lnTo>
                <a:lnTo>
                  <a:pt x="6350" y="450850"/>
                </a:lnTo>
                <a:lnTo>
                  <a:pt x="12700" y="450850"/>
                </a:lnTo>
                <a:close/>
              </a:path>
              <a:path w="3035300" h="685800">
                <a:moveTo>
                  <a:pt x="895350" y="507999"/>
                </a:moveTo>
                <a:lnTo>
                  <a:pt x="889000" y="507999"/>
                </a:lnTo>
                <a:lnTo>
                  <a:pt x="889000" y="514349"/>
                </a:lnTo>
                <a:lnTo>
                  <a:pt x="895350" y="507999"/>
                </a:lnTo>
                <a:close/>
              </a:path>
              <a:path w="3035300" h="685800">
                <a:moveTo>
                  <a:pt x="919284" y="514349"/>
                </a:moveTo>
                <a:lnTo>
                  <a:pt x="895350" y="507999"/>
                </a:lnTo>
                <a:lnTo>
                  <a:pt x="889000" y="514349"/>
                </a:lnTo>
                <a:lnTo>
                  <a:pt x="919284" y="514349"/>
                </a:lnTo>
                <a:close/>
              </a:path>
              <a:path w="3035300" h="685800">
                <a:moveTo>
                  <a:pt x="2146300" y="514349"/>
                </a:moveTo>
                <a:lnTo>
                  <a:pt x="2122121" y="514349"/>
                </a:lnTo>
                <a:lnTo>
                  <a:pt x="1517650" y="673099"/>
                </a:lnTo>
                <a:lnTo>
                  <a:pt x="919284" y="514349"/>
                </a:lnTo>
                <a:lnTo>
                  <a:pt x="889000" y="514349"/>
                </a:lnTo>
                <a:lnTo>
                  <a:pt x="1517650" y="685799"/>
                </a:lnTo>
                <a:lnTo>
                  <a:pt x="2146300" y="514349"/>
                </a:lnTo>
                <a:close/>
              </a:path>
              <a:path w="3035300" h="685800">
                <a:moveTo>
                  <a:pt x="1244600" y="514349"/>
                </a:moveTo>
                <a:lnTo>
                  <a:pt x="1244600" y="507999"/>
                </a:lnTo>
                <a:lnTo>
                  <a:pt x="895350" y="507999"/>
                </a:lnTo>
                <a:lnTo>
                  <a:pt x="919284" y="514349"/>
                </a:lnTo>
                <a:lnTo>
                  <a:pt x="1244600" y="514349"/>
                </a:lnTo>
                <a:close/>
              </a:path>
              <a:path w="3035300" h="685800">
                <a:moveTo>
                  <a:pt x="1244600" y="450849"/>
                </a:moveTo>
                <a:lnTo>
                  <a:pt x="1238250" y="444499"/>
                </a:lnTo>
                <a:lnTo>
                  <a:pt x="1238250" y="450849"/>
                </a:lnTo>
                <a:lnTo>
                  <a:pt x="1244600" y="450849"/>
                </a:lnTo>
                <a:close/>
              </a:path>
              <a:path w="3035300" h="685800">
                <a:moveTo>
                  <a:pt x="1244600" y="507999"/>
                </a:moveTo>
                <a:lnTo>
                  <a:pt x="1244600" y="450849"/>
                </a:lnTo>
                <a:lnTo>
                  <a:pt x="1238250" y="450849"/>
                </a:lnTo>
                <a:lnTo>
                  <a:pt x="1238250" y="507999"/>
                </a:lnTo>
                <a:lnTo>
                  <a:pt x="1244600" y="507999"/>
                </a:lnTo>
                <a:close/>
              </a:path>
              <a:path w="3035300" h="685800">
                <a:moveTo>
                  <a:pt x="3028950" y="438149"/>
                </a:moveTo>
                <a:lnTo>
                  <a:pt x="1790700" y="438149"/>
                </a:lnTo>
                <a:lnTo>
                  <a:pt x="1790700" y="514349"/>
                </a:lnTo>
                <a:lnTo>
                  <a:pt x="1797050" y="514349"/>
                </a:lnTo>
                <a:lnTo>
                  <a:pt x="1797050" y="450849"/>
                </a:lnTo>
                <a:lnTo>
                  <a:pt x="3022600" y="450849"/>
                </a:lnTo>
                <a:lnTo>
                  <a:pt x="3022600" y="444499"/>
                </a:lnTo>
                <a:lnTo>
                  <a:pt x="3028950" y="438149"/>
                </a:lnTo>
                <a:close/>
              </a:path>
              <a:path w="3035300" h="685800">
                <a:moveTo>
                  <a:pt x="2146300" y="507999"/>
                </a:moveTo>
                <a:lnTo>
                  <a:pt x="1797050" y="507999"/>
                </a:lnTo>
                <a:lnTo>
                  <a:pt x="1797050" y="514349"/>
                </a:lnTo>
                <a:lnTo>
                  <a:pt x="2122121" y="514349"/>
                </a:lnTo>
                <a:lnTo>
                  <a:pt x="2146300" y="507999"/>
                </a:lnTo>
                <a:close/>
              </a:path>
              <a:path w="3035300" h="685800">
                <a:moveTo>
                  <a:pt x="2152650" y="514349"/>
                </a:moveTo>
                <a:lnTo>
                  <a:pt x="2152650" y="507999"/>
                </a:lnTo>
                <a:lnTo>
                  <a:pt x="2146300" y="507999"/>
                </a:lnTo>
                <a:lnTo>
                  <a:pt x="2122121" y="514349"/>
                </a:lnTo>
                <a:lnTo>
                  <a:pt x="2152650" y="514349"/>
                </a:lnTo>
                <a:close/>
              </a:path>
              <a:path w="3035300" h="685800">
                <a:moveTo>
                  <a:pt x="3028950" y="12699"/>
                </a:moveTo>
                <a:lnTo>
                  <a:pt x="3022600" y="6349"/>
                </a:lnTo>
                <a:lnTo>
                  <a:pt x="3022600" y="12699"/>
                </a:lnTo>
                <a:lnTo>
                  <a:pt x="3028950" y="12699"/>
                </a:lnTo>
                <a:close/>
              </a:path>
              <a:path w="3035300" h="685800">
                <a:moveTo>
                  <a:pt x="3028950" y="438149"/>
                </a:moveTo>
                <a:lnTo>
                  <a:pt x="3028950" y="12699"/>
                </a:lnTo>
                <a:lnTo>
                  <a:pt x="3022600" y="12699"/>
                </a:lnTo>
                <a:lnTo>
                  <a:pt x="3022600" y="438149"/>
                </a:lnTo>
                <a:lnTo>
                  <a:pt x="3028950" y="438149"/>
                </a:lnTo>
                <a:close/>
              </a:path>
              <a:path w="3035300" h="685800">
                <a:moveTo>
                  <a:pt x="3028950" y="450849"/>
                </a:moveTo>
                <a:lnTo>
                  <a:pt x="3028950" y="438149"/>
                </a:lnTo>
                <a:lnTo>
                  <a:pt x="3022600" y="444499"/>
                </a:lnTo>
                <a:lnTo>
                  <a:pt x="3022600" y="450849"/>
                </a:lnTo>
                <a:lnTo>
                  <a:pt x="3028950" y="450849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623934" y="1369171"/>
            <a:ext cx="5804535" cy="153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8890" algn="ctr">
              <a:lnSpc>
                <a:spcPct val="102400"/>
              </a:lnSpc>
            </a:pPr>
            <a:r>
              <a:rPr sz="2400" b="1" spc="-20" dirty="0">
                <a:latin typeface="Palatino Linotype"/>
                <a:cs typeface="Palatino Linotype"/>
              </a:rPr>
              <a:t>P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-35" dirty="0">
                <a:latin typeface="Palatino Linotype"/>
                <a:cs typeface="Palatino Linotype"/>
              </a:rPr>
              <a:t>us</a:t>
            </a:r>
            <a:r>
              <a:rPr sz="2400" b="1" dirty="0">
                <a:latin typeface="Palatino Linotype"/>
                <a:cs typeface="Palatino Linotype"/>
              </a:rPr>
              <a:t>vale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15" dirty="0">
                <a:latin typeface="Palatino Linotype"/>
                <a:cs typeface="Palatino Linotype"/>
              </a:rPr>
              <a:t>z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45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dirty="0">
                <a:latin typeface="Palatino Linotype"/>
                <a:cs typeface="Palatino Linotype"/>
              </a:rPr>
              <a:t>eg</a:t>
            </a:r>
            <a:r>
              <a:rPr sz="2400" b="1" spc="-35" dirty="0">
                <a:latin typeface="Palatino Linotype"/>
                <a:cs typeface="Palatino Linotype"/>
              </a:rPr>
              <a:t>u</a:t>
            </a:r>
            <a:r>
              <a:rPr sz="2400" b="1" dirty="0">
                <a:latin typeface="Palatino Linotype"/>
                <a:cs typeface="Palatino Linotype"/>
              </a:rPr>
              <a:t>ito</a:t>
            </a:r>
            <a:r>
              <a:rPr sz="2400" b="1" spc="11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di</a:t>
            </a:r>
            <a:r>
              <a:rPr sz="2400" b="1" spc="-3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dirty="0">
                <a:latin typeface="Palatino Linotype"/>
                <a:cs typeface="Palatino Linotype"/>
              </a:rPr>
              <a:t>ttizzazi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50" dirty="0">
                <a:latin typeface="Palatino Linotype"/>
                <a:cs typeface="Palatino Linotype"/>
              </a:rPr>
              <a:t> </a:t>
            </a:r>
            <a:r>
              <a:rPr sz="2400" b="1" spc="-5" dirty="0">
                <a:latin typeface="Palatino Linotype"/>
                <a:cs typeface="Palatino Linotype"/>
              </a:rPr>
              <a:t>e/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r>
              <a:rPr sz="2400" b="1" spc="65" dirty="0">
                <a:latin typeface="Palatino Linotype"/>
                <a:cs typeface="Palatino Linotype"/>
              </a:rPr>
              <a:t> 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u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izza</a:t>
            </a:r>
            <a:r>
              <a:rPr sz="2400" b="1" spc="50" dirty="0">
                <a:latin typeface="Palatino Linotype"/>
                <a:cs typeface="Palatino Linotype"/>
              </a:rPr>
              <a:t>z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65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ts val="3500"/>
              </a:lnSpc>
              <a:spcBef>
                <a:spcPts val="19"/>
              </a:spcBef>
            </a:pPr>
            <a:endParaRPr sz="3500"/>
          </a:p>
          <a:p>
            <a:pPr marR="15240" algn="ctr">
              <a:lnSpc>
                <a:spcPct val="100000"/>
              </a:lnSpc>
            </a:pPr>
            <a:r>
              <a:rPr sz="2000" b="1" spc="-30" dirty="0">
                <a:solidFill>
                  <a:srgbClr val="000065"/>
                </a:solidFill>
                <a:latin typeface="Palatino Linotype"/>
                <a:cs typeface="Palatino Linotype"/>
              </a:rPr>
              <a:t>A</a:t>
            </a:r>
            <a:r>
              <a:rPr sz="2000" b="1" spc="5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-10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67, </a:t>
            </a:r>
            <a:r>
              <a:rPr sz="2000" b="1" spc="10" dirty="0">
                <a:solidFill>
                  <a:srgbClr val="000065"/>
                </a:solidFill>
                <a:latin typeface="Palatino Linotype"/>
                <a:cs typeface="Palatino Linotype"/>
              </a:rPr>
              <a:t>c</a:t>
            </a:r>
            <a:r>
              <a:rPr sz="2000" b="1" spc="-15" dirty="0">
                <a:solidFill>
                  <a:srgbClr val="000065"/>
                </a:solidFill>
                <a:latin typeface="Palatino Linotype"/>
                <a:cs typeface="Palatino Linotype"/>
              </a:rPr>
              <a:t>o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 1, </a:t>
            </a:r>
            <a:r>
              <a:rPr sz="2000" b="1" spc="-5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l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e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tt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5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a)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15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spc="-40" dirty="0">
                <a:solidFill>
                  <a:srgbClr val="000065"/>
                </a:solidFill>
                <a:latin typeface="Palatino Linotype"/>
                <a:cs typeface="Palatino Linotype"/>
              </a:rPr>
              <a:t>u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i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57604" y="5207000"/>
            <a:ext cx="711200" cy="70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6350" indent="-152400">
              <a:lnSpc>
                <a:spcPct val="100000"/>
              </a:lnSpc>
            </a:pPr>
            <a:r>
              <a:rPr sz="2200" b="1" i="1" spc="70" dirty="0">
                <a:latin typeface="Monotype Corsiva"/>
                <a:cs typeface="Monotype Corsiva"/>
              </a:rPr>
              <a:t>o</a:t>
            </a:r>
            <a:r>
              <a:rPr sz="2200" b="1" i="1" spc="30" dirty="0">
                <a:latin typeface="Monotype Corsiva"/>
                <a:cs typeface="Monotype Corsiva"/>
              </a:rPr>
              <a:t>ppu</a:t>
            </a:r>
            <a:r>
              <a:rPr sz="2200" b="1" i="1" spc="-10" dirty="0">
                <a:latin typeface="Monotype Corsiva"/>
                <a:cs typeface="Monotype Corsiva"/>
              </a:rPr>
              <a:t>r</a:t>
            </a:r>
            <a:r>
              <a:rPr sz="2200" b="1" i="1" dirty="0">
                <a:latin typeface="Monotype Corsiva"/>
                <a:cs typeface="Monotype Corsiva"/>
              </a:rPr>
              <a:t>e </a:t>
            </a:r>
            <a:r>
              <a:rPr sz="2200" b="1" i="1" spc="20" dirty="0">
                <a:latin typeface="Monotype Corsiva"/>
                <a:cs typeface="Monotype Corsiva"/>
              </a:rPr>
              <a:t>a</a:t>
            </a:r>
            <a:r>
              <a:rPr sz="2200" b="1" i="1" spc="70" dirty="0">
                <a:latin typeface="Monotype Corsiva"/>
                <a:cs typeface="Monotype Corsiva"/>
              </a:rPr>
              <a:t>l</a:t>
            </a:r>
            <a:r>
              <a:rPr sz="2200" b="1" i="1" spc="20" dirty="0">
                <a:latin typeface="Monotype Corsiva"/>
                <a:cs typeface="Monotype Corsiva"/>
              </a:rPr>
              <a:t>la</a:t>
            </a:r>
            <a:endParaRPr sz="2200">
              <a:latin typeface="Monotype Corsiva"/>
              <a:cs typeface="Monotype Corsiv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06859" y="4445000"/>
            <a:ext cx="2129155" cy="596900"/>
          </a:xfrm>
          <a:custGeom>
            <a:avLst/>
            <a:gdLst/>
            <a:ahLst/>
            <a:cxnLst/>
            <a:rect l="l" t="t" r="r" b="b"/>
            <a:pathLst>
              <a:path w="2129154" h="596900">
                <a:moveTo>
                  <a:pt x="31750" y="279400"/>
                </a:moveTo>
                <a:lnTo>
                  <a:pt x="31750" y="0"/>
                </a:lnTo>
                <a:lnTo>
                  <a:pt x="0" y="0"/>
                </a:lnTo>
                <a:lnTo>
                  <a:pt x="0" y="311150"/>
                </a:lnTo>
                <a:lnTo>
                  <a:pt x="12700" y="311150"/>
                </a:lnTo>
                <a:lnTo>
                  <a:pt x="12700" y="279400"/>
                </a:lnTo>
                <a:lnTo>
                  <a:pt x="31750" y="279400"/>
                </a:lnTo>
                <a:close/>
              </a:path>
              <a:path w="2129154" h="596900">
                <a:moveTo>
                  <a:pt x="2076450" y="505883"/>
                </a:moveTo>
                <a:lnTo>
                  <a:pt x="2076450" y="279399"/>
                </a:lnTo>
                <a:lnTo>
                  <a:pt x="12700" y="279400"/>
                </a:lnTo>
                <a:lnTo>
                  <a:pt x="31750" y="298450"/>
                </a:lnTo>
                <a:lnTo>
                  <a:pt x="31750" y="311150"/>
                </a:lnTo>
                <a:lnTo>
                  <a:pt x="2044700" y="311149"/>
                </a:lnTo>
                <a:lnTo>
                  <a:pt x="2044700" y="298449"/>
                </a:lnTo>
                <a:lnTo>
                  <a:pt x="2057400" y="311149"/>
                </a:lnTo>
                <a:lnTo>
                  <a:pt x="2057400" y="535807"/>
                </a:lnTo>
                <a:lnTo>
                  <a:pt x="2057925" y="536758"/>
                </a:lnTo>
                <a:lnTo>
                  <a:pt x="2076450" y="505883"/>
                </a:lnTo>
                <a:close/>
              </a:path>
              <a:path w="2129154" h="596900">
                <a:moveTo>
                  <a:pt x="31750" y="311150"/>
                </a:moveTo>
                <a:lnTo>
                  <a:pt x="31750" y="298450"/>
                </a:lnTo>
                <a:lnTo>
                  <a:pt x="12700" y="279400"/>
                </a:lnTo>
                <a:lnTo>
                  <a:pt x="12700" y="311150"/>
                </a:lnTo>
                <a:lnTo>
                  <a:pt x="31750" y="311150"/>
                </a:lnTo>
                <a:close/>
              </a:path>
              <a:path w="2129154" h="596900">
                <a:moveTo>
                  <a:pt x="2057925" y="536758"/>
                </a:moveTo>
                <a:lnTo>
                  <a:pt x="2015439" y="459841"/>
                </a:lnTo>
                <a:lnTo>
                  <a:pt x="2006498" y="454863"/>
                </a:lnTo>
                <a:lnTo>
                  <a:pt x="1993900" y="457199"/>
                </a:lnTo>
                <a:lnTo>
                  <a:pt x="1987550" y="463549"/>
                </a:lnTo>
                <a:lnTo>
                  <a:pt x="1987550" y="476249"/>
                </a:lnTo>
                <a:lnTo>
                  <a:pt x="2044700" y="574963"/>
                </a:lnTo>
                <a:lnTo>
                  <a:pt x="2044700" y="558799"/>
                </a:lnTo>
                <a:lnTo>
                  <a:pt x="2057925" y="536758"/>
                </a:lnTo>
                <a:close/>
              </a:path>
              <a:path w="2129154" h="596900">
                <a:moveTo>
                  <a:pt x="2057400" y="311149"/>
                </a:moveTo>
                <a:lnTo>
                  <a:pt x="2044700" y="298449"/>
                </a:lnTo>
                <a:lnTo>
                  <a:pt x="2044700" y="311149"/>
                </a:lnTo>
                <a:lnTo>
                  <a:pt x="2057400" y="311149"/>
                </a:lnTo>
                <a:close/>
              </a:path>
              <a:path w="2129154" h="596900">
                <a:moveTo>
                  <a:pt x="2057400" y="535807"/>
                </a:moveTo>
                <a:lnTo>
                  <a:pt x="2057400" y="311149"/>
                </a:lnTo>
                <a:lnTo>
                  <a:pt x="2044700" y="311149"/>
                </a:lnTo>
                <a:lnTo>
                  <a:pt x="2044700" y="512815"/>
                </a:lnTo>
                <a:lnTo>
                  <a:pt x="2057400" y="535807"/>
                </a:lnTo>
                <a:close/>
              </a:path>
              <a:path w="2129154" h="596900">
                <a:moveTo>
                  <a:pt x="2070100" y="558799"/>
                </a:moveTo>
                <a:lnTo>
                  <a:pt x="2057925" y="536758"/>
                </a:lnTo>
                <a:lnTo>
                  <a:pt x="2044700" y="558799"/>
                </a:lnTo>
                <a:lnTo>
                  <a:pt x="2070100" y="558799"/>
                </a:lnTo>
                <a:close/>
              </a:path>
              <a:path w="2129154" h="596900">
                <a:moveTo>
                  <a:pt x="2070100" y="565149"/>
                </a:moveTo>
                <a:lnTo>
                  <a:pt x="2070100" y="558799"/>
                </a:lnTo>
                <a:lnTo>
                  <a:pt x="2044700" y="558799"/>
                </a:lnTo>
                <a:lnTo>
                  <a:pt x="2044700" y="565149"/>
                </a:lnTo>
                <a:lnTo>
                  <a:pt x="2070100" y="565149"/>
                </a:lnTo>
                <a:close/>
              </a:path>
              <a:path w="2129154" h="596900">
                <a:moveTo>
                  <a:pt x="2075781" y="565149"/>
                </a:moveTo>
                <a:lnTo>
                  <a:pt x="2044700" y="565149"/>
                </a:lnTo>
                <a:lnTo>
                  <a:pt x="2044700" y="574963"/>
                </a:lnTo>
                <a:lnTo>
                  <a:pt x="2057400" y="596899"/>
                </a:lnTo>
                <a:lnTo>
                  <a:pt x="2075781" y="565149"/>
                </a:lnTo>
                <a:close/>
              </a:path>
              <a:path w="2129154" h="596900">
                <a:moveTo>
                  <a:pt x="2128863" y="474214"/>
                </a:moveTo>
                <a:lnTo>
                  <a:pt x="2128081" y="465543"/>
                </a:lnTo>
                <a:lnTo>
                  <a:pt x="2119751" y="456232"/>
                </a:lnTo>
                <a:lnTo>
                  <a:pt x="2108321" y="455900"/>
                </a:lnTo>
                <a:lnTo>
                  <a:pt x="2101850" y="463549"/>
                </a:lnTo>
                <a:lnTo>
                  <a:pt x="2057925" y="536758"/>
                </a:lnTo>
                <a:lnTo>
                  <a:pt x="2070100" y="558799"/>
                </a:lnTo>
                <a:lnTo>
                  <a:pt x="2070100" y="565149"/>
                </a:lnTo>
                <a:lnTo>
                  <a:pt x="2075781" y="565149"/>
                </a:lnTo>
                <a:lnTo>
                  <a:pt x="2127250" y="476249"/>
                </a:lnTo>
                <a:lnTo>
                  <a:pt x="2128863" y="474214"/>
                </a:lnTo>
                <a:close/>
              </a:path>
              <a:path w="2129154" h="596900">
                <a:moveTo>
                  <a:pt x="2076450" y="565149"/>
                </a:moveTo>
                <a:lnTo>
                  <a:pt x="2076450" y="563995"/>
                </a:lnTo>
                <a:lnTo>
                  <a:pt x="2075781" y="565149"/>
                </a:lnTo>
                <a:lnTo>
                  <a:pt x="2076450" y="5651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3754" y="4229100"/>
            <a:ext cx="6629400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spc="15" dirty="0">
                <a:solidFill>
                  <a:srgbClr val="CC0000"/>
                </a:solidFill>
                <a:latin typeface="Palatino Linotype"/>
                <a:cs typeface="Palatino Linotype"/>
              </a:rPr>
              <a:t>I</a:t>
            </a:r>
            <a:r>
              <a:rPr sz="3550" b="1" spc="-15" dirty="0">
                <a:solidFill>
                  <a:srgbClr val="CC0000"/>
                </a:solidFill>
                <a:latin typeface="Palatino Linotype"/>
                <a:cs typeface="Palatino Linotype"/>
              </a:rPr>
              <a:t>mm</a:t>
            </a:r>
            <a:r>
              <a:rPr sz="3550" b="1" spc="-25" dirty="0">
                <a:solidFill>
                  <a:srgbClr val="CC0000"/>
                </a:solidFill>
                <a:latin typeface="Palatino Linotype"/>
                <a:cs typeface="Palatino Linotype"/>
              </a:rPr>
              <a:t>o</a:t>
            </a:r>
            <a:r>
              <a:rPr sz="3550" b="1" spc="-35" dirty="0">
                <a:solidFill>
                  <a:srgbClr val="CC0000"/>
                </a:solidFill>
                <a:latin typeface="Palatino Linotype"/>
                <a:cs typeface="Palatino Linotype"/>
              </a:rPr>
              <a:t>b</a:t>
            </a:r>
            <a:r>
              <a:rPr sz="3550" b="1" dirty="0">
                <a:solidFill>
                  <a:srgbClr val="CC0000"/>
                </a:solidFill>
                <a:latin typeface="Palatino Linotype"/>
                <a:cs typeface="Palatino Linotype"/>
              </a:rPr>
              <a:t>i</a:t>
            </a:r>
            <a:r>
              <a:rPr sz="3550" b="1" spc="15" dirty="0">
                <a:solidFill>
                  <a:srgbClr val="CC0000"/>
                </a:solidFill>
                <a:latin typeface="Palatino Linotype"/>
                <a:cs typeface="Palatino Linotype"/>
              </a:rPr>
              <a:t>l</a:t>
            </a:r>
            <a:r>
              <a:rPr sz="3550" b="1" dirty="0">
                <a:solidFill>
                  <a:srgbClr val="CC0000"/>
                </a:solidFill>
                <a:latin typeface="Palatino Linotype"/>
                <a:cs typeface="Palatino Linotype"/>
              </a:rPr>
              <a:t>i</a:t>
            </a:r>
            <a:r>
              <a:rPr sz="3550" b="1" spc="-125" dirty="0">
                <a:solidFill>
                  <a:srgbClr val="CC0000"/>
                </a:solidFill>
                <a:latin typeface="Palatino Linotype"/>
                <a:cs typeface="Palatino Linotype"/>
              </a:rPr>
              <a:t> </a:t>
            </a:r>
            <a:r>
              <a:rPr sz="3550" b="1" spc="-45" dirty="0">
                <a:solidFill>
                  <a:srgbClr val="CC0000"/>
                </a:solidFill>
                <a:latin typeface="Palatino Linotype"/>
                <a:cs typeface="Palatino Linotype"/>
              </a:rPr>
              <a:t>po</a:t>
            </a:r>
            <a:r>
              <a:rPr sz="3550" b="1" dirty="0">
                <a:solidFill>
                  <a:srgbClr val="CC0000"/>
                </a:solidFill>
                <a:latin typeface="Palatino Linotype"/>
                <a:cs typeface="Palatino Linotype"/>
              </a:rPr>
              <a:t>s</a:t>
            </a:r>
            <a:r>
              <a:rPr sz="3550" b="1" spc="5" dirty="0">
                <a:solidFill>
                  <a:srgbClr val="CC0000"/>
                </a:solidFill>
                <a:latin typeface="Palatino Linotype"/>
                <a:cs typeface="Palatino Linotype"/>
              </a:rPr>
              <a:t>s</a:t>
            </a:r>
            <a:r>
              <a:rPr sz="3550" b="1" spc="20" dirty="0">
                <a:solidFill>
                  <a:srgbClr val="CC0000"/>
                </a:solidFill>
                <a:latin typeface="Palatino Linotype"/>
                <a:cs typeface="Palatino Linotype"/>
              </a:rPr>
              <a:t>e</a:t>
            </a:r>
            <a:r>
              <a:rPr sz="3550" b="1" spc="-45" dirty="0">
                <a:solidFill>
                  <a:srgbClr val="CC0000"/>
                </a:solidFill>
                <a:latin typeface="Palatino Linotype"/>
                <a:cs typeface="Palatino Linotype"/>
              </a:rPr>
              <a:t>du</a:t>
            </a:r>
            <a:r>
              <a:rPr sz="3550" b="1" dirty="0">
                <a:solidFill>
                  <a:srgbClr val="CC0000"/>
                </a:solidFill>
                <a:latin typeface="Palatino Linotype"/>
                <a:cs typeface="Palatino Linotype"/>
              </a:rPr>
              <a:t>ti</a:t>
            </a:r>
            <a:r>
              <a:rPr sz="3550" b="1" spc="-125" dirty="0">
                <a:solidFill>
                  <a:srgbClr val="CC0000"/>
                </a:solidFill>
                <a:latin typeface="Palatino Linotype"/>
                <a:cs typeface="Palatino Linotype"/>
              </a:rPr>
              <a:t> </a:t>
            </a:r>
            <a:r>
              <a:rPr sz="3550" b="1" spc="-45" dirty="0">
                <a:solidFill>
                  <a:srgbClr val="CC0000"/>
                </a:solidFill>
                <a:latin typeface="Palatino Linotype"/>
                <a:cs typeface="Palatino Linotype"/>
              </a:rPr>
              <a:t>d</a:t>
            </a:r>
            <a:r>
              <a:rPr sz="3550" b="1" spc="-20" dirty="0">
                <a:solidFill>
                  <a:srgbClr val="CC0000"/>
                </a:solidFill>
                <a:latin typeface="Palatino Linotype"/>
                <a:cs typeface="Palatino Linotype"/>
              </a:rPr>
              <a:t>a</a:t>
            </a:r>
            <a:r>
              <a:rPr sz="3550" b="1" spc="-15" dirty="0">
                <a:solidFill>
                  <a:srgbClr val="CC0000"/>
                </a:solidFill>
                <a:latin typeface="Palatino Linotype"/>
                <a:cs typeface="Palatino Linotype"/>
              </a:rPr>
              <a:t> </a:t>
            </a:r>
            <a:r>
              <a:rPr sz="3550" b="1" spc="-5" dirty="0">
                <a:solidFill>
                  <a:srgbClr val="CC0000"/>
                </a:solidFill>
                <a:latin typeface="Palatino Linotype"/>
                <a:cs typeface="Palatino Linotype"/>
              </a:rPr>
              <a:t>“</a:t>
            </a:r>
            <a:r>
              <a:rPr sz="3550" b="1" spc="-45" dirty="0">
                <a:solidFill>
                  <a:srgbClr val="CC0000"/>
                </a:solidFill>
                <a:latin typeface="Palatino Linotype"/>
                <a:cs typeface="Palatino Linotype"/>
              </a:rPr>
              <a:t>p</a:t>
            </a:r>
            <a:r>
              <a:rPr sz="3550" b="1" dirty="0">
                <a:solidFill>
                  <a:srgbClr val="CC0000"/>
                </a:solidFill>
                <a:latin typeface="Palatino Linotype"/>
                <a:cs typeface="Palatino Linotype"/>
              </a:rPr>
              <a:t>ri</a:t>
            </a:r>
            <a:r>
              <a:rPr sz="3550" b="1" spc="-45" dirty="0">
                <a:solidFill>
                  <a:srgbClr val="CC0000"/>
                </a:solidFill>
                <a:latin typeface="Palatino Linotype"/>
                <a:cs typeface="Palatino Linotype"/>
              </a:rPr>
              <a:t>v</a:t>
            </a:r>
            <a:r>
              <a:rPr sz="3550" b="1" spc="20" dirty="0">
                <a:solidFill>
                  <a:srgbClr val="CC0000"/>
                </a:solidFill>
                <a:latin typeface="Palatino Linotype"/>
                <a:cs typeface="Palatino Linotype"/>
              </a:rPr>
              <a:t>a</a:t>
            </a:r>
            <a:r>
              <a:rPr sz="3550" b="1" spc="15" dirty="0">
                <a:solidFill>
                  <a:srgbClr val="CC0000"/>
                </a:solidFill>
                <a:latin typeface="Palatino Linotype"/>
                <a:cs typeface="Palatino Linotype"/>
              </a:rPr>
              <a:t>ti”</a:t>
            </a:r>
            <a:endParaRPr sz="3550" dirty="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57959" y="508000"/>
            <a:ext cx="2012950" cy="19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609" y="501650"/>
            <a:ext cx="2025650" cy="209550"/>
          </a:xfrm>
          <a:custGeom>
            <a:avLst/>
            <a:gdLst/>
            <a:ahLst/>
            <a:cxnLst/>
            <a:rect l="l" t="t" r="r" b="b"/>
            <a:pathLst>
              <a:path w="2025650" h="209550">
                <a:moveTo>
                  <a:pt x="2025650" y="6349"/>
                </a:moveTo>
                <a:lnTo>
                  <a:pt x="2025650" y="0"/>
                </a:lnTo>
                <a:lnTo>
                  <a:pt x="0" y="0"/>
                </a:lnTo>
                <a:lnTo>
                  <a:pt x="0" y="209549"/>
                </a:lnTo>
                <a:lnTo>
                  <a:pt x="6350" y="209530"/>
                </a:lnTo>
                <a:lnTo>
                  <a:pt x="6350" y="6349"/>
                </a:lnTo>
                <a:lnTo>
                  <a:pt x="2025650" y="6349"/>
                </a:lnTo>
                <a:close/>
              </a:path>
              <a:path w="2025650" h="209550">
                <a:moveTo>
                  <a:pt x="2025650" y="203199"/>
                </a:moveTo>
                <a:lnTo>
                  <a:pt x="6350" y="203199"/>
                </a:lnTo>
                <a:lnTo>
                  <a:pt x="6350" y="209530"/>
                </a:lnTo>
                <a:lnTo>
                  <a:pt x="2025650" y="203199"/>
                </a:lnTo>
                <a:close/>
              </a:path>
              <a:path w="2025650" h="209550">
                <a:moveTo>
                  <a:pt x="2025650" y="203199"/>
                </a:moveTo>
                <a:lnTo>
                  <a:pt x="2025650" y="6349"/>
                </a:lnTo>
                <a:lnTo>
                  <a:pt x="2019300" y="6349"/>
                </a:lnTo>
                <a:lnTo>
                  <a:pt x="2019300" y="203199"/>
                </a:lnTo>
                <a:lnTo>
                  <a:pt x="2025650" y="203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7959" y="508000"/>
            <a:ext cx="2012950" cy="19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1609" y="501650"/>
            <a:ext cx="2025650" cy="209550"/>
          </a:xfrm>
          <a:custGeom>
            <a:avLst/>
            <a:gdLst/>
            <a:ahLst/>
            <a:cxnLst/>
            <a:rect l="l" t="t" r="r" b="b"/>
            <a:pathLst>
              <a:path w="2025650" h="209550">
                <a:moveTo>
                  <a:pt x="2025650" y="209549"/>
                </a:moveTo>
                <a:lnTo>
                  <a:pt x="2025650" y="0"/>
                </a:lnTo>
                <a:lnTo>
                  <a:pt x="0" y="0"/>
                </a:lnTo>
                <a:lnTo>
                  <a:pt x="0" y="209549"/>
                </a:lnTo>
                <a:lnTo>
                  <a:pt x="6350" y="209549"/>
                </a:lnTo>
                <a:lnTo>
                  <a:pt x="6350" y="12699"/>
                </a:lnTo>
                <a:lnTo>
                  <a:pt x="12700" y="6349"/>
                </a:lnTo>
                <a:lnTo>
                  <a:pt x="12700" y="12699"/>
                </a:lnTo>
                <a:lnTo>
                  <a:pt x="2012950" y="12699"/>
                </a:lnTo>
                <a:lnTo>
                  <a:pt x="2012950" y="6349"/>
                </a:lnTo>
                <a:lnTo>
                  <a:pt x="2019300" y="12699"/>
                </a:lnTo>
                <a:lnTo>
                  <a:pt x="2019300" y="209549"/>
                </a:lnTo>
                <a:lnTo>
                  <a:pt x="2025650" y="209549"/>
                </a:lnTo>
                <a:close/>
              </a:path>
              <a:path w="2025650" h="209550">
                <a:moveTo>
                  <a:pt x="12700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700" y="12699"/>
                </a:lnTo>
                <a:close/>
              </a:path>
              <a:path w="2025650" h="209550">
                <a:moveTo>
                  <a:pt x="12700" y="203199"/>
                </a:moveTo>
                <a:lnTo>
                  <a:pt x="12700" y="12699"/>
                </a:lnTo>
                <a:lnTo>
                  <a:pt x="6350" y="12699"/>
                </a:lnTo>
                <a:lnTo>
                  <a:pt x="6350" y="203199"/>
                </a:lnTo>
                <a:lnTo>
                  <a:pt x="12700" y="203199"/>
                </a:lnTo>
                <a:close/>
              </a:path>
              <a:path w="2025650" h="209550">
                <a:moveTo>
                  <a:pt x="2019300" y="209549"/>
                </a:moveTo>
                <a:lnTo>
                  <a:pt x="2019300" y="203199"/>
                </a:lnTo>
                <a:lnTo>
                  <a:pt x="6350" y="203199"/>
                </a:lnTo>
                <a:lnTo>
                  <a:pt x="6350" y="209549"/>
                </a:lnTo>
                <a:lnTo>
                  <a:pt x="2019300" y="209549"/>
                </a:lnTo>
                <a:close/>
              </a:path>
              <a:path w="2025650" h="209550">
                <a:moveTo>
                  <a:pt x="2019300" y="12699"/>
                </a:moveTo>
                <a:lnTo>
                  <a:pt x="2012950" y="6349"/>
                </a:lnTo>
                <a:lnTo>
                  <a:pt x="2012950" y="12699"/>
                </a:lnTo>
                <a:lnTo>
                  <a:pt x="2019300" y="12699"/>
                </a:lnTo>
                <a:close/>
              </a:path>
              <a:path w="2025650" h="209550">
                <a:moveTo>
                  <a:pt x="2019300" y="203199"/>
                </a:moveTo>
                <a:lnTo>
                  <a:pt x="2019300" y="12699"/>
                </a:lnTo>
                <a:lnTo>
                  <a:pt x="2012950" y="12699"/>
                </a:lnTo>
                <a:lnTo>
                  <a:pt x="2012950" y="203199"/>
                </a:lnTo>
                <a:lnTo>
                  <a:pt x="2019300" y="203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559" y="590550"/>
            <a:ext cx="9150350" cy="0"/>
          </a:xfrm>
          <a:custGeom>
            <a:avLst/>
            <a:gdLst/>
            <a:ahLst/>
            <a:cxnLst/>
            <a:rect l="l" t="t" r="r" b="b"/>
            <a:pathLst>
              <a:path w="9150350">
                <a:moveTo>
                  <a:pt x="0" y="0"/>
                </a:moveTo>
                <a:lnTo>
                  <a:pt x="915035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4409" y="755650"/>
            <a:ext cx="3022600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8059" y="755650"/>
            <a:ext cx="3035300" cy="1016000"/>
          </a:xfrm>
          <a:custGeom>
            <a:avLst/>
            <a:gdLst/>
            <a:ahLst/>
            <a:cxnLst/>
            <a:rect l="l" t="t" r="r" b="b"/>
            <a:pathLst>
              <a:path w="3035300" h="1016000">
                <a:moveTo>
                  <a:pt x="3035300" y="0"/>
                </a:moveTo>
                <a:lnTo>
                  <a:pt x="0" y="0"/>
                </a:lnTo>
                <a:lnTo>
                  <a:pt x="0" y="1016000"/>
                </a:lnTo>
                <a:lnTo>
                  <a:pt x="3035300" y="0"/>
                </a:lnTo>
                <a:close/>
              </a:path>
              <a:path w="3035300" h="1016000">
                <a:moveTo>
                  <a:pt x="3035300" y="1009649"/>
                </a:moveTo>
                <a:lnTo>
                  <a:pt x="3035300" y="0"/>
                </a:lnTo>
                <a:lnTo>
                  <a:pt x="3028949" y="2125"/>
                </a:lnTo>
                <a:lnTo>
                  <a:pt x="3028949" y="1009649"/>
                </a:lnTo>
                <a:lnTo>
                  <a:pt x="3035300" y="1009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4409" y="755650"/>
            <a:ext cx="3022600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8059" y="755650"/>
            <a:ext cx="3035300" cy="1016000"/>
          </a:xfrm>
          <a:custGeom>
            <a:avLst/>
            <a:gdLst/>
            <a:ahLst/>
            <a:cxnLst/>
            <a:rect l="l" t="t" r="r" b="b"/>
            <a:pathLst>
              <a:path w="3035300" h="1016000">
                <a:moveTo>
                  <a:pt x="12700" y="0"/>
                </a:moveTo>
                <a:lnTo>
                  <a:pt x="0" y="0"/>
                </a:lnTo>
                <a:lnTo>
                  <a:pt x="0" y="1016000"/>
                </a:lnTo>
                <a:lnTo>
                  <a:pt x="6350" y="1016000"/>
                </a:lnTo>
                <a:lnTo>
                  <a:pt x="6350" y="6349"/>
                </a:lnTo>
                <a:lnTo>
                  <a:pt x="12700" y="0"/>
                </a:lnTo>
                <a:close/>
              </a:path>
              <a:path w="3035300" h="1016000">
                <a:moveTo>
                  <a:pt x="3028950" y="6349"/>
                </a:moveTo>
                <a:lnTo>
                  <a:pt x="3022600" y="0"/>
                </a:lnTo>
                <a:lnTo>
                  <a:pt x="12700" y="0"/>
                </a:lnTo>
                <a:lnTo>
                  <a:pt x="6350" y="6349"/>
                </a:lnTo>
                <a:lnTo>
                  <a:pt x="3028950" y="6349"/>
                </a:lnTo>
                <a:close/>
              </a:path>
              <a:path w="3035300" h="1016000">
                <a:moveTo>
                  <a:pt x="12700" y="1003300"/>
                </a:moveTo>
                <a:lnTo>
                  <a:pt x="12700" y="6349"/>
                </a:lnTo>
                <a:lnTo>
                  <a:pt x="6350" y="6349"/>
                </a:lnTo>
                <a:lnTo>
                  <a:pt x="6350" y="1003300"/>
                </a:lnTo>
                <a:lnTo>
                  <a:pt x="12700" y="1003300"/>
                </a:lnTo>
                <a:close/>
              </a:path>
              <a:path w="3035300" h="1016000">
                <a:moveTo>
                  <a:pt x="3028950" y="1003299"/>
                </a:moveTo>
                <a:lnTo>
                  <a:pt x="6350" y="1003300"/>
                </a:lnTo>
                <a:lnTo>
                  <a:pt x="12700" y="1009650"/>
                </a:lnTo>
                <a:lnTo>
                  <a:pt x="12699" y="1016000"/>
                </a:lnTo>
                <a:lnTo>
                  <a:pt x="3022600" y="1015999"/>
                </a:lnTo>
                <a:lnTo>
                  <a:pt x="3022600" y="1009649"/>
                </a:lnTo>
                <a:lnTo>
                  <a:pt x="3028950" y="1003299"/>
                </a:lnTo>
                <a:close/>
              </a:path>
              <a:path w="3035300" h="1016000">
                <a:moveTo>
                  <a:pt x="12699" y="1016000"/>
                </a:moveTo>
                <a:lnTo>
                  <a:pt x="12700" y="1009650"/>
                </a:lnTo>
                <a:lnTo>
                  <a:pt x="6350" y="1003300"/>
                </a:lnTo>
                <a:lnTo>
                  <a:pt x="6350" y="1016000"/>
                </a:lnTo>
                <a:lnTo>
                  <a:pt x="12699" y="1016000"/>
                </a:lnTo>
                <a:close/>
              </a:path>
              <a:path w="3035300" h="1016000">
                <a:moveTo>
                  <a:pt x="3035300" y="1015999"/>
                </a:moveTo>
                <a:lnTo>
                  <a:pt x="3035300" y="0"/>
                </a:lnTo>
                <a:lnTo>
                  <a:pt x="3022600" y="0"/>
                </a:lnTo>
                <a:lnTo>
                  <a:pt x="3028950" y="6349"/>
                </a:lnTo>
                <a:lnTo>
                  <a:pt x="3028950" y="1015999"/>
                </a:lnTo>
                <a:lnTo>
                  <a:pt x="3035300" y="1015999"/>
                </a:lnTo>
                <a:close/>
              </a:path>
              <a:path w="3035300" h="1016000">
                <a:moveTo>
                  <a:pt x="3028950" y="1003299"/>
                </a:moveTo>
                <a:lnTo>
                  <a:pt x="3028950" y="6349"/>
                </a:lnTo>
                <a:lnTo>
                  <a:pt x="3022600" y="6349"/>
                </a:lnTo>
                <a:lnTo>
                  <a:pt x="3022600" y="1003299"/>
                </a:lnTo>
                <a:lnTo>
                  <a:pt x="3028950" y="1003299"/>
                </a:lnTo>
                <a:close/>
              </a:path>
              <a:path w="3035300" h="1016000">
                <a:moveTo>
                  <a:pt x="3028950" y="1015999"/>
                </a:moveTo>
                <a:lnTo>
                  <a:pt x="3028950" y="1003299"/>
                </a:lnTo>
                <a:lnTo>
                  <a:pt x="3022600" y="1009649"/>
                </a:lnTo>
                <a:lnTo>
                  <a:pt x="3022600" y="1015999"/>
                </a:lnTo>
                <a:lnTo>
                  <a:pt x="3028950" y="1015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46559" y="1181100"/>
            <a:ext cx="381000" cy="35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3859" y="1162050"/>
            <a:ext cx="406400" cy="387350"/>
          </a:xfrm>
          <a:custGeom>
            <a:avLst/>
            <a:gdLst/>
            <a:ahLst/>
            <a:cxnLst/>
            <a:rect l="l" t="t" r="r" b="b"/>
            <a:pathLst>
              <a:path w="406400" h="387350">
                <a:moveTo>
                  <a:pt x="406400" y="387349"/>
                </a:moveTo>
                <a:lnTo>
                  <a:pt x="406400" y="0"/>
                </a:lnTo>
                <a:lnTo>
                  <a:pt x="0" y="0"/>
                </a:lnTo>
                <a:lnTo>
                  <a:pt x="0" y="387349"/>
                </a:lnTo>
                <a:lnTo>
                  <a:pt x="12700" y="387349"/>
                </a:lnTo>
                <a:lnTo>
                  <a:pt x="12700" y="31749"/>
                </a:lnTo>
                <a:lnTo>
                  <a:pt x="31750" y="19049"/>
                </a:lnTo>
                <a:lnTo>
                  <a:pt x="31750" y="31749"/>
                </a:lnTo>
                <a:lnTo>
                  <a:pt x="374650" y="31749"/>
                </a:lnTo>
                <a:lnTo>
                  <a:pt x="374650" y="19049"/>
                </a:lnTo>
                <a:lnTo>
                  <a:pt x="393700" y="31749"/>
                </a:lnTo>
                <a:lnTo>
                  <a:pt x="393700" y="387349"/>
                </a:lnTo>
                <a:lnTo>
                  <a:pt x="406400" y="387349"/>
                </a:lnTo>
                <a:close/>
              </a:path>
              <a:path w="406400" h="387350">
                <a:moveTo>
                  <a:pt x="31750" y="31749"/>
                </a:moveTo>
                <a:lnTo>
                  <a:pt x="31750" y="19049"/>
                </a:lnTo>
                <a:lnTo>
                  <a:pt x="12700" y="31749"/>
                </a:lnTo>
                <a:lnTo>
                  <a:pt x="31750" y="31749"/>
                </a:lnTo>
                <a:close/>
              </a:path>
              <a:path w="406400" h="387350">
                <a:moveTo>
                  <a:pt x="31750" y="355599"/>
                </a:moveTo>
                <a:lnTo>
                  <a:pt x="31750" y="31749"/>
                </a:lnTo>
                <a:lnTo>
                  <a:pt x="12700" y="31749"/>
                </a:lnTo>
                <a:lnTo>
                  <a:pt x="12700" y="355599"/>
                </a:lnTo>
                <a:lnTo>
                  <a:pt x="31750" y="355599"/>
                </a:lnTo>
                <a:close/>
              </a:path>
              <a:path w="406400" h="387350">
                <a:moveTo>
                  <a:pt x="393700" y="355599"/>
                </a:moveTo>
                <a:lnTo>
                  <a:pt x="12700" y="355599"/>
                </a:lnTo>
                <a:lnTo>
                  <a:pt x="31750" y="374649"/>
                </a:lnTo>
                <a:lnTo>
                  <a:pt x="31750" y="387349"/>
                </a:lnTo>
                <a:lnTo>
                  <a:pt x="374650" y="387349"/>
                </a:lnTo>
                <a:lnTo>
                  <a:pt x="374650" y="374649"/>
                </a:lnTo>
                <a:lnTo>
                  <a:pt x="393700" y="355599"/>
                </a:lnTo>
                <a:close/>
              </a:path>
              <a:path w="406400" h="387350">
                <a:moveTo>
                  <a:pt x="31750" y="387349"/>
                </a:moveTo>
                <a:lnTo>
                  <a:pt x="31750" y="374649"/>
                </a:lnTo>
                <a:lnTo>
                  <a:pt x="12700" y="355599"/>
                </a:lnTo>
                <a:lnTo>
                  <a:pt x="12700" y="387349"/>
                </a:lnTo>
                <a:lnTo>
                  <a:pt x="31750" y="387349"/>
                </a:lnTo>
                <a:close/>
              </a:path>
              <a:path w="406400" h="387350">
                <a:moveTo>
                  <a:pt x="393700" y="31749"/>
                </a:moveTo>
                <a:lnTo>
                  <a:pt x="374650" y="19049"/>
                </a:lnTo>
                <a:lnTo>
                  <a:pt x="374650" y="31749"/>
                </a:lnTo>
                <a:lnTo>
                  <a:pt x="393700" y="31749"/>
                </a:lnTo>
                <a:close/>
              </a:path>
              <a:path w="406400" h="387350">
                <a:moveTo>
                  <a:pt x="393700" y="355599"/>
                </a:moveTo>
                <a:lnTo>
                  <a:pt x="393700" y="31749"/>
                </a:lnTo>
                <a:lnTo>
                  <a:pt x="374650" y="31749"/>
                </a:lnTo>
                <a:lnTo>
                  <a:pt x="374650" y="355599"/>
                </a:lnTo>
                <a:lnTo>
                  <a:pt x="393700" y="355599"/>
                </a:lnTo>
                <a:close/>
              </a:path>
              <a:path w="406400" h="387350">
                <a:moveTo>
                  <a:pt x="393700" y="387349"/>
                </a:moveTo>
                <a:lnTo>
                  <a:pt x="393700" y="355599"/>
                </a:lnTo>
                <a:lnTo>
                  <a:pt x="374650" y="374649"/>
                </a:lnTo>
                <a:lnTo>
                  <a:pt x="374650" y="387349"/>
                </a:lnTo>
                <a:lnTo>
                  <a:pt x="393700" y="387349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71909" y="1536700"/>
            <a:ext cx="374650" cy="355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2859" y="1517650"/>
            <a:ext cx="412750" cy="387350"/>
          </a:xfrm>
          <a:custGeom>
            <a:avLst/>
            <a:gdLst/>
            <a:ahLst/>
            <a:cxnLst/>
            <a:rect l="l" t="t" r="r" b="b"/>
            <a:pathLst>
              <a:path w="412750" h="387350">
                <a:moveTo>
                  <a:pt x="412750" y="387349"/>
                </a:moveTo>
                <a:lnTo>
                  <a:pt x="412750" y="0"/>
                </a:lnTo>
                <a:lnTo>
                  <a:pt x="0" y="0"/>
                </a:lnTo>
                <a:lnTo>
                  <a:pt x="0" y="387349"/>
                </a:lnTo>
                <a:lnTo>
                  <a:pt x="19050" y="387349"/>
                </a:lnTo>
                <a:lnTo>
                  <a:pt x="19050" y="31749"/>
                </a:lnTo>
                <a:lnTo>
                  <a:pt x="31750" y="19049"/>
                </a:lnTo>
                <a:lnTo>
                  <a:pt x="31750" y="31749"/>
                </a:lnTo>
                <a:lnTo>
                  <a:pt x="381000" y="31749"/>
                </a:lnTo>
                <a:lnTo>
                  <a:pt x="381000" y="19049"/>
                </a:lnTo>
                <a:lnTo>
                  <a:pt x="393700" y="31749"/>
                </a:lnTo>
                <a:lnTo>
                  <a:pt x="393700" y="387349"/>
                </a:lnTo>
                <a:lnTo>
                  <a:pt x="412750" y="387349"/>
                </a:lnTo>
                <a:close/>
              </a:path>
              <a:path w="412750" h="387350">
                <a:moveTo>
                  <a:pt x="31750" y="31749"/>
                </a:moveTo>
                <a:lnTo>
                  <a:pt x="31750" y="19049"/>
                </a:lnTo>
                <a:lnTo>
                  <a:pt x="19050" y="31749"/>
                </a:lnTo>
                <a:lnTo>
                  <a:pt x="31750" y="31749"/>
                </a:lnTo>
                <a:close/>
              </a:path>
              <a:path w="412750" h="387350">
                <a:moveTo>
                  <a:pt x="31750" y="355599"/>
                </a:moveTo>
                <a:lnTo>
                  <a:pt x="31750" y="31749"/>
                </a:lnTo>
                <a:lnTo>
                  <a:pt x="19050" y="31749"/>
                </a:lnTo>
                <a:lnTo>
                  <a:pt x="19050" y="355599"/>
                </a:lnTo>
                <a:lnTo>
                  <a:pt x="31750" y="355599"/>
                </a:lnTo>
                <a:close/>
              </a:path>
              <a:path w="412750" h="387350">
                <a:moveTo>
                  <a:pt x="393700" y="355599"/>
                </a:moveTo>
                <a:lnTo>
                  <a:pt x="19050" y="355599"/>
                </a:lnTo>
                <a:lnTo>
                  <a:pt x="31750" y="374649"/>
                </a:lnTo>
                <a:lnTo>
                  <a:pt x="31750" y="387349"/>
                </a:lnTo>
                <a:lnTo>
                  <a:pt x="381000" y="387349"/>
                </a:lnTo>
                <a:lnTo>
                  <a:pt x="381000" y="374649"/>
                </a:lnTo>
                <a:lnTo>
                  <a:pt x="393700" y="355599"/>
                </a:lnTo>
                <a:close/>
              </a:path>
              <a:path w="412750" h="387350">
                <a:moveTo>
                  <a:pt x="31750" y="387349"/>
                </a:moveTo>
                <a:lnTo>
                  <a:pt x="31750" y="374649"/>
                </a:lnTo>
                <a:lnTo>
                  <a:pt x="19050" y="355599"/>
                </a:lnTo>
                <a:lnTo>
                  <a:pt x="19050" y="387349"/>
                </a:lnTo>
                <a:lnTo>
                  <a:pt x="31750" y="387349"/>
                </a:lnTo>
                <a:close/>
              </a:path>
              <a:path w="412750" h="387350">
                <a:moveTo>
                  <a:pt x="393700" y="31749"/>
                </a:moveTo>
                <a:lnTo>
                  <a:pt x="381000" y="19049"/>
                </a:lnTo>
                <a:lnTo>
                  <a:pt x="381000" y="31749"/>
                </a:lnTo>
                <a:lnTo>
                  <a:pt x="393700" y="31749"/>
                </a:lnTo>
                <a:close/>
              </a:path>
              <a:path w="412750" h="387350">
                <a:moveTo>
                  <a:pt x="393700" y="355599"/>
                </a:moveTo>
                <a:lnTo>
                  <a:pt x="393700" y="31749"/>
                </a:lnTo>
                <a:lnTo>
                  <a:pt x="381000" y="31749"/>
                </a:lnTo>
                <a:lnTo>
                  <a:pt x="381000" y="355599"/>
                </a:lnTo>
                <a:lnTo>
                  <a:pt x="393700" y="355599"/>
                </a:lnTo>
                <a:close/>
              </a:path>
              <a:path w="412750" h="387350">
                <a:moveTo>
                  <a:pt x="393700" y="387349"/>
                </a:moveTo>
                <a:lnTo>
                  <a:pt x="393700" y="355599"/>
                </a:lnTo>
                <a:lnTo>
                  <a:pt x="381000" y="374649"/>
                </a:lnTo>
                <a:lnTo>
                  <a:pt x="381000" y="387349"/>
                </a:lnTo>
                <a:lnTo>
                  <a:pt x="393700" y="387349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0509" y="1409700"/>
            <a:ext cx="292100" cy="273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/>
          <p:nvPr/>
        </p:nvSpPr>
        <p:spPr>
          <a:xfrm>
            <a:off x="1169809" y="4578350"/>
            <a:ext cx="8883650" cy="273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8209" y="2832100"/>
            <a:ext cx="8991600" cy="2019300"/>
          </a:xfrm>
          <a:custGeom>
            <a:avLst/>
            <a:gdLst/>
            <a:ahLst/>
            <a:cxnLst/>
            <a:rect l="l" t="t" r="r" b="b"/>
            <a:pathLst>
              <a:path w="8991600" h="2019300">
                <a:moveTo>
                  <a:pt x="57149" y="152400"/>
                </a:moveTo>
                <a:lnTo>
                  <a:pt x="38099" y="177800"/>
                </a:lnTo>
                <a:lnTo>
                  <a:pt x="12699" y="241300"/>
                </a:lnTo>
                <a:lnTo>
                  <a:pt x="0" y="304800"/>
                </a:lnTo>
                <a:lnTo>
                  <a:pt x="0" y="342899"/>
                </a:lnTo>
                <a:lnTo>
                  <a:pt x="6349" y="279400"/>
                </a:lnTo>
                <a:lnTo>
                  <a:pt x="12699" y="253999"/>
                </a:lnTo>
                <a:lnTo>
                  <a:pt x="25399" y="215900"/>
                </a:lnTo>
                <a:lnTo>
                  <a:pt x="57149" y="152400"/>
                </a:lnTo>
                <a:close/>
              </a:path>
              <a:path w="8991600" h="2019300">
                <a:moveTo>
                  <a:pt x="76199" y="127000"/>
                </a:moveTo>
                <a:lnTo>
                  <a:pt x="57150" y="152399"/>
                </a:lnTo>
                <a:lnTo>
                  <a:pt x="69849" y="139700"/>
                </a:lnTo>
                <a:lnTo>
                  <a:pt x="76199" y="127000"/>
                </a:lnTo>
                <a:close/>
              </a:path>
              <a:path w="8991600" h="2019300">
                <a:moveTo>
                  <a:pt x="177799" y="44450"/>
                </a:moveTo>
                <a:lnTo>
                  <a:pt x="146049" y="57150"/>
                </a:lnTo>
                <a:lnTo>
                  <a:pt x="120649" y="76200"/>
                </a:lnTo>
                <a:lnTo>
                  <a:pt x="95249" y="101600"/>
                </a:lnTo>
                <a:lnTo>
                  <a:pt x="76200" y="126999"/>
                </a:lnTo>
                <a:lnTo>
                  <a:pt x="120649" y="82549"/>
                </a:lnTo>
                <a:lnTo>
                  <a:pt x="133349" y="76200"/>
                </a:lnTo>
                <a:lnTo>
                  <a:pt x="146049" y="63499"/>
                </a:lnTo>
                <a:lnTo>
                  <a:pt x="158749" y="57150"/>
                </a:lnTo>
                <a:lnTo>
                  <a:pt x="165099" y="50800"/>
                </a:lnTo>
                <a:lnTo>
                  <a:pt x="177799" y="44450"/>
                </a:lnTo>
                <a:close/>
              </a:path>
              <a:path w="8991600" h="2019300">
                <a:moveTo>
                  <a:pt x="8718550" y="6350"/>
                </a:moveTo>
                <a:lnTo>
                  <a:pt x="8686800" y="0"/>
                </a:lnTo>
                <a:lnTo>
                  <a:pt x="304800" y="0"/>
                </a:lnTo>
                <a:lnTo>
                  <a:pt x="273050" y="6350"/>
                </a:lnTo>
                <a:lnTo>
                  <a:pt x="234950" y="19050"/>
                </a:lnTo>
                <a:lnTo>
                  <a:pt x="203199" y="25400"/>
                </a:lnTo>
                <a:lnTo>
                  <a:pt x="177800" y="44449"/>
                </a:lnTo>
                <a:lnTo>
                  <a:pt x="203199" y="31749"/>
                </a:lnTo>
                <a:lnTo>
                  <a:pt x="260349" y="12700"/>
                </a:lnTo>
                <a:lnTo>
                  <a:pt x="298449" y="6350"/>
                </a:lnTo>
                <a:lnTo>
                  <a:pt x="8718550" y="6350"/>
                </a:lnTo>
                <a:close/>
              </a:path>
              <a:path w="8991600" h="2019300">
                <a:moveTo>
                  <a:pt x="8991600" y="1720850"/>
                </a:moveTo>
                <a:lnTo>
                  <a:pt x="8991600" y="304800"/>
                </a:lnTo>
                <a:lnTo>
                  <a:pt x="8978899" y="241299"/>
                </a:lnTo>
                <a:lnTo>
                  <a:pt x="8953499" y="177799"/>
                </a:lnTo>
                <a:lnTo>
                  <a:pt x="8915399" y="126999"/>
                </a:lnTo>
                <a:lnTo>
                  <a:pt x="8890000" y="101600"/>
                </a:lnTo>
                <a:lnTo>
                  <a:pt x="8870950" y="76200"/>
                </a:lnTo>
                <a:lnTo>
                  <a:pt x="8839199" y="57149"/>
                </a:lnTo>
                <a:lnTo>
                  <a:pt x="8813799" y="44449"/>
                </a:lnTo>
                <a:lnTo>
                  <a:pt x="8782050" y="25400"/>
                </a:lnTo>
                <a:lnTo>
                  <a:pt x="8750300" y="19050"/>
                </a:lnTo>
                <a:lnTo>
                  <a:pt x="8718550" y="6350"/>
                </a:lnTo>
                <a:lnTo>
                  <a:pt x="8693149" y="6350"/>
                </a:lnTo>
                <a:lnTo>
                  <a:pt x="8731249" y="12700"/>
                </a:lnTo>
                <a:lnTo>
                  <a:pt x="8788399" y="31750"/>
                </a:lnTo>
                <a:lnTo>
                  <a:pt x="8813800" y="44450"/>
                </a:lnTo>
                <a:lnTo>
                  <a:pt x="8820149" y="50800"/>
                </a:lnTo>
                <a:lnTo>
                  <a:pt x="8845549" y="63500"/>
                </a:lnTo>
                <a:lnTo>
                  <a:pt x="8864599" y="82550"/>
                </a:lnTo>
                <a:lnTo>
                  <a:pt x="8877299" y="88900"/>
                </a:lnTo>
                <a:lnTo>
                  <a:pt x="8909049" y="120650"/>
                </a:lnTo>
                <a:lnTo>
                  <a:pt x="8909049" y="133350"/>
                </a:lnTo>
                <a:lnTo>
                  <a:pt x="8915400" y="133350"/>
                </a:lnTo>
                <a:lnTo>
                  <a:pt x="8928099" y="146050"/>
                </a:lnTo>
                <a:lnTo>
                  <a:pt x="8928099" y="158750"/>
                </a:lnTo>
                <a:lnTo>
                  <a:pt x="8934450" y="158750"/>
                </a:lnTo>
                <a:lnTo>
                  <a:pt x="8940799" y="165100"/>
                </a:lnTo>
                <a:lnTo>
                  <a:pt x="8940799" y="177800"/>
                </a:lnTo>
                <a:lnTo>
                  <a:pt x="8947149" y="177800"/>
                </a:lnTo>
                <a:lnTo>
                  <a:pt x="8947149" y="190500"/>
                </a:lnTo>
                <a:lnTo>
                  <a:pt x="8953499" y="190500"/>
                </a:lnTo>
                <a:lnTo>
                  <a:pt x="8953499" y="203200"/>
                </a:lnTo>
                <a:lnTo>
                  <a:pt x="8959849" y="203200"/>
                </a:lnTo>
                <a:lnTo>
                  <a:pt x="8959849" y="215900"/>
                </a:lnTo>
                <a:lnTo>
                  <a:pt x="8966199" y="215900"/>
                </a:lnTo>
                <a:lnTo>
                  <a:pt x="8966199" y="234950"/>
                </a:lnTo>
                <a:lnTo>
                  <a:pt x="8972549" y="234950"/>
                </a:lnTo>
                <a:lnTo>
                  <a:pt x="8972549" y="254000"/>
                </a:lnTo>
                <a:lnTo>
                  <a:pt x="8978899" y="254000"/>
                </a:lnTo>
                <a:lnTo>
                  <a:pt x="8978899" y="285750"/>
                </a:lnTo>
                <a:lnTo>
                  <a:pt x="8985249" y="285750"/>
                </a:lnTo>
                <a:lnTo>
                  <a:pt x="8985249" y="1752600"/>
                </a:lnTo>
                <a:lnTo>
                  <a:pt x="8991600" y="1720850"/>
                </a:lnTo>
                <a:close/>
              </a:path>
              <a:path w="8991600" h="2019300">
                <a:moveTo>
                  <a:pt x="8928100" y="1883833"/>
                </a:moveTo>
                <a:lnTo>
                  <a:pt x="8928100" y="1873250"/>
                </a:lnTo>
                <a:lnTo>
                  <a:pt x="8909049" y="1898650"/>
                </a:lnTo>
                <a:lnTo>
                  <a:pt x="8864599" y="1943100"/>
                </a:lnTo>
                <a:lnTo>
                  <a:pt x="8851899" y="1949450"/>
                </a:lnTo>
                <a:lnTo>
                  <a:pt x="8839199" y="1962150"/>
                </a:lnTo>
                <a:lnTo>
                  <a:pt x="8813799" y="1974850"/>
                </a:lnTo>
                <a:lnTo>
                  <a:pt x="8807449" y="1981200"/>
                </a:lnTo>
                <a:lnTo>
                  <a:pt x="8788399" y="1987550"/>
                </a:lnTo>
                <a:lnTo>
                  <a:pt x="8775699" y="1993900"/>
                </a:lnTo>
                <a:lnTo>
                  <a:pt x="8737599" y="2006600"/>
                </a:lnTo>
                <a:lnTo>
                  <a:pt x="8712199" y="2012950"/>
                </a:lnTo>
                <a:lnTo>
                  <a:pt x="8712199" y="2019300"/>
                </a:lnTo>
                <a:lnTo>
                  <a:pt x="8718550" y="2019300"/>
                </a:lnTo>
                <a:lnTo>
                  <a:pt x="8750300" y="2012950"/>
                </a:lnTo>
                <a:lnTo>
                  <a:pt x="8813800" y="1987550"/>
                </a:lnTo>
                <a:lnTo>
                  <a:pt x="8839200" y="1968500"/>
                </a:lnTo>
                <a:lnTo>
                  <a:pt x="8870950" y="1949450"/>
                </a:lnTo>
                <a:lnTo>
                  <a:pt x="8890000" y="1924050"/>
                </a:lnTo>
                <a:lnTo>
                  <a:pt x="8915400" y="1905000"/>
                </a:lnTo>
                <a:lnTo>
                  <a:pt x="8928100" y="1883833"/>
                </a:lnTo>
                <a:close/>
              </a:path>
              <a:path w="8991600" h="2019300">
                <a:moveTo>
                  <a:pt x="8985249" y="1752600"/>
                </a:moveTo>
                <a:lnTo>
                  <a:pt x="8985249" y="285750"/>
                </a:lnTo>
                <a:lnTo>
                  <a:pt x="8978899" y="1746250"/>
                </a:lnTo>
                <a:lnTo>
                  <a:pt x="8972549" y="1771650"/>
                </a:lnTo>
                <a:lnTo>
                  <a:pt x="8959849" y="1809750"/>
                </a:lnTo>
                <a:lnTo>
                  <a:pt x="8928099" y="1873250"/>
                </a:lnTo>
                <a:lnTo>
                  <a:pt x="8915400" y="1885949"/>
                </a:lnTo>
                <a:lnTo>
                  <a:pt x="8928100" y="1873250"/>
                </a:lnTo>
                <a:lnTo>
                  <a:pt x="8928100" y="1883833"/>
                </a:lnTo>
                <a:lnTo>
                  <a:pt x="8934450" y="1873250"/>
                </a:lnTo>
                <a:lnTo>
                  <a:pt x="8953500" y="1847850"/>
                </a:lnTo>
                <a:lnTo>
                  <a:pt x="8978900" y="1784350"/>
                </a:lnTo>
                <a:lnTo>
                  <a:pt x="8985249" y="17526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8209" y="2838450"/>
            <a:ext cx="8985250" cy="2012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209" y="2832100"/>
            <a:ext cx="8991600" cy="2025650"/>
          </a:xfrm>
          <a:custGeom>
            <a:avLst/>
            <a:gdLst/>
            <a:ahLst/>
            <a:cxnLst/>
            <a:rect l="l" t="t" r="r" b="b"/>
            <a:pathLst>
              <a:path w="8991600" h="2025650">
                <a:moveTo>
                  <a:pt x="8991600" y="1720850"/>
                </a:moveTo>
                <a:lnTo>
                  <a:pt x="8991600" y="304800"/>
                </a:lnTo>
                <a:lnTo>
                  <a:pt x="8978900" y="241300"/>
                </a:lnTo>
                <a:lnTo>
                  <a:pt x="8953500" y="177800"/>
                </a:lnTo>
                <a:lnTo>
                  <a:pt x="8915400" y="127000"/>
                </a:lnTo>
                <a:lnTo>
                  <a:pt x="8890000" y="101600"/>
                </a:lnTo>
                <a:lnTo>
                  <a:pt x="8870950" y="76200"/>
                </a:lnTo>
                <a:lnTo>
                  <a:pt x="8839200" y="57150"/>
                </a:lnTo>
                <a:lnTo>
                  <a:pt x="8813800" y="44450"/>
                </a:lnTo>
                <a:lnTo>
                  <a:pt x="8782050" y="25400"/>
                </a:lnTo>
                <a:lnTo>
                  <a:pt x="8750300" y="19050"/>
                </a:lnTo>
                <a:lnTo>
                  <a:pt x="8718550" y="6350"/>
                </a:lnTo>
                <a:lnTo>
                  <a:pt x="8686800" y="0"/>
                </a:lnTo>
                <a:lnTo>
                  <a:pt x="304800" y="0"/>
                </a:lnTo>
                <a:lnTo>
                  <a:pt x="273050" y="6350"/>
                </a:lnTo>
                <a:lnTo>
                  <a:pt x="234950" y="19050"/>
                </a:lnTo>
                <a:lnTo>
                  <a:pt x="203199" y="25400"/>
                </a:lnTo>
                <a:lnTo>
                  <a:pt x="177799" y="44450"/>
                </a:lnTo>
                <a:lnTo>
                  <a:pt x="146049" y="57150"/>
                </a:lnTo>
                <a:lnTo>
                  <a:pt x="120649" y="76200"/>
                </a:lnTo>
                <a:lnTo>
                  <a:pt x="95249" y="101600"/>
                </a:lnTo>
                <a:lnTo>
                  <a:pt x="38099" y="177800"/>
                </a:lnTo>
                <a:lnTo>
                  <a:pt x="12699" y="241300"/>
                </a:lnTo>
                <a:lnTo>
                  <a:pt x="0" y="304800"/>
                </a:lnTo>
                <a:lnTo>
                  <a:pt x="0" y="1720850"/>
                </a:lnTo>
                <a:lnTo>
                  <a:pt x="6350" y="1752600"/>
                </a:lnTo>
                <a:lnTo>
                  <a:pt x="6350" y="342900"/>
                </a:lnTo>
                <a:lnTo>
                  <a:pt x="12699" y="311150"/>
                </a:lnTo>
                <a:lnTo>
                  <a:pt x="12699" y="273050"/>
                </a:lnTo>
                <a:lnTo>
                  <a:pt x="25399" y="241300"/>
                </a:lnTo>
                <a:lnTo>
                  <a:pt x="31749" y="215900"/>
                </a:lnTo>
                <a:lnTo>
                  <a:pt x="50799" y="184150"/>
                </a:lnTo>
                <a:lnTo>
                  <a:pt x="55851" y="173015"/>
                </a:lnTo>
                <a:lnTo>
                  <a:pt x="62072" y="161805"/>
                </a:lnTo>
                <a:lnTo>
                  <a:pt x="86871" y="128351"/>
                </a:lnTo>
                <a:lnTo>
                  <a:pt x="119008" y="96488"/>
                </a:lnTo>
                <a:lnTo>
                  <a:pt x="156089" y="67922"/>
                </a:lnTo>
                <a:lnTo>
                  <a:pt x="195719" y="44357"/>
                </a:lnTo>
                <a:lnTo>
                  <a:pt x="235504" y="27498"/>
                </a:lnTo>
                <a:lnTo>
                  <a:pt x="273050" y="19050"/>
                </a:lnTo>
                <a:lnTo>
                  <a:pt x="304800" y="12700"/>
                </a:lnTo>
                <a:lnTo>
                  <a:pt x="8686800" y="12700"/>
                </a:lnTo>
                <a:lnTo>
                  <a:pt x="8750300" y="25400"/>
                </a:lnTo>
                <a:lnTo>
                  <a:pt x="8807450" y="50800"/>
                </a:lnTo>
                <a:lnTo>
                  <a:pt x="8864600" y="88900"/>
                </a:lnTo>
                <a:lnTo>
                  <a:pt x="8909050" y="133350"/>
                </a:lnTo>
                <a:lnTo>
                  <a:pt x="8940800" y="184150"/>
                </a:lnTo>
                <a:lnTo>
                  <a:pt x="8966200" y="247650"/>
                </a:lnTo>
                <a:lnTo>
                  <a:pt x="8978900" y="311150"/>
                </a:lnTo>
                <a:lnTo>
                  <a:pt x="8978900" y="1784350"/>
                </a:lnTo>
                <a:lnTo>
                  <a:pt x="8991600" y="1720850"/>
                </a:lnTo>
                <a:close/>
              </a:path>
              <a:path w="8991600" h="2025650">
                <a:moveTo>
                  <a:pt x="8978900" y="1784350"/>
                </a:moveTo>
                <a:lnTo>
                  <a:pt x="8978900" y="1720850"/>
                </a:lnTo>
                <a:lnTo>
                  <a:pt x="8966200" y="1784350"/>
                </a:lnTo>
                <a:lnTo>
                  <a:pt x="8953500" y="1816100"/>
                </a:lnTo>
                <a:lnTo>
                  <a:pt x="8940800" y="1841500"/>
                </a:lnTo>
                <a:lnTo>
                  <a:pt x="8928100" y="1873250"/>
                </a:lnTo>
                <a:lnTo>
                  <a:pt x="8909050" y="1898650"/>
                </a:lnTo>
                <a:lnTo>
                  <a:pt x="8883650" y="1917700"/>
                </a:lnTo>
                <a:lnTo>
                  <a:pt x="8858250" y="1943100"/>
                </a:lnTo>
                <a:lnTo>
                  <a:pt x="8832850" y="1962150"/>
                </a:lnTo>
                <a:lnTo>
                  <a:pt x="8782050" y="1987550"/>
                </a:lnTo>
                <a:lnTo>
                  <a:pt x="8686800" y="2012950"/>
                </a:lnTo>
                <a:lnTo>
                  <a:pt x="8648700" y="2019300"/>
                </a:lnTo>
                <a:lnTo>
                  <a:pt x="336550" y="2019300"/>
                </a:lnTo>
                <a:lnTo>
                  <a:pt x="241300" y="2000250"/>
                </a:lnTo>
                <a:lnTo>
                  <a:pt x="209550" y="1987550"/>
                </a:lnTo>
                <a:lnTo>
                  <a:pt x="184150" y="1974850"/>
                </a:lnTo>
                <a:lnTo>
                  <a:pt x="152400" y="1962150"/>
                </a:lnTo>
                <a:lnTo>
                  <a:pt x="127000" y="1943100"/>
                </a:lnTo>
                <a:lnTo>
                  <a:pt x="107950" y="1917700"/>
                </a:lnTo>
                <a:lnTo>
                  <a:pt x="82550" y="1898650"/>
                </a:lnTo>
                <a:lnTo>
                  <a:pt x="63500" y="1873250"/>
                </a:lnTo>
                <a:lnTo>
                  <a:pt x="50800" y="1841500"/>
                </a:lnTo>
                <a:lnTo>
                  <a:pt x="31750" y="1816100"/>
                </a:lnTo>
                <a:lnTo>
                  <a:pt x="25400" y="1784350"/>
                </a:lnTo>
                <a:lnTo>
                  <a:pt x="12700" y="1752600"/>
                </a:lnTo>
                <a:lnTo>
                  <a:pt x="12700" y="1720850"/>
                </a:lnTo>
                <a:lnTo>
                  <a:pt x="6350" y="1682750"/>
                </a:lnTo>
                <a:lnTo>
                  <a:pt x="6350" y="1752600"/>
                </a:lnTo>
                <a:lnTo>
                  <a:pt x="9187" y="1767433"/>
                </a:lnTo>
                <a:lnTo>
                  <a:pt x="21966" y="1810718"/>
                </a:lnTo>
                <a:lnTo>
                  <a:pt x="40721" y="1851698"/>
                </a:lnTo>
                <a:lnTo>
                  <a:pt x="64909" y="1889753"/>
                </a:lnTo>
                <a:lnTo>
                  <a:pt x="93987" y="1924266"/>
                </a:lnTo>
                <a:lnTo>
                  <a:pt x="127411" y="1954619"/>
                </a:lnTo>
                <a:lnTo>
                  <a:pt x="164639" y="1980194"/>
                </a:lnTo>
                <a:lnTo>
                  <a:pt x="203200" y="2000250"/>
                </a:lnTo>
                <a:lnTo>
                  <a:pt x="273050" y="2019300"/>
                </a:lnTo>
                <a:lnTo>
                  <a:pt x="304800" y="2025650"/>
                </a:lnTo>
                <a:lnTo>
                  <a:pt x="8686800" y="2025650"/>
                </a:lnTo>
                <a:lnTo>
                  <a:pt x="8750300" y="2012950"/>
                </a:lnTo>
                <a:lnTo>
                  <a:pt x="8813800" y="1987550"/>
                </a:lnTo>
                <a:lnTo>
                  <a:pt x="8839200" y="1968500"/>
                </a:lnTo>
                <a:lnTo>
                  <a:pt x="8870950" y="1949450"/>
                </a:lnTo>
                <a:lnTo>
                  <a:pt x="8890000" y="1924050"/>
                </a:lnTo>
                <a:lnTo>
                  <a:pt x="8915400" y="1905000"/>
                </a:lnTo>
                <a:lnTo>
                  <a:pt x="8934450" y="1873250"/>
                </a:lnTo>
                <a:lnTo>
                  <a:pt x="8953500" y="1847850"/>
                </a:lnTo>
                <a:lnTo>
                  <a:pt x="8978900" y="17843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60809" y="4229100"/>
            <a:ext cx="1130300" cy="0"/>
          </a:xfrm>
          <a:custGeom>
            <a:avLst/>
            <a:gdLst/>
            <a:ahLst/>
            <a:cxnLst/>
            <a:rect l="l" t="t" r="r" b="b"/>
            <a:pathLst>
              <a:path w="1130300">
                <a:moveTo>
                  <a:pt x="0" y="0"/>
                </a:moveTo>
                <a:lnTo>
                  <a:pt x="113030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91109" y="4229100"/>
            <a:ext cx="3149600" cy="0"/>
          </a:xfrm>
          <a:custGeom>
            <a:avLst/>
            <a:gdLst/>
            <a:ahLst/>
            <a:cxnLst/>
            <a:rect l="l" t="t" r="r" b="b"/>
            <a:pathLst>
              <a:path w="3149600">
                <a:moveTo>
                  <a:pt x="0" y="0"/>
                </a:moveTo>
                <a:lnTo>
                  <a:pt x="3149600" y="0"/>
                </a:lnTo>
              </a:path>
            </a:pathLst>
          </a:custGeom>
          <a:ln w="1397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85859" y="1168400"/>
            <a:ext cx="5930900" cy="13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66809" y="1308100"/>
            <a:ext cx="5969000" cy="704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2059" y="225425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38344" y="177800"/>
                </a:moveTo>
                <a:lnTo>
                  <a:pt x="25400" y="171450"/>
                </a:lnTo>
                <a:lnTo>
                  <a:pt x="0" y="171450"/>
                </a:lnTo>
                <a:lnTo>
                  <a:pt x="25400" y="183073"/>
                </a:lnTo>
                <a:lnTo>
                  <a:pt x="25400" y="177800"/>
                </a:lnTo>
                <a:lnTo>
                  <a:pt x="38344" y="177800"/>
                </a:lnTo>
                <a:close/>
              </a:path>
              <a:path w="717550" h="342900">
                <a:moveTo>
                  <a:pt x="203200" y="171449"/>
                </a:moveTo>
                <a:lnTo>
                  <a:pt x="25400" y="171450"/>
                </a:lnTo>
                <a:lnTo>
                  <a:pt x="38100" y="177680"/>
                </a:lnTo>
                <a:lnTo>
                  <a:pt x="196850" y="177799"/>
                </a:lnTo>
                <a:lnTo>
                  <a:pt x="203200" y="171449"/>
                </a:lnTo>
                <a:close/>
              </a:path>
              <a:path w="717550" h="342900">
                <a:moveTo>
                  <a:pt x="299721" y="308610"/>
                </a:moveTo>
                <a:lnTo>
                  <a:pt x="38344" y="177922"/>
                </a:lnTo>
                <a:lnTo>
                  <a:pt x="25400" y="177800"/>
                </a:lnTo>
                <a:lnTo>
                  <a:pt x="25400" y="183073"/>
                </a:lnTo>
                <a:lnTo>
                  <a:pt x="299721" y="308610"/>
                </a:lnTo>
                <a:close/>
              </a:path>
              <a:path w="717550" h="342900">
                <a:moveTo>
                  <a:pt x="527050" y="6349"/>
                </a:moveTo>
                <a:lnTo>
                  <a:pt x="527050" y="0"/>
                </a:lnTo>
                <a:lnTo>
                  <a:pt x="196850" y="0"/>
                </a:lnTo>
                <a:lnTo>
                  <a:pt x="196850" y="171449"/>
                </a:lnTo>
                <a:lnTo>
                  <a:pt x="203200" y="171449"/>
                </a:lnTo>
                <a:lnTo>
                  <a:pt x="203200" y="177799"/>
                </a:lnTo>
                <a:lnTo>
                  <a:pt x="203200" y="6349"/>
                </a:lnTo>
                <a:lnTo>
                  <a:pt x="527050" y="6349"/>
                </a:lnTo>
                <a:close/>
              </a:path>
              <a:path w="717550" h="342900">
                <a:moveTo>
                  <a:pt x="203200" y="177799"/>
                </a:moveTo>
                <a:lnTo>
                  <a:pt x="203200" y="171449"/>
                </a:lnTo>
                <a:lnTo>
                  <a:pt x="196850" y="177799"/>
                </a:lnTo>
                <a:lnTo>
                  <a:pt x="203200" y="177799"/>
                </a:lnTo>
                <a:close/>
              </a:path>
              <a:path w="717550" h="342900">
                <a:moveTo>
                  <a:pt x="374650" y="342900"/>
                </a:moveTo>
                <a:lnTo>
                  <a:pt x="299721" y="308610"/>
                </a:lnTo>
                <a:lnTo>
                  <a:pt x="368300" y="342900"/>
                </a:lnTo>
                <a:lnTo>
                  <a:pt x="374650" y="342900"/>
                </a:lnTo>
                <a:close/>
              </a:path>
              <a:path w="717550" h="342900">
                <a:moveTo>
                  <a:pt x="698500" y="180974"/>
                </a:moveTo>
                <a:lnTo>
                  <a:pt x="698500" y="177799"/>
                </a:lnTo>
                <a:lnTo>
                  <a:pt x="685800" y="177799"/>
                </a:lnTo>
                <a:lnTo>
                  <a:pt x="368300" y="336550"/>
                </a:lnTo>
                <a:lnTo>
                  <a:pt x="368300" y="339994"/>
                </a:lnTo>
                <a:lnTo>
                  <a:pt x="374650" y="342900"/>
                </a:lnTo>
                <a:lnTo>
                  <a:pt x="698500" y="180974"/>
                </a:lnTo>
                <a:close/>
              </a:path>
              <a:path w="717550" h="342900">
                <a:moveTo>
                  <a:pt x="527050" y="171449"/>
                </a:moveTo>
                <a:lnTo>
                  <a:pt x="527050" y="6350"/>
                </a:lnTo>
                <a:lnTo>
                  <a:pt x="520700" y="6350"/>
                </a:lnTo>
                <a:lnTo>
                  <a:pt x="520700" y="171449"/>
                </a:lnTo>
                <a:lnTo>
                  <a:pt x="527050" y="171449"/>
                </a:lnTo>
                <a:close/>
              </a:path>
              <a:path w="717550" h="342900">
                <a:moveTo>
                  <a:pt x="527050" y="177799"/>
                </a:moveTo>
                <a:lnTo>
                  <a:pt x="520700" y="171450"/>
                </a:lnTo>
                <a:lnTo>
                  <a:pt x="520700" y="177799"/>
                </a:lnTo>
                <a:lnTo>
                  <a:pt x="527050" y="177799"/>
                </a:lnTo>
                <a:close/>
              </a:path>
              <a:path w="717550" h="342900">
                <a:moveTo>
                  <a:pt x="692150" y="171449"/>
                </a:moveTo>
                <a:lnTo>
                  <a:pt x="527050" y="171449"/>
                </a:lnTo>
                <a:lnTo>
                  <a:pt x="527050" y="177799"/>
                </a:lnTo>
                <a:lnTo>
                  <a:pt x="679205" y="177799"/>
                </a:lnTo>
                <a:lnTo>
                  <a:pt x="692150" y="171449"/>
                </a:lnTo>
                <a:close/>
              </a:path>
              <a:path w="717550" h="342900">
                <a:moveTo>
                  <a:pt x="717550" y="171449"/>
                </a:moveTo>
                <a:lnTo>
                  <a:pt x="692150" y="171449"/>
                </a:lnTo>
                <a:lnTo>
                  <a:pt x="698500" y="177799"/>
                </a:lnTo>
                <a:lnTo>
                  <a:pt x="698500" y="180974"/>
                </a:lnTo>
                <a:lnTo>
                  <a:pt x="717550" y="171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27459" y="2260600"/>
            <a:ext cx="673100" cy="336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02059" y="2254250"/>
            <a:ext cx="717550" cy="349250"/>
          </a:xfrm>
          <a:custGeom>
            <a:avLst/>
            <a:gdLst/>
            <a:ahLst/>
            <a:cxnLst/>
            <a:rect l="l" t="t" r="r" b="b"/>
            <a:pathLst>
              <a:path w="717550" h="349250">
                <a:moveTo>
                  <a:pt x="358775" y="334992"/>
                </a:moveTo>
                <a:lnTo>
                  <a:pt x="38344" y="177800"/>
                </a:lnTo>
                <a:lnTo>
                  <a:pt x="25400" y="177800"/>
                </a:lnTo>
                <a:lnTo>
                  <a:pt x="25400" y="171450"/>
                </a:lnTo>
                <a:lnTo>
                  <a:pt x="0" y="171450"/>
                </a:lnTo>
                <a:lnTo>
                  <a:pt x="25399" y="183927"/>
                </a:lnTo>
                <a:lnTo>
                  <a:pt x="25400" y="177800"/>
                </a:lnTo>
                <a:lnTo>
                  <a:pt x="38344" y="177800"/>
                </a:lnTo>
                <a:lnTo>
                  <a:pt x="38344" y="190285"/>
                </a:lnTo>
                <a:lnTo>
                  <a:pt x="355600" y="346130"/>
                </a:lnTo>
                <a:lnTo>
                  <a:pt x="355600" y="336550"/>
                </a:lnTo>
                <a:lnTo>
                  <a:pt x="358775" y="334992"/>
                </a:lnTo>
                <a:close/>
              </a:path>
              <a:path w="717550" h="349250">
                <a:moveTo>
                  <a:pt x="203200" y="171449"/>
                </a:moveTo>
                <a:lnTo>
                  <a:pt x="25400" y="171450"/>
                </a:lnTo>
                <a:lnTo>
                  <a:pt x="38344" y="177800"/>
                </a:lnTo>
                <a:lnTo>
                  <a:pt x="196850" y="177799"/>
                </a:lnTo>
                <a:lnTo>
                  <a:pt x="203200" y="171449"/>
                </a:lnTo>
                <a:close/>
              </a:path>
              <a:path w="717550" h="349250">
                <a:moveTo>
                  <a:pt x="527050" y="171449"/>
                </a:moveTo>
                <a:lnTo>
                  <a:pt x="527050" y="0"/>
                </a:lnTo>
                <a:lnTo>
                  <a:pt x="196850" y="0"/>
                </a:lnTo>
                <a:lnTo>
                  <a:pt x="196850" y="171449"/>
                </a:lnTo>
                <a:lnTo>
                  <a:pt x="203200" y="171449"/>
                </a:lnTo>
                <a:lnTo>
                  <a:pt x="203200" y="12699"/>
                </a:lnTo>
                <a:lnTo>
                  <a:pt x="209550" y="6349"/>
                </a:lnTo>
                <a:lnTo>
                  <a:pt x="209550" y="12699"/>
                </a:lnTo>
                <a:lnTo>
                  <a:pt x="514350" y="12699"/>
                </a:lnTo>
                <a:lnTo>
                  <a:pt x="514350" y="6349"/>
                </a:lnTo>
                <a:lnTo>
                  <a:pt x="520700" y="12699"/>
                </a:lnTo>
                <a:lnTo>
                  <a:pt x="520700" y="171449"/>
                </a:lnTo>
                <a:lnTo>
                  <a:pt x="527050" y="171449"/>
                </a:lnTo>
                <a:close/>
              </a:path>
              <a:path w="717550" h="349250">
                <a:moveTo>
                  <a:pt x="209550" y="177799"/>
                </a:moveTo>
                <a:lnTo>
                  <a:pt x="209550" y="12699"/>
                </a:lnTo>
                <a:lnTo>
                  <a:pt x="203200" y="12699"/>
                </a:lnTo>
                <a:lnTo>
                  <a:pt x="203200" y="171449"/>
                </a:lnTo>
                <a:lnTo>
                  <a:pt x="196850" y="177799"/>
                </a:lnTo>
                <a:lnTo>
                  <a:pt x="209550" y="177799"/>
                </a:lnTo>
                <a:close/>
              </a:path>
              <a:path w="717550" h="349250">
                <a:moveTo>
                  <a:pt x="209550" y="12699"/>
                </a:moveTo>
                <a:lnTo>
                  <a:pt x="209550" y="6349"/>
                </a:lnTo>
                <a:lnTo>
                  <a:pt x="203200" y="12699"/>
                </a:lnTo>
                <a:lnTo>
                  <a:pt x="209550" y="12699"/>
                </a:lnTo>
                <a:close/>
              </a:path>
              <a:path w="717550" h="349250">
                <a:moveTo>
                  <a:pt x="361950" y="336550"/>
                </a:moveTo>
                <a:lnTo>
                  <a:pt x="358775" y="33499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9250">
                <a:moveTo>
                  <a:pt x="361950" y="349250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46130"/>
                </a:lnTo>
                <a:lnTo>
                  <a:pt x="361950" y="349250"/>
                </a:lnTo>
                <a:close/>
              </a:path>
              <a:path w="717550" h="349250">
                <a:moveTo>
                  <a:pt x="698500" y="180974"/>
                </a:moveTo>
                <a:lnTo>
                  <a:pt x="698500" y="177799"/>
                </a:lnTo>
                <a:lnTo>
                  <a:pt x="679205" y="177799"/>
                </a:lnTo>
                <a:lnTo>
                  <a:pt x="358775" y="334992"/>
                </a:lnTo>
                <a:lnTo>
                  <a:pt x="361950" y="336550"/>
                </a:lnTo>
                <a:lnTo>
                  <a:pt x="361950" y="349250"/>
                </a:lnTo>
                <a:lnTo>
                  <a:pt x="698500" y="180974"/>
                </a:lnTo>
                <a:close/>
              </a:path>
              <a:path w="717550" h="349250">
                <a:moveTo>
                  <a:pt x="520700" y="12699"/>
                </a:moveTo>
                <a:lnTo>
                  <a:pt x="514350" y="6349"/>
                </a:lnTo>
                <a:lnTo>
                  <a:pt x="514350" y="12699"/>
                </a:lnTo>
                <a:lnTo>
                  <a:pt x="520700" y="12699"/>
                </a:lnTo>
                <a:close/>
              </a:path>
              <a:path w="717550" h="349250">
                <a:moveTo>
                  <a:pt x="527050" y="177799"/>
                </a:moveTo>
                <a:lnTo>
                  <a:pt x="520700" y="171449"/>
                </a:lnTo>
                <a:lnTo>
                  <a:pt x="520700" y="12699"/>
                </a:lnTo>
                <a:lnTo>
                  <a:pt x="514350" y="12699"/>
                </a:lnTo>
                <a:lnTo>
                  <a:pt x="514350" y="177799"/>
                </a:lnTo>
                <a:lnTo>
                  <a:pt x="527050" y="177799"/>
                </a:lnTo>
                <a:close/>
              </a:path>
              <a:path w="717550" h="349250">
                <a:moveTo>
                  <a:pt x="692150" y="171449"/>
                </a:moveTo>
                <a:lnTo>
                  <a:pt x="520700" y="171449"/>
                </a:lnTo>
                <a:lnTo>
                  <a:pt x="527050" y="177799"/>
                </a:lnTo>
                <a:lnTo>
                  <a:pt x="679205" y="177799"/>
                </a:lnTo>
                <a:lnTo>
                  <a:pt x="692150" y="171449"/>
                </a:lnTo>
                <a:close/>
              </a:path>
              <a:path w="717550" h="349250">
                <a:moveTo>
                  <a:pt x="698500" y="177799"/>
                </a:moveTo>
                <a:lnTo>
                  <a:pt x="692150" y="171449"/>
                </a:lnTo>
                <a:lnTo>
                  <a:pt x="679205" y="177799"/>
                </a:lnTo>
                <a:lnTo>
                  <a:pt x="698500" y="177799"/>
                </a:lnTo>
                <a:close/>
              </a:path>
              <a:path w="717550" h="349250">
                <a:moveTo>
                  <a:pt x="717550" y="171449"/>
                </a:moveTo>
                <a:lnTo>
                  <a:pt x="692150" y="171449"/>
                </a:lnTo>
                <a:lnTo>
                  <a:pt x="698500" y="177799"/>
                </a:lnTo>
                <a:lnTo>
                  <a:pt x="698500" y="180974"/>
                </a:lnTo>
                <a:lnTo>
                  <a:pt x="717550" y="171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8209" y="6184900"/>
            <a:ext cx="8985250" cy="939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8209" y="6045200"/>
            <a:ext cx="8991600" cy="1092200"/>
          </a:xfrm>
          <a:custGeom>
            <a:avLst/>
            <a:gdLst/>
            <a:ahLst/>
            <a:cxnLst/>
            <a:rect l="l" t="t" r="r" b="b"/>
            <a:pathLst>
              <a:path w="8991600" h="1092200">
                <a:moveTo>
                  <a:pt x="31749" y="82550"/>
                </a:moveTo>
                <a:lnTo>
                  <a:pt x="12699" y="114300"/>
                </a:lnTo>
                <a:lnTo>
                  <a:pt x="0" y="146050"/>
                </a:lnTo>
                <a:lnTo>
                  <a:pt x="0" y="184149"/>
                </a:lnTo>
                <a:lnTo>
                  <a:pt x="6349" y="139700"/>
                </a:lnTo>
                <a:lnTo>
                  <a:pt x="12699" y="120649"/>
                </a:lnTo>
                <a:lnTo>
                  <a:pt x="31749" y="82550"/>
                </a:lnTo>
                <a:close/>
              </a:path>
              <a:path w="8991600" h="1092200">
                <a:moveTo>
                  <a:pt x="82549" y="31750"/>
                </a:moveTo>
                <a:lnTo>
                  <a:pt x="50799" y="50800"/>
                </a:lnTo>
                <a:lnTo>
                  <a:pt x="31750" y="82549"/>
                </a:lnTo>
                <a:lnTo>
                  <a:pt x="44449" y="69850"/>
                </a:lnTo>
                <a:lnTo>
                  <a:pt x="50799" y="57149"/>
                </a:lnTo>
                <a:lnTo>
                  <a:pt x="57149" y="50800"/>
                </a:lnTo>
                <a:lnTo>
                  <a:pt x="69849" y="44450"/>
                </a:lnTo>
                <a:lnTo>
                  <a:pt x="82549" y="31750"/>
                </a:lnTo>
                <a:close/>
              </a:path>
              <a:path w="8991600" h="1092200">
                <a:moveTo>
                  <a:pt x="184149" y="0"/>
                </a:moveTo>
                <a:lnTo>
                  <a:pt x="146050" y="0"/>
                </a:lnTo>
                <a:lnTo>
                  <a:pt x="114300" y="12700"/>
                </a:lnTo>
                <a:lnTo>
                  <a:pt x="82550" y="31749"/>
                </a:lnTo>
                <a:lnTo>
                  <a:pt x="120649" y="12700"/>
                </a:lnTo>
                <a:lnTo>
                  <a:pt x="139699" y="6350"/>
                </a:lnTo>
                <a:lnTo>
                  <a:pt x="184149" y="0"/>
                </a:lnTo>
                <a:close/>
              </a:path>
              <a:path w="8991600" h="1092200">
                <a:moveTo>
                  <a:pt x="8991600" y="952499"/>
                </a:moveTo>
                <a:lnTo>
                  <a:pt x="8991600" y="146049"/>
                </a:lnTo>
                <a:lnTo>
                  <a:pt x="8978899" y="114299"/>
                </a:lnTo>
                <a:lnTo>
                  <a:pt x="8940800" y="50799"/>
                </a:lnTo>
                <a:lnTo>
                  <a:pt x="8934450" y="50799"/>
                </a:lnTo>
                <a:lnTo>
                  <a:pt x="8909049" y="31749"/>
                </a:lnTo>
                <a:lnTo>
                  <a:pt x="8877300" y="12699"/>
                </a:lnTo>
                <a:lnTo>
                  <a:pt x="8845550" y="0"/>
                </a:lnTo>
                <a:lnTo>
                  <a:pt x="8807449" y="0"/>
                </a:lnTo>
                <a:lnTo>
                  <a:pt x="8851899" y="6349"/>
                </a:lnTo>
                <a:lnTo>
                  <a:pt x="8870949" y="12699"/>
                </a:lnTo>
                <a:lnTo>
                  <a:pt x="8909050" y="31750"/>
                </a:lnTo>
                <a:lnTo>
                  <a:pt x="8959849" y="82549"/>
                </a:lnTo>
                <a:lnTo>
                  <a:pt x="8959849" y="95249"/>
                </a:lnTo>
                <a:lnTo>
                  <a:pt x="8966199" y="95249"/>
                </a:lnTo>
                <a:lnTo>
                  <a:pt x="8966199" y="107949"/>
                </a:lnTo>
                <a:lnTo>
                  <a:pt x="8972549" y="107949"/>
                </a:lnTo>
                <a:lnTo>
                  <a:pt x="8972549" y="120649"/>
                </a:lnTo>
                <a:lnTo>
                  <a:pt x="8978899" y="120649"/>
                </a:lnTo>
                <a:lnTo>
                  <a:pt x="8978899" y="146049"/>
                </a:lnTo>
                <a:lnTo>
                  <a:pt x="8985249" y="146049"/>
                </a:lnTo>
                <a:lnTo>
                  <a:pt x="8985249" y="968375"/>
                </a:lnTo>
                <a:lnTo>
                  <a:pt x="8991600" y="952499"/>
                </a:lnTo>
                <a:close/>
              </a:path>
              <a:path w="8991600" h="1092200">
                <a:moveTo>
                  <a:pt x="8985249" y="968375"/>
                </a:moveTo>
                <a:lnTo>
                  <a:pt x="8985249" y="146049"/>
                </a:lnTo>
                <a:lnTo>
                  <a:pt x="8978899" y="952500"/>
                </a:lnTo>
                <a:lnTo>
                  <a:pt x="8966199" y="990600"/>
                </a:lnTo>
                <a:lnTo>
                  <a:pt x="8953499" y="1016000"/>
                </a:lnTo>
                <a:lnTo>
                  <a:pt x="8909049" y="1060450"/>
                </a:lnTo>
                <a:lnTo>
                  <a:pt x="8870949" y="1079500"/>
                </a:lnTo>
                <a:lnTo>
                  <a:pt x="8851899" y="1085850"/>
                </a:lnTo>
                <a:lnTo>
                  <a:pt x="8851899" y="1092200"/>
                </a:lnTo>
                <a:lnTo>
                  <a:pt x="8861424" y="1092200"/>
                </a:lnTo>
                <a:lnTo>
                  <a:pt x="8877300" y="1085849"/>
                </a:lnTo>
                <a:lnTo>
                  <a:pt x="8909050" y="1066799"/>
                </a:lnTo>
                <a:lnTo>
                  <a:pt x="8934450" y="1047749"/>
                </a:lnTo>
                <a:lnTo>
                  <a:pt x="8940800" y="1047749"/>
                </a:lnTo>
                <a:lnTo>
                  <a:pt x="8940800" y="1041399"/>
                </a:lnTo>
                <a:lnTo>
                  <a:pt x="8959850" y="1015999"/>
                </a:lnTo>
                <a:lnTo>
                  <a:pt x="8978900" y="984249"/>
                </a:lnTo>
                <a:lnTo>
                  <a:pt x="8985249" y="96837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8209" y="6045200"/>
            <a:ext cx="8985250" cy="1092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8209" y="6045200"/>
            <a:ext cx="8991600" cy="1098550"/>
          </a:xfrm>
          <a:custGeom>
            <a:avLst/>
            <a:gdLst/>
            <a:ahLst/>
            <a:cxnLst/>
            <a:rect l="l" t="t" r="r" b="b"/>
            <a:pathLst>
              <a:path w="8991600" h="1098550">
                <a:moveTo>
                  <a:pt x="8991600" y="952500"/>
                </a:moveTo>
                <a:lnTo>
                  <a:pt x="8991600" y="146050"/>
                </a:lnTo>
                <a:lnTo>
                  <a:pt x="8978900" y="114300"/>
                </a:lnTo>
                <a:lnTo>
                  <a:pt x="8940800" y="50800"/>
                </a:lnTo>
                <a:lnTo>
                  <a:pt x="8934450" y="50800"/>
                </a:lnTo>
                <a:lnTo>
                  <a:pt x="8909050" y="31750"/>
                </a:lnTo>
                <a:lnTo>
                  <a:pt x="8877300" y="12700"/>
                </a:lnTo>
                <a:lnTo>
                  <a:pt x="8845550" y="0"/>
                </a:lnTo>
                <a:lnTo>
                  <a:pt x="146050" y="0"/>
                </a:lnTo>
                <a:lnTo>
                  <a:pt x="114300" y="12700"/>
                </a:lnTo>
                <a:lnTo>
                  <a:pt x="50799" y="50800"/>
                </a:lnTo>
                <a:lnTo>
                  <a:pt x="12699" y="114300"/>
                </a:lnTo>
                <a:lnTo>
                  <a:pt x="0" y="146050"/>
                </a:lnTo>
                <a:lnTo>
                  <a:pt x="0" y="952500"/>
                </a:lnTo>
                <a:lnTo>
                  <a:pt x="6350" y="968375"/>
                </a:lnTo>
                <a:lnTo>
                  <a:pt x="6350" y="184150"/>
                </a:lnTo>
                <a:lnTo>
                  <a:pt x="12699" y="146050"/>
                </a:lnTo>
                <a:lnTo>
                  <a:pt x="12699" y="152400"/>
                </a:lnTo>
                <a:lnTo>
                  <a:pt x="19049" y="133350"/>
                </a:lnTo>
                <a:lnTo>
                  <a:pt x="19049" y="114300"/>
                </a:lnTo>
                <a:lnTo>
                  <a:pt x="38099" y="88900"/>
                </a:lnTo>
                <a:lnTo>
                  <a:pt x="57149" y="65087"/>
                </a:lnTo>
                <a:lnTo>
                  <a:pt x="57149" y="63500"/>
                </a:lnTo>
                <a:lnTo>
                  <a:pt x="63499" y="57150"/>
                </a:lnTo>
                <a:lnTo>
                  <a:pt x="63499" y="58420"/>
                </a:lnTo>
                <a:lnTo>
                  <a:pt x="88899" y="38100"/>
                </a:lnTo>
                <a:lnTo>
                  <a:pt x="114300" y="19050"/>
                </a:lnTo>
                <a:lnTo>
                  <a:pt x="114300" y="25400"/>
                </a:lnTo>
                <a:lnTo>
                  <a:pt x="146050" y="14816"/>
                </a:lnTo>
                <a:lnTo>
                  <a:pt x="146050" y="12700"/>
                </a:lnTo>
                <a:lnTo>
                  <a:pt x="184150" y="6350"/>
                </a:lnTo>
                <a:lnTo>
                  <a:pt x="8807450" y="6350"/>
                </a:lnTo>
                <a:lnTo>
                  <a:pt x="8839200" y="12700"/>
                </a:lnTo>
                <a:lnTo>
                  <a:pt x="8870950" y="23283"/>
                </a:lnTo>
                <a:lnTo>
                  <a:pt x="8870950" y="19050"/>
                </a:lnTo>
                <a:lnTo>
                  <a:pt x="8902700" y="38100"/>
                </a:lnTo>
                <a:lnTo>
                  <a:pt x="8928100" y="63500"/>
                </a:lnTo>
                <a:lnTo>
                  <a:pt x="8928100" y="57150"/>
                </a:lnTo>
                <a:lnTo>
                  <a:pt x="8953500" y="88900"/>
                </a:lnTo>
                <a:lnTo>
                  <a:pt x="8966200" y="114300"/>
                </a:lnTo>
                <a:lnTo>
                  <a:pt x="8978900" y="152400"/>
                </a:lnTo>
                <a:lnTo>
                  <a:pt x="8978900" y="984250"/>
                </a:lnTo>
                <a:lnTo>
                  <a:pt x="8991600" y="952500"/>
                </a:lnTo>
                <a:close/>
              </a:path>
              <a:path w="8991600" h="1098550">
                <a:moveTo>
                  <a:pt x="25400" y="984250"/>
                </a:moveTo>
                <a:lnTo>
                  <a:pt x="12700" y="946150"/>
                </a:lnTo>
                <a:lnTo>
                  <a:pt x="6350" y="914400"/>
                </a:lnTo>
                <a:lnTo>
                  <a:pt x="6350" y="968375"/>
                </a:lnTo>
                <a:lnTo>
                  <a:pt x="12700" y="984250"/>
                </a:lnTo>
                <a:lnTo>
                  <a:pt x="19050" y="994833"/>
                </a:lnTo>
                <a:lnTo>
                  <a:pt x="19050" y="977900"/>
                </a:lnTo>
                <a:lnTo>
                  <a:pt x="25400" y="984250"/>
                </a:lnTo>
                <a:close/>
              </a:path>
              <a:path w="8991600" h="1098550">
                <a:moveTo>
                  <a:pt x="25399" y="114300"/>
                </a:moveTo>
                <a:lnTo>
                  <a:pt x="19049" y="114300"/>
                </a:lnTo>
                <a:lnTo>
                  <a:pt x="19049" y="133350"/>
                </a:lnTo>
                <a:lnTo>
                  <a:pt x="25399" y="114300"/>
                </a:lnTo>
                <a:close/>
              </a:path>
              <a:path w="8991600" h="1098550">
                <a:moveTo>
                  <a:pt x="63500" y="1035050"/>
                </a:moveTo>
                <a:lnTo>
                  <a:pt x="38100" y="1009650"/>
                </a:lnTo>
                <a:lnTo>
                  <a:pt x="19050" y="977900"/>
                </a:lnTo>
                <a:lnTo>
                  <a:pt x="19050" y="994833"/>
                </a:lnTo>
                <a:lnTo>
                  <a:pt x="31750" y="1016000"/>
                </a:lnTo>
                <a:lnTo>
                  <a:pt x="50800" y="1041400"/>
                </a:lnTo>
                <a:lnTo>
                  <a:pt x="50800" y="1047750"/>
                </a:lnTo>
                <a:lnTo>
                  <a:pt x="57150" y="1051560"/>
                </a:lnTo>
                <a:lnTo>
                  <a:pt x="57150" y="1035050"/>
                </a:lnTo>
                <a:lnTo>
                  <a:pt x="63500" y="1035050"/>
                </a:lnTo>
                <a:close/>
              </a:path>
              <a:path w="8991600" h="1098550">
                <a:moveTo>
                  <a:pt x="63499" y="57150"/>
                </a:moveTo>
                <a:lnTo>
                  <a:pt x="57149" y="63500"/>
                </a:lnTo>
                <a:lnTo>
                  <a:pt x="60677" y="60677"/>
                </a:lnTo>
                <a:lnTo>
                  <a:pt x="63499" y="57150"/>
                </a:lnTo>
                <a:close/>
              </a:path>
              <a:path w="8991600" h="1098550">
                <a:moveTo>
                  <a:pt x="60677" y="60677"/>
                </a:moveTo>
                <a:lnTo>
                  <a:pt x="57149" y="63500"/>
                </a:lnTo>
                <a:lnTo>
                  <a:pt x="57149" y="65087"/>
                </a:lnTo>
                <a:lnTo>
                  <a:pt x="60677" y="60677"/>
                </a:lnTo>
                <a:close/>
              </a:path>
              <a:path w="8991600" h="1098550">
                <a:moveTo>
                  <a:pt x="152400" y="1085850"/>
                </a:moveTo>
                <a:lnTo>
                  <a:pt x="114300" y="1073150"/>
                </a:lnTo>
                <a:lnTo>
                  <a:pt x="88900" y="1060450"/>
                </a:lnTo>
                <a:lnTo>
                  <a:pt x="57150" y="1035050"/>
                </a:lnTo>
                <a:lnTo>
                  <a:pt x="57150" y="1051560"/>
                </a:lnTo>
                <a:lnTo>
                  <a:pt x="114300" y="1085850"/>
                </a:lnTo>
                <a:lnTo>
                  <a:pt x="146050" y="1098550"/>
                </a:lnTo>
                <a:lnTo>
                  <a:pt x="146050" y="1085850"/>
                </a:lnTo>
                <a:lnTo>
                  <a:pt x="152400" y="1085850"/>
                </a:lnTo>
                <a:close/>
              </a:path>
              <a:path w="8991600" h="1098550">
                <a:moveTo>
                  <a:pt x="63499" y="58420"/>
                </a:moveTo>
                <a:lnTo>
                  <a:pt x="63499" y="57150"/>
                </a:lnTo>
                <a:lnTo>
                  <a:pt x="60677" y="60677"/>
                </a:lnTo>
                <a:lnTo>
                  <a:pt x="63499" y="58420"/>
                </a:lnTo>
                <a:close/>
              </a:path>
              <a:path w="8991600" h="1098550">
                <a:moveTo>
                  <a:pt x="152400" y="12700"/>
                </a:moveTo>
                <a:lnTo>
                  <a:pt x="146050" y="12700"/>
                </a:lnTo>
                <a:lnTo>
                  <a:pt x="146050" y="14816"/>
                </a:lnTo>
                <a:lnTo>
                  <a:pt x="152400" y="12700"/>
                </a:lnTo>
                <a:close/>
              </a:path>
              <a:path w="8991600" h="1098550">
                <a:moveTo>
                  <a:pt x="8877300" y="1085850"/>
                </a:moveTo>
                <a:lnTo>
                  <a:pt x="8877300" y="1073150"/>
                </a:lnTo>
                <a:lnTo>
                  <a:pt x="8839200" y="1085850"/>
                </a:lnTo>
                <a:lnTo>
                  <a:pt x="8807450" y="1092200"/>
                </a:lnTo>
                <a:lnTo>
                  <a:pt x="184150" y="1092200"/>
                </a:lnTo>
                <a:lnTo>
                  <a:pt x="146050" y="1085850"/>
                </a:lnTo>
                <a:lnTo>
                  <a:pt x="146050" y="1098550"/>
                </a:lnTo>
                <a:lnTo>
                  <a:pt x="8845550" y="1098550"/>
                </a:lnTo>
                <a:lnTo>
                  <a:pt x="8877300" y="1085850"/>
                </a:lnTo>
                <a:close/>
              </a:path>
              <a:path w="8991600" h="1098550">
                <a:moveTo>
                  <a:pt x="8877300" y="25400"/>
                </a:moveTo>
                <a:lnTo>
                  <a:pt x="8870950" y="19050"/>
                </a:lnTo>
                <a:lnTo>
                  <a:pt x="8870950" y="23283"/>
                </a:lnTo>
                <a:lnTo>
                  <a:pt x="8877300" y="25400"/>
                </a:lnTo>
                <a:close/>
              </a:path>
              <a:path w="8991600" h="1098550">
                <a:moveTo>
                  <a:pt x="8978900" y="984250"/>
                </a:moveTo>
                <a:lnTo>
                  <a:pt x="8978900" y="946150"/>
                </a:lnTo>
                <a:lnTo>
                  <a:pt x="8966200" y="984250"/>
                </a:lnTo>
                <a:lnTo>
                  <a:pt x="8966200" y="977900"/>
                </a:lnTo>
                <a:lnTo>
                  <a:pt x="8953500" y="1009650"/>
                </a:lnTo>
                <a:lnTo>
                  <a:pt x="8902700" y="1060450"/>
                </a:lnTo>
                <a:lnTo>
                  <a:pt x="8870950" y="1073150"/>
                </a:lnTo>
                <a:lnTo>
                  <a:pt x="8877300" y="1073150"/>
                </a:lnTo>
                <a:lnTo>
                  <a:pt x="8877300" y="1085850"/>
                </a:lnTo>
                <a:lnTo>
                  <a:pt x="8909050" y="1066800"/>
                </a:lnTo>
                <a:lnTo>
                  <a:pt x="8934450" y="1047750"/>
                </a:lnTo>
                <a:lnTo>
                  <a:pt x="8940800" y="1047750"/>
                </a:lnTo>
                <a:lnTo>
                  <a:pt x="8940800" y="1041400"/>
                </a:lnTo>
                <a:lnTo>
                  <a:pt x="8959850" y="1016000"/>
                </a:lnTo>
                <a:lnTo>
                  <a:pt x="8978900" y="9842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62159" y="5511800"/>
            <a:ext cx="2070100" cy="292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95759" y="5511800"/>
            <a:ext cx="2063750" cy="292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36759" y="5092700"/>
            <a:ext cx="4254500" cy="711200"/>
          </a:xfrm>
          <a:custGeom>
            <a:avLst/>
            <a:gdLst/>
            <a:ahLst/>
            <a:cxnLst/>
            <a:rect l="l" t="t" r="r" b="b"/>
            <a:pathLst>
              <a:path w="4254500" h="711200">
                <a:moveTo>
                  <a:pt x="70120" y="419100"/>
                </a:moveTo>
                <a:lnTo>
                  <a:pt x="25400" y="412750"/>
                </a:lnTo>
                <a:lnTo>
                  <a:pt x="0" y="412750"/>
                </a:lnTo>
                <a:lnTo>
                  <a:pt x="46203" y="419099"/>
                </a:lnTo>
                <a:lnTo>
                  <a:pt x="70120" y="419100"/>
                </a:lnTo>
                <a:close/>
              </a:path>
              <a:path w="4254500" h="711200">
                <a:moveTo>
                  <a:pt x="3359150" y="6349"/>
                </a:moveTo>
                <a:lnTo>
                  <a:pt x="3359150" y="0"/>
                </a:lnTo>
                <a:lnTo>
                  <a:pt x="895350" y="0"/>
                </a:lnTo>
                <a:lnTo>
                  <a:pt x="895350" y="412749"/>
                </a:lnTo>
                <a:lnTo>
                  <a:pt x="25400" y="412750"/>
                </a:lnTo>
                <a:lnTo>
                  <a:pt x="69850" y="419061"/>
                </a:lnTo>
                <a:lnTo>
                  <a:pt x="895350" y="419099"/>
                </a:lnTo>
                <a:lnTo>
                  <a:pt x="895350" y="6349"/>
                </a:lnTo>
                <a:lnTo>
                  <a:pt x="3359150" y="6349"/>
                </a:lnTo>
                <a:close/>
              </a:path>
              <a:path w="4254500" h="711200">
                <a:moveTo>
                  <a:pt x="46203" y="419100"/>
                </a:moveTo>
                <a:lnTo>
                  <a:pt x="25400" y="416240"/>
                </a:lnTo>
                <a:lnTo>
                  <a:pt x="25400" y="419100"/>
                </a:lnTo>
                <a:lnTo>
                  <a:pt x="46203" y="419100"/>
                </a:lnTo>
                <a:close/>
              </a:path>
              <a:path w="4254500" h="711200">
                <a:moveTo>
                  <a:pt x="964992" y="545374"/>
                </a:moveTo>
                <a:lnTo>
                  <a:pt x="70120" y="419138"/>
                </a:lnTo>
                <a:lnTo>
                  <a:pt x="46203" y="419100"/>
                </a:lnTo>
                <a:lnTo>
                  <a:pt x="964992" y="545374"/>
                </a:lnTo>
                <a:close/>
              </a:path>
              <a:path w="4254500" h="711200">
                <a:moveTo>
                  <a:pt x="2171567" y="711199"/>
                </a:moveTo>
                <a:lnTo>
                  <a:pt x="964992" y="545374"/>
                </a:lnTo>
                <a:lnTo>
                  <a:pt x="2095500" y="704849"/>
                </a:lnTo>
                <a:lnTo>
                  <a:pt x="2159000" y="711199"/>
                </a:lnTo>
                <a:lnTo>
                  <a:pt x="2171567" y="711199"/>
                </a:lnTo>
                <a:close/>
              </a:path>
              <a:path w="4254500" h="711200">
                <a:moveTo>
                  <a:pt x="3504701" y="515017"/>
                </a:moveTo>
                <a:lnTo>
                  <a:pt x="2159000" y="704849"/>
                </a:lnTo>
                <a:lnTo>
                  <a:pt x="2159000" y="706678"/>
                </a:lnTo>
                <a:lnTo>
                  <a:pt x="3504701" y="515017"/>
                </a:lnTo>
                <a:close/>
              </a:path>
              <a:path w="4254500" h="711200">
                <a:moveTo>
                  <a:pt x="4210182" y="419099"/>
                </a:moveTo>
                <a:lnTo>
                  <a:pt x="4184650" y="419099"/>
                </a:lnTo>
                <a:lnTo>
                  <a:pt x="3504701" y="515017"/>
                </a:lnTo>
                <a:lnTo>
                  <a:pt x="2159000" y="706678"/>
                </a:lnTo>
                <a:lnTo>
                  <a:pt x="2159000" y="709472"/>
                </a:lnTo>
                <a:lnTo>
                  <a:pt x="2171567" y="711199"/>
                </a:lnTo>
                <a:lnTo>
                  <a:pt x="4210182" y="419099"/>
                </a:lnTo>
                <a:close/>
              </a:path>
              <a:path w="4254500" h="711200">
                <a:moveTo>
                  <a:pt x="3359150" y="412749"/>
                </a:moveTo>
                <a:lnTo>
                  <a:pt x="3359150" y="6349"/>
                </a:lnTo>
                <a:lnTo>
                  <a:pt x="3352800" y="6349"/>
                </a:lnTo>
                <a:lnTo>
                  <a:pt x="3352800" y="412749"/>
                </a:lnTo>
                <a:lnTo>
                  <a:pt x="3359150" y="412749"/>
                </a:lnTo>
                <a:close/>
              </a:path>
              <a:path w="4254500" h="711200">
                <a:moveTo>
                  <a:pt x="3359150" y="419099"/>
                </a:moveTo>
                <a:lnTo>
                  <a:pt x="3352800" y="412750"/>
                </a:lnTo>
                <a:lnTo>
                  <a:pt x="3352800" y="419099"/>
                </a:lnTo>
                <a:lnTo>
                  <a:pt x="3359150" y="419099"/>
                </a:lnTo>
                <a:close/>
              </a:path>
              <a:path w="4254500" h="711200">
                <a:moveTo>
                  <a:pt x="4222750" y="412749"/>
                </a:moveTo>
                <a:lnTo>
                  <a:pt x="3359150" y="412749"/>
                </a:lnTo>
                <a:lnTo>
                  <a:pt x="3359150" y="419099"/>
                </a:lnTo>
                <a:lnTo>
                  <a:pt x="4178164" y="419099"/>
                </a:lnTo>
                <a:lnTo>
                  <a:pt x="4222750" y="412749"/>
                </a:lnTo>
                <a:close/>
              </a:path>
              <a:path w="4254500" h="711200">
                <a:moveTo>
                  <a:pt x="4222750" y="419099"/>
                </a:moveTo>
                <a:lnTo>
                  <a:pt x="4222750" y="417299"/>
                </a:lnTo>
                <a:lnTo>
                  <a:pt x="4210182" y="419099"/>
                </a:lnTo>
                <a:lnTo>
                  <a:pt x="4222750" y="419099"/>
                </a:lnTo>
                <a:close/>
              </a:path>
              <a:path w="4254500" h="711200">
                <a:moveTo>
                  <a:pt x="4254500" y="412749"/>
                </a:moveTo>
                <a:lnTo>
                  <a:pt x="4222750" y="412749"/>
                </a:lnTo>
                <a:lnTo>
                  <a:pt x="4222750" y="417299"/>
                </a:lnTo>
                <a:lnTo>
                  <a:pt x="4254500" y="412749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62159" y="5511800"/>
            <a:ext cx="4197350" cy="292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32109" y="5099050"/>
            <a:ext cx="2457450" cy="412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6759" y="5092700"/>
            <a:ext cx="4254500" cy="717550"/>
          </a:xfrm>
          <a:custGeom>
            <a:avLst/>
            <a:gdLst/>
            <a:ahLst/>
            <a:cxnLst/>
            <a:rect l="l" t="t" r="r" b="b"/>
            <a:pathLst>
              <a:path w="4254500" h="717550">
                <a:moveTo>
                  <a:pt x="70120" y="419100"/>
                </a:moveTo>
                <a:lnTo>
                  <a:pt x="25400" y="412750"/>
                </a:lnTo>
                <a:lnTo>
                  <a:pt x="0" y="412750"/>
                </a:lnTo>
                <a:lnTo>
                  <a:pt x="44317" y="419100"/>
                </a:lnTo>
                <a:lnTo>
                  <a:pt x="70120" y="419100"/>
                </a:lnTo>
                <a:close/>
              </a:path>
              <a:path w="4254500" h="717550">
                <a:moveTo>
                  <a:pt x="901700" y="419099"/>
                </a:moveTo>
                <a:lnTo>
                  <a:pt x="901700" y="6349"/>
                </a:lnTo>
                <a:lnTo>
                  <a:pt x="895350" y="6349"/>
                </a:lnTo>
                <a:lnTo>
                  <a:pt x="895350" y="412749"/>
                </a:lnTo>
                <a:lnTo>
                  <a:pt x="25400" y="412750"/>
                </a:lnTo>
                <a:lnTo>
                  <a:pt x="70120" y="419100"/>
                </a:lnTo>
                <a:lnTo>
                  <a:pt x="901700" y="419099"/>
                </a:lnTo>
                <a:close/>
              </a:path>
              <a:path w="4254500" h="717550">
                <a:moveTo>
                  <a:pt x="44317" y="419100"/>
                </a:moveTo>
                <a:lnTo>
                  <a:pt x="25400" y="416389"/>
                </a:lnTo>
                <a:lnTo>
                  <a:pt x="25400" y="419100"/>
                </a:lnTo>
                <a:lnTo>
                  <a:pt x="44317" y="419100"/>
                </a:lnTo>
                <a:close/>
              </a:path>
              <a:path w="4254500" h="717550">
                <a:moveTo>
                  <a:pt x="4210182" y="419099"/>
                </a:moveTo>
                <a:lnTo>
                  <a:pt x="4178164" y="419099"/>
                </a:lnTo>
                <a:lnTo>
                  <a:pt x="2127250" y="711199"/>
                </a:lnTo>
                <a:lnTo>
                  <a:pt x="70120" y="419100"/>
                </a:lnTo>
                <a:lnTo>
                  <a:pt x="44317" y="419100"/>
                </a:lnTo>
                <a:lnTo>
                  <a:pt x="2127250" y="717549"/>
                </a:lnTo>
                <a:lnTo>
                  <a:pt x="4210182" y="419099"/>
                </a:lnTo>
                <a:close/>
              </a:path>
              <a:path w="4254500" h="717550">
                <a:moveTo>
                  <a:pt x="3359150" y="412749"/>
                </a:moveTo>
                <a:lnTo>
                  <a:pt x="3359150" y="0"/>
                </a:lnTo>
                <a:lnTo>
                  <a:pt x="895350" y="0"/>
                </a:lnTo>
                <a:lnTo>
                  <a:pt x="895350" y="6349"/>
                </a:lnTo>
                <a:lnTo>
                  <a:pt x="3352800" y="6349"/>
                </a:lnTo>
                <a:lnTo>
                  <a:pt x="3352800" y="412749"/>
                </a:lnTo>
                <a:lnTo>
                  <a:pt x="3359150" y="412749"/>
                </a:lnTo>
                <a:close/>
              </a:path>
              <a:path w="4254500" h="717550">
                <a:moveTo>
                  <a:pt x="4222750" y="412749"/>
                </a:moveTo>
                <a:lnTo>
                  <a:pt x="3352800" y="412749"/>
                </a:lnTo>
                <a:lnTo>
                  <a:pt x="3359150" y="419099"/>
                </a:lnTo>
                <a:lnTo>
                  <a:pt x="4178164" y="419099"/>
                </a:lnTo>
                <a:lnTo>
                  <a:pt x="4222750" y="412749"/>
                </a:lnTo>
                <a:close/>
              </a:path>
              <a:path w="4254500" h="717550">
                <a:moveTo>
                  <a:pt x="3359150" y="419099"/>
                </a:moveTo>
                <a:lnTo>
                  <a:pt x="3352800" y="412749"/>
                </a:lnTo>
                <a:lnTo>
                  <a:pt x="3352800" y="419099"/>
                </a:lnTo>
                <a:lnTo>
                  <a:pt x="3359150" y="419099"/>
                </a:lnTo>
                <a:close/>
              </a:path>
              <a:path w="4254500" h="717550">
                <a:moveTo>
                  <a:pt x="4254500" y="412749"/>
                </a:moveTo>
                <a:lnTo>
                  <a:pt x="4222750" y="412749"/>
                </a:lnTo>
                <a:lnTo>
                  <a:pt x="4178164" y="419099"/>
                </a:lnTo>
                <a:lnTo>
                  <a:pt x="4210182" y="419099"/>
                </a:lnTo>
                <a:lnTo>
                  <a:pt x="4254500" y="412749"/>
                </a:lnTo>
                <a:close/>
              </a:path>
              <a:path w="4254500" h="717550">
                <a:moveTo>
                  <a:pt x="4222750" y="419099"/>
                </a:moveTo>
                <a:lnTo>
                  <a:pt x="4222750" y="417299"/>
                </a:lnTo>
                <a:lnTo>
                  <a:pt x="4210182" y="419099"/>
                </a:lnTo>
                <a:lnTo>
                  <a:pt x="4222750" y="419099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246010" y="2886049"/>
            <a:ext cx="8718550" cy="451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marR="78105" indent="-12700" algn="ctr">
              <a:lnSpc>
                <a:spcPct val="101200"/>
              </a:lnSpc>
            </a:pP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750" b="1" spc="-9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1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tt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zza</a:t>
            </a:r>
            <a:r>
              <a:rPr sz="1750" b="1" spc="75" dirty="0">
                <a:solidFill>
                  <a:srgbClr val="00009A"/>
                </a:solidFill>
                <a:latin typeface="Palatino Linotype"/>
                <a:cs typeface="Palatino Linotype"/>
              </a:rPr>
              <a:t>z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è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un</a:t>
            </a:r>
            <a:r>
              <a:rPr sz="1750" b="1" spc="-10" dirty="0">
                <a:latin typeface="Palatino Linotype"/>
                <a:cs typeface="Palatino Linotype"/>
              </a:rPr>
              <a:t>o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0" dirty="0">
                <a:latin typeface="Palatino Linotype"/>
                <a:cs typeface="Palatino Linotype"/>
              </a:rPr>
              <a:t>str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-20" dirty="0">
                <a:latin typeface="Palatino Linotype"/>
                <a:cs typeface="Palatino Linotype"/>
              </a:rPr>
              <a:t>u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35" dirty="0">
                <a:latin typeface="Palatino Linotype"/>
                <a:cs typeface="Palatino Linotype"/>
              </a:rPr>
              <a:t>b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6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“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att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20" dirty="0">
                <a:latin typeface="Palatino Linotype"/>
                <a:cs typeface="Palatino Linotype"/>
              </a:rPr>
              <a:t>az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”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20" dirty="0">
                <a:latin typeface="Palatino Linotype"/>
                <a:cs typeface="Palatino Linotype"/>
              </a:rPr>
              <a:t>P</a:t>
            </a:r>
            <a:r>
              <a:rPr sz="1750" b="1" dirty="0">
                <a:latin typeface="Palatino Linotype"/>
                <a:cs typeface="Palatino Linotype"/>
              </a:rPr>
              <a:t>R</a:t>
            </a:r>
            <a:r>
              <a:rPr sz="1750" b="1" spc="-10" dirty="0">
                <a:latin typeface="Palatino Linotype"/>
                <a:cs typeface="Palatino Linotype"/>
              </a:rPr>
              <a:t>G</a:t>
            </a:r>
            <a:r>
              <a:rPr sz="1750" b="1" dirty="0">
                <a:latin typeface="Palatino Linotype"/>
                <a:cs typeface="Palatino Linotype"/>
              </a:rPr>
              <a:t>, 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-30" dirty="0">
                <a:latin typeface="Palatino Linotype"/>
                <a:cs typeface="Palatino Linotype"/>
              </a:rPr>
              <a:t>v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0" dirty="0">
                <a:latin typeface="Palatino Linotype"/>
                <a:cs typeface="Palatino Linotype"/>
              </a:rPr>
              <a:t>t</a:t>
            </a:r>
            <a:r>
              <a:rPr sz="1750" b="1" spc="2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7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 </a:t>
            </a:r>
            <a:r>
              <a:rPr sz="1750" spc="-21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“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0" dirty="0">
                <a:latin typeface="Palatino Linotype"/>
                <a:cs typeface="Palatino Linotype"/>
              </a:rPr>
              <a:t>n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20" dirty="0">
                <a:latin typeface="Palatino Linotype"/>
                <a:cs typeface="Palatino Linotype"/>
              </a:rPr>
              <a:t>rt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5" dirty="0">
                <a:latin typeface="Palatino Linotype"/>
                <a:cs typeface="Palatino Linotype"/>
              </a:rPr>
              <a:t>aregg</a:t>
            </a:r>
            <a:r>
              <a:rPr sz="1750" b="1" spc="-45" dirty="0">
                <a:latin typeface="Palatino Linotype"/>
                <a:cs typeface="Palatino Linotype"/>
              </a:rPr>
              <a:t>i</a:t>
            </a:r>
            <a:r>
              <a:rPr sz="1750" b="1" spc="20" dirty="0">
                <a:latin typeface="Palatino Linotype"/>
                <a:cs typeface="Palatino Linotype"/>
              </a:rPr>
              <a:t>a</a:t>
            </a:r>
            <a:r>
              <a:rPr sz="1750" b="1" spc="6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”</a:t>
            </a:r>
            <a:r>
              <a:rPr sz="1750" b="1" spc="180" dirty="0">
                <a:latin typeface="Palatino Linotype"/>
                <a:cs typeface="Palatino Linotype"/>
              </a:rPr>
              <a:t> </a:t>
            </a:r>
            <a:r>
              <a:rPr sz="1750" b="1" spc="-20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po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6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dirty="0">
                <a:latin typeface="Palatino Linotype"/>
                <a:cs typeface="Palatino Linotype"/>
              </a:rPr>
              <a:t>l </a:t>
            </a:r>
            <a:r>
              <a:rPr sz="1750" b="1" spc="-20" dirty="0">
                <a:latin typeface="Palatino Linotype"/>
                <a:cs typeface="Palatino Linotype"/>
              </a:rPr>
              <a:t>Co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un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.</a:t>
            </a:r>
            <a:endParaRPr sz="1750">
              <a:latin typeface="Palatino Linotype"/>
              <a:cs typeface="Palatino Linotype"/>
            </a:endParaRPr>
          </a:p>
          <a:p>
            <a:pPr marL="247650" marR="320675" indent="1905" algn="ctr">
              <a:lnSpc>
                <a:spcPts val="2150"/>
              </a:lnSpc>
              <a:spcBef>
                <a:spcPts val="30"/>
              </a:spcBef>
            </a:pP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asse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25" dirty="0">
                <a:latin typeface="Palatino Linotype"/>
                <a:cs typeface="Palatino Linotype"/>
              </a:rPr>
              <a:t>z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,</a:t>
            </a:r>
            <a:r>
              <a:rPr sz="1750" b="1" spc="12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5" dirty="0">
                <a:latin typeface="Palatino Linotype"/>
                <a:cs typeface="Palatino Linotype"/>
              </a:rPr>
              <a:t>u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h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5" dirty="0">
                <a:latin typeface="Palatino Linotype"/>
                <a:cs typeface="Palatino Linotype"/>
              </a:rPr>
              <a:t>st</a:t>
            </a:r>
            <a:r>
              <a:rPr sz="1750" b="1" spc="-10" dirty="0">
                <a:latin typeface="Palatino Linotype"/>
                <a:cs typeface="Palatino Linotype"/>
              </a:rPr>
              <a:t>a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85" dirty="0">
                <a:latin typeface="Palatino Linotype"/>
                <a:cs typeface="Palatino Linotype"/>
              </a:rPr>
              <a:t>ll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art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5" dirty="0">
                <a:latin typeface="Palatino Linotype"/>
                <a:cs typeface="Palatino Linotype"/>
              </a:rPr>
              <a:t>teressat</a:t>
            </a:r>
            <a:r>
              <a:rPr sz="1750" b="1" spc="-10" dirty="0">
                <a:latin typeface="Palatino Linotype"/>
                <a:cs typeface="Palatino Linotype"/>
              </a:rPr>
              <a:t>a</a:t>
            </a:r>
            <a:r>
              <a:rPr sz="1750" b="1" spc="4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(p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15" dirty="0">
                <a:latin typeface="Palatino Linotype"/>
                <a:cs typeface="Palatino Linotype"/>
              </a:rPr>
              <a:t>priet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ri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14" dirty="0">
                <a:latin typeface="Palatino Linotype"/>
                <a:cs typeface="Palatino Linotype"/>
              </a:rPr>
              <a:t> 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0" dirty="0">
                <a:latin typeface="Palatino Linotype"/>
                <a:cs typeface="Palatino Linotype"/>
              </a:rPr>
              <a:t>perfi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i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ria</a:t>
            </a:r>
            <a:r>
              <a:rPr sz="1750" i="1" spc="5" dirty="0">
                <a:latin typeface="Palatino Linotype"/>
                <a:cs typeface="Palatino Linotype"/>
              </a:rPr>
              <a:t> de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15" dirty="0">
                <a:latin typeface="Palatino Linotype"/>
                <a:cs typeface="Palatino Linotype"/>
              </a:rPr>
              <a:t>ʹ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14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lottizz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10" dirty="0">
                <a:latin typeface="Palatino Linotype"/>
                <a:cs typeface="Palatino Linotype"/>
              </a:rPr>
              <a:t>)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13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b="1" spc="-20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3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5" dirty="0">
                <a:latin typeface="Palatino Linotype"/>
                <a:cs typeface="Palatino Linotype"/>
              </a:rPr>
              <a:t>ese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tar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ppo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zzaz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  <a:p>
            <a:pPr marR="66040" algn="ctr">
              <a:lnSpc>
                <a:spcPts val="2020"/>
              </a:lnSpc>
            </a:pP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21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zza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  <a:p>
            <a:pPr marR="64769" algn="ctr">
              <a:lnSpc>
                <a:spcPct val="100000"/>
              </a:lnSpc>
            </a:pP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9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s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-1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700"/>
              </a:lnSpc>
            </a:pPr>
            <a:endParaRPr sz="1700"/>
          </a:p>
          <a:p>
            <a:pPr marL="3599815" marR="3593465" indent="-3810" algn="ctr">
              <a:lnSpc>
                <a:spcPct val="100000"/>
              </a:lnSpc>
            </a:pPr>
            <a:r>
              <a:rPr sz="1750" b="1" spc="-35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FFFFFF"/>
                </a:solidFill>
                <a:latin typeface="Palatino Linotype"/>
                <a:cs typeface="Palatino Linotype"/>
              </a:rPr>
              <a:t>r </a:t>
            </a:r>
            <a:r>
              <a:rPr sz="17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FFFFFF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750" b="1" spc="8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750" b="1" spc="-35" dirty="0">
                <a:solidFill>
                  <a:srgbClr val="FFFFFF"/>
                </a:solidFill>
                <a:latin typeface="Palatino Linotype"/>
                <a:cs typeface="Palatino Linotype"/>
              </a:rPr>
              <a:t>u</a:t>
            </a:r>
            <a:r>
              <a:rPr sz="1750" b="1" dirty="0">
                <a:solidFill>
                  <a:srgbClr val="FFFFFF"/>
                </a:solidFill>
                <a:latin typeface="Palatino Linotype"/>
                <a:cs typeface="Palatino Linotype"/>
              </a:rPr>
              <a:t>a </a:t>
            </a:r>
            <a:r>
              <a:rPr sz="1750" b="1" spc="-180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7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TTUAZ</a:t>
            </a:r>
            <a:r>
              <a:rPr sz="1750" b="1" spc="-45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7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ONE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2400"/>
              </a:lnSpc>
              <a:spcBef>
                <a:spcPts val="74"/>
              </a:spcBef>
            </a:pPr>
            <a:endParaRPr sz="2400"/>
          </a:p>
          <a:p>
            <a:pPr marL="12065" marR="90170" indent="-1905" algn="ctr">
              <a:lnSpc>
                <a:spcPct val="101200"/>
              </a:lnSpc>
            </a:pPr>
            <a:r>
              <a:rPr sz="1750" b="1" spc="-40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30" dirty="0">
                <a:latin typeface="Palatino Linotype"/>
                <a:cs typeface="Palatino Linotype"/>
              </a:rPr>
              <a:t>v</a:t>
            </a:r>
            <a:r>
              <a:rPr sz="1750" b="1" spc="-10" dirty="0">
                <a:latin typeface="Palatino Linotype"/>
                <a:cs typeface="Palatino Linotype"/>
              </a:rPr>
              <a:t>e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u="heavy" spc="5" dirty="0">
                <a:solidFill>
                  <a:srgbClr val="C00000"/>
                </a:solidFill>
                <a:latin typeface="Palatino Linotype"/>
                <a:cs typeface="Palatino Linotype"/>
              </a:rPr>
              <a:t>st</a:t>
            </a:r>
            <a:r>
              <a:rPr sz="1750" b="1" u="heavy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u="heavy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u="heavy" spc="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u="heavy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u="heavy" spc="20" dirty="0">
                <a:solidFill>
                  <a:srgbClr val="C00000"/>
                </a:solidFill>
                <a:latin typeface="Palatino Linotype"/>
                <a:cs typeface="Palatino Linotype"/>
              </a:rPr>
              <a:t>ar</a:t>
            </a:r>
            <a:r>
              <a:rPr sz="1750" b="1" u="heavy" spc="7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u="heavy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u="heavy" spc="120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750" b="1" u="heavy" spc="-30" dirty="0">
                <a:solidFill>
                  <a:srgbClr val="C00000"/>
                </a:solidFill>
                <a:latin typeface="Palatino Linotype"/>
                <a:cs typeface="Palatino Linotype"/>
              </a:rPr>
              <a:t>una</a:t>
            </a:r>
            <a:r>
              <a:rPr sz="1750" u="heavy" spc="55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750" b="1" u="heavy" spc="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u="heavy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u="heavy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nv</a:t>
            </a:r>
            <a:r>
              <a:rPr sz="1750" b="1" u="heavy" spc="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u="heavy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u="heavy" spc="20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u="heavy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u="heavy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u="heavy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u="heavy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20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Co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un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-15" dirty="0">
                <a:latin typeface="Palatino Linotype"/>
                <a:cs typeface="Palatino Linotype"/>
              </a:rPr>
              <a:t>n</a:t>
            </a:r>
            <a:r>
              <a:rPr sz="1750" b="1" spc="14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tt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zza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0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17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gn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a </a:t>
            </a:r>
            <a:r>
              <a:rPr sz="1750" b="1" spc="5" dirty="0">
                <a:latin typeface="Palatino Linotype"/>
                <a:cs typeface="Palatino Linotype"/>
              </a:rPr>
              <a:t>ce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20" dirty="0">
                <a:latin typeface="Palatino Linotype"/>
                <a:cs typeface="Palatino Linotype"/>
              </a:rPr>
              <a:t>r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-6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nt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spc="25" dirty="0">
                <a:latin typeface="Palatino Linotype"/>
                <a:cs typeface="Palatino Linotype"/>
              </a:rPr>
              <a:t>zzaz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65" dirty="0">
                <a:latin typeface="Palatino Linotype"/>
                <a:cs typeface="Palatino Linotype"/>
              </a:rPr>
              <a:t>op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zzaz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 se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p</a:t>
            </a:r>
            <a:r>
              <a:rPr sz="1750" spc="-15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21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spc="25" dirty="0">
                <a:latin typeface="Palatino Linotype"/>
                <a:cs typeface="Palatino Linotype"/>
              </a:rPr>
              <a:t>zzaz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5" dirty="0">
                <a:latin typeface="Palatino Linotype"/>
                <a:cs typeface="Palatino Linotype"/>
              </a:rPr>
              <a:t>esse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500"/>
              </a:lnSpc>
              <a:spcBef>
                <a:spcPts val="49"/>
              </a:spcBef>
            </a:pPr>
            <a:endParaRPr sz="1500"/>
          </a:p>
          <a:p>
            <a:pPr marR="6350" algn="r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18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20804" y="1390650"/>
            <a:ext cx="5499100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etto</a:t>
            </a:r>
            <a:r>
              <a:rPr sz="2400" b="1" spc="114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“</a:t>
            </a:r>
            <a:r>
              <a:rPr sz="2400" b="1" spc="-35" dirty="0">
                <a:latin typeface="Palatino Linotype"/>
                <a:cs typeface="Palatino Linotype"/>
              </a:rPr>
              <a:t>u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65" dirty="0">
                <a:latin typeface="Palatino Linotype"/>
                <a:cs typeface="Palatino Linotype"/>
              </a:rPr>
              <a:t>o</a:t>
            </a:r>
            <a:r>
              <a:rPr sz="2400" b="1" dirty="0">
                <a:latin typeface="Palatino Linotype"/>
                <a:cs typeface="Palatino Linotype"/>
              </a:rPr>
              <a:t>”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dirty="0">
                <a:latin typeface="Palatino Linotype"/>
                <a:cs typeface="Palatino Linotype"/>
              </a:rPr>
              <a:t>ttizzazi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01709" y="7181850"/>
            <a:ext cx="781685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350" algn="r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19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628009" y="2597150"/>
            <a:ext cx="76200" cy="133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6509" y="3873500"/>
            <a:ext cx="8235950" cy="120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3159" y="2501900"/>
            <a:ext cx="8407400" cy="1492250"/>
          </a:xfrm>
          <a:custGeom>
            <a:avLst/>
            <a:gdLst/>
            <a:ahLst/>
            <a:cxnLst/>
            <a:rect l="l" t="t" r="r" b="b"/>
            <a:pathLst>
              <a:path w="8407400" h="1492250">
                <a:moveTo>
                  <a:pt x="6349" y="1295399"/>
                </a:moveTo>
                <a:lnTo>
                  <a:pt x="6349" y="203200"/>
                </a:lnTo>
                <a:lnTo>
                  <a:pt x="0" y="222250"/>
                </a:lnTo>
                <a:lnTo>
                  <a:pt x="0" y="1270000"/>
                </a:lnTo>
                <a:lnTo>
                  <a:pt x="6349" y="1295399"/>
                </a:lnTo>
                <a:close/>
              </a:path>
              <a:path w="8407400" h="1492250">
                <a:moveTo>
                  <a:pt x="241299" y="0"/>
                </a:moveTo>
                <a:lnTo>
                  <a:pt x="203199" y="0"/>
                </a:lnTo>
                <a:lnTo>
                  <a:pt x="152399" y="19050"/>
                </a:lnTo>
                <a:lnTo>
                  <a:pt x="114299" y="38100"/>
                </a:lnTo>
                <a:lnTo>
                  <a:pt x="107949" y="38100"/>
                </a:lnTo>
                <a:lnTo>
                  <a:pt x="76199" y="69850"/>
                </a:lnTo>
                <a:lnTo>
                  <a:pt x="44449" y="107950"/>
                </a:lnTo>
                <a:lnTo>
                  <a:pt x="19049" y="152400"/>
                </a:lnTo>
                <a:lnTo>
                  <a:pt x="12700" y="177799"/>
                </a:lnTo>
                <a:lnTo>
                  <a:pt x="19049" y="158749"/>
                </a:lnTo>
                <a:lnTo>
                  <a:pt x="38099" y="120650"/>
                </a:lnTo>
                <a:lnTo>
                  <a:pt x="44449" y="114299"/>
                </a:lnTo>
                <a:lnTo>
                  <a:pt x="50799" y="101600"/>
                </a:lnTo>
                <a:lnTo>
                  <a:pt x="107949" y="44449"/>
                </a:lnTo>
                <a:lnTo>
                  <a:pt x="158749" y="19050"/>
                </a:lnTo>
                <a:lnTo>
                  <a:pt x="196849" y="6350"/>
                </a:lnTo>
                <a:lnTo>
                  <a:pt x="241299" y="0"/>
                </a:lnTo>
                <a:close/>
              </a:path>
              <a:path w="8407400" h="1492250">
                <a:moveTo>
                  <a:pt x="8407400" y="1269999"/>
                </a:moveTo>
                <a:lnTo>
                  <a:pt x="8407400" y="222249"/>
                </a:lnTo>
                <a:lnTo>
                  <a:pt x="8401049" y="196849"/>
                </a:lnTo>
                <a:lnTo>
                  <a:pt x="8388349" y="152399"/>
                </a:lnTo>
                <a:lnTo>
                  <a:pt x="8362949" y="107949"/>
                </a:lnTo>
                <a:lnTo>
                  <a:pt x="8331199" y="69849"/>
                </a:lnTo>
                <a:lnTo>
                  <a:pt x="8293099" y="38099"/>
                </a:lnTo>
                <a:lnTo>
                  <a:pt x="8204200" y="0"/>
                </a:lnTo>
                <a:lnTo>
                  <a:pt x="8159749" y="0"/>
                </a:lnTo>
                <a:lnTo>
                  <a:pt x="8210549" y="6349"/>
                </a:lnTo>
                <a:lnTo>
                  <a:pt x="8248650" y="19050"/>
                </a:lnTo>
                <a:lnTo>
                  <a:pt x="8286749" y="38099"/>
                </a:lnTo>
                <a:lnTo>
                  <a:pt x="8299449" y="50799"/>
                </a:lnTo>
                <a:lnTo>
                  <a:pt x="8312149" y="57149"/>
                </a:lnTo>
                <a:lnTo>
                  <a:pt x="8343899" y="88899"/>
                </a:lnTo>
                <a:lnTo>
                  <a:pt x="8343899" y="99059"/>
                </a:lnTo>
                <a:lnTo>
                  <a:pt x="8346016" y="101599"/>
                </a:lnTo>
                <a:lnTo>
                  <a:pt x="8350249" y="101599"/>
                </a:lnTo>
                <a:lnTo>
                  <a:pt x="8362949" y="114299"/>
                </a:lnTo>
                <a:lnTo>
                  <a:pt x="8362949" y="126999"/>
                </a:lnTo>
                <a:lnTo>
                  <a:pt x="8369299" y="126999"/>
                </a:lnTo>
                <a:lnTo>
                  <a:pt x="8369299" y="139699"/>
                </a:lnTo>
                <a:lnTo>
                  <a:pt x="8375649" y="139699"/>
                </a:lnTo>
                <a:lnTo>
                  <a:pt x="8375649" y="152399"/>
                </a:lnTo>
                <a:lnTo>
                  <a:pt x="8381999" y="152399"/>
                </a:lnTo>
                <a:lnTo>
                  <a:pt x="8381999" y="165099"/>
                </a:lnTo>
                <a:lnTo>
                  <a:pt x="8388349" y="165099"/>
                </a:lnTo>
                <a:lnTo>
                  <a:pt x="8388349" y="190499"/>
                </a:lnTo>
                <a:lnTo>
                  <a:pt x="8394699" y="190499"/>
                </a:lnTo>
                <a:lnTo>
                  <a:pt x="8394699" y="215899"/>
                </a:lnTo>
                <a:lnTo>
                  <a:pt x="8401049" y="215899"/>
                </a:lnTo>
                <a:lnTo>
                  <a:pt x="8401049" y="1295400"/>
                </a:lnTo>
                <a:lnTo>
                  <a:pt x="8407400" y="1269999"/>
                </a:lnTo>
                <a:close/>
              </a:path>
              <a:path w="8407400" h="1492250">
                <a:moveTo>
                  <a:pt x="8401049" y="1295400"/>
                </a:moveTo>
                <a:lnTo>
                  <a:pt x="8401049" y="215899"/>
                </a:lnTo>
                <a:lnTo>
                  <a:pt x="8394699" y="1282699"/>
                </a:lnTo>
                <a:lnTo>
                  <a:pt x="8388349" y="1308099"/>
                </a:lnTo>
                <a:lnTo>
                  <a:pt x="8375649" y="1346199"/>
                </a:lnTo>
                <a:lnTo>
                  <a:pt x="8362949" y="1371599"/>
                </a:lnTo>
                <a:lnTo>
                  <a:pt x="8356599" y="1377949"/>
                </a:lnTo>
                <a:lnTo>
                  <a:pt x="8350249" y="1390649"/>
                </a:lnTo>
                <a:lnTo>
                  <a:pt x="8331199" y="1409699"/>
                </a:lnTo>
                <a:lnTo>
                  <a:pt x="8324849" y="1422399"/>
                </a:lnTo>
                <a:lnTo>
                  <a:pt x="8312149" y="1428749"/>
                </a:lnTo>
                <a:lnTo>
                  <a:pt x="8293099" y="1447799"/>
                </a:lnTo>
                <a:lnTo>
                  <a:pt x="8242299" y="1473199"/>
                </a:lnTo>
                <a:lnTo>
                  <a:pt x="8216899" y="1479549"/>
                </a:lnTo>
                <a:lnTo>
                  <a:pt x="8197849" y="1485899"/>
                </a:lnTo>
                <a:lnTo>
                  <a:pt x="8197849" y="1492249"/>
                </a:lnTo>
                <a:lnTo>
                  <a:pt x="8204200" y="1492249"/>
                </a:lnTo>
                <a:lnTo>
                  <a:pt x="8248650" y="1479549"/>
                </a:lnTo>
                <a:lnTo>
                  <a:pt x="8293100" y="1454149"/>
                </a:lnTo>
                <a:lnTo>
                  <a:pt x="8331200" y="1422399"/>
                </a:lnTo>
                <a:lnTo>
                  <a:pt x="8362950" y="1384299"/>
                </a:lnTo>
                <a:lnTo>
                  <a:pt x="8388350" y="1346199"/>
                </a:lnTo>
                <a:lnTo>
                  <a:pt x="8388350" y="1339849"/>
                </a:lnTo>
                <a:lnTo>
                  <a:pt x="8401049" y="12954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9509" y="2501900"/>
            <a:ext cx="8394700" cy="1492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3159" y="2501900"/>
            <a:ext cx="8407400" cy="1498600"/>
          </a:xfrm>
          <a:custGeom>
            <a:avLst/>
            <a:gdLst/>
            <a:ahLst/>
            <a:cxnLst/>
            <a:rect l="l" t="t" r="r" b="b"/>
            <a:pathLst>
              <a:path w="8407400" h="1498600">
                <a:moveTo>
                  <a:pt x="8407400" y="1270000"/>
                </a:moveTo>
                <a:lnTo>
                  <a:pt x="8407400" y="222250"/>
                </a:lnTo>
                <a:lnTo>
                  <a:pt x="8401050" y="196850"/>
                </a:lnTo>
                <a:lnTo>
                  <a:pt x="8388350" y="152400"/>
                </a:lnTo>
                <a:lnTo>
                  <a:pt x="8362950" y="107950"/>
                </a:lnTo>
                <a:lnTo>
                  <a:pt x="8331200" y="69850"/>
                </a:lnTo>
                <a:lnTo>
                  <a:pt x="8293100" y="38100"/>
                </a:lnTo>
                <a:lnTo>
                  <a:pt x="8204200" y="0"/>
                </a:lnTo>
                <a:lnTo>
                  <a:pt x="203199" y="0"/>
                </a:lnTo>
                <a:lnTo>
                  <a:pt x="152399" y="19050"/>
                </a:lnTo>
                <a:lnTo>
                  <a:pt x="114299" y="38100"/>
                </a:lnTo>
                <a:lnTo>
                  <a:pt x="107949" y="38100"/>
                </a:lnTo>
                <a:lnTo>
                  <a:pt x="76199" y="69850"/>
                </a:lnTo>
                <a:lnTo>
                  <a:pt x="44449" y="107950"/>
                </a:lnTo>
                <a:lnTo>
                  <a:pt x="19049" y="152400"/>
                </a:lnTo>
                <a:lnTo>
                  <a:pt x="6349" y="203200"/>
                </a:lnTo>
                <a:lnTo>
                  <a:pt x="0" y="222250"/>
                </a:lnTo>
                <a:lnTo>
                  <a:pt x="0" y="1270000"/>
                </a:lnTo>
                <a:lnTo>
                  <a:pt x="6350" y="1295400"/>
                </a:lnTo>
                <a:lnTo>
                  <a:pt x="6350" y="254000"/>
                </a:lnTo>
                <a:lnTo>
                  <a:pt x="12699" y="228600"/>
                </a:lnTo>
                <a:lnTo>
                  <a:pt x="12699" y="203200"/>
                </a:lnTo>
                <a:lnTo>
                  <a:pt x="25399" y="173566"/>
                </a:lnTo>
                <a:lnTo>
                  <a:pt x="25399" y="158750"/>
                </a:lnTo>
                <a:lnTo>
                  <a:pt x="50799" y="114300"/>
                </a:lnTo>
                <a:lnTo>
                  <a:pt x="82549" y="76200"/>
                </a:lnTo>
                <a:lnTo>
                  <a:pt x="114299" y="50800"/>
                </a:lnTo>
                <a:lnTo>
                  <a:pt x="158749" y="25400"/>
                </a:lnTo>
                <a:lnTo>
                  <a:pt x="203199" y="12700"/>
                </a:lnTo>
                <a:lnTo>
                  <a:pt x="8178800" y="6350"/>
                </a:lnTo>
                <a:lnTo>
                  <a:pt x="8204200" y="12700"/>
                </a:lnTo>
                <a:lnTo>
                  <a:pt x="8248650" y="25400"/>
                </a:lnTo>
                <a:lnTo>
                  <a:pt x="8324850" y="76200"/>
                </a:lnTo>
                <a:lnTo>
                  <a:pt x="8356600" y="114300"/>
                </a:lnTo>
                <a:lnTo>
                  <a:pt x="8356600" y="125412"/>
                </a:lnTo>
                <a:lnTo>
                  <a:pt x="8375650" y="158750"/>
                </a:lnTo>
                <a:lnTo>
                  <a:pt x="8388350" y="203200"/>
                </a:lnTo>
                <a:lnTo>
                  <a:pt x="8394700" y="228600"/>
                </a:lnTo>
                <a:lnTo>
                  <a:pt x="8394700" y="1317625"/>
                </a:lnTo>
                <a:lnTo>
                  <a:pt x="8401050" y="1295400"/>
                </a:lnTo>
                <a:lnTo>
                  <a:pt x="8407400" y="1270000"/>
                </a:lnTo>
                <a:close/>
              </a:path>
              <a:path w="8407400" h="1498600">
                <a:moveTo>
                  <a:pt x="31750" y="1339850"/>
                </a:moveTo>
                <a:lnTo>
                  <a:pt x="12700" y="1295400"/>
                </a:lnTo>
                <a:lnTo>
                  <a:pt x="12700" y="1270000"/>
                </a:lnTo>
                <a:lnTo>
                  <a:pt x="6350" y="1244600"/>
                </a:lnTo>
                <a:lnTo>
                  <a:pt x="6350" y="1295400"/>
                </a:lnTo>
                <a:lnTo>
                  <a:pt x="19050" y="1339850"/>
                </a:lnTo>
                <a:lnTo>
                  <a:pt x="19050" y="1346200"/>
                </a:lnTo>
                <a:lnTo>
                  <a:pt x="25400" y="1355725"/>
                </a:lnTo>
                <a:lnTo>
                  <a:pt x="25400" y="1339850"/>
                </a:lnTo>
                <a:lnTo>
                  <a:pt x="31750" y="1339850"/>
                </a:lnTo>
                <a:close/>
              </a:path>
              <a:path w="8407400" h="1498600">
                <a:moveTo>
                  <a:pt x="31749" y="158750"/>
                </a:moveTo>
                <a:lnTo>
                  <a:pt x="25399" y="158750"/>
                </a:lnTo>
                <a:lnTo>
                  <a:pt x="25399" y="173566"/>
                </a:lnTo>
                <a:lnTo>
                  <a:pt x="31749" y="158750"/>
                </a:lnTo>
                <a:close/>
              </a:path>
              <a:path w="8407400" h="1498600">
                <a:moveTo>
                  <a:pt x="8356600" y="1391920"/>
                </a:moveTo>
                <a:lnTo>
                  <a:pt x="8356600" y="1377950"/>
                </a:lnTo>
                <a:lnTo>
                  <a:pt x="8324850" y="1416050"/>
                </a:lnTo>
                <a:lnTo>
                  <a:pt x="8286750" y="1447800"/>
                </a:lnTo>
                <a:lnTo>
                  <a:pt x="8248650" y="1466850"/>
                </a:lnTo>
                <a:lnTo>
                  <a:pt x="8197850" y="1479550"/>
                </a:lnTo>
                <a:lnTo>
                  <a:pt x="8178800" y="1485900"/>
                </a:lnTo>
                <a:lnTo>
                  <a:pt x="228600" y="1485900"/>
                </a:lnTo>
                <a:lnTo>
                  <a:pt x="158750" y="1466850"/>
                </a:lnTo>
                <a:lnTo>
                  <a:pt x="114300" y="1447800"/>
                </a:lnTo>
                <a:lnTo>
                  <a:pt x="82550" y="1416050"/>
                </a:lnTo>
                <a:lnTo>
                  <a:pt x="50800" y="1377950"/>
                </a:lnTo>
                <a:lnTo>
                  <a:pt x="25400" y="1339850"/>
                </a:lnTo>
                <a:lnTo>
                  <a:pt x="25400" y="1355725"/>
                </a:lnTo>
                <a:lnTo>
                  <a:pt x="44450" y="1384300"/>
                </a:lnTo>
                <a:lnTo>
                  <a:pt x="76200" y="1422400"/>
                </a:lnTo>
                <a:lnTo>
                  <a:pt x="107950" y="1454150"/>
                </a:lnTo>
                <a:lnTo>
                  <a:pt x="114300" y="1454150"/>
                </a:lnTo>
                <a:lnTo>
                  <a:pt x="152400" y="1479550"/>
                </a:lnTo>
                <a:lnTo>
                  <a:pt x="228600" y="1498600"/>
                </a:lnTo>
                <a:lnTo>
                  <a:pt x="8178800" y="1498600"/>
                </a:lnTo>
                <a:lnTo>
                  <a:pt x="8204200" y="1492250"/>
                </a:lnTo>
                <a:lnTo>
                  <a:pt x="8248650" y="1479550"/>
                </a:lnTo>
                <a:lnTo>
                  <a:pt x="8293100" y="1454150"/>
                </a:lnTo>
                <a:lnTo>
                  <a:pt x="8331200" y="1422400"/>
                </a:lnTo>
                <a:lnTo>
                  <a:pt x="8356600" y="1391920"/>
                </a:lnTo>
                <a:close/>
              </a:path>
              <a:path w="8407400" h="1498600">
                <a:moveTo>
                  <a:pt x="8356600" y="125412"/>
                </a:moveTo>
                <a:lnTo>
                  <a:pt x="8356600" y="114300"/>
                </a:lnTo>
                <a:lnTo>
                  <a:pt x="8350250" y="114300"/>
                </a:lnTo>
                <a:lnTo>
                  <a:pt x="8356600" y="125412"/>
                </a:lnTo>
                <a:close/>
              </a:path>
              <a:path w="8407400" h="1498600">
                <a:moveTo>
                  <a:pt x="8394700" y="1317625"/>
                </a:moveTo>
                <a:lnTo>
                  <a:pt x="8394700" y="1270000"/>
                </a:lnTo>
                <a:lnTo>
                  <a:pt x="8388350" y="1295400"/>
                </a:lnTo>
                <a:lnTo>
                  <a:pt x="8375650" y="1339850"/>
                </a:lnTo>
                <a:lnTo>
                  <a:pt x="8350250" y="1377950"/>
                </a:lnTo>
                <a:lnTo>
                  <a:pt x="8356600" y="1377950"/>
                </a:lnTo>
                <a:lnTo>
                  <a:pt x="8356600" y="1391920"/>
                </a:lnTo>
                <a:lnTo>
                  <a:pt x="8362950" y="1384300"/>
                </a:lnTo>
                <a:lnTo>
                  <a:pt x="8388350" y="1346200"/>
                </a:lnTo>
                <a:lnTo>
                  <a:pt x="8388350" y="1339850"/>
                </a:lnTo>
                <a:lnTo>
                  <a:pt x="8394700" y="131762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50795" y="2562199"/>
            <a:ext cx="7914640" cy="1379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4445" algn="ctr">
              <a:lnSpc>
                <a:spcPct val="101200"/>
              </a:lnSpc>
            </a:pPr>
            <a:r>
              <a:rPr sz="1750" spc="-30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l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30" dirty="0">
                <a:latin typeface="Palatino Linotype"/>
                <a:cs typeface="Palatino Linotype"/>
              </a:rPr>
              <a:t>il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b="1" u="heavy" spc="-40" dirty="0">
                <a:latin typeface="Palatino Linotype"/>
                <a:cs typeface="Palatino Linotype"/>
              </a:rPr>
              <a:t>no</a:t>
            </a:r>
            <a:r>
              <a:rPr sz="1750" b="1" u="heavy" spc="5" dirty="0">
                <a:latin typeface="Palatino Linotype"/>
                <a:cs typeface="Palatino Linotype"/>
              </a:rPr>
              <a:t>z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-35" dirty="0">
                <a:latin typeface="Palatino Linotype"/>
                <a:cs typeface="Palatino Linotype"/>
              </a:rPr>
              <a:t>one</a:t>
            </a:r>
            <a:r>
              <a:rPr sz="1750" u="heavy" dirty="0">
                <a:latin typeface="Times"/>
                <a:cs typeface="Times"/>
              </a:rPr>
              <a:t> </a:t>
            </a:r>
            <a:r>
              <a:rPr sz="1750" u="heavy" spc="-229" dirty="0">
                <a:latin typeface="Times"/>
                <a:cs typeface="Times"/>
              </a:rPr>
              <a:t> </a:t>
            </a:r>
            <a:r>
              <a:rPr sz="1750" b="1" u="heavy" spc="-30" dirty="0">
                <a:latin typeface="Palatino Linotype"/>
                <a:cs typeface="Palatino Linotype"/>
              </a:rPr>
              <a:t>di</a:t>
            </a:r>
            <a:r>
              <a:rPr sz="1750" u="heavy" spc="45" dirty="0">
                <a:latin typeface="Times"/>
                <a:cs typeface="Times"/>
              </a:rPr>
              <a:t> </a:t>
            </a:r>
            <a:r>
              <a:rPr sz="1750" b="1" u="heavy" spc="-85" dirty="0">
                <a:latin typeface="Palatino Linotype"/>
                <a:cs typeface="Palatino Linotype"/>
              </a:rPr>
              <a:t>l</a:t>
            </a:r>
            <a:r>
              <a:rPr sz="1750" b="1" u="heavy" spc="-25" dirty="0">
                <a:latin typeface="Palatino Linotype"/>
                <a:cs typeface="Palatino Linotype"/>
              </a:rPr>
              <a:t>o</a:t>
            </a:r>
            <a:r>
              <a:rPr sz="1750" b="1" u="heavy" spc="20" dirty="0">
                <a:latin typeface="Palatino Linotype"/>
                <a:cs typeface="Palatino Linotype"/>
              </a:rPr>
              <a:t>tt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20" dirty="0">
                <a:latin typeface="Palatino Linotype"/>
                <a:cs typeface="Palatino Linotype"/>
              </a:rPr>
              <a:t>zza</a:t>
            </a:r>
            <a:r>
              <a:rPr sz="1750" b="1" u="heavy" spc="75" dirty="0">
                <a:latin typeface="Palatino Linotype"/>
                <a:cs typeface="Palatino Linotype"/>
              </a:rPr>
              <a:t>z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25" dirty="0">
                <a:latin typeface="Palatino Linotype"/>
                <a:cs typeface="Palatino Linotype"/>
              </a:rPr>
              <a:t>o</a:t>
            </a:r>
            <a:r>
              <a:rPr sz="1750" b="1" u="heavy" spc="-35" dirty="0">
                <a:latin typeface="Palatino Linotype"/>
                <a:cs typeface="Palatino Linotype"/>
              </a:rPr>
              <a:t>n</a:t>
            </a:r>
            <a:r>
              <a:rPr sz="1750" b="1" u="heavy" dirty="0">
                <a:latin typeface="Palatino Linotype"/>
                <a:cs typeface="Palatino Linotype"/>
              </a:rPr>
              <a:t>e</a:t>
            </a:r>
            <a:r>
              <a:rPr sz="1750" u="heavy" dirty="0">
                <a:latin typeface="Times"/>
                <a:cs typeface="Times"/>
              </a:rPr>
              <a:t> </a:t>
            </a:r>
            <a:r>
              <a:rPr sz="1750" u="heavy" spc="-250" dirty="0">
                <a:latin typeface="Times"/>
                <a:cs typeface="Times"/>
              </a:rPr>
              <a:t> </a:t>
            </a:r>
            <a:r>
              <a:rPr sz="1750" b="1" u="heavy" dirty="0">
                <a:latin typeface="Palatino Linotype"/>
                <a:cs typeface="Palatino Linotype"/>
              </a:rPr>
              <a:t>è</a:t>
            </a:r>
            <a:r>
              <a:rPr sz="1750" u="heavy" spc="35" dirty="0">
                <a:latin typeface="Times"/>
                <a:cs typeface="Times"/>
              </a:rPr>
              <a:t> </a:t>
            </a:r>
            <a:r>
              <a:rPr sz="1750" b="1" u="heavy" spc="-35" dirty="0">
                <a:latin typeface="Palatino Linotype"/>
                <a:cs typeface="Palatino Linotype"/>
              </a:rPr>
              <a:t>p</a:t>
            </a:r>
            <a:r>
              <a:rPr sz="1750" b="1" u="heavy" spc="-95" dirty="0">
                <a:latin typeface="Palatino Linotype"/>
                <a:cs typeface="Palatino Linotype"/>
              </a:rPr>
              <a:t>i</a:t>
            </a:r>
            <a:r>
              <a:rPr sz="1750" b="1" u="heavy" spc="-15" dirty="0">
                <a:latin typeface="Palatino Linotype"/>
                <a:cs typeface="Palatino Linotype"/>
              </a:rPr>
              <a:t>ù</a:t>
            </a:r>
            <a:r>
              <a:rPr sz="1750" u="heavy" spc="140" dirty="0">
                <a:latin typeface="Times"/>
                <a:cs typeface="Times"/>
              </a:rPr>
              <a:t> </a:t>
            </a:r>
            <a:r>
              <a:rPr sz="1750" b="1" u="heavy" spc="25" dirty="0">
                <a:latin typeface="Palatino Linotype"/>
                <a:cs typeface="Palatino Linotype"/>
              </a:rPr>
              <a:t>a</a:t>
            </a:r>
            <a:r>
              <a:rPr sz="1750" b="1" u="heavy" spc="-10" dirty="0">
                <a:latin typeface="Palatino Linotype"/>
                <a:cs typeface="Palatino Linotype"/>
              </a:rPr>
              <a:t>m</a:t>
            </a:r>
            <a:r>
              <a:rPr sz="1750" b="1" u="heavy" spc="-35" dirty="0">
                <a:latin typeface="Palatino Linotype"/>
                <a:cs typeface="Palatino Linotype"/>
              </a:rPr>
              <a:t>p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dirty="0">
                <a:latin typeface="Palatino Linotype"/>
                <a:cs typeface="Palatino Linotype"/>
              </a:rPr>
              <a:t>a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al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-4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2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14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5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5" dirty="0">
                <a:latin typeface="Palatino Linotype"/>
                <a:cs typeface="Palatino Linotype"/>
              </a:rPr>
              <a:t>re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ri 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45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ume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2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5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att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à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ogg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ett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va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rea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li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zzaz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op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zzaz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, </a:t>
            </a:r>
            <a:r>
              <a:rPr sz="1750" b="1" spc="-2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0" dirty="0">
                <a:latin typeface="Palatino Linotype"/>
                <a:cs typeface="Palatino Linotype"/>
              </a:rPr>
              <a:t>res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0" dirty="0">
                <a:latin typeface="Palatino Linotype"/>
                <a:cs typeface="Palatino Linotype"/>
              </a:rPr>
              <a:t>tres</a:t>
            </a:r>
            <a:r>
              <a:rPr sz="1750" b="1" dirty="0">
                <a:latin typeface="Palatino Linotype"/>
                <a:cs typeface="Palatino Linotype"/>
              </a:rPr>
              <a:t>ì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re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v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a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f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,</a:t>
            </a:r>
            <a:r>
              <a:rPr sz="1750" b="1" spc="17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h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spc="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5" dirty="0">
                <a:latin typeface="Palatino Linotype"/>
                <a:cs typeface="Palatino Linotype"/>
              </a:rPr>
              <a:t>t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20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-15" dirty="0">
                <a:latin typeface="Palatino Linotype"/>
                <a:cs typeface="Palatino Linotype"/>
              </a:rPr>
              <a:t>n</a:t>
            </a:r>
            <a:r>
              <a:rPr sz="1750" b="1" spc="90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0" dirty="0">
                <a:latin typeface="Palatino Linotype"/>
                <a:cs typeface="Palatino Linotype"/>
              </a:rPr>
              <a:t>rast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n</a:t>
            </a:r>
            <a:r>
              <a:rPr sz="1750" b="1" spc="4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g</a:t>
            </a:r>
            <a:r>
              <a:rPr sz="1750" b="1" spc="-9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0" dirty="0">
                <a:latin typeface="Palatino Linotype"/>
                <a:cs typeface="Palatino Linotype"/>
              </a:rPr>
              <a:t>str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3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udd</a:t>
            </a:r>
            <a:r>
              <a:rPr sz="1750" b="1" spc="15" dirty="0">
                <a:latin typeface="Palatino Linotype"/>
                <a:cs typeface="Palatino Linotype"/>
              </a:rPr>
              <a:t>ett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55709" y="1123950"/>
            <a:ext cx="5676900" cy="13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6659" y="1263650"/>
            <a:ext cx="5721350" cy="71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77954" y="1352550"/>
            <a:ext cx="5257800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etto</a:t>
            </a:r>
            <a:r>
              <a:rPr sz="2400" b="1" spc="114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“t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bu</a:t>
            </a:r>
            <a:r>
              <a:rPr sz="2400" b="1" dirty="0">
                <a:latin typeface="Palatino Linotype"/>
                <a:cs typeface="Palatino Linotype"/>
              </a:rPr>
              <a:t>ta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dirty="0">
                <a:latin typeface="Palatino Linotype"/>
                <a:cs typeface="Palatino Linotype"/>
              </a:rPr>
              <a:t>”</a:t>
            </a:r>
            <a:r>
              <a:rPr sz="2400" b="1" spc="1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dirty="0">
                <a:latin typeface="Palatino Linotype"/>
                <a:cs typeface="Palatino Linotype"/>
              </a:rPr>
              <a:t>ttizzazi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38559" y="2114550"/>
            <a:ext cx="730250" cy="247650"/>
          </a:xfrm>
          <a:custGeom>
            <a:avLst/>
            <a:gdLst/>
            <a:ahLst/>
            <a:cxnLst/>
            <a:rect l="l" t="t" r="r" b="b"/>
            <a:pathLst>
              <a:path w="730250" h="247650">
                <a:moveTo>
                  <a:pt x="209550" y="120649"/>
                </a:moveTo>
                <a:lnTo>
                  <a:pt x="0" y="120650"/>
                </a:lnTo>
                <a:lnTo>
                  <a:pt x="38100" y="133200"/>
                </a:lnTo>
                <a:lnTo>
                  <a:pt x="38100" y="127000"/>
                </a:lnTo>
                <a:lnTo>
                  <a:pt x="203200" y="126999"/>
                </a:lnTo>
                <a:lnTo>
                  <a:pt x="209550" y="120649"/>
                </a:lnTo>
                <a:close/>
              </a:path>
              <a:path w="730250" h="247650">
                <a:moveTo>
                  <a:pt x="241957" y="200353"/>
                </a:moveTo>
                <a:lnTo>
                  <a:pt x="234950" y="196850"/>
                </a:lnTo>
                <a:lnTo>
                  <a:pt x="177800" y="177800"/>
                </a:lnTo>
                <a:lnTo>
                  <a:pt x="165100" y="171450"/>
                </a:lnTo>
                <a:lnTo>
                  <a:pt x="88900" y="146050"/>
                </a:lnTo>
                <a:lnTo>
                  <a:pt x="76200" y="139700"/>
                </a:lnTo>
                <a:lnTo>
                  <a:pt x="38100" y="127000"/>
                </a:lnTo>
                <a:lnTo>
                  <a:pt x="38100" y="133200"/>
                </a:lnTo>
                <a:lnTo>
                  <a:pt x="241957" y="200353"/>
                </a:lnTo>
                <a:close/>
              </a:path>
              <a:path w="730250" h="247650">
                <a:moveTo>
                  <a:pt x="533400" y="6349"/>
                </a:moveTo>
                <a:lnTo>
                  <a:pt x="533400" y="0"/>
                </a:lnTo>
                <a:lnTo>
                  <a:pt x="203200" y="0"/>
                </a:lnTo>
                <a:lnTo>
                  <a:pt x="203200" y="120649"/>
                </a:lnTo>
                <a:lnTo>
                  <a:pt x="209550" y="120649"/>
                </a:lnTo>
                <a:lnTo>
                  <a:pt x="209550" y="126999"/>
                </a:lnTo>
                <a:lnTo>
                  <a:pt x="209550" y="6349"/>
                </a:lnTo>
                <a:lnTo>
                  <a:pt x="533400" y="6349"/>
                </a:lnTo>
                <a:close/>
              </a:path>
              <a:path w="730250" h="247650">
                <a:moveTo>
                  <a:pt x="209550" y="126999"/>
                </a:moveTo>
                <a:lnTo>
                  <a:pt x="209550" y="120649"/>
                </a:lnTo>
                <a:lnTo>
                  <a:pt x="203200" y="126999"/>
                </a:lnTo>
                <a:lnTo>
                  <a:pt x="209550" y="126999"/>
                </a:lnTo>
                <a:close/>
              </a:path>
              <a:path w="730250" h="247650">
                <a:moveTo>
                  <a:pt x="385535" y="247650"/>
                </a:moveTo>
                <a:lnTo>
                  <a:pt x="241957" y="200353"/>
                </a:lnTo>
                <a:lnTo>
                  <a:pt x="247650" y="203200"/>
                </a:lnTo>
                <a:lnTo>
                  <a:pt x="323850" y="228600"/>
                </a:lnTo>
                <a:lnTo>
                  <a:pt x="336550" y="234950"/>
                </a:lnTo>
                <a:lnTo>
                  <a:pt x="355600" y="241300"/>
                </a:lnTo>
                <a:lnTo>
                  <a:pt x="381000" y="247650"/>
                </a:lnTo>
                <a:lnTo>
                  <a:pt x="385535" y="247650"/>
                </a:lnTo>
                <a:close/>
              </a:path>
              <a:path w="730250" h="247650">
                <a:moveTo>
                  <a:pt x="695778" y="133349"/>
                </a:moveTo>
                <a:lnTo>
                  <a:pt x="679450" y="133349"/>
                </a:lnTo>
                <a:lnTo>
                  <a:pt x="650785" y="143289"/>
                </a:lnTo>
                <a:lnTo>
                  <a:pt x="479595" y="204883"/>
                </a:lnTo>
                <a:lnTo>
                  <a:pt x="393700" y="234950"/>
                </a:lnTo>
                <a:lnTo>
                  <a:pt x="381000" y="241300"/>
                </a:lnTo>
                <a:lnTo>
                  <a:pt x="381000" y="246155"/>
                </a:lnTo>
                <a:lnTo>
                  <a:pt x="385535" y="247650"/>
                </a:lnTo>
                <a:lnTo>
                  <a:pt x="695778" y="133349"/>
                </a:lnTo>
                <a:close/>
              </a:path>
              <a:path w="730250" h="247650">
                <a:moveTo>
                  <a:pt x="533400" y="120649"/>
                </a:moveTo>
                <a:lnTo>
                  <a:pt x="533400" y="6350"/>
                </a:lnTo>
                <a:lnTo>
                  <a:pt x="527050" y="6350"/>
                </a:lnTo>
                <a:lnTo>
                  <a:pt x="527050" y="120649"/>
                </a:lnTo>
                <a:lnTo>
                  <a:pt x="533400" y="120649"/>
                </a:lnTo>
                <a:close/>
              </a:path>
              <a:path w="730250" h="247650">
                <a:moveTo>
                  <a:pt x="533400" y="126999"/>
                </a:moveTo>
                <a:lnTo>
                  <a:pt x="527050" y="120650"/>
                </a:lnTo>
                <a:lnTo>
                  <a:pt x="527050" y="126999"/>
                </a:lnTo>
                <a:lnTo>
                  <a:pt x="533400" y="126999"/>
                </a:lnTo>
                <a:close/>
              </a:path>
              <a:path w="730250" h="247650">
                <a:moveTo>
                  <a:pt x="698500" y="120649"/>
                </a:moveTo>
                <a:lnTo>
                  <a:pt x="533400" y="120649"/>
                </a:lnTo>
                <a:lnTo>
                  <a:pt x="533400" y="126999"/>
                </a:lnTo>
                <a:lnTo>
                  <a:pt x="680786" y="126999"/>
                </a:lnTo>
                <a:lnTo>
                  <a:pt x="698500" y="120649"/>
                </a:lnTo>
                <a:close/>
              </a:path>
              <a:path w="730250" h="247650">
                <a:moveTo>
                  <a:pt x="704850" y="133349"/>
                </a:moveTo>
                <a:lnTo>
                  <a:pt x="703438" y="130527"/>
                </a:lnTo>
                <a:lnTo>
                  <a:pt x="695778" y="133349"/>
                </a:lnTo>
                <a:lnTo>
                  <a:pt x="704850" y="133349"/>
                </a:lnTo>
                <a:close/>
              </a:path>
              <a:path w="730250" h="247650">
                <a:moveTo>
                  <a:pt x="730250" y="120649"/>
                </a:moveTo>
                <a:lnTo>
                  <a:pt x="698500" y="120649"/>
                </a:lnTo>
                <a:lnTo>
                  <a:pt x="703438" y="130527"/>
                </a:lnTo>
                <a:lnTo>
                  <a:pt x="730250" y="120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70309" y="2120900"/>
            <a:ext cx="673100" cy="24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38559" y="2114550"/>
            <a:ext cx="730250" cy="254000"/>
          </a:xfrm>
          <a:custGeom>
            <a:avLst/>
            <a:gdLst/>
            <a:ahLst/>
            <a:cxnLst/>
            <a:rect l="l" t="t" r="r" b="b"/>
            <a:pathLst>
              <a:path w="730250" h="254000">
                <a:moveTo>
                  <a:pt x="67176" y="133350"/>
                </a:moveTo>
                <a:lnTo>
                  <a:pt x="31750" y="120650"/>
                </a:lnTo>
                <a:lnTo>
                  <a:pt x="0" y="120650"/>
                </a:lnTo>
                <a:lnTo>
                  <a:pt x="35076" y="133350"/>
                </a:lnTo>
                <a:lnTo>
                  <a:pt x="67176" y="133350"/>
                </a:lnTo>
                <a:close/>
              </a:path>
              <a:path w="730250" h="254000">
                <a:moveTo>
                  <a:pt x="209550" y="120649"/>
                </a:moveTo>
                <a:lnTo>
                  <a:pt x="31750" y="120650"/>
                </a:lnTo>
                <a:lnTo>
                  <a:pt x="67176" y="133350"/>
                </a:lnTo>
                <a:lnTo>
                  <a:pt x="203200" y="133349"/>
                </a:lnTo>
                <a:lnTo>
                  <a:pt x="203200" y="126999"/>
                </a:lnTo>
                <a:lnTo>
                  <a:pt x="209550" y="120649"/>
                </a:lnTo>
                <a:close/>
              </a:path>
              <a:path w="730250" h="254000">
                <a:moveTo>
                  <a:pt x="35076" y="133350"/>
                </a:moveTo>
                <a:lnTo>
                  <a:pt x="31750" y="132145"/>
                </a:lnTo>
                <a:lnTo>
                  <a:pt x="31750" y="133350"/>
                </a:lnTo>
                <a:lnTo>
                  <a:pt x="35076" y="133350"/>
                </a:lnTo>
                <a:close/>
              </a:path>
              <a:path w="730250" h="254000">
                <a:moveTo>
                  <a:pt x="365125" y="240161"/>
                </a:moveTo>
                <a:lnTo>
                  <a:pt x="67176" y="133350"/>
                </a:lnTo>
                <a:lnTo>
                  <a:pt x="35076" y="133350"/>
                </a:lnTo>
                <a:lnTo>
                  <a:pt x="361950" y="251700"/>
                </a:lnTo>
                <a:lnTo>
                  <a:pt x="361950" y="241300"/>
                </a:lnTo>
                <a:lnTo>
                  <a:pt x="365125" y="240161"/>
                </a:lnTo>
                <a:close/>
              </a:path>
              <a:path w="730250" h="254000">
                <a:moveTo>
                  <a:pt x="533400" y="120649"/>
                </a:moveTo>
                <a:lnTo>
                  <a:pt x="533400" y="0"/>
                </a:lnTo>
                <a:lnTo>
                  <a:pt x="203200" y="0"/>
                </a:lnTo>
                <a:lnTo>
                  <a:pt x="203200" y="120649"/>
                </a:lnTo>
                <a:lnTo>
                  <a:pt x="209550" y="120649"/>
                </a:lnTo>
                <a:lnTo>
                  <a:pt x="209550" y="12699"/>
                </a:lnTo>
                <a:lnTo>
                  <a:pt x="215900" y="6349"/>
                </a:lnTo>
                <a:lnTo>
                  <a:pt x="215900" y="12699"/>
                </a:lnTo>
                <a:lnTo>
                  <a:pt x="520700" y="12699"/>
                </a:lnTo>
                <a:lnTo>
                  <a:pt x="520700" y="6349"/>
                </a:lnTo>
                <a:lnTo>
                  <a:pt x="527050" y="12699"/>
                </a:lnTo>
                <a:lnTo>
                  <a:pt x="527050" y="120649"/>
                </a:lnTo>
                <a:lnTo>
                  <a:pt x="533400" y="120649"/>
                </a:lnTo>
                <a:close/>
              </a:path>
              <a:path w="730250" h="254000">
                <a:moveTo>
                  <a:pt x="215900" y="133349"/>
                </a:moveTo>
                <a:lnTo>
                  <a:pt x="215900" y="12699"/>
                </a:lnTo>
                <a:lnTo>
                  <a:pt x="209550" y="12699"/>
                </a:lnTo>
                <a:lnTo>
                  <a:pt x="209550" y="120649"/>
                </a:lnTo>
                <a:lnTo>
                  <a:pt x="203200" y="126999"/>
                </a:lnTo>
                <a:lnTo>
                  <a:pt x="203200" y="133349"/>
                </a:lnTo>
                <a:lnTo>
                  <a:pt x="215900" y="133349"/>
                </a:lnTo>
                <a:close/>
              </a:path>
              <a:path w="730250" h="254000">
                <a:moveTo>
                  <a:pt x="215900" y="12699"/>
                </a:moveTo>
                <a:lnTo>
                  <a:pt x="215900" y="6349"/>
                </a:lnTo>
                <a:lnTo>
                  <a:pt x="209550" y="12699"/>
                </a:lnTo>
                <a:lnTo>
                  <a:pt x="215900" y="12699"/>
                </a:lnTo>
                <a:close/>
              </a:path>
              <a:path w="730250" h="254000">
                <a:moveTo>
                  <a:pt x="368300" y="241300"/>
                </a:moveTo>
                <a:lnTo>
                  <a:pt x="365125" y="240161"/>
                </a:lnTo>
                <a:lnTo>
                  <a:pt x="361950" y="241300"/>
                </a:lnTo>
                <a:lnTo>
                  <a:pt x="368300" y="241300"/>
                </a:lnTo>
                <a:close/>
              </a:path>
              <a:path w="730250" h="254000">
                <a:moveTo>
                  <a:pt x="368300" y="254000"/>
                </a:moveTo>
                <a:lnTo>
                  <a:pt x="368300" y="241300"/>
                </a:lnTo>
                <a:lnTo>
                  <a:pt x="361950" y="241300"/>
                </a:lnTo>
                <a:lnTo>
                  <a:pt x="361950" y="251700"/>
                </a:lnTo>
                <a:lnTo>
                  <a:pt x="368300" y="254000"/>
                </a:lnTo>
                <a:close/>
              </a:path>
              <a:path w="730250" h="254000">
                <a:moveTo>
                  <a:pt x="695778" y="133349"/>
                </a:moveTo>
                <a:lnTo>
                  <a:pt x="663073" y="133349"/>
                </a:lnTo>
                <a:lnTo>
                  <a:pt x="365125" y="240161"/>
                </a:lnTo>
                <a:lnTo>
                  <a:pt x="368300" y="241300"/>
                </a:lnTo>
                <a:lnTo>
                  <a:pt x="368300" y="254000"/>
                </a:lnTo>
                <a:lnTo>
                  <a:pt x="695778" y="133349"/>
                </a:lnTo>
                <a:close/>
              </a:path>
              <a:path w="730250" h="254000">
                <a:moveTo>
                  <a:pt x="527050" y="12699"/>
                </a:moveTo>
                <a:lnTo>
                  <a:pt x="520700" y="6349"/>
                </a:lnTo>
                <a:lnTo>
                  <a:pt x="520700" y="12699"/>
                </a:lnTo>
                <a:lnTo>
                  <a:pt x="527050" y="12699"/>
                </a:lnTo>
                <a:close/>
              </a:path>
              <a:path w="730250" h="254000">
                <a:moveTo>
                  <a:pt x="533400" y="133349"/>
                </a:moveTo>
                <a:lnTo>
                  <a:pt x="533400" y="126999"/>
                </a:lnTo>
                <a:lnTo>
                  <a:pt x="527050" y="120649"/>
                </a:lnTo>
                <a:lnTo>
                  <a:pt x="527050" y="12699"/>
                </a:lnTo>
                <a:lnTo>
                  <a:pt x="520700" y="12699"/>
                </a:lnTo>
                <a:lnTo>
                  <a:pt x="520700" y="133349"/>
                </a:lnTo>
                <a:lnTo>
                  <a:pt x="533400" y="133349"/>
                </a:lnTo>
                <a:close/>
              </a:path>
              <a:path w="730250" h="254000">
                <a:moveTo>
                  <a:pt x="698500" y="120649"/>
                </a:moveTo>
                <a:lnTo>
                  <a:pt x="527050" y="120649"/>
                </a:lnTo>
                <a:lnTo>
                  <a:pt x="533400" y="126999"/>
                </a:lnTo>
                <a:lnTo>
                  <a:pt x="533400" y="133349"/>
                </a:lnTo>
                <a:lnTo>
                  <a:pt x="663073" y="133349"/>
                </a:lnTo>
                <a:lnTo>
                  <a:pt x="698500" y="120649"/>
                </a:lnTo>
                <a:close/>
              </a:path>
              <a:path w="730250" h="254000">
                <a:moveTo>
                  <a:pt x="703438" y="130527"/>
                </a:moveTo>
                <a:lnTo>
                  <a:pt x="698500" y="120649"/>
                </a:lnTo>
                <a:lnTo>
                  <a:pt x="663073" y="133349"/>
                </a:lnTo>
                <a:lnTo>
                  <a:pt x="695778" y="133349"/>
                </a:lnTo>
                <a:lnTo>
                  <a:pt x="703438" y="130527"/>
                </a:lnTo>
                <a:close/>
              </a:path>
              <a:path w="730250" h="254000">
                <a:moveTo>
                  <a:pt x="704850" y="133349"/>
                </a:moveTo>
                <a:lnTo>
                  <a:pt x="703438" y="130527"/>
                </a:lnTo>
                <a:lnTo>
                  <a:pt x="695778" y="133349"/>
                </a:lnTo>
                <a:lnTo>
                  <a:pt x="704850" y="133349"/>
                </a:lnTo>
                <a:close/>
              </a:path>
              <a:path w="730250" h="254000">
                <a:moveTo>
                  <a:pt x="730250" y="120649"/>
                </a:moveTo>
                <a:lnTo>
                  <a:pt x="698500" y="120649"/>
                </a:lnTo>
                <a:lnTo>
                  <a:pt x="703438" y="130527"/>
                </a:lnTo>
                <a:lnTo>
                  <a:pt x="730250" y="120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08059" y="5797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08059" y="5651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08059" y="5505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08059" y="53530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08059" y="5207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08059" y="5060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8059" y="4914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08059" y="4768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08059" y="4622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08059" y="4476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08059" y="4324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08059" y="4178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588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049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509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970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430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8910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99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3515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875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336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796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257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717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1780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6385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162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623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083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9544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004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465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9255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449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910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370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831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291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752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2125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736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197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657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118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578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3039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4995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9600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484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8944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405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1865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326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7865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2470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7771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9231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0692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2152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3613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50735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653409" y="4156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8058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95185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097909" y="41560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37609" y="4171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237609" y="4318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37609" y="4464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237609" y="46101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237609" y="47561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237609" y="4908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237609" y="5054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237609" y="5200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237609" y="5346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237609" y="5492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237609" y="5638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237609" y="57848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14409" y="4159250"/>
            <a:ext cx="7816850" cy="1720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11234" y="5797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11234" y="5651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11234" y="5505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11234" y="53530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11234" y="5207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411234" y="5060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1234" y="4914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11234" y="4768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11234" y="4622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11234" y="4476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11234" y="4324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11234" y="4178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588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049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7509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970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0430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18910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99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3515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4875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36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7796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257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0717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21780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36385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162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6623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8083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9544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004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2465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9255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449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910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370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9831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291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2752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42125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5736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7197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657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0118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1578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3039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44995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9600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7484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8944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0405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1865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326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47865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2470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771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9231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0692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2152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3613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50735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653409" y="41624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8058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95185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097909" y="41624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234434" y="4171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234434" y="4318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234434" y="4464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234434" y="46101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234434" y="47561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234434" y="4908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234434" y="5054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234434" y="5200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234434" y="5346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234434" y="5492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234434" y="5638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234434" y="57848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0979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94550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79945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6534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5073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3613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2152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0692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91680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77075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6247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4786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3326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1865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0405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88810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74205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960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4499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3039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1578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0118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657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71335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5673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4212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752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1291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9831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370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68465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5386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925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2465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1004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9544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8083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5595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50990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3638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2178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0717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9257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7796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62725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48120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3351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891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49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0430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89700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750959" y="58801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59855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452509" y="58801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>
            <a:off x="2541522" y="4180840"/>
            <a:ext cx="7579359" cy="1688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5080" algn="ctr">
              <a:lnSpc>
                <a:spcPts val="1850"/>
              </a:lnSpc>
            </a:pPr>
            <a:r>
              <a:rPr sz="1550" spc="-15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dirty="0">
                <a:latin typeface="Palatino Linotype"/>
                <a:cs typeface="Palatino Linotype"/>
              </a:rPr>
              <a:t>ce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25" dirty="0">
                <a:latin typeface="Palatino Linotype"/>
                <a:cs typeface="Palatino Linotype"/>
              </a:rPr>
              <a:t>zzaz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80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15" dirty="0">
                <a:latin typeface="Palatino Linotype"/>
                <a:cs typeface="Palatino Linotype"/>
              </a:rPr>
              <a:t> 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l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spc="20" dirty="0">
                <a:latin typeface="Palatino Linotype"/>
                <a:cs typeface="Palatino Linotype"/>
              </a:rPr>
              <a:t>m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dirty="0">
                <a:latin typeface="Palatino Linotype"/>
                <a:cs typeface="Palatino Linotype"/>
              </a:rPr>
              <a:t>o </a:t>
            </a:r>
            <a:r>
              <a:rPr sz="1550" b="1" spc="-5" dirty="0">
                <a:latin typeface="Palatino Linotype"/>
                <a:cs typeface="Palatino Linotype"/>
              </a:rPr>
              <a:t>fr</a:t>
            </a:r>
            <a:r>
              <a:rPr sz="1550" b="1" spc="20" dirty="0">
                <a:latin typeface="Palatino Linotype"/>
                <a:cs typeface="Palatino Linotype"/>
              </a:rPr>
              <a:t>az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20" dirty="0">
                <a:latin typeface="Palatino Linotype"/>
                <a:cs typeface="Palatino Linotype"/>
              </a:rPr>
              <a:t>am</a:t>
            </a:r>
            <a:r>
              <a:rPr sz="1550" b="1" spc="-30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dirty="0">
                <a:latin typeface="Palatino Linotype"/>
                <a:cs typeface="Palatino Linotype"/>
              </a:rPr>
              <a:t>o</a:t>
            </a:r>
            <a:r>
              <a:rPr sz="1550" b="1" spc="-50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i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5" dirty="0">
                <a:latin typeface="Palatino Linotype"/>
                <a:cs typeface="Palatino Linotype"/>
              </a:rPr>
              <a:t>rr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15" dirty="0">
                <a:latin typeface="Palatino Linotype"/>
                <a:cs typeface="Palatino Linotype"/>
              </a:rPr>
              <a:t>n</a:t>
            </a:r>
            <a:r>
              <a:rPr sz="1550" b="1" spc="-30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,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-10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si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tili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zzaz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11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o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15" dirty="0">
                <a:latin typeface="Palatino Linotype"/>
                <a:cs typeface="Palatino Linotype"/>
              </a:rPr>
              <a:t>h</a:t>
            </a:r>
            <a:r>
              <a:rPr sz="1550" spc="10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,</a:t>
            </a:r>
            <a:r>
              <a:rPr sz="1550" spc="-30" dirty="0">
                <a:latin typeface="Palatino Linotype"/>
                <a:cs typeface="Palatino Linotype"/>
              </a:rPr>
              <a:t> </a:t>
            </a:r>
            <a:r>
              <a:rPr sz="1550" spc="-15" dirty="0">
                <a:latin typeface="Palatino Linotype"/>
                <a:cs typeface="Palatino Linotype"/>
              </a:rPr>
              <a:t>in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n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dirty="0">
                <a:latin typeface="Palatino Linotype"/>
                <a:cs typeface="Palatino Linotype"/>
              </a:rPr>
              <a:t>l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25" dirty="0">
                <a:latin typeface="Palatino Linotype"/>
                <a:cs typeface="Palatino Linotype"/>
              </a:rPr>
              <a:t>az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85" dirty="0">
                <a:latin typeface="Palatino Linotype"/>
                <a:cs typeface="Palatino Linotype"/>
              </a:rPr>
              <a:t> </a:t>
            </a:r>
            <a:r>
              <a:rPr sz="1550" spc="-25" dirty="0">
                <a:latin typeface="Palatino Linotype"/>
                <a:cs typeface="Palatino Linotype"/>
              </a:rPr>
              <a:t>f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14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3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dirty="0">
                <a:latin typeface="Palatino Linotype"/>
                <a:cs typeface="Palatino Linotype"/>
              </a:rPr>
              <a:t>l 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35" dirty="0">
                <a:latin typeface="Palatino Linotype"/>
                <a:cs typeface="Palatino Linotype"/>
              </a:rPr>
              <a:t>um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spc="-25" dirty="0">
                <a:latin typeface="Palatino Linotype"/>
                <a:cs typeface="Palatino Linotype"/>
              </a:rPr>
              <a:t>v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dirty="0">
                <a:latin typeface="Palatino Linotype"/>
                <a:cs typeface="Palatino Linotype"/>
              </a:rPr>
              <a:t>a</a:t>
            </a:r>
            <a:r>
              <a:rPr sz="1550" b="1" spc="35" dirty="0">
                <a:latin typeface="Palatino Linotype"/>
                <a:cs typeface="Palatino Linotype"/>
              </a:rPr>
              <a:t> </a:t>
            </a:r>
            <a:r>
              <a:rPr sz="1550" b="1" spc="-20" dirty="0">
                <a:latin typeface="Palatino Linotype"/>
                <a:cs typeface="Palatino Linotype"/>
              </a:rPr>
              <a:t>l</a:t>
            </a:r>
            <a:r>
              <a:rPr sz="1550" b="1" dirty="0">
                <a:latin typeface="Palatino Linotype"/>
                <a:cs typeface="Palatino Linotype"/>
              </a:rPr>
              <a:t>a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li</a:t>
            </a:r>
            <a:r>
              <a:rPr sz="1550" b="1" spc="25" dirty="0">
                <a:latin typeface="Palatino Linotype"/>
                <a:cs typeface="Palatino Linotype"/>
              </a:rPr>
              <a:t>zzaz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c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30" dirty="0">
                <a:latin typeface="Palatino Linotype"/>
                <a:cs typeface="Palatino Linotype"/>
              </a:rPr>
              <a:t>t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20" dirty="0">
                <a:latin typeface="Palatino Linotype"/>
                <a:cs typeface="Palatino Linotype"/>
              </a:rPr>
              <a:t>m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spc="-25" dirty="0">
                <a:latin typeface="Palatino Linotype"/>
                <a:cs typeface="Palatino Linotype"/>
              </a:rPr>
              <a:t>o</a:t>
            </a:r>
            <a:r>
              <a:rPr sz="1550" b="1" dirty="0">
                <a:latin typeface="Palatino Linotype"/>
                <a:cs typeface="Palatino Linotype"/>
              </a:rPr>
              <a:t>r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a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o s</a:t>
            </a:r>
            <a:r>
              <a:rPr sz="1550" b="1" spc="-10" dirty="0">
                <a:latin typeface="Palatino Linotype"/>
                <a:cs typeface="Palatino Linotype"/>
              </a:rPr>
              <a:t>u</a:t>
            </a:r>
            <a:r>
              <a:rPr sz="1550" b="1" dirty="0">
                <a:latin typeface="Palatino Linotype"/>
                <a:cs typeface="Palatino Linotype"/>
              </a:rPr>
              <a:t>cc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ss</a:t>
            </a:r>
            <a:r>
              <a:rPr sz="1550" b="1" spc="-30" dirty="0">
                <a:latin typeface="Palatino Linotype"/>
                <a:cs typeface="Palatino Linotype"/>
              </a:rPr>
              <a:t>i</a:t>
            </a:r>
            <a:r>
              <a:rPr sz="1550" b="1" spc="-25" dirty="0">
                <a:latin typeface="Palatino Linotype"/>
                <a:cs typeface="Palatino Linotype"/>
              </a:rPr>
              <a:t>v</a:t>
            </a:r>
            <a:r>
              <a:rPr sz="1550" b="1" dirty="0">
                <a:latin typeface="Palatino Linotype"/>
                <a:cs typeface="Palatino Linotype"/>
              </a:rPr>
              <a:t>a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di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una p</a:t>
            </a:r>
            <a:r>
              <a:rPr sz="1550" b="1" spc="-20" dirty="0">
                <a:latin typeface="Palatino Linotype"/>
                <a:cs typeface="Palatino Linotype"/>
              </a:rPr>
              <a:t>l</a:t>
            </a:r>
            <a:r>
              <a:rPr sz="1550" b="1" spc="-10" dirty="0">
                <a:latin typeface="Palatino Linotype"/>
                <a:cs typeface="Palatino Linotype"/>
              </a:rPr>
              <a:t>u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lit</a:t>
            </a:r>
            <a:r>
              <a:rPr sz="1550" b="1" dirty="0">
                <a:latin typeface="Palatino Linotype"/>
                <a:cs typeface="Palatino Linotype"/>
              </a:rPr>
              <a:t>à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di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5" dirty="0">
                <a:latin typeface="Palatino Linotype"/>
                <a:cs typeface="Palatino Linotype"/>
              </a:rPr>
              <a:t>f</a:t>
            </a:r>
            <a:r>
              <a:rPr sz="1550" b="1" spc="-3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ci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a</a:t>
            </a:r>
            <a:r>
              <a:rPr sz="1550" b="1" spc="3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sc</a:t>
            </a:r>
            <a:r>
              <a:rPr sz="1550" b="1" spc="-2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dirty="0">
                <a:latin typeface="Palatino Linotype"/>
                <a:cs typeface="Palatino Linotype"/>
              </a:rPr>
              <a:t>o</a:t>
            </a:r>
            <a:r>
              <a:rPr sz="1550" b="1" spc="-5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r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15" dirty="0">
                <a:latin typeface="Palatino Linotype"/>
                <a:cs typeface="Palatino Linotype"/>
              </a:rPr>
              <a:t>z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l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,</a:t>
            </a:r>
            <a:r>
              <a:rPr sz="1550" b="1" spc="20" dirty="0">
                <a:latin typeface="Palatino Linotype"/>
                <a:cs typeface="Palatino Linotype"/>
              </a:rPr>
              <a:t> </a:t>
            </a:r>
            <a:r>
              <a:rPr sz="1550" b="1" spc="-30" dirty="0">
                <a:latin typeface="Palatino Linotype"/>
                <a:cs typeface="Palatino Linotype"/>
              </a:rPr>
              <a:t>t</a:t>
            </a:r>
            <a:r>
              <a:rPr sz="1550" b="1" spc="-10" dirty="0">
                <a:latin typeface="Palatino Linotype"/>
                <a:cs typeface="Palatino Linotype"/>
              </a:rPr>
              <a:t>u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30" dirty="0">
                <a:latin typeface="Palatino Linotype"/>
                <a:cs typeface="Palatino Linotype"/>
              </a:rPr>
              <a:t>ti</a:t>
            </a:r>
            <a:r>
              <a:rPr sz="1550" b="1" dirty="0">
                <a:latin typeface="Palatino Linotype"/>
                <a:cs typeface="Palatino Linotype"/>
              </a:rPr>
              <a:t>co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o 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10" dirty="0">
                <a:latin typeface="Palatino Linotype"/>
                <a:cs typeface="Palatino Linotype"/>
              </a:rPr>
              <a:t>ndu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l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,</a:t>
            </a:r>
            <a:r>
              <a:rPr sz="1550" b="1" spc="2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c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25" dirty="0">
                <a:latin typeface="Palatino Linotype"/>
                <a:cs typeface="Palatino Linotype"/>
              </a:rPr>
              <a:t>eg</a:t>
            </a:r>
            <a:r>
              <a:rPr sz="1550" b="1" spc="-10" dirty="0">
                <a:latin typeface="Palatino Linotype"/>
                <a:cs typeface="Palatino Linotype"/>
              </a:rPr>
              <a:t>u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30" dirty="0">
                <a:latin typeface="Palatino Linotype"/>
                <a:cs typeface="Palatino Linotype"/>
              </a:rPr>
              <a:t>t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20" dirty="0">
                <a:latin typeface="Palatino Linotype"/>
                <a:cs typeface="Palatino Linotype"/>
              </a:rPr>
              <a:t>m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, </a:t>
            </a:r>
            <a:r>
              <a:rPr sz="1550" b="1" spc="10" dirty="0">
                <a:latin typeface="Palatino Linotype"/>
                <a:cs typeface="Palatino Linotype"/>
              </a:rPr>
              <a:t>c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20" dirty="0">
                <a:latin typeface="Palatino Linotype"/>
                <a:cs typeface="Palatino Linotype"/>
              </a:rPr>
              <a:t>m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dirty="0">
                <a:latin typeface="Palatino Linotype"/>
                <a:cs typeface="Palatino Linotype"/>
              </a:rPr>
              <a:t>i</a:t>
            </a:r>
            <a:r>
              <a:rPr sz="1550" b="1" spc="-55" dirty="0">
                <a:latin typeface="Palatino Linotype"/>
                <a:cs typeface="Palatino Linotype"/>
              </a:rPr>
              <a:t> </a:t>
            </a:r>
            <a:r>
              <a:rPr sz="1550" b="1" spc="-20" dirty="0">
                <a:latin typeface="Palatino Linotype"/>
                <a:cs typeface="Palatino Linotype"/>
              </a:rPr>
              <a:t>l</a:t>
            </a:r>
            <a:r>
              <a:rPr sz="1550" b="1" dirty="0">
                <a:latin typeface="Palatino Linotype"/>
                <a:cs typeface="Palatino Linotype"/>
              </a:rPr>
              <a:t>a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pr</a:t>
            </a:r>
            <a:r>
              <a:rPr sz="1550" b="1" spc="-30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spc="-25" dirty="0">
                <a:latin typeface="Palatino Linotype"/>
                <a:cs typeface="Palatino Linotype"/>
              </a:rPr>
              <a:t>o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25" dirty="0">
                <a:latin typeface="Palatino Linotype"/>
                <a:cs typeface="Palatino Linotype"/>
              </a:rPr>
              <a:t>z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20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20" dirty="0">
                <a:latin typeface="Palatino Linotype"/>
                <a:cs typeface="Palatino Linotype"/>
              </a:rPr>
              <a:t>ll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35" dirty="0">
                <a:latin typeface="Palatino Linotype"/>
                <a:cs typeface="Palatino Linotype"/>
              </a:rPr>
              <a:t> </a:t>
            </a:r>
            <a:r>
              <a:rPr sz="1550" b="1" spc="-2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di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u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10" dirty="0">
                <a:latin typeface="Palatino Linotype"/>
                <a:cs typeface="Palatino Linotype"/>
              </a:rPr>
              <a:t>b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25" dirty="0">
                <a:latin typeface="Palatino Linotype"/>
                <a:cs typeface="Palatino Linotype"/>
              </a:rPr>
              <a:t>zzaz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165" dirty="0">
                <a:latin typeface="Palatino Linotype"/>
                <a:cs typeface="Palatino Linotype"/>
              </a:rPr>
              <a:t> 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dirty="0">
                <a:latin typeface="Palatino Linotype"/>
                <a:cs typeface="Palatino Linotype"/>
              </a:rPr>
              <a:t>cc</a:t>
            </a:r>
            <a:r>
              <a:rPr sz="1550" b="1" spc="-25" dirty="0">
                <a:latin typeface="Palatino Linotype"/>
                <a:cs typeface="Palatino Linotype"/>
              </a:rPr>
              <a:t>o</a:t>
            </a:r>
            <a:r>
              <a:rPr sz="1550" b="1" spc="-5" dirty="0">
                <a:latin typeface="Palatino Linotype"/>
                <a:cs typeface="Palatino Linotype"/>
              </a:rPr>
              <a:t>rr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dirty="0">
                <a:latin typeface="Palatino Linotype"/>
                <a:cs typeface="Palatino Linotype"/>
              </a:rPr>
              <a:t>i</a:t>
            </a:r>
            <a:r>
              <a:rPr sz="1550" b="1" spc="4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r</a:t>
            </a:r>
            <a:r>
              <a:rPr sz="1550" b="1" spc="5" dirty="0">
                <a:latin typeface="Palatino Linotype"/>
                <a:cs typeface="Palatino Linotype"/>
              </a:rPr>
              <a:t> </a:t>
            </a:r>
            <a:r>
              <a:rPr sz="1550" b="1" spc="-20" dirty="0">
                <a:latin typeface="Palatino Linotype"/>
                <a:cs typeface="Palatino Linotype"/>
              </a:rPr>
              <a:t>l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c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ss</a:t>
            </a:r>
            <a:r>
              <a:rPr sz="1550" b="1" spc="-30" dirty="0">
                <a:latin typeface="Palatino Linotype"/>
                <a:cs typeface="Palatino Linotype"/>
              </a:rPr>
              <a:t>i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dirty="0">
                <a:latin typeface="Palatino Linotype"/>
                <a:cs typeface="Palatino Linotype"/>
              </a:rPr>
              <a:t>à 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20" dirty="0">
                <a:latin typeface="Palatino Linotype"/>
                <a:cs typeface="Palatino Linotype"/>
              </a:rPr>
              <a:t>m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spc="10" dirty="0">
                <a:latin typeface="Palatino Linotype"/>
                <a:cs typeface="Palatino Linotype"/>
              </a:rPr>
              <a:t>c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nd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30" dirty="0">
                <a:latin typeface="Palatino Linotype"/>
                <a:cs typeface="Palatino Linotype"/>
              </a:rPr>
              <a:t>ll</a:t>
            </a:r>
            <a:r>
              <a:rPr sz="1550" b="1" spc="5" dirty="0">
                <a:latin typeface="Palatino Linotype"/>
                <a:cs typeface="Palatino Linotype"/>
              </a:rPr>
              <a:t>’</a:t>
            </a:r>
            <a:r>
              <a:rPr sz="1550" b="1" spc="-30" dirty="0">
                <a:latin typeface="Palatino Linotype"/>
                <a:cs typeface="Palatino Linotype"/>
              </a:rPr>
              <a:t>i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20" dirty="0">
                <a:latin typeface="Palatino Linotype"/>
                <a:cs typeface="Palatino Linotype"/>
              </a:rPr>
              <a:t>m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0" dirty="0">
                <a:latin typeface="Palatino Linotype"/>
                <a:cs typeface="Palatino Linotype"/>
              </a:rPr>
              <a:t>to</a:t>
            </a:r>
            <a:endParaRPr sz="1550">
              <a:latin typeface="Palatino Linotype"/>
              <a:cs typeface="Palatino Linotype"/>
            </a:endParaRPr>
          </a:p>
          <a:p>
            <a:pPr marL="1905" algn="ctr">
              <a:lnSpc>
                <a:spcPts val="1960"/>
              </a:lnSpc>
            </a:pPr>
            <a:r>
              <a:rPr sz="1650" i="1" dirty="0">
                <a:latin typeface="Palatino Linotype"/>
                <a:cs typeface="Palatino Linotype"/>
              </a:rPr>
              <a:t>(</a:t>
            </a:r>
            <a:r>
              <a:rPr sz="1650" i="1" spc="-20" dirty="0">
                <a:latin typeface="Palatino Linotype"/>
                <a:cs typeface="Palatino Linotype"/>
              </a:rPr>
              <a:t>C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-55" dirty="0">
                <a:latin typeface="Palatino Linotype"/>
                <a:cs typeface="Palatino Linotype"/>
              </a:rPr>
              <a:t>r</a:t>
            </a:r>
            <a:r>
              <a:rPr sz="1650" i="1" spc="-35" dirty="0">
                <a:latin typeface="Palatino Linotype"/>
                <a:cs typeface="Palatino Linotype"/>
              </a:rPr>
              <a:t>c</a:t>
            </a:r>
            <a:r>
              <a:rPr sz="1650" i="1" spc="0" dirty="0">
                <a:latin typeface="Palatino Linotype"/>
                <a:cs typeface="Palatino Linotype"/>
              </a:rPr>
              <a:t>o</a:t>
            </a:r>
            <a:r>
              <a:rPr sz="1650" i="1" spc="-15" dirty="0">
                <a:latin typeface="Palatino Linotype"/>
                <a:cs typeface="Palatino Linotype"/>
              </a:rPr>
              <a:t>l</a:t>
            </a:r>
            <a:r>
              <a:rPr sz="1650" i="1" spc="0" dirty="0">
                <a:latin typeface="Palatino Linotype"/>
                <a:cs typeface="Palatino Linotype"/>
              </a:rPr>
              <a:t>a</a:t>
            </a:r>
            <a:r>
              <a:rPr sz="1650" i="1" spc="-45" dirty="0">
                <a:latin typeface="Palatino Linotype"/>
                <a:cs typeface="Palatino Linotype"/>
              </a:rPr>
              <a:t>r</a:t>
            </a:r>
            <a:r>
              <a:rPr sz="1650" i="1" dirty="0">
                <a:latin typeface="Palatino Linotype"/>
                <a:cs typeface="Palatino Linotype"/>
              </a:rPr>
              <a:t>e</a:t>
            </a:r>
            <a:r>
              <a:rPr sz="1650" i="1" spc="-10" dirty="0">
                <a:latin typeface="Palatino Linotype"/>
                <a:cs typeface="Palatino Linotype"/>
              </a:rPr>
              <a:t> </a:t>
            </a:r>
            <a:r>
              <a:rPr sz="1650" i="1" spc="-20" dirty="0">
                <a:latin typeface="Palatino Linotype"/>
                <a:cs typeface="Palatino Linotype"/>
              </a:rPr>
              <a:t>n</a:t>
            </a:r>
            <a:r>
              <a:rPr sz="1650" i="1" dirty="0">
                <a:latin typeface="Palatino Linotype"/>
                <a:cs typeface="Palatino Linotype"/>
              </a:rPr>
              <a:t>.</a:t>
            </a:r>
            <a:r>
              <a:rPr sz="1650" i="1" spc="25" dirty="0">
                <a:latin typeface="Palatino Linotype"/>
                <a:cs typeface="Palatino Linotype"/>
              </a:rPr>
              <a:t> 321</a:t>
            </a:r>
            <a:r>
              <a:rPr sz="1650" i="1" dirty="0">
                <a:latin typeface="Palatino Linotype"/>
                <a:cs typeface="Palatino Linotype"/>
              </a:rPr>
              <a:t>0</a:t>
            </a:r>
            <a:r>
              <a:rPr sz="1650" i="1" spc="-40" dirty="0">
                <a:latin typeface="Palatino Linotype"/>
                <a:cs typeface="Palatino Linotype"/>
              </a:rPr>
              <a:t> </a:t>
            </a:r>
            <a:r>
              <a:rPr sz="1650" i="1" spc="25" dirty="0">
                <a:latin typeface="Palatino Linotype"/>
                <a:cs typeface="Palatino Linotype"/>
              </a:rPr>
              <a:t>d</a:t>
            </a:r>
            <a:r>
              <a:rPr sz="1650" i="1" spc="5" dirty="0">
                <a:latin typeface="Palatino Linotype"/>
                <a:cs typeface="Palatino Linotype"/>
              </a:rPr>
              <a:t>e</a:t>
            </a:r>
            <a:r>
              <a:rPr sz="1650" i="1" spc="-5" dirty="0">
                <a:latin typeface="Palatino Linotype"/>
                <a:cs typeface="Palatino Linotype"/>
              </a:rPr>
              <a:t>l</a:t>
            </a:r>
            <a:r>
              <a:rPr sz="1650" i="1" spc="-25" dirty="0">
                <a:latin typeface="Palatino Linotype"/>
                <a:cs typeface="Palatino Linotype"/>
              </a:rPr>
              <a:t> </a:t>
            </a:r>
            <a:r>
              <a:rPr sz="1650" i="1" spc="25" dirty="0">
                <a:latin typeface="Palatino Linotype"/>
                <a:cs typeface="Palatino Linotype"/>
              </a:rPr>
              <a:t>28</a:t>
            </a:r>
            <a:r>
              <a:rPr sz="1650" i="1" spc="10" dirty="0">
                <a:latin typeface="Palatino Linotype"/>
                <a:cs typeface="Palatino Linotype"/>
              </a:rPr>
              <a:t>/</a:t>
            </a:r>
            <a:r>
              <a:rPr sz="1650" i="1" spc="25" dirty="0">
                <a:latin typeface="Palatino Linotype"/>
                <a:cs typeface="Palatino Linotype"/>
              </a:rPr>
              <a:t>10</a:t>
            </a:r>
            <a:r>
              <a:rPr sz="1650" i="1" spc="10" dirty="0">
                <a:latin typeface="Palatino Linotype"/>
                <a:cs typeface="Palatino Linotype"/>
              </a:rPr>
              <a:t>/</a:t>
            </a:r>
            <a:r>
              <a:rPr sz="1650" i="1" spc="25" dirty="0">
                <a:latin typeface="Palatino Linotype"/>
                <a:cs typeface="Palatino Linotype"/>
              </a:rPr>
              <a:t>196</a:t>
            </a:r>
            <a:r>
              <a:rPr sz="1650" i="1" dirty="0">
                <a:latin typeface="Palatino Linotype"/>
                <a:cs typeface="Palatino Linotype"/>
              </a:rPr>
              <a:t>7</a:t>
            </a:r>
            <a:r>
              <a:rPr sz="1650" i="1" spc="-140" dirty="0">
                <a:latin typeface="Palatino Linotype"/>
                <a:cs typeface="Palatino Linotype"/>
              </a:rPr>
              <a:t> </a:t>
            </a:r>
            <a:r>
              <a:rPr sz="1650" i="1" spc="25" dirty="0">
                <a:latin typeface="Palatino Linotype"/>
                <a:cs typeface="Palatino Linotype"/>
              </a:rPr>
              <a:t>d</a:t>
            </a:r>
            <a:r>
              <a:rPr sz="1650" i="1" spc="5" dirty="0">
                <a:latin typeface="Palatino Linotype"/>
                <a:cs typeface="Palatino Linotype"/>
              </a:rPr>
              <a:t>e</a:t>
            </a:r>
            <a:r>
              <a:rPr sz="1650" i="1" spc="-5" dirty="0">
                <a:latin typeface="Palatino Linotype"/>
                <a:cs typeface="Palatino Linotype"/>
              </a:rPr>
              <a:t>l</a:t>
            </a:r>
            <a:r>
              <a:rPr sz="1650" i="1" spc="-75" dirty="0">
                <a:latin typeface="Palatino Linotype"/>
                <a:cs typeface="Palatino Linotype"/>
              </a:rPr>
              <a:t> </a:t>
            </a:r>
            <a:r>
              <a:rPr sz="1650" i="1" spc="-20" dirty="0">
                <a:latin typeface="Palatino Linotype"/>
                <a:cs typeface="Palatino Linotype"/>
              </a:rPr>
              <a:t>Min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5" dirty="0">
                <a:latin typeface="Palatino Linotype"/>
                <a:cs typeface="Palatino Linotype"/>
              </a:rPr>
              <a:t>ste</a:t>
            </a:r>
            <a:r>
              <a:rPr sz="1650" i="1" spc="-45" dirty="0">
                <a:latin typeface="Palatino Linotype"/>
                <a:cs typeface="Palatino Linotype"/>
              </a:rPr>
              <a:t>r</a:t>
            </a:r>
            <a:r>
              <a:rPr sz="1650" i="1" spc="-10" dirty="0">
                <a:latin typeface="Palatino Linotype"/>
                <a:cs typeface="Palatino Linotype"/>
              </a:rPr>
              <a:t>o</a:t>
            </a:r>
            <a:r>
              <a:rPr sz="1650" i="1" spc="50" dirty="0">
                <a:latin typeface="Palatino Linotype"/>
                <a:cs typeface="Palatino Linotype"/>
              </a:rPr>
              <a:t> </a:t>
            </a:r>
            <a:r>
              <a:rPr sz="1650" i="1" spc="25" dirty="0">
                <a:latin typeface="Palatino Linotype"/>
                <a:cs typeface="Palatino Linotype"/>
              </a:rPr>
              <a:t>d</a:t>
            </a:r>
            <a:r>
              <a:rPr sz="1650" i="1" spc="5" dirty="0">
                <a:latin typeface="Palatino Linotype"/>
                <a:cs typeface="Palatino Linotype"/>
              </a:rPr>
              <a:t>e</a:t>
            </a:r>
            <a:r>
              <a:rPr sz="1650" i="1" spc="-5" dirty="0">
                <a:latin typeface="Palatino Linotype"/>
                <a:cs typeface="Palatino Linotype"/>
              </a:rPr>
              <a:t>i</a:t>
            </a:r>
            <a:r>
              <a:rPr sz="1650" i="1" spc="-25" dirty="0">
                <a:latin typeface="Palatino Linotype"/>
                <a:cs typeface="Palatino Linotype"/>
              </a:rPr>
              <a:t> </a:t>
            </a:r>
            <a:r>
              <a:rPr sz="1650" i="1" spc="-20" dirty="0">
                <a:latin typeface="Palatino Linotype"/>
                <a:cs typeface="Palatino Linotype"/>
              </a:rPr>
              <a:t>L</a:t>
            </a:r>
            <a:r>
              <a:rPr sz="1650" i="1" spc="15" dirty="0">
                <a:latin typeface="Palatino Linotype"/>
                <a:cs typeface="Palatino Linotype"/>
              </a:rPr>
              <a:t>a</a:t>
            </a:r>
            <a:r>
              <a:rPr sz="1650" i="1" spc="25" dirty="0">
                <a:latin typeface="Palatino Linotype"/>
                <a:cs typeface="Palatino Linotype"/>
              </a:rPr>
              <a:t>v</a:t>
            </a:r>
            <a:r>
              <a:rPr sz="1650" i="1" spc="0" dirty="0">
                <a:latin typeface="Palatino Linotype"/>
                <a:cs typeface="Palatino Linotype"/>
              </a:rPr>
              <a:t>o</a:t>
            </a:r>
            <a:r>
              <a:rPr sz="1650" i="1" spc="5" dirty="0">
                <a:latin typeface="Palatino Linotype"/>
                <a:cs typeface="Palatino Linotype"/>
              </a:rPr>
              <a:t>r</a:t>
            </a:r>
            <a:r>
              <a:rPr sz="1650" i="1" spc="-5" dirty="0">
                <a:latin typeface="Palatino Linotype"/>
                <a:cs typeface="Palatino Linotype"/>
              </a:rPr>
              <a:t>i</a:t>
            </a:r>
            <a:r>
              <a:rPr sz="1650" i="1" spc="-25" dirty="0">
                <a:latin typeface="Palatino Linotype"/>
                <a:cs typeface="Palatino Linotype"/>
              </a:rPr>
              <a:t> </a:t>
            </a:r>
            <a:r>
              <a:rPr sz="1650" i="1" spc="-20" dirty="0">
                <a:latin typeface="Palatino Linotype"/>
                <a:cs typeface="Palatino Linotype"/>
              </a:rPr>
              <a:t>P</a:t>
            </a:r>
            <a:r>
              <a:rPr sz="1650" i="1" spc="-30" dirty="0">
                <a:latin typeface="Palatino Linotype"/>
                <a:cs typeface="Palatino Linotype"/>
              </a:rPr>
              <a:t>u</a:t>
            </a:r>
            <a:r>
              <a:rPr sz="1650" i="1" spc="-20" dirty="0">
                <a:latin typeface="Palatino Linotype"/>
                <a:cs typeface="Palatino Linotype"/>
              </a:rPr>
              <a:t>bbli</a:t>
            </a:r>
            <a:r>
              <a:rPr sz="1650" i="1" spc="-35" dirty="0">
                <a:latin typeface="Palatino Linotype"/>
                <a:cs typeface="Palatino Linotype"/>
              </a:rPr>
              <a:t>c</a:t>
            </a:r>
            <a:r>
              <a:rPr sz="1650" i="1" spc="-15" dirty="0">
                <a:latin typeface="Palatino Linotype"/>
                <a:cs typeface="Palatino Linotype"/>
              </a:rPr>
              <a:t>i)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2122309" y="4787900"/>
            <a:ext cx="6350" cy="63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166759" y="4851400"/>
            <a:ext cx="6350" cy="63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211209" y="4914900"/>
            <a:ext cx="6350" cy="63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57209" y="4978400"/>
            <a:ext cx="330200" cy="5143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20559" y="4521200"/>
            <a:ext cx="1485900" cy="984250"/>
          </a:xfrm>
          <a:custGeom>
            <a:avLst/>
            <a:gdLst/>
            <a:ahLst/>
            <a:cxnLst/>
            <a:rect l="l" t="t" r="r" b="b"/>
            <a:pathLst>
              <a:path w="1485900" h="984250">
                <a:moveTo>
                  <a:pt x="1145491" y="12699"/>
                </a:moveTo>
                <a:lnTo>
                  <a:pt x="1136650" y="0"/>
                </a:lnTo>
                <a:lnTo>
                  <a:pt x="0" y="0"/>
                </a:lnTo>
                <a:lnTo>
                  <a:pt x="14837" y="12699"/>
                </a:lnTo>
                <a:lnTo>
                  <a:pt x="1145491" y="12699"/>
                </a:lnTo>
                <a:close/>
              </a:path>
              <a:path w="1485900" h="984250">
                <a:moveTo>
                  <a:pt x="1133954" y="970590"/>
                </a:moveTo>
                <a:lnTo>
                  <a:pt x="14837" y="12699"/>
                </a:lnTo>
                <a:lnTo>
                  <a:pt x="12699" y="12699"/>
                </a:lnTo>
                <a:lnTo>
                  <a:pt x="12699" y="984250"/>
                </a:lnTo>
                <a:lnTo>
                  <a:pt x="1130299" y="977900"/>
                </a:lnTo>
                <a:lnTo>
                  <a:pt x="1133954" y="970590"/>
                </a:lnTo>
                <a:close/>
              </a:path>
              <a:path w="1485900" h="984250">
                <a:moveTo>
                  <a:pt x="1485900" y="501649"/>
                </a:moveTo>
                <a:lnTo>
                  <a:pt x="1145491" y="12700"/>
                </a:lnTo>
                <a:lnTo>
                  <a:pt x="1130299" y="12700"/>
                </a:lnTo>
                <a:lnTo>
                  <a:pt x="1130299" y="25399"/>
                </a:lnTo>
                <a:lnTo>
                  <a:pt x="1136650" y="25400"/>
                </a:lnTo>
                <a:lnTo>
                  <a:pt x="1142999" y="31749"/>
                </a:lnTo>
                <a:lnTo>
                  <a:pt x="1142999" y="44449"/>
                </a:lnTo>
                <a:lnTo>
                  <a:pt x="1149349" y="44449"/>
                </a:lnTo>
                <a:lnTo>
                  <a:pt x="1155699" y="50799"/>
                </a:lnTo>
                <a:lnTo>
                  <a:pt x="1155699" y="63499"/>
                </a:lnTo>
                <a:lnTo>
                  <a:pt x="1162049" y="63499"/>
                </a:lnTo>
                <a:lnTo>
                  <a:pt x="1174749" y="76199"/>
                </a:lnTo>
                <a:lnTo>
                  <a:pt x="1174749" y="88899"/>
                </a:lnTo>
                <a:lnTo>
                  <a:pt x="1181099" y="88899"/>
                </a:lnTo>
                <a:lnTo>
                  <a:pt x="1187449" y="95249"/>
                </a:lnTo>
                <a:lnTo>
                  <a:pt x="1187449" y="107949"/>
                </a:lnTo>
                <a:lnTo>
                  <a:pt x="1193799" y="107949"/>
                </a:lnTo>
                <a:lnTo>
                  <a:pt x="1200149" y="114299"/>
                </a:lnTo>
                <a:lnTo>
                  <a:pt x="1200149" y="126999"/>
                </a:lnTo>
                <a:lnTo>
                  <a:pt x="1206499" y="126999"/>
                </a:lnTo>
                <a:lnTo>
                  <a:pt x="1219199" y="139699"/>
                </a:lnTo>
                <a:lnTo>
                  <a:pt x="1219199" y="152399"/>
                </a:lnTo>
                <a:lnTo>
                  <a:pt x="1225549" y="152399"/>
                </a:lnTo>
                <a:lnTo>
                  <a:pt x="1231899" y="158749"/>
                </a:lnTo>
                <a:lnTo>
                  <a:pt x="1231899" y="171449"/>
                </a:lnTo>
                <a:lnTo>
                  <a:pt x="1238249" y="171449"/>
                </a:lnTo>
                <a:lnTo>
                  <a:pt x="1244599" y="177799"/>
                </a:lnTo>
                <a:lnTo>
                  <a:pt x="1244599" y="190499"/>
                </a:lnTo>
                <a:lnTo>
                  <a:pt x="1250949" y="190499"/>
                </a:lnTo>
                <a:lnTo>
                  <a:pt x="1263649" y="203199"/>
                </a:lnTo>
                <a:lnTo>
                  <a:pt x="1263649" y="215899"/>
                </a:lnTo>
                <a:lnTo>
                  <a:pt x="1269999" y="215899"/>
                </a:lnTo>
                <a:lnTo>
                  <a:pt x="1276349" y="222249"/>
                </a:lnTo>
                <a:lnTo>
                  <a:pt x="1276349" y="234949"/>
                </a:lnTo>
                <a:lnTo>
                  <a:pt x="1282699" y="234949"/>
                </a:lnTo>
                <a:lnTo>
                  <a:pt x="1289049" y="241299"/>
                </a:lnTo>
                <a:lnTo>
                  <a:pt x="1289049" y="253999"/>
                </a:lnTo>
                <a:lnTo>
                  <a:pt x="1295399" y="253999"/>
                </a:lnTo>
                <a:lnTo>
                  <a:pt x="1301749" y="260349"/>
                </a:lnTo>
                <a:lnTo>
                  <a:pt x="1301749" y="273049"/>
                </a:lnTo>
                <a:lnTo>
                  <a:pt x="1308099" y="273049"/>
                </a:lnTo>
                <a:lnTo>
                  <a:pt x="1320799" y="285749"/>
                </a:lnTo>
                <a:lnTo>
                  <a:pt x="1320799" y="298449"/>
                </a:lnTo>
                <a:lnTo>
                  <a:pt x="1327149" y="298449"/>
                </a:lnTo>
                <a:lnTo>
                  <a:pt x="1333499" y="304799"/>
                </a:lnTo>
                <a:lnTo>
                  <a:pt x="1333499" y="317499"/>
                </a:lnTo>
                <a:lnTo>
                  <a:pt x="1339849" y="317499"/>
                </a:lnTo>
                <a:lnTo>
                  <a:pt x="1346199" y="323849"/>
                </a:lnTo>
                <a:lnTo>
                  <a:pt x="1346199" y="336549"/>
                </a:lnTo>
                <a:lnTo>
                  <a:pt x="1352549" y="336549"/>
                </a:lnTo>
                <a:lnTo>
                  <a:pt x="1365249" y="349249"/>
                </a:lnTo>
                <a:lnTo>
                  <a:pt x="1365249" y="361949"/>
                </a:lnTo>
                <a:lnTo>
                  <a:pt x="1371599" y="361949"/>
                </a:lnTo>
                <a:lnTo>
                  <a:pt x="1377949" y="368299"/>
                </a:lnTo>
                <a:lnTo>
                  <a:pt x="1377949" y="380999"/>
                </a:lnTo>
                <a:lnTo>
                  <a:pt x="1384299" y="380999"/>
                </a:lnTo>
                <a:lnTo>
                  <a:pt x="1390649" y="387349"/>
                </a:lnTo>
                <a:lnTo>
                  <a:pt x="1390649" y="400049"/>
                </a:lnTo>
                <a:lnTo>
                  <a:pt x="1396999" y="400049"/>
                </a:lnTo>
                <a:lnTo>
                  <a:pt x="1409699" y="412749"/>
                </a:lnTo>
                <a:lnTo>
                  <a:pt x="1409699" y="425449"/>
                </a:lnTo>
                <a:lnTo>
                  <a:pt x="1416049" y="425449"/>
                </a:lnTo>
                <a:lnTo>
                  <a:pt x="1422399" y="431799"/>
                </a:lnTo>
                <a:lnTo>
                  <a:pt x="1422399" y="444499"/>
                </a:lnTo>
                <a:lnTo>
                  <a:pt x="1428749" y="444499"/>
                </a:lnTo>
                <a:lnTo>
                  <a:pt x="1435099" y="450849"/>
                </a:lnTo>
                <a:lnTo>
                  <a:pt x="1435099" y="463549"/>
                </a:lnTo>
                <a:lnTo>
                  <a:pt x="1441449" y="463549"/>
                </a:lnTo>
                <a:lnTo>
                  <a:pt x="1447799" y="469899"/>
                </a:lnTo>
                <a:lnTo>
                  <a:pt x="1447799" y="482599"/>
                </a:lnTo>
                <a:lnTo>
                  <a:pt x="1454149" y="482599"/>
                </a:lnTo>
                <a:lnTo>
                  <a:pt x="1466849" y="495299"/>
                </a:lnTo>
                <a:lnTo>
                  <a:pt x="1466849" y="529012"/>
                </a:lnTo>
                <a:lnTo>
                  <a:pt x="1485900" y="501649"/>
                </a:lnTo>
                <a:close/>
              </a:path>
              <a:path w="1485900" h="984250">
                <a:moveTo>
                  <a:pt x="1466849" y="529012"/>
                </a:moveTo>
                <a:lnTo>
                  <a:pt x="1466849" y="495299"/>
                </a:lnTo>
                <a:lnTo>
                  <a:pt x="1454149" y="507999"/>
                </a:lnTo>
                <a:lnTo>
                  <a:pt x="1447799" y="520699"/>
                </a:lnTo>
                <a:lnTo>
                  <a:pt x="1441449" y="527049"/>
                </a:lnTo>
                <a:lnTo>
                  <a:pt x="1435099" y="539749"/>
                </a:lnTo>
                <a:lnTo>
                  <a:pt x="1428749" y="546099"/>
                </a:lnTo>
                <a:lnTo>
                  <a:pt x="1422399" y="558799"/>
                </a:lnTo>
                <a:lnTo>
                  <a:pt x="1409699" y="571499"/>
                </a:lnTo>
                <a:lnTo>
                  <a:pt x="1403349" y="584199"/>
                </a:lnTo>
                <a:lnTo>
                  <a:pt x="1396999" y="590549"/>
                </a:lnTo>
                <a:lnTo>
                  <a:pt x="1390649" y="603249"/>
                </a:lnTo>
                <a:lnTo>
                  <a:pt x="1384299" y="609599"/>
                </a:lnTo>
                <a:lnTo>
                  <a:pt x="1377949" y="622299"/>
                </a:lnTo>
                <a:lnTo>
                  <a:pt x="1365249" y="634999"/>
                </a:lnTo>
                <a:lnTo>
                  <a:pt x="1358899" y="647699"/>
                </a:lnTo>
                <a:lnTo>
                  <a:pt x="1352549" y="654049"/>
                </a:lnTo>
                <a:lnTo>
                  <a:pt x="1346199" y="666749"/>
                </a:lnTo>
                <a:lnTo>
                  <a:pt x="1339849" y="673099"/>
                </a:lnTo>
                <a:lnTo>
                  <a:pt x="1333499" y="685799"/>
                </a:lnTo>
                <a:lnTo>
                  <a:pt x="1327149" y="692149"/>
                </a:lnTo>
                <a:lnTo>
                  <a:pt x="1320799" y="704849"/>
                </a:lnTo>
                <a:lnTo>
                  <a:pt x="1308099" y="717549"/>
                </a:lnTo>
                <a:lnTo>
                  <a:pt x="1301749" y="730249"/>
                </a:lnTo>
                <a:lnTo>
                  <a:pt x="1295399" y="736599"/>
                </a:lnTo>
                <a:lnTo>
                  <a:pt x="1289049" y="749299"/>
                </a:lnTo>
                <a:lnTo>
                  <a:pt x="1282699" y="755649"/>
                </a:lnTo>
                <a:lnTo>
                  <a:pt x="1276349" y="768349"/>
                </a:lnTo>
                <a:lnTo>
                  <a:pt x="1263649" y="781049"/>
                </a:lnTo>
                <a:lnTo>
                  <a:pt x="1257299" y="793749"/>
                </a:lnTo>
                <a:lnTo>
                  <a:pt x="1250949" y="800099"/>
                </a:lnTo>
                <a:lnTo>
                  <a:pt x="1244599" y="812799"/>
                </a:lnTo>
                <a:lnTo>
                  <a:pt x="1238249" y="819150"/>
                </a:lnTo>
                <a:lnTo>
                  <a:pt x="1231899" y="831850"/>
                </a:lnTo>
                <a:lnTo>
                  <a:pt x="1225549" y="838200"/>
                </a:lnTo>
                <a:lnTo>
                  <a:pt x="1219199" y="850900"/>
                </a:lnTo>
                <a:lnTo>
                  <a:pt x="1200669" y="873572"/>
                </a:lnTo>
                <a:lnTo>
                  <a:pt x="1193928" y="884367"/>
                </a:lnTo>
                <a:lnTo>
                  <a:pt x="1172247" y="915704"/>
                </a:lnTo>
                <a:lnTo>
                  <a:pt x="1149349" y="946150"/>
                </a:lnTo>
                <a:lnTo>
                  <a:pt x="1142999" y="958850"/>
                </a:lnTo>
                <a:lnTo>
                  <a:pt x="1136649" y="965200"/>
                </a:lnTo>
                <a:lnTo>
                  <a:pt x="1133954" y="970590"/>
                </a:lnTo>
                <a:lnTo>
                  <a:pt x="1149912" y="984250"/>
                </a:lnTo>
                <a:lnTo>
                  <a:pt x="1466849" y="529012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33259" y="4533900"/>
            <a:ext cx="1454149" cy="9715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20559" y="4521200"/>
            <a:ext cx="1485900" cy="1003300"/>
          </a:xfrm>
          <a:custGeom>
            <a:avLst/>
            <a:gdLst/>
            <a:ahLst/>
            <a:cxnLst/>
            <a:rect l="l" t="t" r="r" b="b"/>
            <a:pathLst>
              <a:path w="1485900" h="1003300">
                <a:moveTo>
                  <a:pt x="1485900" y="501649"/>
                </a:moveTo>
                <a:lnTo>
                  <a:pt x="1136650" y="0"/>
                </a:lnTo>
                <a:lnTo>
                  <a:pt x="0" y="0"/>
                </a:lnTo>
                <a:lnTo>
                  <a:pt x="0" y="1003300"/>
                </a:lnTo>
                <a:lnTo>
                  <a:pt x="12700" y="100330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1111250" y="31749"/>
                </a:lnTo>
                <a:lnTo>
                  <a:pt x="1111250" y="25399"/>
                </a:lnTo>
                <a:lnTo>
                  <a:pt x="1123950" y="31749"/>
                </a:lnTo>
                <a:lnTo>
                  <a:pt x="1123950" y="43274"/>
                </a:lnTo>
                <a:lnTo>
                  <a:pt x="1447426" y="498537"/>
                </a:lnTo>
                <a:lnTo>
                  <a:pt x="1454150" y="488949"/>
                </a:lnTo>
                <a:lnTo>
                  <a:pt x="1454150" y="547254"/>
                </a:lnTo>
                <a:lnTo>
                  <a:pt x="1485900" y="501649"/>
                </a:lnTo>
                <a:close/>
              </a:path>
              <a:path w="1485900" h="100330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485900" h="1003300">
                <a:moveTo>
                  <a:pt x="31750" y="9715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971550"/>
                </a:lnTo>
                <a:lnTo>
                  <a:pt x="31750" y="971550"/>
                </a:lnTo>
                <a:close/>
              </a:path>
              <a:path w="1485900" h="1003300">
                <a:moveTo>
                  <a:pt x="1115703" y="971550"/>
                </a:moveTo>
                <a:lnTo>
                  <a:pt x="12700" y="971550"/>
                </a:lnTo>
                <a:lnTo>
                  <a:pt x="31750" y="984250"/>
                </a:lnTo>
                <a:lnTo>
                  <a:pt x="31750" y="1003300"/>
                </a:lnTo>
                <a:lnTo>
                  <a:pt x="1111250" y="1003300"/>
                </a:lnTo>
                <a:lnTo>
                  <a:pt x="1111250" y="977900"/>
                </a:lnTo>
                <a:lnTo>
                  <a:pt x="1115703" y="971550"/>
                </a:lnTo>
                <a:close/>
              </a:path>
              <a:path w="1485900" h="1003300">
                <a:moveTo>
                  <a:pt x="31750" y="1003300"/>
                </a:moveTo>
                <a:lnTo>
                  <a:pt x="31750" y="984250"/>
                </a:lnTo>
                <a:lnTo>
                  <a:pt x="12700" y="971550"/>
                </a:lnTo>
                <a:lnTo>
                  <a:pt x="12700" y="1003300"/>
                </a:lnTo>
                <a:lnTo>
                  <a:pt x="31750" y="1003300"/>
                </a:lnTo>
                <a:close/>
              </a:path>
              <a:path w="1485900" h="1003300">
                <a:moveTo>
                  <a:pt x="1123950" y="31749"/>
                </a:moveTo>
                <a:lnTo>
                  <a:pt x="1111250" y="25399"/>
                </a:lnTo>
                <a:lnTo>
                  <a:pt x="1115703" y="31667"/>
                </a:lnTo>
                <a:lnTo>
                  <a:pt x="1123950" y="31749"/>
                </a:lnTo>
                <a:close/>
              </a:path>
              <a:path w="1485900" h="1003300">
                <a:moveTo>
                  <a:pt x="1115761" y="31749"/>
                </a:moveTo>
                <a:lnTo>
                  <a:pt x="1111250" y="25399"/>
                </a:lnTo>
                <a:lnTo>
                  <a:pt x="1111250" y="31749"/>
                </a:lnTo>
                <a:lnTo>
                  <a:pt x="1115761" y="31749"/>
                </a:lnTo>
                <a:close/>
              </a:path>
              <a:path w="1485900" h="1003300">
                <a:moveTo>
                  <a:pt x="1123950" y="971550"/>
                </a:moveTo>
                <a:lnTo>
                  <a:pt x="1115703" y="971550"/>
                </a:lnTo>
                <a:lnTo>
                  <a:pt x="1111250" y="977900"/>
                </a:lnTo>
                <a:lnTo>
                  <a:pt x="1123950" y="971550"/>
                </a:lnTo>
                <a:close/>
              </a:path>
              <a:path w="1485900" h="1003300">
                <a:moveTo>
                  <a:pt x="1123950" y="1003300"/>
                </a:moveTo>
                <a:lnTo>
                  <a:pt x="1123950" y="971550"/>
                </a:lnTo>
                <a:lnTo>
                  <a:pt x="1111250" y="977900"/>
                </a:lnTo>
                <a:lnTo>
                  <a:pt x="1111250" y="1003300"/>
                </a:lnTo>
                <a:lnTo>
                  <a:pt x="1123950" y="1003300"/>
                </a:lnTo>
                <a:close/>
              </a:path>
              <a:path w="1485900" h="1003300">
                <a:moveTo>
                  <a:pt x="1454150" y="547254"/>
                </a:moveTo>
                <a:lnTo>
                  <a:pt x="1454150" y="507999"/>
                </a:lnTo>
                <a:lnTo>
                  <a:pt x="1447426" y="498537"/>
                </a:lnTo>
                <a:lnTo>
                  <a:pt x="1115703" y="971550"/>
                </a:lnTo>
                <a:lnTo>
                  <a:pt x="1123950" y="971550"/>
                </a:lnTo>
                <a:lnTo>
                  <a:pt x="1123950" y="1003300"/>
                </a:lnTo>
                <a:lnTo>
                  <a:pt x="1136650" y="1003300"/>
                </a:lnTo>
                <a:lnTo>
                  <a:pt x="1454150" y="547254"/>
                </a:lnTo>
                <a:close/>
              </a:path>
              <a:path w="1485900" h="1003300">
                <a:moveTo>
                  <a:pt x="1123950" y="43274"/>
                </a:moveTo>
                <a:lnTo>
                  <a:pt x="1123950" y="31749"/>
                </a:lnTo>
                <a:lnTo>
                  <a:pt x="1115761" y="31749"/>
                </a:lnTo>
                <a:lnTo>
                  <a:pt x="1123950" y="43274"/>
                </a:lnTo>
                <a:close/>
              </a:path>
              <a:path w="1485900" h="1003300">
                <a:moveTo>
                  <a:pt x="1454150" y="507999"/>
                </a:moveTo>
                <a:lnTo>
                  <a:pt x="1454150" y="488949"/>
                </a:lnTo>
                <a:lnTo>
                  <a:pt x="1447426" y="498537"/>
                </a:lnTo>
                <a:lnTo>
                  <a:pt x="1454150" y="50799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 txBox="1"/>
          <p:nvPr/>
        </p:nvSpPr>
        <p:spPr>
          <a:xfrm>
            <a:off x="884058" y="4663440"/>
            <a:ext cx="1172845" cy="72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2540" algn="ctr">
              <a:lnSpc>
                <a:spcPts val="1850"/>
              </a:lnSpc>
            </a:pPr>
            <a:r>
              <a:rPr sz="1550" b="1" i="1" spc="-5" dirty="0">
                <a:latin typeface="Palatino Linotype"/>
                <a:cs typeface="Palatino Linotype"/>
              </a:rPr>
              <a:t>I</a:t>
            </a:r>
            <a:r>
              <a:rPr sz="1550" b="1" i="1" spc="10" dirty="0">
                <a:latin typeface="Palatino Linotype"/>
                <a:cs typeface="Palatino Linotype"/>
              </a:rPr>
              <a:t>s</a:t>
            </a:r>
            <a:r>
              <a:rPr sz="1550" b="1" i="1" spc="-5" dirty="0">
                <a:latin typeface="Palatino Linotype"/>
                <a:cs typeface="Palatino Linotype"/>
              </a:rPr>
              <a:t>tr</a:t>
            </a:r>
            <a:r>
              <a:rPr sz="1550" b="1" i="1" spc="-15" dirty="0">
                <a:latin typeface="Palatino Linotype"/>
                <a:cs typeface="Palatino Linotype"/>
              </a:rPr>
              <a:t>u</a:t>
            </a:r>
            <a:r>
              <a:rPr sz="1550" b="1" i="1" spc="25" dirty="0">
                <a:latin typeface="Palatino Linotype"/>
                <a:cs typeface="Palatino Linotype"/>
              </a:rPr>
              <a:t>z</a:t>
            </a:r>
            <a:r>
              <a:rPr sz="1550" b="1" i="1" spc="30" dirty="0">
                <a:latin typeface="Palatino Linotype"/>
                <a:cs typeface="Palatino Linotype"/>
              </a:rPr>
              <a:t>i</a:t>
            </a:r>
            <a:r>
              <a:rPr sz="1550" b="1" i="1" spc="-15" dirty="0">
                <a:latin typeface="Palatino Linotype"/>
                <a:cs typeface="Palatino Linotype"/>
              </a:rPr>
              <a:t>on</a:t>
            </a:r>
            <a:r>
              <a:rPr sz="1550" b="1" i="1" dirty="0">
                <a:latin typeface="Palatino Linotype"/>
                <a:cs typeface="Palatino Linotype"/>
              </a:rPr>
              <a:t>i </a:t>
            </a:r>
            <a:r>
              <a:rPr sz="1550" b="1" i="1" spc="5" dirty="0">
                <a:latin typeface="Palatino Linotype"/>
                <a:cs typeface="Palatino Linotype"/>
              </a:rPr>
              <a:t>m</a:t>
            </a:r>
            <a:r>
              <a:rPr sz="1550" b="1" i="1" spc="-15" dirty="0">
                <a:latin typeface="Palatino Linotype"/>
                <a:cs typeface="Palatino Linotype"/>
              </a:rPr>
              <a:t>od</a:t>
            </a:r>
            <a:r>
              <a:rPr sz="1550" b="1" i="1" dirty="0">
                <a:latin typeface="Palatino Linotype"/>
                <a:cs typeface="Palatino Linotype"/>
              </a:rPr>
              <a:t>.</a:t>
            </a:r>
            <a:r>
              <a:rPr sz="1550" b="1" i="1" spc="-75" dirty="0">
                <a:latin typeface="Palatino Linotype"/>
                <a:cs typeface="Palatino Linotype"/>
              </a:rPr>
              <a:t> </a:t>
            </a:r>
            <a:r>
              <a:rPr sz="1550" b="1" i="1" spc="-25" dirty="0">
                <a:latin typeface="Palatino Linotype"/>
                <a:cs typeface="Palatino Linotype"/>
              </a:rPr>
              <a:t>UNICO</a:t>
            </a:r>
            <a:r>
              <a:rPr sz="1550" b="1" i="1" spc="-15" dirty="0">
                <a:latin typeface="Palatino Linotype"/>
                <a:cs typeface="Palatino Linotype"/>
              </a:rPr>
              <a:t> </a:t>
            </a:r>
            <a:r>
              <a:rPr sz="1550" b="1" i="1" spc="15" dirty="0" smtClean="0">
                <a:latin typeface="Palatino Linotype"/>
                <a:cs typeface="Palatino Linotype"/>
              </a:rPr>
              <a:t>PF</a:t>
            </a:r>
            <a:endParaRPr sz="1550" dirty="0">
              <a:latin typeface="Palatino Linotype"/>
              <a:cs typeface="Palatino Linotype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2389009" y="6070600"/>
            <a:ext cx="7842250" cy="1327150"/>
          </a:xfrm>
          <a:custGeom>
            <a:avLst/>
            <a:gdLst/>
            <a:ahLst/>
            <a:cxnLst/>
            <a:rect l="l" t="t" r="r" b="b"/>
            <a:pathLst>
              <a:path w="7842250" h="1327150">
                <a:moveTo>
                  <a:pt x="69850" y="1327150"/>
                </a:moveTo>
                <a:lnTo>
                  <a:pt x="12700" y="1320800"/>
                </a:lnTo>
                <a:lnTo>
                  <a:pt x="12700" y="1244600"/>
                </a:lnTo>
                <a:lnTo>
                  <a:pt x="0" y="1244600"/>
                </a:lnTo>
                <a:lnTo>
                  <a:pt x="0" y="1327150"/>
                </a:lnTo>
                <a:lnTo>
                  <a:pt x="69850" y="1327150"/>
                </a:lnTo>
                <a:close/>
              </a:path>
              <a:path w="7842250" h="1327150">
                <a:moveTo>
                  <a:pt x="12700" y="1181100"/>
                </a:moveTo>
                <a:lnTo>
                  <a:pt x="12700" y="1098550"/>
                </a:lnTo>
                <a:lnTo>
                  <a:pt x="0" y="1098550"/>
                </a:lnTo>
                <a:lnTo>
                  <a:pt x="0" y="1181100"/>
                </a:lnTo>
                <a:lnTo>
                  <a:pt x="12700" y="1181100"/>
                </a:lnTo>
                <a:close/>
              </a:path>
              <a:path w="7842250" h="1327150">
                <a:moveTo>
                  <a:pt x="12700" y="1035050"/>
                </a:moveTo>
                <a:lnTo>
                  <a:pt x="12700" y="952500"/>
                </a:lnTo>
                <a:lnTo>
                  <a:pt x="0" y="952500"/>
                </a:lnTo>
                <a:lnTo>
                  <a:pt x="0" y="1035050"/>
                </a:lnTo>
                <a:lnTo>
                  <a:pt x="12700" y="1035050"/>
                </a:lnTo>
                <a:close/>
              </a:path>
              <a:path w="7842250" h="1327150">
                <a:moveTo>
                  <a:pt x="12700" y="889000"/>
                </a:moveTo>
                <a:lnTo>
                  <a:pt x="12700" y="806450"/>
                </a:lnTo>
                <a:lnTo>
                  <a:pt x="0" y="806450"/>
                </a:lnTo>
                <a:lnTo>
                  <a:pt x="0" y="889000"/>
                </a:lnTo>
                <a:lnTo>
                  <a:pt x="12700" y="889000"/>
                </a:lnTo>
                <a:close/>
              </a:path>
              <a:path w="7842250" h="1327150">
                <a:moveTo>
                  <a:pt x="12700" y="742950"/>
                </a:moveTo>
                <a:lnTo>
                  <a:pt x="12700" y="660400"/>
                </a:lnTo>
                <a:lnTo>
                  <a:pt x="0" y="660400"/>
                </a:lnTo>
                <a:lnTo>
                  <a:pt x="0" y="742950"/>
                </a:lnTo>
                <a:lnTo>
                  <a:pt x="12700" y="742950"/>
                </a:lnTo>
                <a:close/>
              </a:path>
              <a:path w="7842250" h="1327150">
                <a:moveTo>
                  <a:pt x="12700" y="596900"/>
                </a:moveTo>
                <a:lnTo>
                  <a:pt x="12700" y="508000"/>
                </a:lnTo>
                <a:lnTo>
                  <a:pt x="0" y="508000"/>
                </a:lnTo>
                <a:lnTo>
                  <a:pt x="0" y="596900"/>
                </a:lnTo>
                <a:lnTo>
                  <a:pt x="12700" y="596900"/>
                </a:lnTo>
                <a:close/>
              </a:path>
              <a:path w="7842250" h="1327150">
                <a:moveTo>
                  <a:pt x="12700" y="450850"/>
                </a:moveTo>
                <a:lnTo>
                  <a:pt x="12700" y="361950"/>
                </a:lnTo>
                <a:lnTo>
                  <a:pt x="0" y="361950"/>
                </a:lnTo>
                <a:lnTo>
                  <a:pt x="0" y="450850"/>
                </a:lnTo>
                <a:lnTo>
                  <a:pt x="12700" y="450850"/>
                </a:lnTo>
                <a:close/>
              </a:path>
              <a:path w="7842250" h="1327150">
                <a:moveTo>
                  <a:pt x="12700" y="298450"/>
                </a:moveTo>
                <a:lnTo>
                  <a:pt x="12700" y="215900"/>
                </a:lnTo>
                <a:lnTo>
                  <a:pt x="0" y="215900"/>
                </a:lnTo>
                <a:lnTo>
                  <a:pt x="0" y="298450"/>
                </a:lnTo>
                <a:lnTo>
                  <a:pt x="12700" y="298450"/>
                </a:lnTo>
                <a:close/>
              </a:path>
              <a:path w="7842250" h="1327150">
                <a:moveTo>
                  <a:pt x="12700" y="152400"/>
                </a:moveTo>
                <a:lnTo>
                  <a:pt x="12700" y="69850"/>
                </a:lnTo>
                <a:lnTo>
                  <a:pt x="0" y="69850"/>
                </a:lnTo>
                <a:lnTo>
                  <a:pt x="0" y="152400"/>
                </a:lnTo>
                <a:lnTo>
                  <a:pt x="12700" y="152400"/>
                </a:lnTo>
                <a:close/>
              </a:path>
              <a:path w="7842250" h="1327150">
                <a:moveTo>
                  <a:pt x="101600" y="6350"/>
                </a:moveTo>
                <a:lnTo>
                  <a:pt x="101600" y="0"/>
                </a:lnTo>
                <a:lnTo>
                  <a:pt x="12700" y="0"/>
                </a:lnTo>
                <a:lnTo>
                  <a:pt x="12700" y="6350"/>
                </a:lnTo>
                <a:lnTo>
                  <a:pt x="101600" y="6350"/>
                </a:lnTo>
                <a:close/>
              </a:path>
              <a:path w="7842250" h="1327150">
                <a:moveTo>
                  <a:pt x="247650" y="6350"/>
                </a:moveTo>
                <a:lnTo>
                  <a:pt x="247650" y="0"/>
                </a:lnTo>
                <a:lnTo>
                  <a:pt x="165100" y="0"/>
                </a:lnTo>
                <a:lnTo>
                  <a:pt x="165100" y="6350"/>
                </a:lnTo>
                <a:lnTo>
                  <a:pt x="247650" y="6350"/>
                </a:lnTo>
                <a:close/>
              </a:path>
              <a:path w="7842250" h="1327150">
                <a:moveTo>
                  <a:pt x="393700" y="6350"/>
                </a:moveTo>
                <a:lnTo>
                  <a:pt x="393700" y="0"/>
                </a:lnTo>
                <a:lnTo>
                  <a:pt x="311150" y="0"/>
                </a:lnTo>
                <a:lnTo>
                  <a:pt x="311150" y="6350"/>
                </a:lnTo>
                <a:lnTo>
                  <a:pt x="393700" y="6350"/>
                </a:lnTo>
                <a:close/>
              </a:path>
              <a:path w="7842250" h="1327150">
                <a:moveTo>
                  <a:pt x="539750" y="6350"/>
                </a:moveTo>
                <a:lnTo>
                  <a:pt x="539750" y="0"/>
                </a:lnTo>
                <a:lnTo>
                  <a:pt x="457200" y="0"/>
                </a:lnTo>
                <a:lnTo>
                  <a:pt x="457200" y="6350"/>
                </a:lnTo>
                <a:lnTo>
                  <a:pt x="539750" y="6350"/>
                </a:lnTo>
                <a:close/>
              </a:path>
              <a:path w="7842250" h="1327150">
                <a:moveTo>
                  <a:pt x="685800" y="6350"/>
                </a:moveTo>
                <a:lnTo>
                  <a:pt x="685800" y="0"/>
                </a:lnTo>
                <a:lnTo>
                  <a:pt x="603250" y="0"/>
                </a:lnTo>
                <a:lnTo>
                  <a:pt x="603250" y="6350"/>
                </a:lnTo>
                <a:lnTo>
                  <a:pt x="685800" y="6350"/>
                </a:lnTo>
                <a:close/>
              </a:path>
              <a:path w="7842250" h="1327150">
                <a:moveTo>
                  <a:pt x="831850" y="6350"/>
                </a:moveTo>
                <a:lnTo>
                  <a:pt x="831850" y="0"/>
                </a:lnTo>
                <a:lnTo>
                  <a:pt x="749300" y="0"/>
                </a:lnTo>
                <a:lnTo>
                  <a:pt x="749300" y="6350"/>
                </a:lnTo>
                <a:lnTo>
                  <a:pt x="831850" y="6350"/>
                </a:lnTo>
                <a:close/>
              </a:path>
              <a:path w="7842250" h="1327150">
                <a:moveTo>
                  <a:pt x="977900" y="6350"/>
                </a:moveTo>
                <a:lnTo>
                  <a:pt x="977900" y="0"/>
                </a:lnTo>
                <a:lnTo>
                  <a:pt x="895350" y="0"/>
                </a:lnTo>
                <a:lnTo>
                  <a:pt x="895350" y="6350"/>
                </a:lnTo>
                <a:lnTo>
                  <a:pt x="977900" y="6350"/>
                </a:lnTo>
                <a:close/>
              </a:path>
              <a:path w="7842250" h="1327150">
                <a:moveTo>
                  <a:pt x="1130300" y="6350"/>
                </a:moveTo>
                <a:lnTo>
                  <a:pt x="1130300" y="0"/>
                </a:lnTo>
                <a:lnTo>
                  <a:pt x="1041400" y="0"/>
                </a:lnTo>
                <a:lnTo>
                  <a:pt x="1041400" y="6350"/>
                </a:lnTo>
                <a:lnTo>
                  <a:pt x="1130300" y="6350"/>
                </a:lnTo>
                <a:close/>
              </a:path>
              <a:path w="7842250" h="1327150">
                <a:moveTo>
                  <a:pt x="1276350" y="6350"/>
                </a:moveTo>
                <a:lnTo>
                  <a:pt x="1276350" y="0"/>
                </a:lnTo>
                <a:lnTo>
                  <a:pt x="1187450" y="0"/>
                </a:lnTo>
                <a:lnTo>
                  <a:pt x="1187450" y="6350"/>
                </a:lnTo>
                <a:lnTo>
                  <a:pt x="1276350" y="6350"/>
                </a:lnTo>
                <a:close/>
              </a:path>
              <a:path w="7842250" h="1327150">
                <a:moveTo>
                  <a:pt x="1422400" y="6350"/>
                </a:moveTo>
                <a:lnTo>
                  <a:pt x="1422400" y="0"/>
                </a:lnTo>
                <a:lnTo>
                  <a:pt x="1339850" y="0"/>
                </a:lnTo>
                <a:lnTo>
                  <a:pt x="1339850" y="6350"/>
                </a:lnTo>
                <a:lnTo>
                  <a:pt x="1422400" y="6350"/>
                </a:lnTo>
                <a:close/>
              </a:path>
              <a:path w="7842250" h="1327150">
                <a:moveTo>
                  <a:pt x="1568450" y="6350"/>
                </a:moveTo>
                <a:lnTo>
                  <a:pt x="1568450" y="0"/>
                </a:lnTo>
                <a:lnTo>
                  <a:pt x="1485900" y="0"/>
                </a:lnTo>
                <a:lnTo>
                  <a:pt x="1485900" y="6350"/>
                </a:lnTo>
                <a:lnTo>
                  <a:pt x="1568450" y="6350"/>
                </a:lnTo>
                <a:close/>
              </a:path>
              <a:path w="7842250" h="1327150">
                <a:moveTo>
                  <a:pt x="1714500" y="6350"/>
                </a:moveTo>
                <a:lnTo>
                  <a:pt x="1714500" y="0"/>
                </a:lnTo>
                <a:lnTo>
                  <a:pt x="1631950" y="0"/>
                </a:lnTo>
                <a:lnTo>
                  <a:pt x="1631950" y="6350"/>
                </a:lnTo>
                <a:lnTo>
                  <a:pt x="1714500" y="6350"/>
                </a:lnTo>
                <a:close/>
              </a:path>
              <a:path w="7842250" h="1327150">
                <a:moveTo>
                  <a:pt x="1860550" y="6350"/>
                </a:moveTo>
                <a:lnTo>
                  <a:pt x="1860550" y="0"/>
                </a:lnTo>
                <a:lnTo>
                  <a:pt x="1778000" y="0"/>
                </a:lnTo>
                <a:lnTo>
                  <a:pt x="1778000" y="6350"/>
                </a:lnTo>
                <a:lnTo>
                  <a:pt x="1860550" y="6350"/>
                </a:lnTo>
                <a:close/>
              </a:path>
              <a:path w="7842250" h="1327150">
                <a:moveTo>
                  <a:pt x="2006600" y="6350"/>
                </a:moveTo>
                <a:lnTo>
                  <a:pt x="2006600" y="0"/>
                </a:lnTo>
                <a:lnTo>
                  <a:pt x="1924050" y="0"/>
                </a:lnTo>
                <a:lnTo>
                  <a:pt x="1924050" y="6350"/>
                </a:lnTo>
                <a:lnTo>
                  <a:pt x="2006600" y="6350"/>
                </a:lnTo>
                <a:close/>
              </a:path>
              <a:path w="7842250" h="1327150">
                <a:moveTo>
                  <a:pt x="2159000" y="6350"/>
                </a:moveTo>
                <a:lnTo>
                  <a:pt x="2159000" y="0"/>
                </a:lnTo>
                <a:lnTo>
                  <a:pt x="2070100" y="0"/>
                </a:lnTo>
                <a:lnTo>
                  <a:pt x="2070100" y="6350"/>
                </a:lnTo>
                <a:lnTo>
                  <a:pt x="2159000" y="6350"/>
                </a:lnTo>
                <a:close/>
              </a:path>
              <a:path w="7842250" h="1327150">
                <a:moveTo>
                  <a:pt x="2305050" y="6350"/>
                </a:moveTo>
                <a:lnTo>
                  <a:pt x="2305050" y="0"/>
                </a:lnTo>
                <a:lnTo>
                  <a:pt x="2216150" y="0"/>
                </a:lnTo>
                <a:lnTo>
                  <a:pt x="2216150" y="6350"/>
                </a:lnTo>
                <a:lnTo>
                  <a:pt x="2305050" y="6350"/>
                </a:lnTo>
                <a:close/>
              </a:path>
              <a:path w="7842250" h="1327150">
                <a:moveTo>
                  <a:pt x="2451100" y="6350"/>
                </a:moveTo>
                <a:lnTo>
                  <a:pt x="2451100" y="0"/>
                </a:lnTo>
                <a:lnTo>
                  <a:pt x="2368550" y="0"/>
                </a:lnTo>
                <a:lnTo>
                  <a:pt x="2368550" y="6350"/>
                </a:lnTo>
                <a:lnTo>
                  <a:pt x="2451100" y="6350"/>
                </a:lnTo>
                <a:close/>
              </a:path>
              <a:path w="7842250" h="1327150">
                <a:moveTo>
                  <a:pt x="2597150" y="6350"/>
                </a:moveTo>
                <a:lnTo>
                  <a:pt x="2597150" y="0"/>
                </a:lnTo>
                <a:lnTo>
                  <a:pt x="2514600" y="0"/>
                </a:lnTo>
                <a:lnTo>
                  <a:pt x="2514600" y="6350"/>
                </a:lnTo>
                <a:lnTo>
                  <a:pt x="2597150" y="6350"/>
                </a:lnTo>
                <a:close/>
              </a:path>
              <a:path w="7842250" h="1327150">
                <a:moveTo>
                  <a:pt x="2743200" y="6350"/>
                </a:moveTo>
                <a:lnTo>
                  <a:pt x="2743200" y="0"/>
                </a:lnTo>
                <a:lnTo>
                  <a:pt x="2660650" y="0"/>
                </a:lnTo>
                <a:lnTo>
                  <a:pt x="2660650" y="6350"/>
                </a:lnTo>
                <a:lnTo>
                  <a:pt x="2743200" y="6350"/>
                </a:lnTo>
                <a:close/>
              </a:path>
              <a:path w="7842250" h="1327150">
                <a:moveTo>
                  <a:pt x="2889250" y="6350"/>
                </a:moveTo>
                <a:lnTo>
                  <a:pt x="2889250" y="0"/>
                </a:lnTo>
                <a:lnTo>
                  <a:pt x="2806700" y="0"/>
                </a:lnTo>
                <a:lnTo>
                  <a:pt x="2806700" y="6350"/>
                </a:lnTo>
                <a:lnTo>
                  <a:pt x="2889250" y="6350"/>
                </a:lnTo>
                <a:close/>
              </a:path>
              <a:path w="7842250" h="1327150">
                <a:moveTo>
                  <a:pt x="3035300" y="6350"/>
                </a:moveTo>
                <a:lnTo>
                  <a:pt x="3035300" y="0"/>
                </a:lnTo>
                <a:lnTo>
                  <a:pt x="2952750" y="0"/>
                </a:lnTo>
                <a:lnTo>
                  <a:pt x="2952750" y="6350"/>
                </a:lnTo>
                <a:lnTo>
                  <a:pt x="3035300" y="6350"/>
                </a:lnTo>
                <a:close/>
              </a:path>
              <a:path w="7842250" h="1327150">
                <a:moveTo>
                  <a:pt x="3187700" y="6350"/>
                </a:moveTo>
                <a:lnTo>
                  <a:pt x="3187700" y="0"/>
                </a:lnTo>
                <a:lnTo>
                  <a:pt x="3098800" y="0"/>
                </a:lnTo>
                <a:lnTo>
                  <a:pt x="3098800" y="6350"/>
                </a:lnTo>
                <a:lnTo>
                  <a:pt x="3187700" y="6350"/>
                </a:lnTo>
                <a:close/>
              </a:path>
              <a:path w="7842250" h="1327150">
                <a:moveTo>
                  <a:pt x="3333750" y="6350"/>
                </a:moveTo>
                <a:lnTo>
                  <a:pt x="3333750" y="0"/>
                </a:lnTo>
                <a:lnTo>
                  <a:pt x="3244850" y="0"/>
                </a:lnTo>
                <a:lnTo>
                  <a:pt x="3244850" y="6350"/>
                </a:lnTo>
                <a:lnTo>
                  <a:pt x="3333750" y="6350"/>
                </a:lnTo>
                <a:close/>
              </a:path>
              <a:path w="7842250" h="1327150">
                <a:moveTo>
                  <a:pt x="3479800" y="6350"/>
                </a:moveTo>
                <a:lnTo>
                  <a:pt x="3479800" y="0"/>
                </a:lnTo>
                <a:lnTo>
                  <a:pt x="3397250" y="0"/>
                </a:lnTo>
                <a:lnTo>
                  <a:pt x="3397250" y="6350"/>
                </a:lnTo>
                <a:lnTo>
                  <a:pt x="3479800" y="6350"/>
                </a:lnTo>
                <a:close/>
              </a:path>
              <a:path w="7842250" h="1327150">
                <a:moveTo>
                  <a:pt x="3625850" y="6350"/>
                </a:moveTo>
                <a:lnTo>
                  <a:pt x="3625850" y="0"/>
                </a:lnTo>
                <a:lnTo>
                  <a:pt x="3543300" y="0"/>
                </a:lnTo>
                <a:lnTo>
                  <a:pt x="3543300" y="6350"/>
                </a:lnTo>
                <a:lnTo>
                  <a:pt x="3625850" y="6350"/>
                </a:lnTo>
                <a:close/>
              </a:path>
              <a:path w="7842250" h="1327150">
                <a:moveTo>
                  <a:pt x="3771900" y="6350"/>
                </a:moveTo>
                <a:lnTo>
                  <a:pt x="3771900" y="0"/>
                </a:lnTo>
                <a:lnTo>
                  <a:pt x="3689350" y="0"/>
                </a:lnTo>
                <a:lnTo>
                  <a:pt x="3689350" y="6350"/>
                </a:lnTo>
                <a:lnTo>
                  <a:pt x="3771900" y="6350"/>
                </a:lnTo>
                <a:close/>
              </a:path>
              <a:path w="7842250" h="1327150">
                <a:moveTo>
                  <a:pt x="3917950" y="6350"/>
                </a:moveTo>
                <a:lnTo>
                  <a:pt x="3917950" y="0"/>
                </a:lnTo>
                <a:lnTo>
                  <a:pt x="3835400" y="0"/>
                </a:lnTo>
                <a:lnTo>
                  <a:pt x="3835400" y="6350"/>
                </a:lnTo>
                <a:lnTo>
                  <a:pt x="3917950" y="6350"/>
                </a:lnTo>
                <a:close/>
              </a:path>
              <a:path w="7842250" h="1327150">
                <a:moveTo>
                  <a:pt x="4064000" y="6350"/>
                </a:moveTo>
                <a:lnTo>
                  <a:pt x="4064000" y="0"/>
                </a:lnTo>
                <a:lnTo>
                  <a:pt x="3981450" y="0"/>
                </a:lnTo>
                <a:lnTo>
                  <a:pt x="3981450" y="6350"/>
                </a:lnTo>
                <a:lnTo>
                  <a:pt x="4064000" y="6350"/>
                </a:lnTo>
                <a:close/>
              </a:path>
              <a:path w="7842250" h="1327150">
                <a:moveTo>
                  <a:pt x="4210050" y="6350"/>
                </a:moveTo>
                <a:lnTo>
                  <a:pt x="4210050" y="0"/>
                </a:lnTo>
                <a:lnTo>
                  <a:pt x="4127500" y="0"/>
                </a:lnTo>
                <a:lnTo>
                  <a:pt x="4127500" y="6350"/>
                </a:lnTo>
                <a:lnTo>
                  <a:pt x="4210050" y="6350"/>
                </a:lnTo>
                <a:close/>
              </a:path>
              <a:path w="7842250" h="1327150">
                <a:moveTo>
                  <a:pt x="4362450" y="6350"/>
                </a:moveTo>
                <a:lnTo>
                  <a:pt x="4362450" y="0"/>
                </a:lnTo>
                <a:lnTo>
                  <a:pt x="4273550" y="0"/>
                </a:lnTo>
                <a:lnTo>
                  <a:pt x="4273550" y="6350"/>
                </a:lnTo>
                <a:lnTo>
                  <a:pt x="4362450" y="6350"/>
                </a:lnTo>
                <a:close/>
              </a:path>
              <a:path w="7842250" h="1327150">
                <a:moveTo>
                  <a:pt x="4508500" y="6350"/>
                </a:moveTo>
                <a:lnTo>
                  <a:pt x="4508500" y="0"/>
                </a:lnTo>
                <a:lnTo>
                  <a:pt x="4425950" y="0"/>
                </a:lnTo>
                <a:lnTo>
                  <a:pt x="4425950" y="6350"/>
                </a:lnTo>
                <a:lnTo>
                  <a:pt x="4508500" y="6350"/>
                </a:lnTo>
                <a:close/>
              </a:path>
              <a:path w="7842250" h="1327150">
                <a:moveTo>
                  <a:pt x="4654550" y="6350"/>
                </a:moveTo>
                <a:lnTo>
                  <a:pt x="4654550" y="0"/>
                </a:lnTo>
                <a:lnTo>
                  <a:pt x="4572000" y="0"/>
                </a:lnTo>
                <a:lnTo>
                  <a:pt x="4572000" y="6350"/>
                </a:lnTo>
                <a:lnTo>
                  <a:pt x="4654550" y="6350"/>
                </a:lnTo>
                <a:close/>
              </a:path>
              <a:path w="7842250" h="1327150">
                <a:moveTo>
                  <a:pt x="4800600" y="6350"/>
                </a:moveTo>
                <a:lnTo>
                  <a:pt x="4800600" y="0"/>
                </a:lnTo>
                <a:lnTo>
                  <a:pt x="4718050" y="0"/>
                </a:lnTo>
                <a:lnTo>
                  <a:pt x="4718050" y="6350"/>
                </a:lnTo>
                <a:lnTo>
                  <a:pt x="4800600" y="6350"/>
                </a:lnTo>
                <a:close/>
              </a:path>
              <a:path w="7842250" h="1327150">
                <a:moveTo>
                  <a:pt x="4946650" y="6350"/>
                </a:moveTo>
                <a:lnTo>
                  <a:pt x="4946650" y="0"/>
                </a:lnTo>
                <a:lnTo>
                  <a:pt x="4864100" y="0"/>
                </a:lnTo>
                <a:lnTo>
                  <a:pt x="4864100" y="6350"/>
                </a:lnTo>
                <a:lnTo>
                  <a:pt x="4946650" y="6350"/>
                </a:lnTo>
                <a:close/>
              </a:path>
              <a:path w="7842250" h="1327150">
                <a:moveTo>
                  <a:pt x="5092700" y="6350"/>
                </a:moveTo>
                <a:lnTo>
                  <a:pt x="5092700" y="0"/>
                </a:lnTo>
                <a:lnTo>
                  <a:pt x="5010150" y="0"/>
                </a:lnTo>
                <a:lnTo>
                  <a:pt x="5010150" y="6350"/>
                </a:lnTo>
                <a:lnTo>
                  <a:pt x="5092700" y="6350"/>
                </a:lnTo>
                <a:close/>
              </a:path>
              <a:path w="7842250" h="1327150">
                <a:moveTo>
                  <a:pt x="5238750" y="6350"/>
                </a:moveTo>
                <a:lnTo>
                  <a:pt x="5238750" y="0"/>
                </a:lnTo>
                <a:lnTo>
                  <a:pt x="5156200" y="0"/>
                </a:lnTo>
                <a:lnTo>
                  <a:pt x="5156200" y="6350"/>
                </a:lnTo>
                <a:lnTo>
                  <a:pt x="5238750" y="6350"/>
                </a:lnTo>
                <a:close/>
              </a:path>
              <a:path w="7842250" h="1327150">
                <a:moveTo>
                  <a:pt x="5391150" y="6350"/>
                </a:moveTo>
                <a:lnTo>
                  <a:pt x="5391150" y="0"/>
                </a:lnTo>
                <a:lnTo>
                  <a:pt x="5302250" y="0"/>
                </a:lnTo>
                <a:lnTo>
                  <a:pt x="5302250" y="6350"/>
                </a:lnTo>
                <a:lnTo>
                  <a:pt x="5391150" y="6350"/>
                </a:lnTo>
                <a:close/>
              </a:path>
              <a:path w="7842250" h="1327150">
                <a:moveTo>
                  <a:pt x="5537200" y="6350"/>
                </a:moveTo>
                <a:lnTo>
                  <a:pt x="5537200" y="0"/>
                </a:lnTo>
                <a:lnTo>
                  <a:pt x="5454650" y="0"/>
                </a:lnTo>
                <a:lnTo>
                  <a:pt x="5454650" y="6350"/>
                </a:lnTo>
                <a:lnTo>
                  <a:pt x="5537200" y="6350"/>
                </a:lnTo>
                <a:close/>
              </a:path>
              <a:path w="7842250" h="1327150">
                <a:moveTo>
                  <a:pt x="5683250" y="6350"/>
                </a:moveTo>
                <a:lnTo>
                  <a:pt x="5683250" y="0"/>
                </a:lnTo>
                <a:lnTo>
                  <a:pt x="5600700" y="0"/>
                </a:lnTo>
                <a:lnTo>
                  <a:pt x="5600700" y="6350"/>
                </a:lnTo>
                <a:lnTo>
                  <a:pt x="5683250" y="6350"/>
                </a:lnTo>
                <a:close/>
              </a:path>
              <a:path w="7842250" h="1327150">
                <a:moveTo>
                  <a:pt x="5829300" y="6350"/>
                </a:moveTo>
                <a:lnTo>
                  <a:pt x="5829300" y="0"/>
                </a:lnTo>
                <a:lnTo>
                  <a:pt x="5746750" y="0"/>
                </a:lnTo>
                <a:lnTo>
                  <a:pt x="5746750" y="6350"/>
                </a:lnTo>
                <a:lnTo>
                  <a:pt x="5829300" y="6350"/>
                </a:lnTo>
                <a:close/>
              </a:path>
              <a:path w="7842250" h="1327150">
                <a:moveTo>
                  <a:pt x="5975350" y="6350"/>
                </a:moveTo>
                <a:lnTo>
                  <a:pt x="5975350" y="0"/>
                </a:lnTo>
                <a:lnTo>
                  <a:pt x="5892800" y="0"/>
                </a:lnTo>
                <a:lnTo>
                  <a:pt x="5892800" y="6350"/>
                </a:lnTo>
                <a:lnTo>
                  <a:pt x="5975350" y="6350"/>
                </a:lnTo>
                <a:close/>
              </a:path>
              <a:path w="7842250" h="1327150">
                <a:moveTo>
                  <a:pt x="6121400" y="6350"/>
                </a:moveTo>
                <a:lnTo>
                  <a:pt x="6121400" y="0"/>
                </a:lnTo>
                <a:lnTo>
                  <a:pt x="6038850" y="0"/>
                </a:lnTo>
                <a:lnTo>
                  <a:pt x="6038850" y="6350"/>
                </a:lnTo>
                <a:lnTo>
                  <a:pt x="6121400" y="6350"/>
                </a:lnTo>
                <a:close/>
              </a:path>
              <a:path w="7842250" h="1327150">
                <a:moveTo>
                  <a:pt x="6267450" y="6350"/>
                </a:moveTo>
                <a:lnTo>
                  <a:pt x="6267450" y="0"/>
                </a:lnTo>
                <a:lnTo>
                  <a:pt x="6184900" y="0"/>
                </a:lnTo>
                <a:lnTo>
                  <a:pt x="6184900" y="6350"/>
                </a:lnTo>
                <a:lnTo>
                  <a:pt x="6267450" y="6350"/>
                </a:lnTo>
                <a:close/>
              </a:path>
              <a:path w="7842250" h="1327150">
                <a:moveTo>
                  <a:pt x="6419850" y="6350"/>
                </a:moveTo>
                <a:lnTo>
                  <a:pt x="6419850" y="0"/>
                </a:lnTo>
                <a:lnTo>
                  <a:pt x="6330950" y="0"/>
                </a:lnTo>
                <a:lnTo>
                  <a:pt x="6330950" y="6350"/>
                </a:lnTo>
                <a:lnTo>
                  <a:pt x="6419850" y="6350"/>
                </a:lnTo>
                <a:close/>
              </a:path>
              <a:path w="7842250" h="1327150">
                <a:moveTo>
                  <a:pt x="6565900" y="6350"/>
                </a:moveTo>
                <a:lnTo>
                  <a:pt x="6565900" y="0"/>
                </a:lnTo>
                <a:lnTo>
                  <a:pt x="6477000" y="0"/>
                </a:lnTo>
                <a:lnTo>
                  <a:pt x="6477000" y="6350"/>
                </a:lnTo>
                <a:lnTo>
                  <a:pt x="6565900" y="6350"/>
                </a:lnTo>
                <a:close/>
              </a:path>
              <a:path w="7842250" h="1327150">
                <a:moveTo>
                  <a:pt x="6711950" y="6350"/>
                </a:moveTo>
                <a:lnTo>
                  <a:pt x="6711950" y="0"/>
                </a:lnTo>
                <a:lnTo>
                  <a:pt x="6629400" y="0"/>
                </a:lnTo>
                <a:lnTo>
                  <a:pt x="6629400" y="6350"/>
                </a:lnTo>
                <a:lnTo>
                  <a:pt x="6711950" y="6350"/>
                </a:lnTo>
                <a:close/>
              </a:path>
              <a:path w="7842250" h="1327150">
                <a:moveTo>
                  <a:pt x="6858000" y="6350"/>
                </a:moveTo>
                <a:lnTo>
                  <a:pt x="6858000" y="0"/>
                </a:lnTo>
                <a:lnTo>
                  <a:pt x="6775450" y="0"/>
                </a:lnTo>
                <a:lnTo>
                  <a:pt x="6775450" y="6350"/>
                </a:lnTo>
                <a:lnTo>
                  <a:pt x="6858000" y="6350"/>
                </a:lnTo>
                <a:close/>
              </a:path>
              <a:path w="7842250" h="1327150">
                <a:moveTo>
                  <a:pt x="7004050" y="6350"/>
                </a:moveTo>
                <a:lnTo>
                  <a:pt x="7004050" y="0"/>
                </a:lnTo>
                <a:lnTo>
                  <a:pt x="6921500" y="0"/>
                </a:lnTo>
                <a:lnTo>
                  <a:pt x="6921500" y="6350"/>
                </a:lnTo>
                <a:lnTo>
                  <a:pt x="7004050" y="6350"/>
                </a:lnTo>
                <a:close/>
              </a:path>
              <a:path w="7842250" h="1327150">
                <a:moveTo>
                  <a:pt x="7150100" y="6350"/>
                </a:moveTo>
                <a:lnTo>
                  <a:pt x="7150100" y="0"/>
                </a:lnTo>
                <a:lnTo>
                  <a:pt x="7067550" y="0"/>
                </a:lnTo>
                <a:lnTo>
                  <a:pt x="7067550" y="6350"/>
                </a:lnTo>
                <a:lnTo>
                  <a:pt x="7150100" y="6350"/>
                </a:lnTo>
                <a:close/>
              </a:path>
              <a:path w="7842250" h="1327150">
                <a:moveTo>
                  <a:pt x="7296150" y="6350"/>
                </a:moveTo>
                <a:lnTo>
                  <a:pt x="7296150" y="0"/>
                </a:lnTo>
                <a:lnTo>
                  <a:pt x="7213600" y="0"/>
                </a:lnTo>
                <a:lnTo>
                  <a:pt x="7213600" y="6350"/>
                </a:lnTo>
                <a:lnTo>
                  <a:pt x="7296150" y="6350"/>
                </a:lnTo>
                <a:close/>
              </a:path>
              <a:path w="7842250" h="1327150">
                <a:moveTo>
                  <a:pt x="7448550" y="6350"/>
                </a:moveTo>
                <a:lnTo>
                  <a:pt x="7448550" y="0"/>
                </a:lnTo>
                <a:lnTo>
                  <a:pt x="7359650" y="0"/>
                </a:lnTo>
                <a:lnTo>
                  <a:pt x="7359650" y="6350"/>
                </a:lnTo>
                <a:lnTo>
                  <a:pt x="7448550" y="6350"/>
                </a:lnTo>
                <a:close/>
              </a:path>
              <a:path w="7842250" h="1327150">
                <a:moveTo>
                  <a:pt x="7594600" y="6350"/>
                </a:moveTo>
                <a:lnTo>
                  <a:pt x="7594600" y="0"/>
                </a:lnTo>
                <a:lnTo>
                  <a:pt x="7505700" y="0"/>
                </a:lnTo>
                <a:lnTo>
                  <a:pt x="7505700" y="6350"/>
                </a:lnTo>
                <a:lnTo>
                  <a:pt x="7594600" y="6350"/>
                </a:lnTo>
                <a:close/>
              </a:path>
              <a:path w="7842250" h="1327150">
                <a:moveTo>
                  <a:pt x="7740650" y="6350"/>
                </a:moveTo>
                <a:lnTo>
                  <a:pt x="7740650" y="0"/>
                </a:lnTo>
                <a:lnTo>
                  <a:pt x="7658100" y="0"/>
                </a:lnTo>
                <a:lnTo>
                  <a:pt x="7658100" y="6350"/>
                </a:lnTo>
                <a:lnTo>
                  <a:pt x="7740650" y="6350"/>
                </a:lnTo>
                <a:close/>
              </a:path>
              <a:path w="7842250" h="1327150">
                <a:moveTo>
                  <a:pt x="7842250" y="6350"/>
                </a:moveTo>
                <a:lnTo>
                  <a:pt x="7842250" y="0"/>
                </a:lnTo>
                <a:lnTo>
                  <a:pt x="7804150" y="0"/>
                </a:lnTo>
                <a:lnTo>
                  <a:pt x="7804150" y="6350"/>
                </a:lnTo>
                <a:lnTo>
                  <a:pt x="7842250" y="6350"/>
                </a:lnTo>
                <a:close/>
              </a:path>
              <a:path w="7842250" h="1327150">
                <a:moveTo>
                  <a:pt x="7842250" y="63500"/>
                </a:moveTo>
                <a:lnTo>
                  <a:pt x="7842250" y="6350"/>
                </a:lnTo>
                <a:lnTo>
                  <a:pt x="7829550" y="6350"/>
                </a:lnTo>
                <a:lnTo>
                  <a:pt x="7829550" y="63500"/>
                </a:lnTo>
                <a:lnTo>
                  <a:pt x="7842250" y="63500"/>
                </a:lnTo>
                <a:close/>
              </a:path>
              <a:path w="7842250" h="1327150">
                <a:moveTo>
                  <a:pt x="7842250" y="1327150"/>
                </a:moveTo>
                <a:lnTo>
                  <a:pt x="7842250" y="1301750"/>
                </a:lnTo>
                <a:lnTo>
                  <a:pt x="7829550" y="1301750"/>
                </a:lnTo>
                <a:lnTo>
                  <a:pt x="7829550" y="1327150"/>
                </a:lnTo>
                <a:lnTo>
                  <a:pt x="7842250" y="1327150"/>
                </a:lnTo>
                <a:close/>
              </a:path>
              <a:path w="7842250" h="1327150">
                <a:moveTo>
                  <a:pt x="7842250" y="209550"/>
                </a:moveTo>
                <a:lnTo>
                  <a:pt x="7842250" y="127000"/>
                </a:lnTo>
                <a:lnTo>
                  <a:pt x="7829550" y="127000"/>
                </a:lnTo>
                <a:lnTo>
                  <a:pt x="7829550" y="209550"/>
                </a:lnTo>
                <a:lnTo>
                  <a:pt x="7842250" y="209550"/>
                </a:lnTo>
                <a:close/>
              </a:path>
              <a:path w="7842250" h="1327150">
                <a:moveTo>
                  <a:pt x="7842250" y="355600"/>
                </a:moveTo>
                <a:lnTo>
                  <a:pt x="7842250" y="273050"/>
                </a:lnTo>
                <a:lnTo>
                  <a:pt x="7829550" y="273050"/>
                </a:lnTo>
                <a:lnTo>
                  <a:pt x="7829550" y="355600"/>
                </a:lnTo>
                <a:lnTo>
                  <a:pt x="7842250" y="355600"/>
                </a:lnTo>
                <a:close/>
              </a:path>
              <a:path w="7842250" h="1327150">
                <a:moveTo>
                  <a:pt x="7842250" y="501650"/>
                </a:moveTo>
                <a:lnTo>
                  <a:pt x="7842250" y="419100"/>
                </a:lnTo>
                <a:lnTo>
                  <a:pt x="7829550" y="419100"/>
                </a:lnTo>
                <a:lnTo>
                  <a:pt x="7829550" y="501650"/>
                </a:lnTo>
                <a:lnTo>
                  <a:pt x="7842250" y="501650"/>
                </a:lnTo>
                <a:close/>
              </a:path>
              <a:path w="7842250" h="1327150">
                <a:moveTo>
                  <a:pt x="7842250" y="654050"/>
                </a:moveTo>
                <a:lnTo>
                  <a:pt x="7842250" y="565150"/>
                </a:lnTo>
                <a:lnTo>
                  <a:pt x="7829550" y="565150"/>
                </a:lnTo>
                <a:lnTo>
                  <a:pt x="7829550" y="654050"/>
                </a:lnTo>
                <a:lnTo>
                  <a:pt x="7842250" y="654050"/>
                </a:lnTo>
                <a:close/>
              </a:path>
              <a:path w="7842250" h="1327150">
                <a:moveTo>
                  <a:pt x="7842250" y="800100"/>
                </a:moveTo>
                <a:lnTo>
                  <a:pt x="7842250" y="711200"/>
                </a:lnTo>
                <a:lnTo>
                  <a:pt x="7829550" y="711200"/>
                </a:lnTo>
                <a:lnTo>
                  <a:pt x="7829550" y="800100"/>
                </a:lnTo>
                <a:lnTo>
                  <a:pt x="7842250" y="800100"/>
                </a:lnTo>
                <a:close/>
              </a:path>
              <a:path w="7842250" h="1327150">
                <a:moveTo>
                  <a:pt x="7842250" y="946150"/>
                </a:moveTo>
                <a:lnTo>
                  <a:pt x="7842250" y="863600"/>
                </a:lnTo>
                <a:lnTo>
                  <a:pt x="7829550" y="863600"/>
                </a:lnTo>
                <a:lnTo>
                  <a:pt x="7829550" y="946150"/>
                </a:lnTo>
                <a:lnTo>
                  <a:pt x="7842250" y="946150"/>
                </a:lnTo>
                <a:close/>
              </a:path>
              <a:path w="7842250" h="1327150">
                <a:moveTo>
                  <a:pt x="7842250" y="1092200"/>
                </a:moveTo>
                <a:lnTo>
                  <a:pt x="7842250" y="1009650"/>
                </a:lnTo>
                <a:lnTo>
                  <a:pt x="7829550" y="1009650"/>
                </a:lnTo>
                <a:lnTo>
                  <a:pt x="7829550" y="1092200"/>
                </a:lnTo>
                <a:lnTo>
                  <a:pt x="7842250" y="1092200"/>
                </a:lnTo>
                <a:close/>
              </a:path>
              <a:path w="7842250" h="1327150">
                <a:moveTo>
                  <a:pt x="7842250" y="1238250"/>
                </a:moveTo>
                <a:lnTo>
                  <a:pt x="7842250" y="1155700"/>
                </a:lnTo>
                <a:lnTo>
                  <a:pt x="7829550" y="1155700"/>
                </a:lnTo>
                <a:lnTo>
                  <a:pt x="7829550" y="1238250"/>
                </a:lnTo>
                <a:lnTo>
                  <a:pt x="7842250" y="12382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401709" y="6076950"/>
            <a:ext cx="7816850" cy="13208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389009" y="6070600"/>
            <a:ext cx="7842250" cy="1339850"/>
          </a:xfrm>
          <a:custGeom>
            <a:avLst/>
            <a:gdLst/>
            <a:ahLst/>
            <a:cxnLst/>
            <a:rect l="l" t="t" r="r" b="b"/>
            <a:pathLst>
              <a:path w="7842250" h="1339850">
                <a:moveTo>
                  <a:pt x="25400" y="1320800"/>
                </a:moveTo>
                <a:lnTo>
                  <a:pt x="25400" y="1244600"/>
                </a:lnTo>
                <a:lnTo>
                  <a:pt x="0" y="1244600"/>
                </a:lnTo>
                <a:lnTo>
                  <a:pt x="0" y="1327150"/>
                </a:lnTo>
                <a:lnTo>
                  <a:pt x="12700" y="1327150"/>
                </a:lnTo>
                <a:lnTo>
                  <a:pt x="12700" y="1320800"/>
                </a:lnTo>
                <a:lnTo>
                  <a:pt x="25400" y="1320800"/>
                </a:lnTo>
                <a:close/>
              </a:path>
              <a:path w="7842250" h="1339850">
                <a:moveTo>
                  <a:pt x="69850" y="1339850"/>
                </a:moveTo>
                <a:lnTo>
                  <a:pt x="69850" y="1320800"/>
                </a:lnTo>
                <a:lnTo>
                  <a:pt x="12700" y="1320800"/>
                </a:lnTo>
                <a:lnTo>
                  <a:pt x="12700" y="1327150"/>
                </a:lnTo>
                <a:lnTo>
                  <a:pt x="25400" y="1327150"/>
                </a:lnTo>
                <a:lnTo>
                  <a:pt x="25400" y="1339850"/>
                </a:lnTo>
                <a:lnTo>
                  <a:pt x="69850" y="1339850"/>
                </a:lnTo>
                <a:close/>
              </a:path>
              <a:path w="7842250" h="1339850">
                <a:moveTo>
                  <a:pt x="25400" y="1339850"/>
                </a:moveTo>
                <a:lnTo>
                  <a:pt x="25400" y="1327150"/>
                </a:lnTo>
                <a:lnTo>
                  <a:pt x="12700" y="1327150"/>
                </a:lnTo>
                <a:lnTo>
                  <a:pt x="12700" y="1339850"/>
                </a:lnTo>
                <a:lnTo>
                  <a:pt x="25400" y="1339850"/>
                </a:lnTo>
                <a:close/>
              </a:path>
              <a:path w="7842250" h="1339850">
                <a:moveTo>
                  <a:pt x="25400" y="1181100"/>
                </a:moveTo>
                <a:lnTo>
                  <a:pt x="25400" y="1098550"/>
                </a:lnTo>
                <a:lnTo>
                  <a:pt x="0" y="1098550"/>
                </a:lnTo>
                <a:lnTo>
                  <a:pt x="0" y="1181100"/>
                </a:lnTo>
                <a:lnTo>
                  <a:pt x="25400" y="1181100"/>
                </a:lnTo>
                <a:close/>
              </a:path>
              <a:path w="7842250" h="1339850">
                <a:moveTo>
                  <a:pt x="25400" y="1035050"/>
                </a:moveTo>
                <a:lnTo>
                  <a:pt x="25400" y="952500"/>
                </a:lnTo>
                <a:lnTo>
                  <a:pt x="0" y="952500"/>
                </a:lnTo>
                <a:lnTo>
                  <a:pt x="0" y="1035050"/>
                </a:lnTo>
                <a:lnTo>
                  <a:pt x="25400" y="1035050"/>
                </a:lnTo>
                <a:close/>
              </a:path>
              <a:path w="7842250" h="1339850">
                <a:moveTo>
                  <a:pt x="25400" y="889000"/>
                </a:moveTo>
                <a:lnTo>
                  <a:pt x="25400" y="806450"/>
                </a:lnTo>
                <a:lnTo>
                  <a:pt x="0" y="806450"/>
                </a:lnTo>
                <a:lnTo>
                  <a:pt x="0" y="889000"/>
                </a:lnTo>
                <a:lnTo>
                  <a:pt x="25400" y="889000"/>
                </a:lnTo>
                <a:close/>
              </a:path>
              <a:path w="7842250" h="1339850">
                <a:moveTo>
                  <a:pt x="25400" y="742950"/>
                </a:moveTo>
                <a:lnTo>
                  <a:pt x="25400" y="660400"/>
                </a:lnTo>
                <a:lnTo>
                  <a:pt x="0" y="660400"/>
                </a:lnTo>
                <a:lnTo>
                  <a:pt x="0" y="742950"/>
                </a:lnTo>
                <a:lnTo>
                  <a:pt x="25400" y="742950"/>
                </a:lnTo>
                <a:close/>
              </a:path>
              <a:path w="7842250" h="1339850">
                <a:moveTo>
                  <a:pt x="25400" y="596900"/>
                </a:moveTo>
                <a:lnTo>
                  <a:pt x="25400" y="508000"/>
                </a:lnTo>
                <a:lnTo>
                  <a:pt x="0" y="508000"/>
                </a:lnTo>
                <a:lnTo>
                  <a:pt x="0" y="596900"/>
                </a:lnTo>
                <a:lnTo>
                  <a:pt x="25400" y="596900"/>
                </a:lnTo>
                <a:close/>
              </a:path>
              <a:path w="7842250" h="1339850">
                <a:moveTo>
                  <a:pt x="25400" y="450850"/>
                </a:moveTo>
                <a:lnTo>
                  <a:pt x="25400" y="361950"/>
                </a:lnTo>
                <a:lnTo>
                  <a:pt x="0" y="361950"/>
                </a:lnTo>
                <a:lnTo>
                  <a:pt x="0" y="450850"/>
                </a:lnTo>
                <a:lnTo>
                  <a:pt x="25400" y="450850"/>
                </a:lnTo>
                <a:close/>
              </a:path>
              <a:path w="7842250" h="1339850">
                <a:moveTo>
                  <a:pt x="25400" y="298450"/>
                </a:moveTo>
                <a:lnTo>
                  <a:pt x="25400" y="215900"/>
                </a:lnTo>
                <a:lnTo>
                  <a:pt x="0" y="215900"/>
                </a:lnTo>
                <a:lnTo>
                  <a:pt x="0" y="298450"/>
                </a:lnTo>
                <a:lnTo>
                  <a:pt x="25400" y="298450"/>
                </a:lnTo>
                <a:close/>
              </a:path>
              <a:path w="7842250" h="1339850">
                <a:moveTo>
                  <a:pt x="25400" y="152400"/>
                </a:moveTo>
                <a:lnTo>
                  <a:pt x="25400" y="69850"/>
                </a:lnTo>
                <a:lnTo>
                  <a:pt x="0" y="69850"/>
                </a:lnTo>
                <a:lnTo>
                  <a:pt x="0" y="152400"/>
                </a:lnTo>
                <a:lnTo>
                  <a:pt x="25400" y="152400"/>
                </a:lnTo>
                <a:close/>
              </a:path>
              <a:path w="7842250" h="1339850">
                <a:moveTo>
                  <a:pt x="101600" y="19050"/>
                </a:moveTo>
                <a:lnTo>
                  <a:pt x="101600" y="0"/>
                </a:lnTo>
                <a:lnTo>
                  <a:pt x="12700" y="0"/>
                </a:lnTo>
                <a:lnTo>
                  <a:pt x="12700" y="19050"/>
                </a:lnTo>
                <a:lnTo>
                  <a:pt x="101600" y="19050"/>
                </a:lnTo>
                <a:close/>
              </a:path>
              <a:path w="7842250" h="1339850">
                <a:moveTo>
                  <a:pt x="247650" y="19050"/>
                </a:moveTo>
                <a:lnTo>
                  <a:pt x="247650" y="0"/>
                </a:lnTo>
                <a:lnTo>
                  <a:pt x="165100" y="0"/>
                </a:lnTo>
                <a:lnTo>
                  <a:pt x="165100" y="19050"/>
                </a:lnTo>
                <a:lnTo>
                  <a:pt x="247650" y="19050"/>
                </a:lnTo>
                <a:close/>
              </a:path>
              <a:path w="7842250" h="1339850">
                <a:moveTo>
                  <a:pt x="393700" y="19050"/>
                </a:moveTo>
                <a:lnTo>
                  <a:pt x="393700" y="0"/>
                </a:lnTo>
                <a:lnTo>
                  <a:pt x="311150" y="0"/>
                </a:lnTo>
                <a:lnTo>
                  <a:pt x="311150" y="19050"/>
                </a:lnTo>
                <a:lnTo>
                  <a:pt x="393700" y="19050"/>
                </a:lnTo>
                <a:close/>
              </a:path>
              <a:path w="7842250" h="1339850">
                <a:moveTo>
                  <a:pt x="539750" y="19050"/>
                </a:moveTo>
                <a:lnTo>
                  <a:pt x="539750" y="0"/>
                </a:lnTo>
                <a:lnTo>
                  <a:pt x="457200" y="0"/>
                </a:lnTo>
                <a:lnTo>
                  <a:pt x="457200" y="19050"/>
                </a:lnTo>
                <a:lnTo>
                  <a:pt x="539750" y="19050"/>
                </a:lnTo>
                <a:close/>
              </a:path>
              <a:path w="7842250" h="1339850">
                <a:moveTo>
                  <a:pt x="685800" y="19050"/>
                </a:moveTo>
                <a:lnTo>
                  <a:pt x="685800" y="0"/>
                </a:lnTo>
                <a:lnTo>
                  <a:pt x="603250" y="0"/>
                </a:lnTo>
                <a:lnTo>
                  <a:pt x="603250" y="19050"/>
                </a:lnTo>
                <a:lnTo>
                  <a:pt x="685800" y="19050"/>
                </a:lnTo>
                <a:close/>
              </a:path>
              <a:path w="7842250" h="1339850">
                <a:moveTo>
                  <a:pt x="831850" y="19050"/>
                </a:moveTo>
                <a:lnTo>
                  <a:pt x="831850" y="0"/>
                </a:lnTo>
                <a:lnTo>
                  <a:pt x="749300" y="0"/>
                </a:lnTo>
                <a:lnTo>
                  <a:pt x="749300" y="19050"/>
                </a:lnTo>
                <a:lnTo>
                  <a:pt x="831850" y="19050"/>
                </a:lnTo>
                <a:close/>
              </a:path>
              <a:path w="7842250" h="1339850">
                <a:moveTo>
                  <a:pt x="977900" y="19050"/>
                </a:moveTo>
                <a:lnTo>
                  <a:pt x="977900" y="0"/>
                </a:lnTo>
                <a:lnTo>
                  <a:pt x="895350" y="0"/>
                </a:lnTo>
                <a:lnTo>
                  <a:pt x="895350" y="19050"/>
                </a:lnTo>
                <a:lnTo>
                  <a:pt x="977900" y="19050"/>
                </a:lnTo>
                <a:close/>
              </a:path>
              <a:path w="7842250" h="1339850">
                <a:moveTo>
                  <a:pt x="1130300" y="19050"/>
                </a:moveTo>
                <a:lnTo>
                  <a:pt x="1130300" y="0"/>
                </a:lnTo>
                <a:lnTo>
                  <a:pt x="1041400" y="0"/>
                </a:lnTo>
                <a:lnTo>
                  <a:pt x="1041400" y="19050"/>
                </a:lnTo>
                <a:lnTo>
                  <a:pt x="1130300" y="19050"/>
                </a:lnTo>
                <a:close/>
              </a:path>
              <a:path w="7842250" h="1339850">
                <a:moveTo>
                  <a:pt x="1276350" y="19050"/>
                </a:moveTo>
                <a:lnTo>
                  <a:pt x="1276350" y="0"/>
                </a:lnTo>
                <a:lnTo>
                  <a:pt x="1187450" y="0"/>
                </a:lnTo>
                <a:lnTo>
                  <a:pt x="1187450" y="19050"/>
                </a:lnTo>
                <a:lnTo>
                  <a:pt x="1276350" y="19050"/>
                </a:lnTo>
                <a:close/>
              </a:path>
              <a:path w="7842250" h="1339850">
                <a:moveTo>
                  <a:pt x="1422400" y="19050"/>
                </a:moveTo>
                <a:lnTo>
                  <a:pt x="1422400" y="0"/>
                </a:lnTo>
                <a:lnTo>
                  <a:pt x="1339850" y="0"/>
                </a:lnTo>
                <a:lnTo>
                  <a:pt x="1339850" y="19050"/>
                </a:lnTo>
                <a:lnTo>
                  <a:pt x="1422400" y="19050"/>
                </a:lnTo>
                <a:close/>
              </a:path>
              <a:path w="7842250" h="1339850">
                <a:moveTo>
                  <a:pt x="1568450" y="19050"/>
                </a:moveTo>
                <a:lnTo>
                  <a:pt x="1568450" y="0"/>
                </a:lnTo>
                <a:lnTo>
                  <a:pt x="1485900" y="0"/>
                </a:lnTo>
                <a:lnTo>
                  <a:pt x="1485900" y="19050"/>
                </a:lnTo>
                <a:lnTo>
                  <a:pt x="1568450" y="19050"/>
                </a:lnTo>
                <a:close/>
              </a:path>
              <a:path w="7842250" h="1339850">
                <a:moveTo>
                  <a:pt x="1714500" y="19050"/>
                </a:moveTo>
                <a:lnTo>
                  <a:pt x="1714500" y="0"/>
                </a:lnTo>
                <a:lnTo>
                  <a:pt x="1631950" y="0"/>
                </a:lnTo>
                <a:lnTo>
                  <a:pt x="1631950" y="19050"/>
                </a:lnTo>
                <a:lnTo>
                  <a:pt x="1714500" y="19050"/>
                </a:lnTo>
                <a:close/>
              </a:path>
              <a:path w="7842250" h="1339850">
                <a:moveTo>
                  <a:pt x="1860550" y="19050"/>
                </a:moveTo>
                <a:lnTo>
                  <a:pt x="1860550" y="0"/>
                </a:lnTo>
                <a:lnTo>
                  <a:pt x="1778000" y="0"/>
                </a:lnTo>
                <a:lnTo>
                  <a:pt x="1778000" y="19050"/>
                </a:lnTo>
                <a:lnTo>
                  <a:pt x="1860550" y="19050"/>
                </a:lnTo>
                <a:close/>
              </a:path>
              <a:path w="7842250" h="1339850">
                <a:moveTo>
                  <a:pt x="2006600" y="19050"/>
                </a:moveTo>
                <a:lnTo>
                  <a:pt x="2006600" y="0"/>
                </a:lnTo>
                <a:lnTo>
                  <a:pt x="1924050" y="0"/>
                </a:lnTo>
                <a:lnTo>
                  <a:pt x="1924050" y="19050"/>
                </a:lnTo>
                <a:lnTo>
                  <a:pt x="2006600" y="19050"/>
                </a:lnTo>
                <a:close/>
              </a:path>
              <a:path w="7842250" h="1339850">
                <a:moveTo>
                  <a:pt x="2159000" y="19050"/>
                </a:moveTo>
                <a:lnTo>
                  <a:pt x="2159000" y="0"/>
                </a:lnTo>
                <a:lnTo>
                  <a:pt x="2070100" y="0"/>
                </a:lnTo>
                <a:lnTo>
                  <a:pt x="2070100" y="19050"/>
                </a:lnTo>
                <a:lnTo>
                  <a:pt x="2159000" y="19050"/>
                </a:lnTo>
                <a:close/>
              </a:path>
              <a:path w="7842250" h="1339850">
                <a:moveTo>
                  <a:pt x="2305050" y="19050"/>
                </a:moveTo>
                <a:lnTo>
                  <a:pt x="2305050" y="0"/>
                </a:lnTo>
                <a:lnTo>
                  <a:pt x="2216150" y="0"/>
                </a:lnTo>
                <a:lnTo>
                  <a:pt x="2216150" y="19050"/>
                </a:lnTo>
                <a:lnTo>
                  <a:pt x="2305050" y="19050"/>
                </a:lnTo>
                <a:close/>
              </a:path>
              <a:path w="7842250" h="1339850">
                <a:moveTo>
                  <a:pt x="2451100" y="19050"/>
                </a:moveTo>
                <a:lnTo>
                  <a:pt x="2451100" y="0"/>
                </a:lnTo>
                <a:lnTo>
                  <a:pt x="2368550" y="0"/>
                </a:lnTo>
                <a:lnTo>
                  <a:pt x="2368550" y="19050"/>
                </a:lnTo>
                <a:lnTo>
                  <a:pt x="2451100" y="19050"/>
                </a:lnTo>
                <a:close/>
              </a:path>
              <a:path w="7842250" h="1339850">
                <a:moveTo>
                  <a:pt x="2597150" y="19050"/>
                </a:moveTo>
                <a:lnTo>
                  <a:pt x="2597150" y="0"/>
                </a:lnTo>
                <a:lnTo>
                  <a:pt x="2514600" y="0"/>
                </a:lnTo>
                <a:lnTo>
                  <a:pt x="2514600" y="19050"/>
                </a:lnTo>
                <a:lnTo>
                  <a:pt x="2597150" y="19050"/>
                </a:lnTo>
                <a:close/>
              </a:path>
              <a:path w="7842250" h="1339850">
                <a:moveTo>
                  <a:pt x="2743200" y="19050"/>
                </a:moveTo>
                <a:lnTo>
                  <a:pt x="2743200" y="0"/>
                </a:lnTo>
                <a:lnTo>
                  <a:pt x="2660650" y="0"/>
                </a:lnTo>
                <a:lnTo>
                  <a:pt x="2660650" y="19050"/>
                </a:lnTo>
                <a:lnTo>
                  <a:pt x="2743200" y="19050"/>
                </a:lnTo>
                <a:close/>
              </a:path>
              <a:path w="7842250" h="1339850">
                <a:moveTo>
                  <a:pt x="2889250" y="19050"/>
                </a:moveTo>
                <a:lnTo>
                  <a:pt x="2889250" y="0"/>
                </a:lnTo>
                <a:lnTo>
                  <a:pt x="2806700" y="0"/>
                </a:lnTo>
                <a:lnTo>
                  <a:pt x="2806700" y="19050"/>
                </a:lnTo>
                <a:lnTo>
                  <a:pt x="2889250" y="19050"/>
                </a:lnTo>
                <a:close/>
              </a:path>
              <a:path w="7842250" h="1339850">
                <a:moveTo>
                  <a:pt x="3035300" y="19050"/>
                </a:moveTo>
                <a:lnTo>
                  <a:pt x="3035300" y="0"/>
                </a:lnTo>
                <a:lnTo>
                  <a:pt x="2952750" y="0"/>
                </a:lnTo>
                <a:lnTo>
                  <a:pt x="2952750" y="19050"/>
                </a:lnTo>
                <a:lnTo>
                  <a:pt x="3035300" y="19050"/>
                </a:lnTo>
                <a:close/>
              </a:path>
              <a:path w="7842250" h="1339850">
                <a:moveTo>
                  <a:pt x="3187700" y="19050"/>
                </a:moveTo>
                <a:lnTo>
                  <a:pt x="3187700" y="0"/>
                </a:lnTo>
                <a:lnTo>
                  <a:pt x="3098800" y="0"/>
                </a:lnTo>
                <a:lnTo>
                  <a:pt x="3098800" y="19050"/>
                </a:lnTo>
                <a:lnTo>
                  <a:pt x="3187700" y="19050"/>
                </a:lnTo>
                <a:close/>
              </a:path>
              <a:path w="7842250" h="1339850">
                <a:moveTo>
                  <a:pt x="3333750" y="19050"/>
                </a:moveTo>
                <a:lnTo>
                  <a:pt x="3333750" y="0"/>
                </a:lnTo>
                <a:lnTo>
                  <a:pt x="3244850" y="0"/>
                </a:lnTo>
                <a:lnTo>
                  <a:pt x="3244850" y="19050"/>
                </a:lnTo>
                <a:lnTo>
                  <a:pt x="3333750" y="19050"/>
                </a:lnTo>
                <a:close/>
              </a:path>
              <a:path w="7842250" h="1339850">
                <a:moveTo>
                  <a:pt x="3479800" y="19050"/>
                </a:moveTo>
                <a:lnTo>
                  <a:pt x="3479800" y="0"/>
                </a:lnTo>
                <a:lnTo>
                  <a:pt x="3397250" y="0"/>
                </a:lnTo>
                <a:lnTo>
                  <a:pt x="3397250" y="19050"/>
                </a:lnTo>
                <a:lnTo>
                  <a:pt x="3479800" y="19050"/>
                </a:lnTo>
                <a:close/>
              </a:path>
              <a:path w="7842250" h="1339850">
                <a:moveTo>
                  <a:pt x="3625850" y="19050"/>
                </a:moveTo>
                <a:lnTo>
                  <a:pt x="3625850" y="0"/>
                </a:lnTo>
                <a:lnTo>
                  <a:pt x="3543300" y="0"/>
                </a:lnTo>
                <a:lnTo>
                  <a:pt x="3543300" y="19050"/>
                </a:lnTo>
                <a:lnTo>
                  <a:pt x="3625850" y="19050"/>
                </a:lnTo>
                <a:close/>
              </a:path>
              <a:path w="7842250" h="1339850">
                <a:moveTo>
                  <a:pt x="3771900" y="19050"/>
                </a:moveTo>
                <a:lnTo>
                  <a:pt x="3771900" y="0"/>
                </a:lnTo>
                <a:lnTo>
                  <a:pt x="3689350" y="0"/>
                </a:lnTo>
                <a:lnTo>
                  <a:pt x="3689350" y="19050"/>
                </a:lnTo>
                <a:lnTo>
                  <a:pt x="3771900" y="19050"/>
                </a:lnTo>
                <a:close/>
              </a:path>
              <a:path w="7842250" h="1339850">
                <a:moveTo>
                  <a:pt x="3917950" y="19050"/>
                </a:moveTo>
                <a:lnTo>
                  <a:pt x="3917950" y="0"/>
                </a:lnTo>
                <a:lnTo>
                  <a:pt x="3835400" y="0"/>
                </a:lnTo>
                <a:lnTo>
                  <a:pt x="3835400" y="19050"/>
                </a:lnTo>
                <a:lnTo>
                  <a:pt x="3917950" y="19050"/>
                </a:lnTo>
                <a:close/>
              </a:path>
              <a:path w="7842250" h="1339850">
                <a:moveTo>
                  <a:pt x="4064000" y="19050"/>
                </a:moveTo>
                <a:lnTo>
                  <a:pt x="4064000" y="0"/>
                </a:lnTo>
                <a:lnTo>
                  <a:pt x="3981450" y="0"/>
                </a:lnTo>
                <a:lnTo>
                  <a:pt x="3981450" y="19050"/>
                </a:lnTo>
                <a:lnTo>
                  <a:pt x="4064000" y="19050"/>
                </a:lnTo>
                <a:close/>
              </a:path>
              <a:path w="7842250" h="1339850">
                <a:moveTo>
                  <a:pt x="4210050" y="19050"/>
                </a:moveTo>
                <a:lnTo>
                  <a:pt x="4210050" y="0"/>
                </a:lnTo>
                <a:lnTo>
                  <a:pt x="4127500" y="0"/>
                </a:lnTo>
                <a:lnTo>
                  <a:pt x="4127500" y="19050"/>
                </a:lnTo>
                <a:lnTo>
                  <a:pt x="4210050" y="19050"/>
                </a:lnTo>
                <a:close/>
              </a:path>
              <a:path w="7842250" h="1339850">
                <a:moveTo>
                  <a:pt x="4362450" y="19050"/>
                </a:moveTo>
                <a:lnTo>
                  <a:pt x="4362450" y="0"/>
                </a:lnTo>
                <a:lnTo>
                  <a:pt x="4273550" y="0"/>
                </a:lnTo>
                <a:lnTo>
                  <a:pt x="4273550" y="19050"/>
                </a:lnTo>
                <a:lnTo>
                  <a:pt x="4362450" y="19050"/>
                </a:lnTo>
                <a:close/>
              </a:path>
              <a:path w="7842250" h="1339850">
                <a:moveTo>
                  <a:pt x="4508500" y="19050"/>
                </a:moveTo>
                <a:lnTo>
                  <a:pt x="4508500" y="0"/>
                </a:lnTo>
                <a:lnTo>
                  <a:pt x="4425950" y="0"/>
                </a:lnTo>
                <a:lnTo>
                  <a:pt x="4425950" y="19050"/>
                </a:lnTo>
                <a:lnTo>
                  <a:pt x="4508500" y="19050"/>
                </a:lnTo>
                <a:close/>
              </a:path>
              <a:path w="7842250" h="1339850">
                <a:moveTo>
                  <a:pt x="4654550" y="19050"/>
                </a:moveTo>
                <a:lnTo>
                  <a:pt x="4654550" y="0"/>
                </a:lnTo>
                <a:lnTo>
                  <a:pt x="4572000" y="0"/>
                </a:lnTo>
                <a:lnTo>
                  <a:pt x="4572000" y="19050"/>
                </a:lnTo>
                <a:lnTo>
                  <a:pt x="4654550" y="19050"/>
                </a:lnTo>
                <a:close/>
              </a:path>
              <a:path w="7842250" h="1339850">
                <a:moveTo>
                  <a:pt x="4800600" y="19050"/>
                </a:moveTo>
                <a:lnTo>
                  <a:pt x="4800600" y="0"/>
                </a:lnTo>
                <a:lnTo>
                  <a:pt x="4718050" y="0"/>
                </a:lnTo>
                <a:lnTo>
                  <a:pt x="4718050" y="19050"/>
                </a:lnTo>
                <a:lnTo>
                  <a:pt x="4800600" y="19050"/>
                </a:lnTo>
                <a:close/>
              </a:path>
              <a:path w="7842250" h="1339850">
                <a:moveTo>
                  <a:pt x="4946650" y="19050"/>
                </a:moveTo>
                <a:lnTo>
                  <a:pt x="4946650" y="0"/>
                </a:lnTo>
                <a:lnTo>
                  <a:pt x="4864100" y="0"/>
                </a:lnTo>
                <a:lnTo>
                  <a:pt x="4864100" y="19050"/>
                </a:lnTo>
                <a:lnTo>
                  <a:pt x="4946650" y="19050"/>
                </a:lnTo>
                <a:close/>
              </a:path>
              <a:path w="7842250" h="1339850">
                <a:moveTo>
                  <a:pt x="5092700" y="19050"/>
                </a:moveTo>
                <a:lnTo>
                  <a:pt x="5092700" y="0"/>
                </a:lnTo>
                <a:lnTo>
                  <a:pt x="5010150" y="0"/>
                </a:lnTo>
                <a:lnTo>
                  <a:pt x="5010150" y="19050"/>
                </a:lnTo>
                <a:lnTo>
                  <a:pt x="5092700" y="19050"/>
                </a:lnTo>
                <a:close/>
              </a:path>
              <a:path w="7842250" h="1339850">
                <a:moveTo>
                  <a:pt x="5238750" y="19050"/>
                </a:moveTo>
                <a:lnTo>
                  <a:pt x="5238750" y="0"/>
                </a:lnTo>
                <a:lnTo>
                  <a:pt x="5156200" y="0"/>
                </a:lnTo>
                <a:lnTo>
                  <a:pt x="5156200" y="19050"/>
                </a:lnTo>
                <a:lnTo>
                  <a:pt x="5238750" y="19050"/>
                </a:lnTo>
                <a:close/>
              </a:path>
              <a:path w="7842250" h="1339850">
                <a:moveTo>
                  <a:pt x="5391150" y="19050"/>
                </a:moveTo>
                <a:lnTo>
                  <a:pt x="5391150" y="0"/>
                </a:lnTo>
                <a:lnTo>
                  <a:pt x="5302250" y="0"/>
                </a:lnTo>
                <a:lnTo>
                  <a:pt x="5302250" y="19050"/>
                </a:lnTo>
                <a:lnTo>
                  <a:pt x="5391150" y="19050"/>
                </a:lnTo>
                <a:close/>
              </a:path>
              <a:path w="7842250" h="1339850">
                <a:moveTo>
                  <a:pt x="5537200" y="19050"/>
                </a:moveTo>
                <a:lnTo>
                  <a:pt x="5537200" y="0"/>
                </a:lnTo>
                <a:lnTo>
                  <a:pt x="5454650" y="0"/>
                </a:lnTo>
                <a:lnTo>
                  <a:pt x="5454650" y="19050"/>
                </a:lnTo>
                <a:lnTo>
                  <a:pt x="5537200" y="19050"/>
                </a:lnTo>
                <a:close/>
              </a:path>
              <a:path w="7842250" h="1339850">
                <a:moveTo>
                  <a:pt x="5683250" y="19050"/>
                </a:moveTo>
                <a:lnTo>
                  <a:pt x="5683250" y="0"/>
                </a:lnTo>
                <a:lnTo>
                  <a:pt x="5600700" y="0"/>
                </a:lnTo>
                <a:lnTo>
                  <a:pt x="5600700" y="19050"/>
                </a:lnTo>
                <a:lnTo>
                  <a:pt x="5683250" y="19050"/>
                </a:lnTo>
                <a:close/>
              </a:path>
              <a:path w="7842250" h="1339850">
                <a:moveTo>
                  <a:pt x="5829300" y="19050"/>
                </a:moveTo>
                <a:lnTo>
                  <a:pt x="5829300" y="0"/>
                </a:lnTo>
                <a:lnTo>
                  <a:pt x="5746750" y="0"/>
                </a:lnTo>
                <a:lnTo>
                  <a:pt x="5746750" y="19050"/>
                </a:lnTo>
                <a:lnTo>
                  <a:pt x="5829300" y="19050"/>
                </a:lnTo>
                <a:close/>
              </a:path>
              <a:path w="7842250" h="1339850">
                <a:moveTo>
                  <a:pt x="5975350" y="19050"/>
                </a:moveTo>
                <a:lnTo>
                  <a:pt x="5975350" y="0"/>
                </a:lnTo>
                <a:lnTo>
                  <a:pt x="5892800" y="0"/>
                </a:lnTo>
                <a:lnTo>
                  <a:pt x="5892800" y="19050"/>
                </a:lnTo>
                <a:lnTo>
                  <a:pt x="5975350" y="19050"/>
                </a:lnTo>
                <a:close/>
              </a:path>
              <a:path w="7842250" h="1339850">
                <a:moveTo>
                  <a:pt x="6121400" y="19050"/>
                </a:moveTo>
                <a:lnTo>
                  <a:pt x="6121400" y="0"/>
                </a:lnTo>
                <a:lnTo>
                  <a:pt x="6038850" y="0"/>
                </a:lnTo>
                <a:lnTo>
                  <a:pt x="6038850" y="19050"/>
                </a:lnTo>
                <a:lnTo>
                  <a:pt x="6121400" y="19050"/>
                </a:lnTo>
                <a:close/>
              </a:path>
              <a:path w="7842250" h="1339850">
                <a:moveTo>
                  <a:pt x="6267450" y="19050"/>
                </a:moveTo>
                <a:lnTo>
                  <a:pt x="6267450" y="0"/>
                </a:lnTo>
                <a:lnTo>
                  <a:pt x="6184900" y="0"/>
                </a:lnTo>
                <a:lnTo>
                  <a:pt x="6184900" y="19050"/>
                </a:lnTo>
                <a:lnTo>
                  <a:pt x="6267450" y="19050"/>
                </a:lnTo>
                <a:close/>
              </a:path>
              <a:path w="7842250" h="1339850">
                <a:moveTo>
                  <a:pt x="6419850" y="19050"/>
                </a:moveTo>
                <a:lnTo>
                  <a:pt x="6419850" y="0"/>
                </a:lnTo>
                <a:lnTo>
                  <a:pt x="6330950" y="0"/>
                </a:lnTo>
                <a:lnTo>
                  <a:pt x="6330950" y="19050"/>
                </a:lnTo>
                <a:lnTo>
                  <a:pt x="6419850" y="19050"/>
                </a:lnTo>
                <a:close/>
              </a:path>
              <a:path w="7842250" h="1339850">
                <a:moveTo>
                  <a:pt x="6565900" y="19050"/>
                </a:moveTo>
                <a:lnTo>
                  <a:pt x="6565900" y="0"/>
                </a:lnTo>
                <a:lnTo>
                  <a:pt x="6477000" y="0"/>
                </a:lnTo>
                <a:lnTo>
                  <a:pt x="6477000" y="19050"/>
                </a:lnTo>
                <a:lnTo>
                  <a:pt x="6565900" y="19050"/>
                </a:lnTo>
                <a:close/>
              </a:path>
              <a:path w="7842250" h="1339850">
                <a:moveTo>
                  <a:pt x="6711950" y="19050"/>
                </a:moveTo>
                <a:lnTo>
                  <a:pt x="6711950" y="0"/>
                </a:lnTo>
                <a:lnTo>
                  <a:pt x="6629400" y="0"/>
                </a:lnTo>
                <a:lnTo>
                  <a:pt x="6629400" y="19050"/>
                </a:lnTo>
                <a:lnTo>
                  <a:pt x="6711950" y="19050"/>
                </a:lnTo>
                <a:close/>
              </a:path>
              <a:path w="7842250" h="1339850">
                <a:moveTo>
                  <a:pt x="6858000" y="19050"/>
                </a:moveTo>
                <a:lnTo>
                  <a:pt x="6858000" y="0"/>
                </a:lnTo>
                <a:lnTo>
                  <a:pt x="6775450" y="0"/>
                </a:lnTo>
                <a:lnTo>
                  <a:pt x="6775450" y="19050"/>
                </a:lnTo>
                <a:lnTo>
                  <a:pt x="6858000" y="19050"/>
                </a:lnTo>
                <a:close/>
              </a:path>
              <a:path w="7842250" h="1339850">
                <a:moveTo>
                  <a:pt x="7004050" y="19050"/>
                </a:moveTo>
                <a:lnTo>
                  <a:pt x="7004050" y="0"/>
                </a:lnTo>
                <a:lnTo>
                  <a:pt x="6921500" y="0"/>
                </a:lnTo>
                <a:lnTo>
                  <a:pt x="6921500" y="19050"/>
                </a:lnTo>
                <a:lnTo>
                  <a:pt x="7004050" y="19050"/>
                </a:lnTo>
                <a:close/>
              </a:path>
              <a:path w="7842250" h="1339850">
                <a:moveTo>
                  <a:pt x="7150100" y="19050"/>
                </a:moveTo>
                <a:lnTo>
                  <a:pt x="7150100" y="0"/>
                </a:lnTo>
                <a:lnTo>
                  <a:pt x="7067550" y="0"/>
                </a:lnTo>
                <a:lnTo>
                  <a:pt x="7067550" y="19050"/>
                </a:lnTo>
                <a:lnTo>
                  <a:pt x="7150100" y="19050"/>
                </a:lnTo>
                <a:close/>
              </a:path>
              <a:path w="7842250" h="1339850">
                <a:moveTo>
                  <a:pt x="7296150" y="19050"/>
                </a:moveTo>
                <a:lnTo>
                  <a:pt x="7296150" y="0"/>
                </a:lnTo>
                <a:lnTo>
                  <a:pt x="7213600" y="0"/>
                </a:lnTo>
                <a:lnTo>
                  <a:pt x="7213600" y="19050"/>
                </a:lnTo>
                <a:lnTo>
                  <a:pt x="7296150" y="19050"/>
                </a:lnTo>
                <a:close/>
              </a:path>
              <a:path w="7842250" h="1339850">
                <a:moveTo>
                  <a:pt x="7448550" y="19050"/>
                </a:moveTo>
                <a:lnTo>
                  <a:pt x="7448550" y="0"/>
                </a:lnTo>
                <a:lnTo>
                  <a:pt x="7359650" y="0"/>
                </a:lnTo>
                <a:lnTo>
                  <a:pt x="7359650" y="19050"/>
                </a:lnTo>
                <a:lnTo>
                  <a:pt x="7448550" y="19050"/>
                </a:lnTo>
                <a:close/>
              </a:path>
              <a:path w="7842250" h="1339850">
                <a:moveTo>
                  <a:pt x="7594600" y="19050"/>
                </a:moveTo>
                <a:lnTo>
                  <a:pt x="7594600" y="0"/>
                </a:lnTo>
                <a:lnTo>
                  <a:pt x="7505700" y="0"/>
                </a:lnTo>
                <a:lnTo>
                  <a:pt x="7505700" y="19050"/>
                </a:lnTo>
                <a:lnTo>
                  <a:pt x="7594600" y="19050"/>
                </a:lnTo>
                <a:close/>
              </a:path>
              <a:path w="7842250" h="1339850">
                <a:moveTo>
                  <a:pt x="7740650" y="19050"/>
                </a:moveTo>
                <a:lnTo>
                  <a:pt x="7740650" y="0"/>
                </a:lnTo>
                <a:lnTo>
                  <a:pt x="7658100" y="0"/>
                </a:lnTo>
                <a:lnTo>
                  <a:pt x="7658100" y="19050"/>
                </a:lnTo>
                <a:lnTo>
                  <a:pt x="7740650" y="19050"/>
                </a:lnTo>
                <a:close/>
              </a:path>
              <a:path w="7842250" h="1339850">
                <a:moveTo>
                  <a:pt x="7842250" y="63500"/>
                </a:moveTo>
                <a:lnTo>
                  <a:pt x="7842250" y="0"/>
                </a:lnTo>
                <a:lnTo>
                  <a:pt x="7804150" y="0"/>
                </a:lnTo>
                <a:lnTo>
                  <a:pt x="7804150" y="19050"/>
                </a:lnTo>
                <a:lnTo>
                  <a:pt x="7823200" y="19050"/>
                </a:lnTo>
                <a:lnTo>
                  <a:pt x="7823200" y="6350"/>
                </a:lnTo>
                <a:lnTo>
                  <a:pt x="7829550" y="19050"/>
                </a:lnTo>
                <a:lnTo>
                  <a:pt x="7829550" y="63500"/>
                </a:lnTo>
                <a:lnTo>
                  <a:pt x="7842250" y="63500"/>
                </a:lnTo>
                <a:close/>
              </a:path>
              <a:path w="7842250" h="1339850">
                <a:moveTo>
                  <a:pt x="7829550" y="19050"/>
                </a:moveTo>
                <a:lnTo>
                  <a:pt x="7823200" y="6350"/>
                </a:lnTo>
                <a:lnTo>
                  <a:pt x="7823200" y="19050"/>
                </a:lnTo>
                <a:lnTo>
                  <a:pt x="7829550" y="19050"/>
                </a:lnTo>
                <a:close/>
              </a:path>
              <a:path w="7842250" h="1339850">
                <a:moveTo>
                  <a:pt x="7829550" y="63500"/>
                </a:moveTo>
                <a:lnTo>
                  <a:pt x="7829550" y="19050"/>
                </a:lnTo>
                <a:lnTo>
                  <a:pt x="7823200" y="19050"/>
                </a:lnTo>
                <a:lnTo>
                  <a:pt x="7823200" y="63500"/>
                </a:lnTo>
                <a:lnTo>
                  <a:pt x="7829550" y="63500"/>
                </a:lnTo>
                <a:close/>
              </a:path>
              <a:path w="7842250" h="1339850">
                <a:moveTo>
                  <a:pt x="7842250" y="209550"/>
                </a:moveTo>
                <a:lnTo>
                  <a:pt x="7842250" y="127000"/>
                </a:lnTo>
                <a:lnTo>
                  <a:pt x="7823200" y="127000"/>
                </a:lnTo>
                <a:lnTo>
                  <a:pt x="7823200" y="209550"/>
                </a:lnTo>
                <a:lnTo>
                  <a:pt x="7842250" y="209550"/>
                </a:lnTo>
                <a:close/>
              </a:path>
              <a:path w="7842250" h="1339850">
                <a:moveTo>
                  <a:pt x="7842250" y="355600"/>
                </a:moveTo>
                <a:lnTo>
                  <a:pt x="7842250" y="273050"/>
                </a:lnTo>
                <a:lnTo>
                  <a:pt x="7823200" y="273050"/>
                </a:lnTo>
                <a:lnTo>
                  <a:pt x="7823200" y="355600"/>
                </a:lnTo>
                <a:lnTo>
                  <a:pt x="7842250" y="355600"/>
                </a:lnTo>
                <a:close/>
              </a:path>
              <a:path w="7842250" h="1339850">
                <a:moveTo>
                  <a:pt x="7842250" y="501650"/>
                </a:moveTo>
                <a:lnTo>
                  <a:pt x="7842250" y="419100"/>
                </a:lnTo>
                <a:lnTo>
                  <a:pt x="7823200" y="419100"/>
                </a:lnTo>
                <a:lnTo>
                  <a:pt x="7823200" y="501650"/>
                </a:lnTo>
                <a:lnTo>
                  <a:pt x="7842250" y="501650"/>
                </a:lnTo>
                <a:close/>
              </a:path>
              <a:path w="7842250" h="1339850">
                <a:moveTo>
                  <a:pt x="7842250" y="654050"/>
                </a:moveTo>
                <a:lnTo>
                  <a:pt x="7842250" y="565150"/>
                </a:lnTo>
                <a:lnTo>
                  <a:pt x="7823200" y="565150"/>
                </a:lnTo>
                <a:lnTo>
                  <a:pt x="7823200" y="654050"/>
                </a:lnTo>
                <a:lnTo>
                  <a:pt x="7842250" y="654050"/>
                </a:lnTo>
                <a:close/>
              </a:path>
              <a:path w="7842250" h="1339850">
                <a:moveTo>
                  <a:pt x="7842250" y="800100"/>
                </a:moveTo>
                <a:lnTo>
                  <a:pt x="7842250" y="711200"/>
                </a:lnTo>
                <a:lnTo>
                  <a:pt x="7823200" y="711200"/>
                </a:lnTo>
                <a:lnTo>
                  <a:pt x="7823200" y="800100"/>
                </a:lnTo>
                <a:lnTo>
                  <a:pt x="7842250" y="800100"/>
                </a:lnTo>
                <a:close/>
              </a:path>
              <a:path w="7842250" h="1339850">
                <a:moveTo>
                  <a:pt x="7842250" y="946150"/>
                </a:moveTo>
                <a:lnTo>
                  <a:pt x="7842250" y="863600"/>
                </a:lnTo>
                <a:lnTo>
                  <a:pt x="7823200" y="863600"/>
                </a:lnTo>
                <a:lnTo>
                  <a:pt x="7823200" y="946150"/>
                </a:lnTo>
                <a:lnTo>
                  <a:pt x="7842250" y="946150"/>
                </a:lnTo>
                <a:close/>
              </a:path>
              <a:path w="7842250" h="1339850">
                <a:moveTo>
                  <a:pt x="7842250" y="1092200"/>
                </a:moveTo>
                <a:lnTo>
                  <a:pt x="7842250" y="1009650"/>
                </a:lnTo>
                <a:lnTo>
                  <a:pt x="7823200" y="1009650"/>
                </a:lnTo>
                <a:lnTo>
                  <a:pt x="7823200" y="1092200"/>
                </a:lnTo>
                <a:lnTo>
                  <a:pt x="7842250" y="1092200"/>
                </a:lnTo>
                <a:close/>
              </a:path>
              <a:path w="7842250" h="1339850">
                <a:moveTo>
                  <a:pt x="7842250" y="1238250"/>
                </a:moveTo>
                <a:lnTo>
                  <a:pt x="7842250" y="1155700"/>
                </a:lnTo>
                <a:lnTo>
                  <a:pt x="7823200" y="1155700"/>
                </a:lnTo>
                <a:lnTo>
                  <a:pt x="7823200" y="1238250"/>
                </a:lnTo>
                <a:lnTo>
                  <a:pt x="7842250" y="1238250"/>
                </a:lnTo>
                <a:close/>
              </a:path>
              <a:path w="7842250" h="1339850">
                <a:moveTo>
                  <a:pt x="7829550" y="1320800"/>
                </a:moveTo>
                <a:lnTo>
                  <a:pt x="7778750" y="1320800"/>
                </a:lnTo>
                <a:lnTo>
                  <a:pt x="7778750" y="1339850"/>
                </a:lnTo>
                <a:lnTo>
                  <a:pt x="7823200" y="1339850"/>
                </a:lnTo>
                <a:lnTo>
                  <a:pt x="7823200" y="1327150"/>
                </a:lnTo>
                <a:lnTo>
                  <a:pt x="7829550" y="1320800"/>
                </a:lnTo>
                <a:close/>
              </a:path>
              <a:path w="7842250" h="1339850">
                <a:moveTo>
                  <a:pt x="7842250" y="1339850"/>
                </a:moveTo>
                <a:lnTo>
                  <a:pt x="7842250" y="1301750"/>
                </a:lnTo>
                <a:lnTo>
                  <a:pt x="7823200" y="1301750"/>
                </a:lnTo>
                <a:lnTo>
                  <a:pt x="7823200" y="1320800"/>
                </a:lnTo>
                <a:lnTo>
                  <a:pt x="7829550" y="1320800"/>
                </a:lnTo>
                <a:lnTo>
                  <a:pt x="7829550" y="1339850"/>
                </a:lnTo>
                <a:lnTo>
                  <a:pt x="7842250" y="1339850"/>
                </a:lnTo>
                <a:close/>
              </a:path>
              <a:path w="7842250" h="1339850">
                <a:moveTo>
                  <a:pt x="7829550" y="1339850"/>
                </a:moveTo>
                <a:lnTo>
                  <a:pt x="7829550" y="1320800"/>
                </a:lnTo>
                <a:lnTo>
                  <a:pt x="7823200" y="1327150"/>
                </a:lnTo>
                <a:lnTo>
                  <a:pt x="7823200" y="1339850"/>
                </a:lnTo>
                <a:lnTo>
                  <a:pt x="7829550" y="1339850"/>
                </a:lnTo>
                <a:close/>
              </a:path>
              <a:path w="7842250" h="1339850">
                <a:moveTo>
                  <a:pt x="7715250" y="1339850"/>
                </a:moveTo>
                <a:lnTo>
                  <a:pt x="7715250" y="1320800"/>
                </a:lnTo>
                <a:lnTo>
                  <a:pt x="7626350" y="1320800"/>
                </a:lnTo>
                <a:lnTo>
                  <a:pt x="7626350" y="1339850"/>
                </a:lnTo>
                <a:lnTo>
                  <a:pt x="7715250" y="1339850"/>
                </a:lnTo>
                <a:close/>
              </a:path>
              <a:path w="7842250" h="1339850">
                <a:moveTo>
                  <a:pt x="7569200" y="1339850"/>
                </a:moveTo>
                <a:lnTo>
                  <a:pt x="7569200" y="1320800"/>
                </a:lnTo>
                <a:lnTo>
                  <a:pt x="7480300" y="1320800"/>
                </a:lnTo>
                <a:lnTo>
                  <a:pt x="7480300" y="1339850"/>
                </a:lnTo>
                <a:lnTo>
                  <a:pt x="7569200" y="1339850"/>
                </a:lnTo>
                <a:close/>
              </a:path>
              <a:path w="7842250" h="1339850">
                <a:moveTo>
                  <a:pt x="7416800" y="1339850"/>
                </a:moveTo>
                <a:lnTo>
                  <a:pt x="7416800" y="1320800"/>
                </a:lnTo>
                <a:lnTo>
                  <a:pt x="7334250" y="1320800"/>
                </a:lnTo>
                <a:lnTo>
                  <a:pt x="7334250" y="1339850"/>
                </a:lnTo>
                <a:lnTo>
                  <a:pt x="7416800" y="1339850"/>
                </a:lnTo>
                <a:close/>
              </a:path>
              <a:path w="7842250" h="1339850">
                <a:moveTo>
                  <a:pt x="7270750" y="1339850"/>
                </a:moveTo>
                <a:lnTo>
                  <a:pt x="7270750" y="1320800"/>
                </a:lnTo>
                <a:lnTo>
                  <a:pt x="7188200" y="1320800"/>
                </a:lnTo>
                <a:lnTo>
                  <a:pt x="7188200" y="1339850"/>
                </a:lnTo>
                <a:lnTo>
                  <a:pt x="7270750" y="1339850"/>
                </a:lnTo>
                <a:close/>
              </a:path>
              <a:path w="7842250" h="1339850">
                <a:moveTo>
                  <a:pt x="7124700" y="1339850"/>
                </a:moveTo>
                <a:lnTo>
                  <a:pt x="7124700" y="1320800"/>
                </a:lnTo>
                <a:lnTo>
                  <a:pt x="7042150" y="1320800"/>
                </a:lnTo>
                <a:lnTo>
                  <a:pt x="7042150" y="1339850"/>
                </a:lnTo>
                <a:lnTo>
                  <a:pt x="7124700" y="1339850"/>
                </a:lnTo>
                <a:close/>
              </a:path>
              <a:path w="7842250" h="1339850">
                <a:moveTo>
                  <a:pt x="6978650" y="1339850"/>
                </a:moveTo>
                <a:lnTo>
                  <a:pt x="6978650" y="1320800"/>
                </a:lnTo>
                <a:lnTo>
                  <a:pt x="6896100" y="1320800"/>
                </a:lnTo>
                <a:lnTo>
                  <a:pt x="6896100" y="1339850"/>
                </a:lnTo>
                <a:lnTo>
                  <a:pt x="6978650" y="1339850"/>
                </a:lnTo>
                <a:close/>
              </a:path>
              <a:path w="7842250" h="1339850">
                <a:moveTo>
                  <a:pt x="6832600" y="1339850"/>
                </a:moveTo>
                <a:lnTo>
                  <a:pt x="6832600" y="1320800"/>
                </a:lnTo>
                <a:lnTo>
                  <a:pt x="6750050" y="1320800"/>
                </a:lnTo>
                <a:lnTo>
                  <a:pt x="6750050" y="1339850"/>
                </a:lnTo>
                <a:lnTo>
                  <a:pt x="6832600" y="1339850"/>
                </a:lnTo>
                <a:close/>
              </a:path>
              <a:path w="7842250" h="1339850">
                <a:moveTo>
                  <a:pt x="6686550" y="1339850"/>
                </a:moveTo>
                <a:lnTo>
                  <a:pt x="6686550" y="1320800"/>
                </a:lnTo>
                <a:lnTo>
                  <a:pt x="6597650" y="1320800"/>
                </a:lnTo>
                <a:lnTo>
                  <a:pt x="6597650" y="1339850"/>
                </a:lnTo>
                <a:lnTo>
                  <a:pt x="6686550" y="1339850"/>
                </a:lnTo>
                <a:close/>
              </a:path>
              <a:path w="7842250" h="1339850">
                <a:moveTo>
                  <a:pt x="6540500" y="1339850"/>
                </a:moveTo>
                <a:lnTo>
                  <a:pt x="6540500" y="1320800"/>
                </a:lnTo>
                <a:lnTo>
                  <a:pt x="6451600" y="1320800"/>
                </a:lnTo>
                <a:lnTo>
                  <a:pt x="6451600" y="1339850"/>
                </a:lnTo>
                <a:lnTo>
                  <a:pt x="6540500" y="1339850"/>
                </a:lnTo>
                <a:close/>
              </a:path>
              <a:path w="7842250" h="1339850">
                <a:moveTo>
                  <a:pt x="6388100" y="1339850"/>
                </a:moveTo>
                <a:lnTo>
                  <a:pt x="6388100" y="1320800"/>
                </a:lnTo>
                <a:lnTo>
                  <a:pt x="6305550" y="1320800"/>
                </a:lnTo>
                <a:lnTo>
                  <a:pt x="6305550" y="1339850"/>
                </a:lnTo>
                <a:lnTo>
                  <a:pt x="6388100" y="1339850"/>
                </a:lnTo>
                <a:close/>
              </a:path>
              <a:path w="7842250" h="1339850">
                <a:moveTo>
                  <a:pt x="6242050" y="1339850"/>
                </a:moveTo>
                <a:lnTo>
                  <a:pt x="6242050" y="1320800"/>
                </a:lnTo>
                <a:lnTo>
                  <a:pt x="6159500" y="1320800"/>
                </a:lnTo>
                <a:lnTo>
                  <a:pt x="6159500" y="1339850"/>
                </a:lnTo>
                <a:lnTo>
                  <a:pt x="6242050" y="1339850"/>
                </a:lnTo>
                <a:close/>
              </a:path>
              <a:path w="7842250" h="1339850">
                <a:moveTo>
                  <a:pt x="6096000" y="1339850"/>
                </a:moveTo>
                <a:lnTo>
                  <a:pt x="6096000" y="1320800"/>
                </a:lnTo>
                <a:lnTo>
                  <a:pt x="6013450" y="1320800"/>
                </a:lnTo>
                <a:lnTo>
                  <a:pt x="6013450" y="1339850"/>
                </a:lnTo>
                <a:lnTo>
                  <a:pt x="6096000" y="1339850"/>
                </a:lnTo>
                <a:close/>
              </a:path>
              <a:path w="7842250" h="1339850">
                <a:moveTo>
                  <a:pt x="5949950" y="1339850"/>
                </a:moveTo>
                <a:lnTo>
                  <a:pt x="5949950" y="1320800"/>
                </a:lnTo>
                <a:lnTo>
                  <a:pt x="5867400" y="1320800"/>
                </a:lnTo>
                <a:lnTo>
                  <a:pt x="5867400" y="1339850"/>
                </a:lnTo>
                <a:lnTo>
                  <a:pt x="5949950" y="1339850"/>
                </a:lnTo>
                <a:close/>
              </a:path>
              <a:path w="7842250" h="1339850">
                <a:moveTo>
                  <a:pt x="5803900" y="1339850"/>
                </a:moveTo>
                <a:lnTo>
                  <a:pt x="5803900" y="1320800"/>
                </a:lnTo>
                <a:lnTo>
                  <a:pt x="5721350" y="1320800"/>
                </a:lnTo>
                <a:lnTo>
                  <a:pt x="5721350" y="1339850"/>
                </a:lnTo>
                <a:lnTo>
                  <a:pt x="5803900" y="1339850"/>
                </a:lnTo>
                <a:close/>
              </a:path>
              <a:path w="7842250" h="1339850">
                <a:moveTo>
                  <a:pt x="5657850" y="1339850"/>
                </a:moveTo>
                <a:lnTo>
                  <a:pt x="5657850" y="1320800"/>
                </a:lnTo>
                <a:lnTo>
                  <a:pt x="5575300" y="1320800"/>
                </a:lnTo>
                <a:lnTo>
                  <a:pt x="5575300" y="1339850"/>
                </a:lnTo>
                <a:lnTo>
                  <a:pt x="5657850" y="1339850"/>
                </a:lnTo>
                <a:close/>
              </a:path>
              <a:path w="7842250" h="1339850">
                <a:moveTo>
                  <a:pt x="5511800" y="1339850"/>
                </a:moveTo>
                <a:lnTo>
                  <a:pt x="5511800" y="1320800"/>
                </a:lnTo>
                <a:lnTo>
                  <a:pt x="5422900" y="1320800"/>
                </a:lnTo>
                <a:lnTo>
                  <a:pt x="5422900" y="1339850"/>
                </a:lnTo>
                <a:lnTo>
                  <a:pt x="5511800" y="1339850"/>
                </a:lnTo>
                <a:close/>
              </a:path>
              <a:path w="7842250" h="1339850">
                <a:moveTo>
                  <a:pt x="5359400" y="1339850"/>
                </a:moveTo>
                <a:lnTo>
                  <a:pt x="5359400" y="1320800"/>
                </a:lnTo>
                <a:lnTo>
                  <a:pt x="5276850" y="1320800"/>
                </a:lnTo>
                <a:lnTo>
                  <a:pt x="5276850" y="1339850"/>
                </a:lnTo>
                <a:lnTo>
                  <a:pt x="5359400" y="1339850"/>
                </a:lnTo>
                <a:close/>
              </a:path>
              <a:path w="7842250" h="1339850">
                <a:moveTo>
                  <a:pt x="5213350" y="1339850"/>
                </a:moveTo>
                <a:lnTo>
                  <a:pt x="5213350" y="1320800"/>
                </a:lnTo>
                <a:lnTo>
                  <a:pt x="5130800" y="1320800"/>
                </a:lnTo>
                <a:lnTo>
                  <a:pt x="5130800" y="1339850"/>
                </a:lnTo>
                <a:lnTo>
                  <a:pt x="5213350" y="1339850"/>
                </a:lnTo>
                <a:close/>
              </a:path>
              <a:path w="7842250" h="1339850">
                <a:moveTo>
                  <a:pt x="5067300" y="1339850"/>
                </a:moveTo>
                <a:lnTo>
                  <a:pt x="5067300" y="1320800"/>
                </a:lnTo>
                <a:lnTo>
                  <a:pt x="4984750" y="1320800"/>
                </a:lnTo>
                <a:lnTo>
                  <a:pt x="4984750" y="1339850"/>
                </a:lnTo>
                <a:lnTo>
                  <a:pt x="5067300" y="1339850"/>
                </a:lnTo>
                <a:close/>
              </a:path>
              <a:path w="7842250" h="1339850">
                <a:moveTo>
                  <a:pt x="4921250" y="1339850"/>
                </a:moveTo>
                <a:lnTo>
                  <a:pt x="4921250" y="1320800"/>
                </a:lnTo>
                <a:lnTo>
                  <a:pt x="4838700" y="1320800"/>
                </a:lnTo>
                <a:lnTo>
                  <a:pt x="4838700" y="1339850"/>
                </a:lnTo>
                <a:lnTo>
                  <a:pt x="4921250" y="1339850"/>
                </a:lnTo>
                <a:close/>
              </a:path>
              <a:path w="7842250" h="1339850">
                <a:moveTo>
                  <a:pt x="4775200" y="1339850"/>
                </a:moveTo>
                <a:lnTo>
                  <a:pt x="4775200" y="1320800"/>
                </a:lnTo>
                <a:lnTo>
                  <a:pt x="4692650" y="1320800"/>
                </a:lnTo>
                <a:lnTo>
                  <a:pt x="4692650" y="1339850"/>
                </a:lnTo>
                <a:lnTo>
                  <a:pt x="4775200" y="1339850"/>
                </a:lnTo>
                <a:close/>
              </a:path>
              <a:path w="7842250" h="1339850">
                <a:moveTo>
                  <a:pt x="4629150" y="1339850"/>
                </a:moveTo>
                <a:lnTo>
                  <a:pt x="4629150" y="1320800"/>
                </a:lnTo>
                <a:lnTo>
                  <a:pt x="4546600" y="1320800"/>
                </a:lnTo>
                <a:lnTo>
                  <a:pt x="4546600" y="1339850"/>
                </a:lnTo>
                <a:lnTo>
                  <a:pt x="4629150" y="1339850"/>
                </a:lnTo>
                <a:close/>
              </a:path>
              <a:path w="7842250" h="1339850">
                <a:moveTo>
                  <a:pt x="4483100" y="1339850"/>
                </a:moveTo>
                <a:lnTo>
                  <a:pt x="4483100" y="1320800"/>
                </a:lnTo>
                <a:lnTo>
                  <a:pt x="4394200" y="1320800"/>
                </a:lnTo>
                <a:lnTo>
                  <a:pt x="4394200" y="1339850"/>
                </a:lnTo>
                <a:lnTo>
                  <a:pt x="4483100" y="1339850"/>
                </a:lnTo>
                <a:close/>
              </a:path>
              <a:path w="7842250" h="1339850">
                <a:moveTo>
                  <a:pt x="4330700" y="1339850"/>
                </a:moveTo>
                <a:lnTo>
                  <a:pt x="4330700" y="1320800"/>
                </a:lnTo>
                <a:lnTo>
                  <a:pt x="4248150" y="1320800"/>
                </a:lnTo>
                <a:lnTo>
                  <a:pt x="4248150" y="1339850"/>
                </a:lnTo>
                <a:lnTo>
                  <a:pt x="4330700" y="1339850"/>
                </a:lnTo>
                <a:close/>
              </a:path>
              <a:path w="7842250" h="1339850">
                <a:moveTo>
                  <a:pt x="4184650" y="1339850"/>
                </a:moveTo>
                <a:lnTo>
                  <a:pt x="4184650" y="1320800"/>
                </a:lnTo>
                <a:lnTo>
                  <a:pt x="4102100" y="1320800"/>
                </a:lnTo>
                <a:lnTo>
                  <a:pt x="4102100" y="1339850"/>
                </a:lnTo>
                <a:lnTo>
                  <a:pt x="4184650" y="1339850"/>
                </a:lnTo>
                <a:close/>
              </a:path>
              <a:path w="7842250" h="1339850">
                <a:moveTo>
                  <a:pt x="4038600" y="1339850"/>
                </a:moveTo>
                <a:lnTo>
                  <a:pt x="4038600" y="1320800"/>
                </a:lnTo>
                <a:lnTo>
                  <a:pt x="3956050" y="1320800"/>
                </a:lnTo>
                <a:lnTo>
                  <a:pt x="3956050" y="1339850"/>
                </a:lnTo>
                <a:lnTo>
                  <a:pt x="4038600" y="1339850"/>
                </a:lnTo>
                <a:close/>
              </a:path>
              <a:path w="7842250" h="1339850">
                <a:moveTo>
                  <a:pt x="3892550" y="1339850"/>
                </a:moveTo>
                <a:lnTo>
                  <a:pt x="3892550" y="1320800"/>
                </a:lnTo>
                <a:lnTo>
                  <a:pt x="3810000" y="1320800"/>
                </a:lnTo>
                <a:lnTo>
                  <a:pt x="3810000" y="1339850"/>
                </a:lnTo>
                <a:lnTo>
                  <a:pt x="3892550" y="1339850"/>
                </a:lnTo>
                <a:close/>
              </a:path>
              <a:path w="7842250" h="1339850">
                <a:moveTo>
                  <a:pt x="3746500" y="1339850"/>
                </a:moveTo>
                <a:lnTo>
                  <a:pt x="3746500" y="1320800"/>
                </a:lnTo>
                <a:lnTo>
                  <a:pt x="3663950" y="1320800"/>
                </a:lnTo>
                <a:lnTo>
                  <a:pt x="3663950" y="1339850"/>
                </a:lnTo>
                <a:lnTo>
                  <a:pt x="3746500" y="1339850"/>
                </a:lnTo>
                <a:close/>
              </a:path>
              <a:path w="7842250" h="1339850">
                <a:moveTo>
                  <a:pt x="3600450" y="1339850"/>
                </a:moveTo>
                <a:lnTo>
                  <a:pt x="3600450" y="1320800"/>
                </a:lnTo>
                <a:lnTo>
                  <a:pt x="3517900" y="1320800"/>
                </a:lnTo>
                <a:lnTo>
                  <a:pt x="3517900" y="1339850"/>
                </a:lnTo>
                <a:lnTo>
                  <a:pt x="3600450" y="1339850"/>
                </a:lnTo>
                <a:close/>
              </a:path>
              <a:path w="7842250" h="1339850">
                <a:moveTo>
                  <a:pt x="3454400" y="1339850"/>
                </a:moveTo>
                <a:lnTo>
                  <a:pt x="3454400" y="1320800"/>
                </a:lnTo>
                <a:lnTo>
                  <a:pt x="3365500" y="1320800"/>
                </a:lnTo>
                <a:lnTo>
                  <a:pt x="3365500" y="1339850"/>
                </a:lnTo>
                <a:lnTo>
                  <a:pt x="3454400" y="1339850"/>
                </a:lnTo>
                <a:close/>
              </a:path>
              <a:path w="7842250" h="1339850">
                <a:moveTo>
                  <a:pt x="3308350" y="1339850"/>
                </a:moveTo>
                <a:lnTo>
                  <a:pt x="3308350" y="1320800"/>
                </a:lnTo>
                <a:lnTo>
                  <a:pt x="3219450" y="1320800"/>
                </a:lnTo>
                <a:lnTo>
                  <a:pt x="3219450" y="1339850"/>
                </a:lnTo>
                <a:lnTo>
                  <a:pt x="3308350" y="1339850"/>
                </a:lnTo>
                <a:close/>
              </a:path>
              <a:path w="7842250" h="1339850">
                <a:moveTo>
                  <a:pt x="3155950" y="1339850"/>
                </a:moveTo>
                <a:lnTo>
                  <a:pt x="3155950" y="1320800"/>
                </a:lnTo>
                <a:lnTo>
                  <a:pt x="3073400" y="1320800"/>
                </a:lnTo>
                <a:lnTo>
                  <a:pt x="3073400" y="1339850"/>
                </a:lnTo>
                <a:lnTo>
                  <a:pt x="3155950" y="1339850"/>
                </a:lnTo>
                <a:close/>
              </a:path>
              <a:path w="7842250" h="1339850">
                <a:moveTo>
                  <a:pt x="3009900" y="1339850"/>
                </a:moveTo>
                <a:lnTo>
                  <a:pt x="3009900" y="1320800"/>
                </a:lnTo>
                <a:lnTo>
                  <a:pt x="2927350" y="1320800"/>
                </a:lnTo>
                <a:lnTo>
                  <a:pt x="2927350" y="1339850"/>
                </a:lnTo>
                <a:lnTo>
                  <a:pt x="3009900" y="1339850"/>
                </a:lnTo>
                <a:close/>
              </a:path>
              <a:path w="7842250" h="1339850">
                <a:moveTo>
                  <a:pt x="2863850" y="1339850"/>
                </a:moveTo>
                <a:lnTo>
                  <a:pt x="2863850" y="1320800"/>
                </a:lnTo>
                <a:lnTo>
                  <a:pt x="2781300" y="1320800"/>
                </a:lnTo>
                <a:lnTo>
                  <a:pt x="2781300" y="1339850"/>
                </a:lnTo>
                <a:lnTo>
                  <a:pt x="2863850" y="1339850"/>
                </a:lnTo>
                <a:close/>
              </a:path>
              <a:path w="7842250" h="1339850">
                <a:moveTo>
                  <a:pt x="2717800" y="1339850"/>
                </a:moveTo>
                <a:lnTo>
                  <a:pt x="2717800" y="1320800"/>
                </a:lnTo>
                <a:lnTo>
                  <a:pt x="2635250" y="1320800"/>
                </a:lnTo>
                <a:lnTo>
                  <a:pt x="2635250" y="1339850"/>
                </a:lnTo>
                <a:lnTo>
                  <a:pt x="2717800" y="1339850"/>
                </a:lnTo>
                <a:close/>
              </a:path>
              <a:path w="7842250" h="1339850">
                <a:moveTo>
                  <a:pt x="2571750" y="1339850"/>
                </a:moveTo>
                <a:lnTo>
                  <a:pt x="2571750" y="1320800"/>
                </a:lnTo>
                <a:lnTo>
                  <a:pt x="2489200" y="1320800"/>
                </a:lnTo>
                <a:lnTo>
                  <a:pt x="2489200" y="1339850"/>
                </a:lnTo>
                <a:lnTo>
                  <a:pt x="2571750" y="1339850"/>
                </a:lnTo>
                <a:close/>
              </a:path>
              <a:path w="7842250" h="1339850">
                <a:moveTo>
                  <a:pt x="2425700" y="1339850"/>
                </a:moveTo>
                <a:lnTo>
                  <a:pt x="2425700" y="1320800"/>
                </a:lnTo>
                <a:lnTo>
                  <a:pt x="2336800" y="1320800"/>
                </a:lnTo>
                <a:lnTo>
                  <a:pt x="2336800" y="1339850"/>
                </a:lnTo>
                <a:lnTo>
                  <a:pt x="2425700" y="1339850"/>
                </a:lnTo>
                <a:close/>
              </a:path>
              <a:path w="7842250" h="1339850">
                <a:moveTo>
                  <a:pt x="2279650" y="1339850"/>
                </a:moveTo>
                <a:lnTo>
                  <a:pt x="2279650" y="1320800"/>
                </a:lnTo>
                <a:lnTo>
                  <a:pt x="2190750" y="1320800"/>
                </a:lnTo>
                <a:lnTo>
                  <a:pt x="2190750" y="1339850"/>
                </a:lnTo>
                <a:lnTo>
                  <a:pt x="2279650" y="1339850"/>
                </a:lnTo>
                <a:close/>
              </a:path>
              <a:path w="7842250" h="1339850">
                <a:moveTo>
                  <a:pt x="2127250" y="1339850"/>
                </a:moveTo>
                <a:lnTo>
                  <a:pt x="2127250" y="1320800"/>
                </a:lnTo>
                <a:lnTo>
                  <a:pt x="2044700" y="1320800"/>
                </a:lnTo>
                <a:lnTo>
                  <a:pt x="2044700" y="1339850"/>
                </a:lnTo>
                <a:lnTo>
                  <a:pt x="2127250" y="1339850"/>
                </a:lnTo>
                <a:close/>
              </a:path>
              <a:path w="7842250" h="1339850">
                <a:moveTo>
                  <a:pt x="1981200" y="1339850"/>
                </a:moveTo>
                <a:lnTo>
                  <a:pt x="1981200" y="1320800"/>
                </a:lnTo>
                <a:lnTo>
                  <a:pt x="1898650" y="1320800"/>
                </a:lnTo>
                <a:lnTo>
                  <a:pt x="1898650" y="1339850"/>
                </a:lnTo>
                <a:lnTo>
                  <a:pt x="1981200" y="1339850"/>
                </a:lnTo>
                <a:close/>
              </a:path>
              <a:path w="7842250" h="1339850">
                <a:moveTo>
                  <a:pt x="1835150" y="1339850"/>
                </a:moveTo>
                <a:lnTo>
                  <a:pt x="1835150" y="1320800"/>
                </a:lnTo>
                <a:lnTo>
                  <a:pt x="1752600" y="1320800"/>
                </a:lnTo>
                <a:lnTo>
                  <a:pt x="1752600" y="1339850"/>
                </a:lnTo>
                <a:lnTo>
                  <a:pt x="1835150" y="1339850"/>
                </a:lnTo>
                <a:close/>
              </a:path>
              <a:path w="7842250" h="1339850">
                <a:moveTo>
                  <a:pt x="1689100" y="1339850"/>
                </a:moveTo>
                <a:lnTo>
                  <a:pt x="1689100" y="1320800"/>
                </a:lnTo>
                <a:lnTo>
                  <a:pt x="1606550" y="1320800"/>
                </a:lnTo>
                <a:lnTo>
                  <a:pt x="1606550" y="1339850"/>
                </a:lnTo>
                <a:lnTo>
                  <a:pt x="1689100" y="1339850"/>
                </a:lnTo>
                <a:close/>
              </a:path>
              <a:path w="7842250" h="1339850">
                <a:moveTo>
                  <a:pt x="1543050" y="1339850"/>
                </a:moveTo>
                <a:lnTo>
                  <a:pt x="1543050" y="1320800"/>
                </a:lnTo>
                <a:lnTo>
                  <a:pt x="1460500" y="1320800"/>
                </a:lnTo>
                <a:lnTo>
                  <a:pt x="1460500" y="1339850"/>
                </a:lnTo>
                <a:lnTo>
                  <a:pt x="1543050" y="1339850"/>
                </a:lnTo>
                <a:close/>
              </a:path>
              <a:path w="7842250" h="1339850">
                <a:moveTo>
                  <a:pt x="1397000" y="1339850"/>
                </a:moveTo>
                <a:lnTo>
                  <a:pt x="1397000" y="1320800"/>
                </a:lnTo>
                <a:lnTo>
                  <a:pt x="1308100" y="1320800"/>
                </a:lnTo>
                <a:lnTo>
                  <a:pt x="1308100" y="1339850"/>
                </a:lnTo>
                <a:lnTo>
                  <a:pt x="1397000" y="1339850"/>
                </a:lnTo>
                <a:close/>
              </a:path>
              <a:path w="7842250" h="1339850">
                <a:moveTo>
                  <a:pt x="1250950" y="1339850"/>
                </a:moveTo>
                <a:lnTo>
                  <a:pt x="1250950" y="1320800"/>
                </a:lnTo>
                <a:lnTo>
                  <a:pt x="1162050" y="1320800"/>
                </a:lnTo>
                <a:lnTo>
                  <a:pt x="1162050" y="1339850"/>
                </a:lnTo>
                <a:lnTo>
                  <a:pt x="1250950" y="1339850"/>
                </a:lnTo>
                <a:close/>
              </a:path>
              <a:path w="7842250" h="1339850">
                <a:moveTo>
                  <a:pt x="1098550" y="1339850"/>
                </a:moveTo>
                <a:lnTo>
                  <a:pt x="1098550" y="1320800"/>
                </a:lnTo>
                <a:lnTo>
                  <a:pt x="1016000" y="1320800"/>
                </a:lnTo>
                <a:lnTo>
                  <a:pt x="1016000" y="1339850"/>
                </a:lnTo>
                <a:lnTo>
                  <a:pt x="1098550" y="1339850"/>
                </a:lnTo>
                <a:close/>
              </a:path>
              <a:path w="7842250" h="1339850">
                <a:moveTo>
                  <a:pt x="952500" y="1339850"/>
                </a:moveTo>
                <a:lnTo>
                  <a:pt x="952500" y="1320800"/>
                </a:lnTo>
                <a:lnTo>
                  <a:pt x="869950" y="1320800"/>
                </a:lnTo>
                <a:lnTo>
                  <a:pt x="869950" y="1339850"/>
                </a:lnTo>
                <a:lnTo>
                  <a:pt x="952500" y="1339850"/>
                </a:lnTo>
                <a:close/>
              </a:path>
              <a:path w="7842250" h="1339850">
                <a:moveTo>
                  <a:pt x="806450" y="1339850"/>
                </a:moveTo>
                <a:lnTo>
                  <a:pt x="806450" y="1320800"/>
                </a:lnTo>
                <a:lnTo>
                  <a:pt x="723900" y="1320800"/>
                </a:lnTo>
                <a:lnTo>
                  <a:pt x="723900" y="1339850"/>
                </a:lnTo>
                <a:lnTo>
                  <a:pt x="806450" y="1339850"/>
                </a:lnTo>
                <a:close/>
              </a:path>
              <a:path w="7842250" h="1339850">
                <a:moveTo>
                  <a:pt x="660400" y="1339850"/>
                </a:moveTo>
                <a:lnTo>
                  <a:pt x="660400" y="1320800"/>
                </a:lnTo>
                <a:lnTo>
                  <a:pt x="577850" y="1320800"/>
                </a:lnTo>
                <a:lnTo>
                  <a:pt x="577850" y="1339850"/>
                </a:lnTo>
                <a:lnTo>
                  <a:pt x="660400" y="1339850"/>
                </a:lnTo>
                <a:close/>
              </a:path>
              <a:path w="7842250" h="1339850">
                <a:moveTo>
                  <a:pt x="514350" y="1339850"/>
                </a:moveTo>
                <a:lnTo>
                  <a:pt x="514350" y="1320800"/>
                </a:lnTo>
                <a:lnTo>
                  <a:pt x="431800" y="1320800"/>
                </a:lnTo>
                <a:lnTo>
                  <a:pt x="431800" y="1339850"/>
                </a:lnTo>
                <a:lnTo>
                  <a:pt x="514350" y="1339850"/>
                </a:lnTo>
                <a:close/>
              </a:path>
              <a:path w="7842250" h="1339850">
                <a:moveTo>
                  <a:pt x="368300" y="1339850"/>
                </a:moveTo>
                <a:lnTo>
                  <a:pt x="368300" y="1320800"/>
                </a:lnTo>
                <a:lnTo>
                  <a:pt x="285750" y="1320800"/>
                </a:lnTo>
                <a:lnTo>
                  <a:pt x="285750" y="1339850"/>
                </a:lnTo>
                <a:lnTo>
                  <a:pt x="368300" y="1339850"/>
                </a:lnTo>
                <a:close/>
              </a:path>
              <a:path w="7842250" h="1339850">
                <a:moveTo>
                  <a:pt x="222250" y="1339850"/>
                </a:moveTo>
                <a:lnTo>
                  <a:pt x="222250" y="1320800"/>
                </a:lnTo>
                <a:lnTo>
                  <a:pt x="133350" y="1320800"/>
                </a:lnTo>
                <a:lnTo>
                  <a:pt x="133350" y="1339850"/>
                </a:lnTo>
                <a:lnTo>
                  <a:pt x="222250" y="13398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 txBox="1"/>
          <p:nvPr/>
        </p:nvSpPr>
        <p:spPr>
          <a:xfrm>
            <a:off x="2591999" y="6094994"/>
            <a:ext cx="7439025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6350" algn="ctr">
              <a:lnSpc>
                <a:spcPct val="100400"/>
              </a:lnSpc>
            </a:pPr>
            <a:r>
              <a:rPr sz="1650" spc="-50" dirty="0">
                <a:latin typeface="Palatino Linotype"/>
                <a:cs typeface="Palatino Linotype"/>
              </a:rPr>
              <a:t>P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r</a:t>
            </a:r>
            <a:r>
              <a:rPr sz="1650" spc="-6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-30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40" dirty="0">
                <a:latin typeface="Palatino Linotype"/>
                <a:cs typeface="Palatino Linotype"/>
              </a:rPr>
              <a:t>azi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35" dirty="0">
                <a:latin typeface="Palatino Linotype"/>
                <a:cs typeface="Palatino Linotype"/>
              </a:rPr>
              <a:t>ll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1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-55" dirty="0">
                <a:latin typeface="Palatino Linotype"/>
                <a:cs typeface="Palatino Linotype"/>
              </a:rPr>
              <a:t>u</a:t>
            </a:r>
            <a:r>
              <a:rPr sz="1650" spc="-10" dirty="0">
                <a:latin typeface="Palatino Linotype"/>
                <a:cs typeface="Palatino Linotype"/>
              </a:rPr>
              <a:t>s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25" dirty="0">
                <a:latin typeface="Palatino Linotype"/>
                <a:cs typeface="Palatino Linotype"/>
              </a:rPr>
              <a:t>a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35" dirty="0">
                <a:latin typeface="Palatino Linotype"/>
                <a:cs typeface="Palatino Linotype"/>
              </a:rPr>
              <a:t>n</a:t>
            </a:r>
            <a:r>
              <a:rPr sz="1650" spc="-25" dirty="0">
                <a:latin typeface="Palatino Linotype"/>
                <a:cs typeface="Palatino Linotype"/>
              </a:rPr>
              <a:t>z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6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onn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dirty="0">
                <a:latin typeface="Palatino Linotype"/>
                <a:cs typeface="Palatino Linotype"/>
              </a:rPr>
              <a:t>a </a:t>
            </a:r>
            <a:r>
              <a:rPr sz="1650" spc="-204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all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6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170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latin typeface="Palatino Linotype"/>
                <a:cs typeface="Palatino Linotype"/>
              </a:rPr>
              <a:t>d</a:t>
            </a:r>
            <a:r>
              <a:rPr sz="1650" b="1" spc="-30" dirty="0">
                <a:latin typeface="Palatino Linotype"/>
                <a:cs typeface="Palatino Linotype"/>
              </a:rPr>
              <a:t>o</a:t>
            </a:r>
            <a:r>
              <a:rPr sz="1650" b="1" spc="-20" dirty="0">
                <a:latin typeface="Palatino Linotype"/>
                <a:cs typeface="Palatino Linotype"/>
              </a:rPr>
              <a:t>p</a:t>
            </a:r>
            <a:r>
              <a:rPr sz="1650" b="1" spc="-10" dirty="0">
                <a:latin typeface="Palatino Linotype"/>
                <a:cs typeface="Palatino Linotype"/>
              </a:rPr>
              <a:t>o</a:t>
            </a:r>
            <a:r>
              <a:rPr sz="1650" b="1" spc="65" dirty="0">
                <a:latin typeface="Palatino Linotype"/>
                <a:cs typeface="Palatino Linotype"/>
              </a:rPr>
              <a:t> </a:t>
            </a:r>
            <a:r>
              <a:rPr sz="1650" b="1" spc="-50" dirty="0">
                <a:latin typeface="Palatino Linotype"/>
                <a:cs typeface="Palatino Linotype"/>
              </a:rPr>
              <a:t>l</a:t>
            </a:r>
            <a:r>
              <a:rPr sz="1650" b="1" dirty="0">
                <a:latin typeface="Palatino Linotype"/>
                <a:cs typeface="Palatino Linotype"/>
              </a:rPr>
              <a:t>a</a:t>
            </a:r>
            <a:r>
              <a:rPr sz="1650" b="1" spc="60" dirty="0">
                <a:latin typeface="Palatino Linotype"/>
                <a:cs typeface="Palatino Linotype"/>
              </a:rPr>
              <a:t> </a:t>
            </a:r>
            <a:r>
              <a:rPr sz="1650" b="1" spc="0" dirty="0">
                <a:latin typeface="Palatino Linotype"/>
                <a:cs typeface="Palatino Linotype"/>
              </a:rPr>
              <a:t>s</a:t>
            </a:r>
            <a:r>
              <a:rPr sz="1650" b="1" dirty="0">
                <a:latin typeface="Palatino Linotype"/>
                <a:cs typeface="Palatino Linotype"/>
              </a:rPr>
              <a:t>t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pu</a:t>
            </a:r>
            <a:r>
              <a:rPr sz="1650" b="1" spc="-60" dirty="0">
                <a:latin typeface="Palatino Linotype"/>
                <a:cs typeface="Palatino Linotype"/>
              </a:rPr>
              <a:t>l</a:t>
            </a:r>
            <a:r>
              <a:rPr sz="1650" b="1" dirty="0">
                <a:latin typeface="Palatino Linotype"/>
                <a:cs typeface="Palatino Linotype"/>
              </a:rPr>
              <a:t>a </a:t>
            </a:r>
            <a:r>
              <a:rPr sz="1650" b="1" spc="-20" dirty="0">
                <a:latin typeface="Palatino Linotype"/>
                <a:cs typeface="Palatino Linotype"/>
              </a:rPr>
              <a:t>d</a:t>
            </a:r>
            <a:r>
              <a:rPr sz="1650" b="1" spc="25" dirty="0">
                <a:latin typeface="Palatino Linotype"/>
                <a:cs typeface="Palatino Linotype"/>
              </a:rPr>
              <a:t>e</a:t>
            </a:r>
            <a:r>
              <a:rPr sz="1650" b="1" spc="-50" dirty="0">
                <a:latin typeface="Palatino Linotype"/>
                <a:cs typeface="Palatino Linotype"/>
              </a:rPr>
              <a:t>ll</a:t>
            </a:r>
            <a:r>
              <a:rPr sz="1650" b="1" dirty="0">
                <a:latin typeface="Palatino Linotype"/>
                <a:cs typeface="Palatino Linotype"/>
              </a:rPr>
              <a:t>a</a:t>
            </a:r>
            <a:r>
              <a:rPr sz="1650" b="1" spc="60" dirty="0">
                <a:latin typeface="Palatino Linotype"/>
                <a:cs typeface="Palatino Linotype"/>
              </a:rPr>
              <a:t> </a:t>
            </a:r>
            <a:r>
              <a:rPr sz="1650" b="1" spc="20" dirty="0">
                <a:latin typeface="Palatino Linotype"/>
                <a:cs typeface="Palatino Linotype"/>
              </a:rPr>
              <a:t>c</a:t>
            </a:r>
            <a:r>
              <a:rPr sz="1650" b="1" spc="-20" dirty="0">
                <a:latin typeface="Palatino Linotype"/>
                <a:cs typeface="Palatino Linotype"/>
              </a:rPr>
              <a:t>on</a:t>
            </a:r>
            <a:r>
              <a:rPr sz="1650" b="1" spc="-30" dirty="0">
                <a:latin typeface="Palatino Linotype"/>
                <a:cs typeface="Palatino Linotype"/>
              </a:rPr>
              <a:t>v</a:t>
            </a:r>
            <a:r>
              <a:rPr sz="1650" b="1" spc="5" dirty="0">
                <a:latin typeface="Palatino Linotype"/>
                <a:cs typeface="Palatino Linotype"/>
              </a:rPr>
              <a:t>e</a:t>
            </a:r>
            <a:r>
              <a:rPr sz="1650" b="1" spc="-20" dirty="0">
                <a:latin typeface="Palatino Linotype"/>
                <a:cs typeface="Palatino Linotype"/>
              </a:rPr>
              <a:t>n</a:t>
            </a:r>
            <a:r>
              <a:rPr sz="1650" b="1" spc="20" dirty="0">
                <a:latin typeface="Palatino Linotype"/>
                <a:cs typeface="Palatino Linotype"/>
              </a:rPr>
              <a:t>z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on</a:t>
            </a:r>
            <a:r>
              <a:rPr sz="1650" b="1" dirty="0">
                <a:latin typeface="Palatino Linotype"/>
                <a:cs typeface="Palatino Linotype"/>
              </a:rPr>
              <a:t>e</a:t>
            </a:r>
            <a:r>
              <a:rPr sz="1650" b="1" spc="60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latin typeface="Palatino Linotype"/>
                <a:cs typeface="Palatino Linotype"/>
              </a:rPr>
              <a:t>d</a:t>
            </a:r>
            <a:r>
              <a:rPr sz="1650" b="1" spc="-10" dirty="0">
                <a:latin typeface="Palatino Linotype"/>
                <a:cs typeface="Palatino Linotype"/>
              </a:rPr>
              <a:t>i</a:t>
            </a:r>
            <a:r>
              <a:rPr sz="1650" b="1" spc="35" dirty="0">
                <a:latin typeface="Palatino Linotype"/>
                <a:cs typeface="Palatino Linotype"/>
              </a:rPr>
              <a:t> </a:t>
            </a:r>
            <a:r>
              <a:rPr sz="1650" b="1" spc="-50" dirty="0">
                <a:latin typeface="Palatino Linotype"/>
                <a:cs typeface="Palatino Linotype"/>
              </a:rPr>
              <a:t>l</a:t>
            </a:r>
            <a:r>
              <a:rPr sz="1650" b="1" spc="-20" dirty="0">
                <a:latin typeface="Palatino Linotype"/>
                <a:cs typeface="Palatino Linotype"/>
              </a:rPr>
              <a:t>o</a:t>
            </a:r>
            <a:r>
              <a:rPr sz="1650" b="1" dirty="0">
                <a:latin typeface="Palatino Linotype"/>
                <a:cs typeface="Palatino Linotype"/>
              </a:rPr>
              <a:t>tt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25" dirty="0">
                <a:latin typeface="Palatino Linotype"/>
                <a:cs typeface="Palatino Linotype"/>
              </a:rPr>
              <a:t>zzaz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on</a:t>
            </a:r>
            <a:r>
              <a:rPr sz="1650" b="1" spc="2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7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10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-1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acq</a:t>
            </a:r>
            <a:r>
              <a:rPr sz="1650" spc="-55" dirty="0">
                <a:latin typeface="Palatino Linotype"/>
                <a:cs typeface="Palatino Linotype"/>
              </a:rPr>
              <a:t>u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0" dirty="0">
                <a:latin typeface="Palatino Linotype"/>
                <a:cs typeface="Palatino Linotype"/>
              </a:rPr>
              <a:t>s</a:t>
            </a:r>
            <a:r>
              <a:rPr sz="1650" spc="-30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8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r</a:t>
            </a:r>
            <a:r>
              <a:rPr sz="1650" spc="35" dirty="0">
                <a:latin typeface="Palatino Linotype"/>
                <a:cs typeface="Palatino Linotype"/>
              </a:rPr>
              <a:t>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ucc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10" dirty="0">
                <a:latin typeface="Palatino Linotype"/>
                <a:cs typeface="Palatino Linotype"/>
              </a:rPr>
              <a:t>ss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, </a:t>
            </a:r>
            <a:r>
              <a:rPr sz="1650" spc="-190" dirty="0">
                <a:latin typeface="Palatino Linotype"/>
                <a:cs typeface="Palatino Linotype"/>
              </a:rPr>
              <a:t> </a:t>
            </a:r>
            <a:r>
              <a:rPr sz="1650" spc="-95" dirty="0">
                <a:latin typeface="Palatino Linotype"/>
                <a:cs typeface="Palatino Linotype"/>
              </a:rPr>
              <a:t>va</a:t>
            </a:r>
            <a:r>
              <a:rPr sz="1650" spc="-90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170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q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30" dirty="0">
                <a:latin typeface="Palatino Linotype"/>
                <a:cs typeface="Palatino Linotype"/>
              </a:rPr>
              <a:t>al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95" dirty="0">
                <a:latin typeface="Palatino Linotype"/>
                <a:cs typeface="Palatino Linotype"/>
              </a:rPr>
              <a:t> 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-35" dirty="0">
                <a:latin typeface="Palatino Linotype"/>
                <a:cs typeface="Palatino Linotype"/>
              </a:rPr>
              <a:t>al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4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acq</a:t>
            </a:r>
            <a:r>
              <a:rPr sz="1650" spc="-55" dirty="0">
                <a:latin typeface="Palatino Linotype"/>
                <a:cs typeface="Palatino Linotype"/>
              </a:rPr>
              <a:t>u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, </a:t>
            </a:r>
            <a:r>
              <a:rPr sz="1650" spc="-190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5" dirty="0">
                <a:latin typeface="Palatino Linotype"/>
                <a:cs typeface="Palatino Linotype"/>
              </a:rPr>
              <a:t> 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-35" dirty="0">
                <a:latin typeface="Palatino Linotype"/>
                <a:cs typeface="Palatino Linotype"/>
              </a:rPr>
              <a:t>al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4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n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25" dirty="0">
                <a:latin typeface="Palatino Linotype"/>
                <a:cs typeface="Palatino Linotype"/>
              </a:rPr>
              <a:t>ma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95" dirty="0">
                <a:latin typeface="Palatino Linotype"/>
                <a:cs typeface="Palatino Linotype"/>
              </a:rPr>
              <a:t> 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4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35" dirty="0">
                <a:latin typeface="Palatino Linotype"/>
                <a:cs typeface="Palatino Linotype"/>
              </a:rPr>
              <a:t>ll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6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30" dirty="0">
                <a:latin typeface="Palatino Linotype"/>
                <a:cs typeface="Palatino Linotype"/>
              </a:rPr>
              <a:t>zia, 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5" dirty="0">
                <a:latin typeface="Palatino Linotype"/>
                <a:cs typeface="Palatino Linotype"/>
              </a:rPr>
              <a:t>f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-15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all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10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latin typeface="Palatino Linotype"/>
                <a:cs typeface="Palatino Linotype"/>
              </a:rPr>
              <a:t>d</a:t>
            </a:r>
            <a:r>
              <a:rPr sz="1650" b="1" spc="15" dirty="0">
                <a:latin typeface="Palatino Linotype"/>
                <a:cs typeface="Palatino Linotype"/>
              </a:rPr>
              <a:t>a</a:t>
            </a:r>
            <a:r>
              <a:rPr sz="1650" b="1" dirty="0">
                <a:latin typeface="Palatino Linotype"/>
                <a:cs typeface="Palatino Linotype"/>
              </a:rPr>
              <a:t>ta</a:t>
            </a:r>
            <a:r>
              <a:rPr sz="1650" b="1" spc="10" dirty="0">
                <a:latin typeface="Palatino Linotype"/>
                <a:cs typeface="Palatino Linotype"/>
              </a:rPr>
              <a:t> </a:t>
            </a:r>
            <a:r>
              <a:rPr sz="1650" b="1" spc="-60" dirty="0">
                <a:latin typeface="Palatino Linotype"/>
                <a:cs typeface="Palatino Linotype"/>
              </a:rPr>
              <a:t>i</a:t>
            </a:r>
            <a:r>
              <a:rPr sz="1650" b="1" spc="-10" dirty="0">
                <a:latin typeface="Palatino Linotype"/>
                <a:cs typeface="Palatino Linotype"/>
              </a:rPr>
              <a:t>n</a:t>
            </a:r>
            <a:r>
              <a:rPr sz="1650" b="1" spc="25" dirty="0">
                <a:latin typeface="Palatino Linotype"/>
                <a:cs typeface="Palatino Linotype"/>
              </a:rPr>
              <a:t> </a:t>
            </a:r>
            <a:r>
              <a:rPr sz="1650" b="1" spc="0" dirty="0">
                <a:latin typeface="Palatino Linotype"/>
                <a:cs typeface="Palatino Linotype"/>
              </a:rPr>
              <a:t>c</a:t>
            </a:r>
            <a:r>
              <a:rPr sz="1650" b="1" spc="-20" dirty="0">
                <a:latin typeface="Palatino Linotype"/>
                <a:cs typeface="Palatino Linotype"/>
              </a:rPr>
              <a:t>u</a:t>
            </a:r>
            <a:r>
              <a:rPr sz="1650" b="1" dirty="0">
                <a:latin typeface="Palatino Linotype"/>
                <a:cs typeface="Palatino Linotype"/>
              </a:rPr>
              <a:t>i</a:t>
            </a:r>
            <a:r>
              <a:rPr sz="1650" b="1" spc="-15" dirty="0">
                <a:latin typeface="Palatino Linotype"/>
                <a:cs typeface="Palatino Linotype"/>
              </a:rPr>
              <a:t> 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l</a:t>
            </a:r>
            <a:r>
              <a:rPr sz="1650" b="1" spc="85" dirty="0">
                <a:latin typeface="Palatino Linotype"/>
                <a:cs typeface="Palatino Linotype"/>
              </a:rPr>
              <a:t> </a:t>
            </a:r>
            <a:r>
              <a:rPr sz="1650" b="1" spc="5" dirty="0">
                <a:latin typeface="Palatino Linotype"/>
                <a:cs typeface="Palatino Linotype"/>
              </a:rPr>
              <a:t>C</a:t>
            </a:r>
            <a:r>
              <a:rPr sz="1650" b="1" spc="-20" dirty="0">
                <a:latin typeface="Palatino Linotype"/>
                <a:cs typeface="Palatino Linotype"/>
              </a:rPr>
              <a:t>omun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60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latin typeface="Palatino Linotype"/>
                <a:cs typeface="Palatino Linotype"/>
              </a:rPr>
              <a:t>h</a:t>
            </a:r>
            <a:r>
              <a:rPr sz="1650" b="1" spc="-10" dirty="0">
                <a:latin typeface="Palatino Linotype"/>
                <a:cs typeface="Palatino Linotype"/>
              </a:rPr>
              <a:t>a</a:t>
            </a:r>
            <a:r>
              <a:rPr sz="1650" b="1" spc="10" dirty="0">
                <a:latin typeface="Palatino Linotype"/>
                <a:cs typeface="Palatino Linotype"/>
              </a:rPr>
              <a:t> </a:t>
            </a:r>
            <a:r>
              <a:rPr sz="1650" b="1" spc="5" dirty="0">
                <a:latin typeface="Palatino Linotype"/>
                <a:cs typeface="Palatino Linotype"/>
              </a:rPr>
              <a:t>r</a:t>
            </a:r>
            <a:r>
              <a:rPr sz="1650" b="1" spc="-50" dirty="0">
                <a:latin typeface="Palatino Linotype"/>
                <a:cs typeface="Palatino Linotype"/>
              </a:rPr>
              <a:t>il</a:t>
            </a: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spc="0" dirty="0">
                <a:latin typeface="Palatino Linotype"/>
                <a:cs typeface="Palatino Linotype"/>
              </a:rPr>
              <a:t>sc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dirty="0">
                <a:latin typeface="Palatino Linotype"/>
                <a:cs typeface="Palatino Linotype"/>
              </a:rPr>
              <a:t>to</a:t>
            </a:r>
            <a:r>
              <a:rPr sz="1650" b="1" spc="65" dirty="0">
                <a:latin typeface="Palatino Linotype"/>
                <a:cs typeface="Palatino Linotype"/>
              </a:rPr>
              <a:t> </a:t>
            </a:r>
            <a:r>
              <a:rPr sz="1650" b="1" spc="-60" dirty="0">
                <a:latin typeface="Palatino Linotype"/>
                <a:cs typeface="Palatino Linotype"/>
              </a:rPr>
              <a:t>l</a:t>
            </a:r>
            <a:r>
              <a:rPr sz="1650" b="1" spc="-15" dirty="0">
                <a:latin typeface="Palatino Linotype"/>
                <a:cs typeface="Palatino Linotype"/>
              </a:rPr>
              <a:t>’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AU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ZZ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170" dirty="0"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nu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ta</a:t>
            </a:r>
            <a:r>
              <a:rPr sz="16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1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tt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zzaz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938159" y="6273800"/>
            <a:ext cx="336550" cy="952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07859" y="6235700"/>
            <a:ext cx="1485900" cy="990600"/>
          </a:xfrm>
          <a:custGeom>
            <a:avLst/>
            <a:gdLst/>
            <a:ahLst/>
            <a:cxnLst/>
            <a:rect l="l" t="t" r="r" b="b"/>
            <a:pathLst>
              <a:path w="1485900" h="990600">
                <a:moveTo>
                  <a:pt x="1149912" y="19050"/>
                </a:moveTo>
                <a:lnTo>
                  <a:pt x="1136650" y="0"/>
                </a:lnTo>
                <a:lnTo>
                  <a:pt x="0" y="0"/>
                </a:lnTo>
                <a:lnTo>
                  <a:pt x="22028" y="19050"/>
                </a:lnTo>
                <a:lnTo>
                  <a:pt x="1149912" y="19050"/>
                </a:lnTo>
                <a:close/>
              </a:path>
              <a:path w="1485900" h="990600">
                <a:moveTo>
                  <a:pt x="1132669" y="979511"/>
                </a:moveTo>
                <a:lnTo>
                  <a:pt x="22028" y="19050"/>
                </a:lnTo>
                <a:lnTo>
                  <a:pt x="12699" y="19050"/>
                </a:lnTo>
                <a:lnTo>
                  <a:pt x="12699" y="990600"/>
                </a:lnTo>
                <a:lnTo>
                  <a:pt x="1130299" y="984250"/>
                </a:lnTo>
                <a:lnTo>
                  <a:pt x="1132669" y="979511"/>
                </a:lnTo>
                <a:close/>
              </a:path>
              <a:path w="1485900" h="990600">
                <a:moveTo>
                  <a:pt x="1485900" y="501649"/>
                </a:moveTo>
                <a:lnTo>
                  <a:pt x="1149912" y="19050"/>
                </a:lnTo>
                <a:lnTo>
                  <a:pt x="1130299" y="19050"/>
                </a:lnTo>
                <a:lnTo>
                  <a:pt x="1142999" y="31750"/>
                </a:lnTo>
                <a:lnTo>
                  <a:pt x="1142999" y="44450"/>
                </a:lnTo>
                <a:lnTo>
                  <a:pt x="1149349" y="44450"/>
                </a:lnTo>
                <a:lnTo>
                  <a:pt x="1155699" y="50800"/>
                </a:lnTo>
                <a:lnTo>
                  <a:pt x="1155699" y="63500"/>
                </a:lnTo>
                <a:lnTo>
                  <a:pt x="1162049" y="63500"/>
                </a:lnTo>
                <a:lnTo>
                  <a:pt x="1168399" y="69850"/>
                </a:lnTo>
                <a:lnTo>
                  <a:pt x="1168399" y="82550"/>
                </a:lnTo>
                <a:lnTo>
                  <a:pt x="1174749" y="82550"/>
                </a:lnTo>
                <a:lnTo>
                  <a:pt x="1187449" y="95250"/>
                </a:lnTo>
                <a:lnTo>
                  <a:pt x="1187449" y="107950"/>
                </a:lnTo>
                <a:lnTo>
                  <a:pt x="1193799" y="107950"/>
                </a:lnTo>
                <a:lnTo>
                  <a:pt x="1200149" y="114300"/>
                </a:lnTo>
                <a:lnTo>
                  <a:pt x="1200149" y="127000"/>
                </a:lnTo>
                <a:lnTo>
                  <a:pt x="1206499" y="127000"/>
                </a:lnTo>
                <a:lnTo>
                  <a:pt x="1212849" y="133350"/>
                </a:lnTo>
                <a:lnTo>
                  <a:pt x="1212849" y="146050"/>
                </a:lnTo>
                <a:lnTo>
                  <a:pt x="1219199" y="146050"/>
                </a:lnTo>
                <a:lnTo>
                  <a:pt x="1231899" y="158750"/>
                </a:lnTo>
                <a:lnTo>
                  <a:pt x="1231899" y="171450"/>
                </a:lnTo>
                <a:lnTo>
                  <a:pt x="1238249" y="171450"/>
                </a:lnTo>
                <a:lnTo>
                  <a:pt x="1244599" y="177800"/>
                </a:lnTo>
                <a:lnTo>
                  <a:pt x="1244599" y="190500"/>
                </a:lnTo>
                <a:lnTo>
                  <a:pt x="1250949" y="190500"/>
                </a:lnTo>
                <a:lnTo>
                  <a:pt x="1257299" y="196850"/>
                </a:lnTo>
                <a:lnTo>
                  <a:pt x="1257299" y="209550"/>
                </a:lnTo>
                <a:lnTo>
                  <a:pt x="1263649" y="209550"/>
                </a:lnTo>
                <a:lnTo>
                  <a:pt x="1269999" y="215900"/>
                </a:lnTo>
                <a:lnTo>
                  <a:pt x="1269999" y="228600"/>
                </a:lnTo>
                <a:lnTo>
                  <a:pt x="1276349" y="228600"/>
                </a:lnTo>
                <a:lnTo>
                  <a:pt x="1289049" y="241300"/>
                </a:lnTo>
                <a:lnTo>
                  <a:pt x="1289049" y="254000"/>
                </a:lnTo>
                <a:lnTo>
                  <a:pt x="1295399" y="254000"/>
                </a:lnTo>
                <a:lnTo>
                  <a:pt x="1301749" y="260350"/>
                </a:lnTo>
                <a:lnTo>
                  <a:pt x="1301749" y="273050"/>
                </a:lnTo>
                <a:lnTo>
                  <a:pt x="1308099" y="273050"/>
                </a:lnTo>
                <a:lnTo>
                  <a:pt x="1314449" y="279400"/>
                </a:lnTo>
                <a:lnTo>
                  <a:pt x="1314449" y="292100"/>
                </a:lnTo>
                <a:lnTo>
                  <a:pt x="1320799" y="292100"/>
                </a:lnTo>
                <a:lnTo>
                  <a:pt x="1333499" y="304800"/>
                </a:lnTo>
                <a:lnTo>
                  <a:pt x="1333499" y="317500"/>
                </a:lnTo>
                <a:lnTo>
                  <a:pt x="1339849" y="317500"/>
                </a:lnTo>
                <a:lnTo>
                  <a:pt x="1346199" y="323850"/>
                </a:lnTo>
                <a:lnTo>
                  <a:pt x="1346199" y="336550"/>
                </a:lnTo>
                <a:lnTo>
                  <a:pt x="1352549" y="336550"/>
                </a:lnTo>
                <a:lnTo>
                  <a:pt x="1358899" y="342900"/>
                </a:lnTo>
                <a:lnTo>
                  <a:pt x="1358899" y="355600"/>
                </a:lnTo>
                <a:lnTo>
                  <a:pt x="1365249" y="355600"/>
                </a:lnTo>
                <a:lnTo>
                  <a:pt x="1377949" y="368300"/>
                </a:lnTo>
                <a:lnTo>
                  <a:pt x="1377949" y="381000"/>
                </a:lnTo>
                <a:lnTo>
                  <a:pt x="1384299" y="381000"/>
                </a:lnTo>
                <a:lnTo>
                  <a:pt x="1390649" y="387350"/>
                </a:lnTo>
                <a:lnTo>
                  <a:pt x="1390649" y="400050"/>
                </a:lnTo>
                <a:lnTo>
                  <a:pt x="1396999" y="400050"/>
                </a:lnTo>
                <a:lnTo>
                  <a:pt x="1403349" y="406400"/>
                </a:lnTo>
                <a:lnTo>
                  <a:pt x="1403349" y="419100"/>
                </a:lnTo>
                <a:lnTo>
                  <a:pt x="1409699" y="419100"/>
                </a:lnTo>
                <a:lnTo>
                  <a:pt x="1416049" y="425450"/>
                </a:lnTo>
                <a:lnTo>
                  <a:pt x="1416049" y="438150"/>
                </a:lnTo>
                <a:lnTo>
                  <a:pt x="1422399" y="438150"/>
                </a:lnTo>
                <a:lnTo>
                  <a:pt x="1435099" y="450850"/>
                </a:lnTo>
                <a:lnTo>
                  <a:pt x="1435099" y="463550"/>
                </a:lnTo>
                <a:lnTo>
                  <a:pt x="1441449" y="463550"/>
                </a:lnTo>
                <a:lnTo>
                  <a:pt x="1447799" y="469900"/>
                </a:lnTo>
                <a:lnTo>
                  <a:pt x="1447799" y="482600"/>
                </a:lnTo>
                <a:lnTo>
                  <a:pt x="1454149" y="482600"/>
                </a:lnTo>
                <a:lnTo>
                  <a:pt x="1460499" y="488950"/>
                </a:lnTo>
                <a:lnTo>
                  <a:pt x="1460499" y="501650"/>
                </a:lnTo>
                <a:lnTo>
                  <a:pt x="1466849" y="501650"/>
                </a:lnTo>
                <a:lnTo>
                  <a:pt x="1466849" y="529012"/>
                </a:lnTo>
                <a:lnTo>
                  <a:pt x="1485900" y="501649"/>
                </a:lnTo>
                <a:close/>
              </a:path>
              <a:path w="1485900" h="990600">
                <a:moveTo>
                  <a:pt x="1466849" y="529012"/>
                </a:moveTo>
                <a:lnTo>
                  <a:pt x="1466849" y="501650"/>
                </a:lnTo>
                <a:lnTo>
                  <a:pt x="1454149" y="514350"/>
                </a:lnTo>
                <a:lnTo>
                  <a:pt x="1447799" y="527050"/>
                </a:lnTo>
                <a:lnTo>
                  <a:pt x="1435619" y="543372"/>
                </a:lnTo>
                <a:lnTo>
                  <a:pt x="1414621" y="575200"/>
                </a:lnTo>
                <a:lnTo>
                  <a:pt x="1384299" y="615950"/>
                </a:lnTo>
                <a:lnTo>
                  <a:pt x="1377949" y="628650"/>
                </a:lnTo>
                <a:lnTo>
                  <a:pt x="1371599" y="635000"/>
                </a:lnTo>
                <a:lnTo>
                  <a:pt x="1365249" y="647700"/>
                </a:lnTo>
                <a:lnTo>
                  <a:pt x="1352549" y="660400"/>
                </a:lnTo>
                <a:lnTo>
                  <a:pt x="1346199" y="673100"/>
                </a:lnTo>
                <a:lnTo>
                  <a:pt x="1339849" y="679450"/>
                </a:lnTo>
                <a:lnTo>
                  <a:pt x="1333499" y="692150"/>
                </a:lnTo>
                <a:lnTo>
                  <a:pt x="1327149" y="698500"/>
                </a:lnTo>
                <a:lnTo>
                  <a:pt x="1320799" y="711200"/>
                </a:lnTo>
                <a:lnTo>
                  <a:pt x="1314449" y="717550"/>
                </a:lnTo>
                <a:lnTo>
                  <a:pt x="1308099" y="730250"/>
                </a:lnTo>
                <a:lnTo>
                  <a:pt x="1295399" y="742950"/>
                </a:lnTo>
                <a:lnTo>
                  <a:pt x="1289049" y="755650"/>
                </a:lnTo>
                <a:lnTo>
                  <a:pt x="1282699" y="762000"/>
                </a:lnTo>
                <a:lnTo>
                  <a:pt x="1276349" y="774700"/>
                </a:lnTo>
                <a:lnTo>
                  <a:pt x="1269999" y="781050"/>
                </a:lnTo>
                <a:lnTo>
                  <a:pt x="1263649" y="793750"/>
                </a:lnTo>
                <a:lnTo>
                  <a:pt x="1250949" y="806450"/>
                </a:lnTo>
                <a:lnTo>
                  <a:pt x="1244599" y="819150"/>
                </a:lnTo>
                <a:lnTo>
                  <a:pt x="1238249" y="825500"/>
                </a:lnTo>
                <a:lnTo>
                  <a:pt x="1231899" y="838200"/>
                </a:lnTo>
                <a:lnTo>
                  <a:pt x="1225549" y="844550"/>
                </a:lnTo>
                <a:lnTo>
                  <a:pt x="1219199" y="857250"/>
                </a:lnTo>
                <a:lnTo>
                  <a:pt x="1206499" y="869950"/>
                </a:lnTo>
                <a:lnTo>
                  <a:pt x="1200149" y="882650"/>
                </a:lnTo>
                <a:lnTo>
                  <a:pt x="1193799" y="889000"/>
                </a:lnTo>
                <a:lnTo>
                  <a:pt x="1187449" y="901700"/>
                </a:lnTo>
                <a:lnTo>
                  <a:pt x="1181099" y="908050"/>
                </a:lnTo>
                <a:lnTo>
                  <a:pt x="1174749" y="920750"/>
                </a:lnTo>
                <a:lnTo>
                  <a:pt x="1168399" y="927100"/>
                </a:lnTo>
                <a:lnTo>
                  <a:pt x="1162049" y="939800"/>
                </a:lnTo>
                <a:lnTo>
                  <a:pt x="1149349" y="952500"/>
                </a:lnTo>
                <a:lnTo>
                  <a:pt x="1142999" y="965200"/>
                </a:lnTo>
                <a:lnTo>
                  <a:pt x="1136649" y="971550"/>
                </a:lnTo>
                <a:lnTo>
                  <a:pt x="1132669" y="979511"/>
                </a:lnTo>
                <a:lnTo>
                  <a:pt x="1145491" y="990600"/>
                </a:lnTo>
                <a:lnTo>
                  <a:pt x="1466849" y="529012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20559" y="6254750"/>
            <a:ext cx="1454149" cy="9715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07859" y="6235700"/>
            <a:ext cx="1485900" cy="1003300"/>
          </a:xfrm>
          <a:custGeom>
            <a:avLst/>
            <a:gdLst/>
            <a:ahLst/>
            <a:cxnLst/>
            <a:rect l="l" t="t" r="r" b="b"/>
            <a:pathLst>
              <a:path w="1485900" h="1003300">
                <a:moveTo>
                  <a:pt x="1485900" y="501649"/>
                </a:moveTo>
                <a:lnTo>
                  <a:pt x="1136650" y="0"/>
                </a:lnTo>
                <a:lnTo>
                  <a:pt x="0" y="0"/>
                </a:lnTo>
                <a:lnTo>
                  <a:pt x="0" y="1003300"/>
                </a:lnTo>
                <a:lnTo>
                  <a:pt x="12700" y="100330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117600" y="31749"/>
                </a:lnTo>
                <a:lnTo>
                  <a:pt x="1117600" y="25399"/>
                </a:lnTo>
                <a:lnTo>
                  <a:pt x="1130300" y="31749"/>
                </a:lnTo>
                <a:lnTo>
                  <a:pt x="1130300" y="43850"/>
                </a:lnTo>
                <a:lnTo>
                  <a:pt x="1447550" y="504762"/>
                </a:lnTo>
                <a:lnTo>
                  <a:pt x="1454150" y="495299"/>
                </a:lnTo>
                <a:lnTo>
                  <a:pt x="1454150" y="547254"/>
                </a:lnTo>
                <a:lnTo>
                  <a:pt x="1485900" y="501649"/>
                </a:lnTo>
                <a:close/>
              </a:path>
              <a:path w="1485900" h="100330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485900" h="1003300">
                <a:moveTo>
                  <a:pt x="31750" y="9715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971550"/>
                </a:lnTo>
                <a:lnTo>
                  <a:pt x="31750" y="971550"/>
                </a:lnTo>
                <a:close/>
              </a:path>
              <a:path w="1485900" h="1003300">
                <a:moveTo>
                  <a:pt x="1122028" y="971550"/>
                </a:moveTo>
                <a:lnTo>
                  <a:pt x="12700" y="971550"/>
                </a:lnTo>
                <a:lnTo>
                  <a:pt x="31750" y="990600"/>
                </a:lnTo>
                <a:lnTo>
                  <a:pt x="31750" y="1003300"/>
                </a:lnTo>
                <a:lnTo>
                  <a:pt x="1117600" y="1003300"/>
                </a:lnTo>
                <a:lnTo>
                  <a:pt x="1117600" y="977900"/>
                </a:lnTo>
                <a:lnTo>
                  <a:pt x="1122028" y="971550"/>
                </a:lnTo>
                <a:close/>
              </a:path>
              <a:path w="1485900" h="1003300">
                <a:moveTo>
                  <a:pt x="31750" y="1003300"/>
                </a:moveTo>
                <a:lnTo>
                  <a:pt x="31750" y="990600"/>
                </a:lnTo>
                <a:lnTo>
                  <a:pt x="12700" y="971550"/>
                </a:lnTo>
                <a:lnTo>
                  <a:pt x="12700" y="1003300"/>
                </a:lnTo>
                <a:lnTo>
                  <a:pt x="31750" y="1003300"/>
                </a:lnTo>
                <a:close/>
              </a:path>
              <a:path w="1485900" h="1003300">
                <a:moveTo>
                  <a:pt x="1130300" y="31749"/>
                </a:moveTo>
                <a:lnTo>
                  <a:pt x="1117600" y="25399"/>
                </a:lnTo>
                <a:lnTo>
                  <a:pt x="1121970" y="31749"/>
                </a:lnTo>
                <a:lnTo>
                  <a:pt x="1130300" y="31749"/>
                </a:lnTo>
                <a:close/>
              </a:path>
              <a:path w="1485900" h="1003300">
                <a:moveTo>
                  <a:pt x="1121970" y="31749"/>
                </a:moveTo>
                <a:lnTo>
                  <a:pt x="1117600" y="25399"/>
                </a:lnTo>
                <a:lnTo>
                  <a:pt x="1117600" y="31749"/>
                </a:lnTo>
                <a:lnTo>
                  <a:pt x="1121970" y="31749"/>
                </a:lnTo>
                <a:close/>
              </a:path>
              <a:path w="1485900" h="1003300">
                <a:moveTo>
                  <a:pt x="1130300" y="971550"/>
                </a:moveTo>
                <a:lnTo>
                  <a:pt x="1121970" y="971632"/>
                </a:lnTo>
                <a:lnTo>
                  <a:pt x="1117600" y="977900"/>
                </a:lnTo>
                <a:lnTo>
                  <a:pt x="1130300" y="971550"/>
                </a:lnTo>
                <a:close/>
              </a:path>
              <a:path w="1485900" h="1003300">
                <a:moveTo>
                  <a:pt x="1130300" y="1003300"/>
                </a:moveTo>
                <a:lnTo>
                  <a:pt x="1130300" y="971550"/>
                </a:lnTo>
                <a:lnTo>
                  <a:pt x="1117600" y="977900"/>
                </a:lnTo>
                <a:lnTo>
                  <a:pt x="1117600" y="1003300"/>
                </a:lnTo>
                <a:lnTo>
                  <a:pt x="1130300" y="1003300"/>
                </a:lnTo>
                <a:close/>
              </a:path>
              <a:path w="1485900" h="1003300">
                <a:moveTo>
                  <a:pt x="1130300" y="43850"/>
                </a:moveTo>
                <a:lnTo>
                  <a:pt x="1130300" y="31749"/>
                </a:lnTo>
                <a:lnTo>
                  <a:pt x="1121970" y="31749"/>
                </a:lnTo>
                <a:lnTo>
                  <a:pt x="1130300" y="43850"/>
                </a:lnTo>
                <a:close/>
              </a:path>
              <a:path w="1485900" h="1003300">
                <a:moveTo>
                  <a:pt x="1454150" y="547254"/>
                </a:moveTo>
                <a:lnTo>
                  <a:pt x="1454150" y="514349"/>
                </a:lnTo>
                <a:lnTo>
                  <a:pt x="1447550" y="504762"/>
                </a:lnTo>
                <a:lnTo>
                  <a:pt x="1122028" y="971550"/>
                </a:lnTo>
                <a:lnTo>
                  <a:pt x="1130300" y="971550"/>
                </a:lnTo>
                <a:lnTo>
                  <a:pt x="1130300" y="1003300"/>
                </a:lnTo>
                <a:lnTo>
                  <a:pt x="1136650" y="1003300"/>
                </a:lnTo>
                <a:lnTo>
                  <a:pt x="1454150" y="547254"/>
                </a:lnTo>
                <a:close/>
              </a:path>
              <a:path w="1485900" h="1003300">
                <a:moveTo>
                  <a:pt x="1454150" y="514349"/>
                </a:moveTo>
                <a:lnTo>
                  <a:pt x="1454150" y="495299"/>
                </a:lnTo>
                <a:lnTo>
                  <a:pt x="1447550" y="504762"/>
                </a:lnTo>
                <a:lnTo>
                  <a:pt x="1454150" y="5143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 txBox="1"/>
          <p:nvPr/>
        </p:nvSpPr>
        <p:spPr>
          <a:xfrm>
            <a:off x="985631" y="6369050"/>
            <a:ext cx="958850" cy="73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1855"/>
              </a:lnSpc>
            </a:pPr>
            <a:r>
              <a:rPr sz="1550" b="1" i="1" spc="-20" dirty="0">
                <a:latin typeface="Palatino Linotype"/>
                <a:cs typeface="Palatino Linotype"/>
              </a:rPr>
              <a:t>R</a:t>
            </a:r>
            <a:r>
              <a:rPr sz="1550" b="1" i="1" spc="30" dirty="0">
                <a:latin typeface="Palatino Linotype"/>
                <a:cs typeface="Palatino Linotype"/>
              </a:rPr>
              <a:t>i</a:t>
            </a:r>
            <a:r>
              <a:rPr sz="1550" b="1" i="1" dirty="0">
                <a:latin typeface="Palatino Linotype"/>
                <a:cs typeface="Palatino Linotype"/>
              </a:rPr>
              <a:t>s.</a:t>
            </a:r>
            <a:r>
              <a:rPr sz="1550" b="1" i="1" spc="-75" dirty="0">
                <a:latin typeface="Palatino Linotype"/>
                <a:cs typeface="Palatino Linotype"/>
              </a:rPr>
              <a:t> </a:t>
            </a:r>
            <a:r>
              <a:rPr sz="1550" b="1" i="1" spc="-30" dirty="0">
                <a:latin typeface="Palatino Linotype"/>
                <a:cs typeface="Palatino Linotype"/>
              </a:rPr>
              <a:t>M</a:t>
            </a:r>
            <a:r>
              <a:rPr sz="1550" b="1" i="1" spc="20" dirty="0">
                <a:latin typeface="Palatino Linotype"/>
                <a:cs typeface="Palatino Linotype"/>
              </a:rPr>
              <a:t>i</a:t>
            </a:r>
            <a:r>
              <a:rPr sz="1550" b="1" i="1" spc="-15" dirty="0">
                <a:latin typeface="Palatino Linotype"/>
                <a:cs typeface="Palatino Linotype"/>
              </a:rPr>
              <a:t>n.</a:t>
            </a:r>
            <a:endParaRPr sz="1550">
              <a:latin typeface="Palatino Linotype"/>
              <a:cs typeface="Palatino Linotype"/>
            </a:endParaRPr>
          </a:p>
          <a:p>
            <a:pPr marL="12700" marR="6350" indent="57150">
              <a:lnSpc>
                <a:spcPts val="1850"/>
              </a:lnSpc>
              <a:spcBef>
                <a:spcPts val="65"/>
              </a:spcBef>
            </a:pPr>
            <a:r>
              <a:rPr sz="1550" b="1" i="1" spc="-15" dirty="0">
                <a:latin typeface="Palatino Linotype"/>
                <a:cs typeface="Palatino Linotype"/>
              </a:rPr>
              <a:t>n</a:t>
            </a:r>
            <a:r>
              <a:rPr sz="1550" b="1" i="1" dirty="0">
                <a:latin typeface="Palatino Linotype"/>
                <a:cs typeface="Palatino Linotype"/>
              </a:rPr>
              <a:t>.</a:t>
            </a:r>
            <a:r>
              <a:rPr sz="1550" b="1" i="1" spc="-25" dirty="0">
                <a:latin typeface="Palatino Linotype"/>
                <a:cs typeface="Palatino Linotype"/>
              </a:rPr>
              <a:t> </a:t>
            </a:r>
            <a:r>
              <a:rPr sz="1550" b="1" i="1" spc="25" dirty="0">
                <a:latin typeface="Palatino Linotype"/>
                <a:cs typeface="Palatino Linotype"/>
              </a:rPr>
              <a:t>31</a:t>
            </a:r>
            <a:r>
              <a:rPr sz="1550" b="1" i="1" dirty="0">
                <a:latin typeface="Palatino Linotype"/>
                <a:cs typeface="Palatino Linotype"/>
              </a:rPr>
              <a:t>9</a:t>
            </a:r>
            <a:r>
              <a:rPr sz="1550" b="1" i="1" spc="-65" dirty="0">
                <a:latin typeface="Palatino Linotype"/>
                <a:cs typeface="Palatino Linotype"/>
              </a:rPr>
              <a:t> </a:t>
            </a:r>
            <a:r>
              <a:rPr sz="1550" b="1" i="1" spc="-15" dirty="0">
                <a:latin typeface="Palatino Linotype"/>
                <a:cs typeface="Palatino Linotype"/>
              </a:rPr>
              <a:t>d</a:t>
            </a:r>
            <a:r>
              <a:rPr sz="1550" b="1" i="1" spc="10" dirty="0">
                <a:latin typeface="Palatino Linotype"/>
                <a:cs typeface="Palatino Linotype"/>
              </a:rPr>
              <a:t>e</a:t>
            </a:r>
            <a:r>
              <a:rPr sz="1550" b="1" i="1" dirty="0">
                <a:latin typeface="Palatino Linotype"/>
                <a:cs typeface="Palatino Linotype"/>
              </a:rPr>
              <a:t>l </a:t>
            </a:r>
            <a:r>
              <a:rPr sz="1550" b="1" i="1" spc="15" dirty="0">
                <a:latin typeface="Palatino Linotype"/>
                <a:cs typeface="Palatino Linotype"/>
              </a:rPr>
              <a:t>24</a:t>
            </a:r>
            <a:r>
              <a:rPr sz="1550" b="1" i="1" spc="0" dirty="0">
                <a:latin typeface="Palatino Linotype"/>
                <a:cs typeface="Palatino Linotype"/>
              </a:rPr>
              <a:t>/</a:t>
            </a:r>
            <a:r>
              <a:rPr sz="1550" b="1" i="1" spc="15" dirty="0">
                <a:latin typeface="Palatino Linotype"/>
                <a:cs typeface="Palatino Linotype"/>
              </a:rPr>
              <a:t>07</a:t>
            </a:r>
            <a:r>
              <a:rPr sz="1550" b="1" i="1" spc="0" dirty="0">
                <a:latin typeface="Palatino Linotype"/>
                <a:cs typeface="Palatino Linotype"/>
              </a:rPr>
              <a:t>/</a:t>
            </a:r>
            <a:r>
              <a:rPr sz="1550" b="1" i="1" spc="25" dirty="0">
                <a:latin typeface="Palatino Linotype"/>
                <a:cs typeface="Palatino Linotype"/>
              </a:rPr>
              <a:t>2</a:t>
            </a:r>
            <a:r>
              <a:rPr sz="1550" b="1" i="1" spc="-25" dirty="0">
                <a:latin typeface="Palatino Linotype"/>
                <a:cs typeface="Palatino Linotype"/>
              </a:rPr>
              <a:t>0</a:t>
            </a:r>
            <a:r>
              <a:rPr sz="1550" b="1" i="1" spc="25" dirty="0">
                <a:latin typeface="Palatino Linotype"/>
                <a:cs typeface="Palatino Linotype"/>
              </a:rPr>
              <a:t>08</a:t>
            </a:r>
            <a:endParaRPr sz="15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20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04959" y="1504950"/>
            <a:ext cx="517525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5909" y="1644650"/>
            <a:ext cx="521335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49504" y="1543050"/>
            <a:ext cx="3517900" cy="7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15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etto</a:t>
            </a:r>
            <a:r>
              <a:rPr sz="2400" b="1" spc="114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dirty="0">
                <a:latin typeface="Palatino Linotype"/>
                <a:cs typeface="Palatino Linotype"/>
              </a:rPr>
              <a:t>ttizzazi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endParaRPr sz="2400">
              <a:latin typeface="Palatino Linotype"/>
              <a:cs typeface="Palatino Linotype"/>
            </a:endParaRPr>
          </a:p>
          <a:p>
            <a:pPr marR="1905" algn="ctr">
              <a:lnSpc>
                <a:spcPct val="100000"/>
              </a:lnSpc>
              <a:spcBef>
                <a:spcPts val="70"/>
              </a:spcBef>
            </a:pPr>
            <a:r>
              <a:rPr sz="2400" b="1" i="1" dirty="0">
                <a:latin typeface="Palatino Linotype"/>
                <a:cs typeface="Palatino Linotype"/>
              </a:rPr>
              <a:t>-</a:t>
            </a:r>
            <a:r>
              <a:rPr sz="2400" b="1" i="1" spc="-35" dirty="0">
                <a:latin typeface="Palatino Linotype"/>
                <a:cs typeface="Palatino Linotype"/>
              </a:rPr>
              <a:t> </a:t>
            </a:r>
            <a:r>
              <a:rPr sz="2400" b="1" i="1" dirty="0">
                <a:latin typeface="Palatino Linotype"/>
                <a:cs typeface="Palatino Linotype"/>
              </a:rPr>
              <a:t>gi</a:t>
            </a:r>
            <a:r>
              <a:rPr sz="2400" b="1" i="1" spc="15" dirty="0">
                <a:latin typeface="Palatino Linotype"/>
                <a:cs typeface="Palatino Linotype"/>
              </a:rPr>
              <a:t>ur</a:t>
            </a:r>
            <a:r>
              <a:rPr sz="2400" b="1" i="1" dirty="0">
                <a:latin typeface="Palatino Linotype"/>
                <a:cs typeface="Palatino Linotype"/>
              </a:rPr>
              <a:t>i</a:t>
            </a:r>
            <a:r>
              <a:rPr sz="2400" b="1" i="1" spc="-30" dirty="0">
                <a:latin typeface="Palatino Linotype"/>
                <a:cs typeface="Palatino Linotype"/>
              </a:rPr>
              <a:t>s</a:t>
            </a:r>
            <a:r>
              <a:rPr sz="2400" b="1" i="1" spc="15" dirty="0">
                <a:latin typeface="Palatino Linotype"/>
                <a:cs typeface="Palatino Linotype"/>
              </a:rPr>
              <a:t>prud</a:t>
            </a:r>
            <a:r>
              <a:rPr sz="2400" b="1" i="1" spc="-15" dirty="0">
                <a:latin typeface="Palatino Linotype"/>
                <a:cs typeface="Palatino Linotype"/>
              </a:rPr>
              <a:t>e</a:t>
            </a:r>
            <a:r>
              <a:rPr sz="2400" b="1" i="1" spc="15" dirty="0">
                <a:latin typeface="Palatino Linotype"/>
                <a:cs typeface="Palatino Linotype"/>
              </a:rPr>
              <a:t>n</a:t>
            </a:r>
            <a:r>
              <a:rPr sz="2400" b="1" i="1" dirty="0">
                <a:latin typeface="Palatino Linotype"/>
                <a:cs typeface="Palatino Linotype"/>
              </a:rPr>
              <a:t>za</a:t>
            </a:r>
            <a:r>
              <a:rPr sz="2400" b="1" i="1" spc="114" dirty="0">
                <a:latin typeface="Palatino Linotype"/>
                <a:cs typeface="Palatino Linotype"/>
              </a:rPr>
              <a:t> </a:t>
            </a:r>
            <a:r>
              <a:rPr sz="2400" b="1" i="1" dirty="0">
                <a:latin typeface="Palatino Linotype"/>
                <a:cs typeface="Palatino Linotype"/>
              </a:rPr>
              <a:t>‐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09709" y="3352800"/>
            <a:ext cx="6654800" cy="1771650"/>
          </a:xfrm>
          <a:custGeom>
            <a:avLst/>
            <a:gdLst/>
            <a:ahLst/>
            <a:cxnLst/>
            <a:rect l="l" t="t" r="r" b="b"/>
            <a:pathLst>
              <a:path w="6654800" h="1771650">
                <a:moveTo>
                  <a:pt x="50800" y="1771650"/>
                </a:moveTo>
                <a:lnTo>
                  <a:pt x="6350" y="1758950"/>
                </a:lnTo>
                <a:lnTo>
                  <a:pt x="6350" y="1689100"/>
                </a:lnTo>
                <a:lnTo>
                  <a:pt x="0" y="1689100"/>
                </a:lnTo>
                <a:lnTo>
                  <a:pt x="0" y="1771650"/>
                </a:lnTo>
                <a:lnTo>
                  <a:pt x="50800" y="1771650"/>
                </a:lnTo>
                <a:close/>
              </a:path>
              <a:path w="6654800" h="1771650">
                <a:moveTo>
                  <a:pt x="6350" y="1625600"/>
                </a:moveTo>
                <a:lnTo>
                  <a:pt x="6350" y="1543050"/>
                </a:lnTo>
                <a:lnTo>
                  <a:pt x="0" y="1543050"/>
                </a:lnTo>
                <a:lnTo>
                  <a:pt x="0" y="1625600"/>
                </a:lnTo>
                <a:lnTo>
                  <a:pt x="6350" y="1625600"/>
                </a:lnTo>
                <a:close/>
              </a:path>
              <a:path w="6654800" h="1771650">
                <a:moveTo>
                  <a:pt x="6350" y="1479550"/>
                </a:moveTo>
                <a:lnTo>
                  <a:pt x="6350" y="1397000"/>
                </a:lnTo>
                <a:lnTo>
                  <a:pt x="0" y="1397000"/>
                </a:lnTo>
                <a:lnTo>
                  <a:pt x="0" y="1479550"/>
                </a:lnTo>
                <a:lnTo>
                  <a:pt x="6350" y="1479550"/>
                </a:lnTo>
                <a:close/>
              </a:path>
              <a:path w="6654800" h="1771650">
                <a:moveTo>
                  <a:pt x="6350" y="1333500"/>
                </a:moveTo>
                <a:lnTo>
                  <a:pt x="6350" y="1244600"/>
                </a:lnTo>
                <a:lnTo>
                  <a:pt x="0" y="1244600"/>
                </a:lnTo>
                <a:lnTo>
                  <a:pt x="0" y="1333500"/>
                </a:lnTo>
                <a:lnTo>
                  <a:pt x="6350" y="1333500"/>
                </a:lnTo>
                <a:close/>
              </a:path>
              <a:path w="6654800" h="1771650">
                <a:moveTo>
                  <a:pt x="6350" y="1181100"/>
                </a:moveTo>
                <a:lnTo>
                  <a:pt x="6350" y="1098550"/>
                </a:lnTo>
                <a:lnTo>
                  <a:pt x="0" y="1098550"/>
                </a:lnTo>
                <a:lnTo>
                  <a:pt x="0" y="1181100"/>
                </a:lnTo>
                <a:lnTo>
                  <a:pt x="6350" y="1181100"/>
                </a:lnTo>
                <a:close/>
              </a:path>
              <a:path w="6654800" h="1771650">
                <a:moveTo>
                  <a:pt x="6350" y="1035050"/>
                </a:moveTo>
                <a:lnTo>
                  <a:pt x="6350" y="952500"/>
                </a:lnTo>
                <a:lnTo>
                  <a:pt x="0" y="952500"/>
                </a:lnTo>
                <a:lnTo>
                  <a:pt x="0" y="1035050"/>
                </a:lnTo>
                <a:lnTo>
                  <a:pt x="6350" y="1035050"/>
                </a:lnTo>
                <a:close/>
              </a:path>
              <a:path w="6654800" h="1771650">
                <a:moveTo>
                  <a:pt x="6350" y="889000"/>
                </a:moveTo>
                <a:lnTo>
                  <a:pt x="6350" y="806450"/>
                </a:lnTo>
                <a:lnTo>
                  <a:pt x="0" y="806450"/>
                </a:lnTo>
                <a:lnTo>
                  <a:pt x="0" y="889000"/>
                </a:lnTo>
                <a:lnTo>
                  <a:pt x="6350" y="889000"/>
                </a:lnTo>
                <a:close/>
              </a:path>
              <a:path w="6654800" h="1771650">
                <a:moveTo>
                  <a:pt x="6350" y="742950"/>
                </a:moveTo>
                <a:lnTo>
                  <a:pt x="6350" y="660400"/>
                </a:lnTo>
                <a:lnTo>
                  <a:pt x="0" y="660400"/>
                </a:lnTo>
                <a:lnTo>
                  <a:pt x="0" y="742950"/>
                </a:lnTo>
                <a:lnTo>
                  <a:pt x="6350" y="742950"/>
                </a:lnTo>
                <a:close/>
              </a:path>
              <a:path w="6654800" h="1771650">
                <a:moveTo>
                  <a:pt x="6350" y="596900"/>
                </a:moveTo>
                <a:lnTo>
                  <a:pt x="6350" y="514350"/>
                </a:lnTo>
                <a:lnTo>
                  <a:pt x="0" y="514350"/>
                </a:lnTo>
                <a:lnTo>
                  <a:pt x="0" y="596900"/>
                </a:lnTo>
                <a:lnTo>
                  <a:pt x="6350" y="596900"/>
                </a:lnTo>
                <a:close/>
              </a:path>
              <a:path w="6654800" h="1771650">
                <a:moveTo>
                  <a:pt x="6350" y="450850"/>
                </a:moveTo>
                <a:lnTo>
                  <a:pt x="6350" y="368300"/>
                </a:lnTo>
                <a:lnTo>
                  <a:pt x="0" y="368300"/>
                </a:lnTo>
                <a:lnTo>
                  <a:pt x="0" y="450850"/>
                </a:lnTo>
                <a:lnTo>
                  <a:pt x="6350" y="450850"/>
                </a:lnTo>
                <a:close/>
              </a:path>
              <a:path w="6654800" h="1771650">
                <a:moveTo>
                  <a:pt x="6350" y="304800"/>
                </a:moveTo>
                <a:lnTo>
                  <a:pt x="6350" y="215900"/>
                </a:lnTo>
                <a:lnTo>
                  <a:pt x="0" y="215900"/>
                </a:lnTo>
                <a:lnTo>
                  <a:pt x="0" y="304800"/>
                </a:lnTo>
                <a:lnTo>
                  <a:pt x="6350" y="304800"/>
                </a:lnTo>
                <a:close/>
              </a:path>
              <a:path w="6654800" h="1771650">
                <a:moveTo>
                  <a:pt x="6350" y="152400"/>
                </a:moveTo>
                <a:lnTo>
                  <a:pt x="6350" y="69850"/>
                </a:lnTo>
                <a:lnTo>
                  <a:pt x="0" y="69850"/>
                </a:lnTo>
                <a:lnTo>
                  <a:pt x="0" y="152400"/>
                </a:lnTo>
                <a:lnTo>
                  <a:pt x="6350" y="152400"/>
                </a:lnTo>
                <a:close/>
              </a:path>
              <a:path w="6654800" h="1771650">
                <a:moveTo>
                  <a:pt x="95250" y="6350"/>
                </a:moveTo>
                <a:lnTo>
                  <a:pt x="95250" y="0"/>
                </a:lnTo>
                <a:lnTo>
                  <a:pt x="6350" y="0"/>
                </a:lnTo>
                <a:lnTo>
                  <a:pt x="6350" y="6350"/>
                </a:lnTo>
                <a:lnTo>
                  <a:pt x="95250" y="6350"/>
                </a:lnTo>
                <a:close/>
              </a:path>
              <a:path w="6654800" h="1771650">
                <a:moveTo>
                  <a:pt x="241300" y="6350"/>
                </a:moveTo>
                <a:lnTo>
                  <a:pt x="241300" y="0"/>
                </a:lnTo>
                <a:lnTo>
                  <a:pt x="152400" y="0"/>
                </a:lnTo>
                <a:lnTo>
                  <a:pt x="152400" y="6350"/>
                </a:lnTo>
                <a:lnTo>
                  <a:pt x="241300" y="6350"/>
                </a:lnTo>
                <a:close/>
              </a:path>
              <a:path w="6654800" h="1771650">
                <a:moveTo>
                  <a:pt x="387349" y="6350"/>
                </a:moveTo>
                <a:lnTo>
                  <a:pt x="387349" y="0"/>
                </a:lnTo>
                <a:lnTo>
                  <a:pt x="304800" y="0"/>
                </a:lnTo>
                <a:lnTo>
                  <a:pt x="304800" y="6350"/>
                </a:lnTo>
                <a:lnTo>
                  <a:pt x="387349" y="6350"/>
                </a:lnTo>
                <a:close/>
              </a:path>
              <a:path w="6654800" h="1771650">
                <a:moveTo>
                  <a:pt x="533399" y="6350"/>
                </a:moveTo>
                <a:lnTo>
                  <a:pt x="533399" y="0"/>
                </a:lnTo>
                <a:lnTo>
                  <a:pt x="450849" y="0"/>
                </a:lnTo>
                <a:lnTo>
                  <a:pt x="450849" y="6350"/>
                </a:lnTo>
                <a:lnTo>
                  <a:pt x="533399" y="6350"/>
                </a:lnTo>
                <a:close/>
              </a:path>
              <a:path w="6654800" h="1771650">
                <a:moveTo>
                  <a:pt x="679449" y="6350"/>
                </a:moveTo>
                <a:lnTo>
                  <a:pt x="679449" y="0"/>
                </a:lnTo>
                <a:lnTo>
                  <a:pt x="596899" y="0"/>
                </a:lnTo>
                <a:lnTo>
                  <a:pt x="596899" y="6350"/>
                </a:lnTo>
                <a:lnTo>
                  <a:pt x="679449" y="6350"/>
                </a:lnTo>
                <a:close/>
              </a:path>
              <a:path w="6654800" h="1771650">
                <a:moveTo>
                  <a:pt x="825499" y="6350"/>
                </a:moveTo>
                <a:lnTo>
                  <a:pt x="825499" y="0"/>
                </a:lnTo>
                <a:lnTo>
                  <a:pt x="742949" y="0"/>
                </a:lnTo>
                <a:lnTo>
                  <a:pt x="742949" y="6350"/>
                </a:lnTo>
                <a:lnTo>
                  <a:pt x="825499" y="6350"/>
                </a:lnTo>
                <a:close/>
              </a:path>
              <a:path w="6654800" h="1771650">
                <a:moveTo>
                  <a:pt x="971549" y="6350"/>
                </a:moveTo>
                <a:lnTo>
                  <a:pt x="971549" y="0"/>
                </a:lnTo>
                <a:lnTo>
                  <a:pt x="888999" y="0"/>
                </a:lnTo>
                <a:lnTo>
                  <a:pt x="888999" y="6350"/>
                </a:lnTo>
                <a:lnTo>
                  <a:pt x="971549" y="6350"/>
                </a:lnTo>
                <a:close/>
              </a:path>
              <a:path w="6654800" h="1771650">
                <a:moveTo>
                  <a:pt x="1123949" y="6350"/>
                </a:moveTo>
                <a:lnTo>
                  <a:pt x="1123949" y="0"/>
                </a:lnTo>
                <a:lnTo>
                  <a:pt x="1035049" y="0"/>
                </a:lnTo>
                <a:lnTo>
                  <a:pt x="1035049" y="6350"/>
                </a:lnTo>
                <a:lnTo>
                  <a:pt x="1123949" y="6350"/>
                </a:lnTo>
                <a:close/>
              </a:path>
              <a:path w="6654800" h="1771650">
                <a:moveTo>
                  <a:pt x="1269999" y="6350"/>
                </a:moveTo>
                <a:lnTo>
                  <a:pt x="1269999" y="0"/>
                </a:lnTo>
                <a:lnTo>
                  <a:pt x="1181099" y="0"/>
                </a:lnTo>
                <a:lnTo>
                  <a:pt x="1181099" y="6350"/>
                </a:lnTo>
                <a:lnTo>
                  <a:pt x="1269999" y="6350"/>
                </a:lnTo>
                <a:close/>
              </a:path>
              <a:path w="6654800" h="1771650">
                <a:moveTo>
                  <a:pt x="1416049" y="6350"/>
                </a:moveTo>
                <a:lnTo>
                  <a:pt x="1416049" y="0"/>
                </a:lnTo>
                <a:lnTo>
                  <a:pt x="1333499" y="0"/>
                </a:lnTo>
                <a:lnTo>
                  <a:pt x="1333499" y="6350"/>
                </a:lnTo>
                <a:lnTo>
                  <a:pt x="1416049" y="6350"/>
                </a:lnTo>
                <a:close/>
              </a:path>
              <a:path w="6654800" h="1771650">
                <a:moveTo>
                  <a:pt x="1562099" y="6350"/>
                </a:moveTo>
                <a:lnTo>
                  <a:pt x="1562099" y="0"/>
                </a:lnTo>
                <a:lnTo>
                  <a:pt x="1479549" y="0"/>
                </a:lnTo>
                <a:lnTo>
                  <a:pt x="1479549" y="6350"/>
                </a:lnTo>
                <a:lnTo>
                  <a:pt x="1562099" y="6350"/>
                </a:lnTo>
                <a:close/>
              </a:path>
              <a:path w="6654800" h="1771650">
                <a:moveTo>
                  <a:pt x="1708149" y="6350"/>
                </a:moveTo>
                <a:lnTo>
                  <a:pt x="1708149" y="0"/>
                </a:lnTo>
                <a:lnTo>
                  <a:pt x="1625599" y="0"/>
                </a:lnTo>
                <a:lnTo>
                  <a:pt x="1625599" y="6350"/>
                </a:lnTo>
                <a:lnTo>
                  <a:pt x="1708149" y="6350"/>
                </a:lnTo>
                <a:close/>
              </a:path>
              <a:path w="6654800" h="1771650">
                <a:moveTo>
                  <a:pt x="1854199" y="6350"/>
                </a:moveTo>
                <a:lnTo>
                  <a:pt x="1854199" y="0"/>
                </a:lnTo>
                <a:lnTo>
                  <a:pt x="1771649" y="0"/>
                </a:lnTo>
                <a:lnTo>
                  <a:pt x="1771649" y="6350"/>
                </a:lnTo>
                <a:lnTo>
                  <a:pt x="1854199" y="6350"/>
                </a:lnTo>
                <a:close/>
              </a:path>
              <a:path w="6654800" h="1771650">
                <a:moveTo>
                  <a:pt x="2000249" y="6350"/>
                </a:moveTo>
                <a:lnTo>
                  <a:pt x="2000249" y="0"/>
                </a:lnTo>
                <a:lnTo>
                  <a:pt x="1917699" y="0"/>
                </a:lnTo>
                <a:lnTo>
                  <a:pt x="1917699" y="6350"/>
                </a:lnTo>
                <a:lnTo>
                  <a:pt x="2000249" y="6350"/>
                </a:lnTo>
                <a:close/>
              </a:path>
              <a:path w="6654800" h="1771650">
                <a:moveTo>
                  <a:pt x="2152649" y="6350"/>
                </a:moveTo>
                <a:lnTo>
                  <a:pt x="2152649" y="0"/>
                </a:lnTo>
                <a:lnTo>
                  <a:pt x="2063749" y="0"/>
                </a:lnTo>
                <a:lnTo>
                  <a:pt x="2063749" y="6350"/>
                </a:lnTo>
                <a:lnTo>
                  <a:pt x="2152649" y="6350"/>
                </a:lnTo>
                <a:close/>
              </a:path>
              <a:path w="6654800" h="1771650">
                <a:moveTo>
                  <a:pt x="2298699" y="6350"/>
                </a:moveTo>
                <a:lnTo>
                  <a:pt x="2298699" y="0"/>
                </a:lnTo>
                <a:lnTo>
                  <a:pt x="2209799" y="0"/>
                </a:lnTo>
                <a:lnTo>
                  <a:pt x="2209799" y="6350"/>
                </a:lnTo>
                <a:lnTo>
                  <a:pt x="2298699" y="6350"/>
                </a:lnTo>
                <a:close/>
              </a:path>
              <a:path w="6654800" h="1771650">
                <a:moveTo>
                  <a:pt x="2444749" y="6350"/>
                </a:moveTo>
                <a:lnTo>
                  <a:pt x="2444749" y="0"/>
                </a:lnTo>
                <a:lnTo>
                  <a:pt x="2362199" y="0"/>
                </a:lnTo>
                <a:lnTo>
                  <a:pt x="2362199" y="6350"/>
                </a:lnTo>
                <a:lnTo>
                  <a:pt x="2444749" y="6350"/>
                </a:lnTo>
                <a:close/>
              </a:path>
              <a:path w="6654800" h="1771650">
                <a:moveTo>
                  <a:pt x="2590799" y="6350"/>
                </a:moveTo>
                <a:lnTo>
                  <a:pt x="2590799" y="0"/>
                </a:lnTo>
                <a:lnTo>
                  <a:pt x="2508249" y="0"/>
                </a:lnTo>
                <a:lnTo>
                  <a:pt x="2508249" y="6350"/>
                </a:lnTo>
                <a:lnTo>
                  <a:pt x="2590799" y="6350"/>
                </a:lnTo>
                <a:close/>
              </a:path>
              <a:path w="6654800" h="1771650">
                <a:moveTo>
                  <a:pt x="2736849" y="6350"/>
                </a:moveTo>
                <a:lnTo>
                  <a:pt x="2736849" y="0"/>
                </a:lnTo>
                <a:lnTo>
                  <a:pt x="2654299" y="0"/>
                </a:lnTo>
                <a:lnTo>
                  <a:pt x="2654299" y="6350"/>
                </a:lnTo>
                <a:lnTo>
                  <a:pt x="2736849" y="6350"/>
                </a:lnTo>
                <a:close/>
              </a:path>
              <a:path w="6654800" h="1771650">
                <a:moveTo>
                  <a:pt x="2882899" y="6350"/>
                </a:moveTo>
                <a:lnTo>
                  <a:pt x="2882899" y="0"/>
                </a:lnTo>
                <a:lnTo>
                  <a:pt x="2800349" y="0"/>
                </a:lnTo>
                <a:lnTo>
                  <a:pt x="2800349" y="6350"/>
                </a:lnTo>
                <a:lnTo>
                  <a:pt x="2882899" y="6350"/>
                </a:lnTo>
                <a:close/>
              </a:path>
              <a:path w="6654800" h="1771650">
                <a:moveTo>
                  <a:pt x="3028949" y="6350"/>
                </a:moveTo>
                <a:lnTo>
                  <a:pt x="3028949" y="0"/>
                </a:lnTo>
                <a:lnTo>
                  <a:pt x="2946399" y="0"/>
                </a:lnTo>
                <a:lnTo>
                  <a:pt x="2946399" y="6350"/>
                </a:lnTo>
                <a:lnTo>
                  <a:pt x="3028949" y="6350"/>
                </a:lnTo>
                <a:close/>
              </a:path>
              <a:path w="6654800" h="1771650">
                <a:moveTo>
                  <a:pt x="3174999" y="6350"/>
                </a:moveTo>
                <a:lnTo>
                  <a:pt x="3174999" y="0"/>
                </a:lnTo>
                <a:lnTo>
                  <a:pt x="3092449" y="0"/>
                </a:lnTo>
                <a:lnTo>
                  <a:pt x="3092449" y="6350"/>
                </a:lnTo>
                <a:lnTo>
                  <a:pt x="3174999" y="6350"/>
                </a:lnTo>
                <a:close/>
              </a:path>
              <a:path w="6654800" h="1771650">
                <a:moveTo>
                  <a:pt x="3327400" y="6350"/>
                </a:moveTo>
                <a:lnTo>
                  <a:pt x="3327400" y="0"/>
                </a:lnTo>
                <a:lnTo>
                  <a:pt x="3238499" y="0"/>
                </a:lnTo>
                <a:lnTo>
                  <a:pt x="3238499" y="6350"/>
                </a:lnTo>
                <a:lnTo>
                  <a:pt x="3327400" y="6350"/>
                </a:lnTo>
                <a:close/>
              </a:path>
              <a:path w="6654800" h="1771650">
                <a:moveTo>
                  <a:pt x="3473450" y="6350"/>
                </a:moveTo>
                <a:lnTo>
                  <a:pt x="3473450" y="0"/>
                </a:lnTo>
                <a:lnTo>
                  <a:pt x="3390900" y="0"/>
                </a:lnTo>
                <a:lnTo>
                  <a:pt x="3390900" y="6350"/>
                </a:lnTo>
                <a:lnTo>
                  <a:pt x="3473450" y="6350"/>
                </a:lnTo>
                <a:close/>
              </a:path>
              <a:path w="6654800" h="1771650">
                <a:moveTo>
                  <a:pt x="3619500" y="6350"/>
                </a:moveTo>
                <a:lnTo>
                  <a:pt x="3619500" y="0"/>
                </a:lnTo>
                <a:lnTo>
                  <a:pt x="3536950" y="0"/>
                </a:lnTo>
                <a:lnTo>
                  <a:pt x="3536950" y="6350"/>
                </a:lnTo>
                <a:lnTo>
                  <a:pt x="3619500" y="6350"/>
                </a:lnTo>
                <a:close/>
              </a:path>
              <a:path w="6654800" h="1771650">
                <a:moveTo>
                  <a:pt x="3765550" y="6350"/>
                </a:moveTo>
                <a:lnTo>
                  <a:pt x="3765550" y="0"/>
                </a:lnTo>
                <a:lnTo>
                  <a:pt x="3683000" y="0"/>
                </a:lnTo>
                <a:lnTo>
                  <a:pt x="3683000" y="6350"/>
                </a:lnTo>
                <a:lnTo>
                  <a:pt x="3765550" y="6350"/>
                </a:lnTo>
                <a:close/>
              </a:path>
              <a:path w="6654800" h="1771650">
                <a:moveTo>
                  <a:pt x="3911600" y="6350"/>
                </a:moveTo>
                <a:lnTo>
                  <a:pt x="3911600" y="0"/>
                </a:lnTo>
                <a:lnTo>
                  <a:pt x="3829050" y="0"/>
                </a:lnTo>
                <a:lnTo>
                  <a:pt x="3829050" y="6350"/>
                </a:lnTo>
                <a:lnTo>
                  <a:pt x="3911600" y="6350"/>
                </a:lnTo>
                <a:close/>
              </a:path>
              <a:path w="6654800" h="1771650">
                <a:moveTo>
                  <a:pt x="4057650" y="6350"/>
                </a:moveTo>
                <a:lnTo>
                  <a:pt x="4057650" y="0"/>
                </a:lnTo>
                <a:lnTo>
                  <a:pt x="3975100" y="0"/>
                </a:lnTo>
                <a:lnTo>
                  <a:pt x="3975100" y="6350"/>
                </a:lnTo>
                <a:lnTo>
                  <a:pt x="4057650" y="6350"/>
                </a:lnTo>
                <a:close/>
              </a:path>
              <a:path w="6654800" h="1771650">
                <a:moveTo>
                  <a:pt x="4203700" y="6350"/>
                </a:moveTo>
                <a:lnTo>
                  <a:pt x="4203700" y="0"/>
                </a:lnTo>
                <a:lnTo>
                  <a:pt x="4121150" y="0"/>
                </a:lnTo>
                <a:lnTo>
                  <a:pt x="4121150" y="6350"/>
                </a:lnTo>
                <a:lnTo>
                  <a:pt x="4203700" y="6350"/>
                </a:lnTo>
                <a:close/>
              </a:path>
              <a:path w="6654800" h="1771650">
                <a:moveTo>
                  <a:pt x="4356100" y="6350"/>
                </a:moveTo>
                <a:lnTo>
                  <a:pt x="4356100" y="0"/>
                </a:lnTo>
                <a:lnTo>
                  <a:pt x="4267200" y="0"/>
                </a:lnTo>
                <a:lnTo>
                  <a:pt x="4267200" y="6350"/>
                </a:lnTo>
                <a:lnTo>
                  <a:pt x="4356100" y="6350"/>
                </a:lnTo>
                <a:close/>
              </a:path>
              <a:path w="6654800" h="1771650">
                <a:moveTo>
                  <a:pt x="4502150" y="6350"/>
                </a:moveTo>
                <a:lnTo>
                  <a:pt x="4502150" y="0"/>
                </a:lnTo>
                <a:lnTo>
                  <a:pt x="4419600" y="0"/>
                </a:lnTo>
                <a:lnTo>
                  <a:pt x="4419600" y="6350"/>
                </a:lnTo>
                <a:lnTo>
                  <a:pt x="4502150" y="6350"/>
                </a:lnTo>
                <a:close/>
              </a:path>
              <a:path w="6654800" h="1771650">
                <a:moveTo>
                  <a:pt x="4648200" y="6350"/>
                </a:moveTo>
                <a:lnTo>
                  <a:pt x="4648200" y="0"/>
                </a:lnTo>
                <a:lnTo>
                  <a:pt x="4565650" y="0"/>
                </a:lnTo>
                <a:lnTo>
                  <a:pt x="4565650" y="6350"/>
                </a:lnTo>
                <a:lnTo>
                  <a:pt x="4648200" y="6350"/>
                </a:lnTo>
                <a:close/>
              </a:path>
              <a:path w="6654800" h="1771650">
                <a:moveTo>
                  <a:pt x="4794250" y="6350"/>
                </a:moveTo>
                <a:lnTo>
                  <a:pt x="4794250" y="0"/>
                </a:lnTo>
                <a:lnTo>
                  <a:pt x="4711700" y="0"/>
                </a:lnTo>
                <a:lnTo>
                  <a:pt x="4711700" y="6350"/>
                </a:lnTo>
                <a:lnTo>
                  <a:pt x="4794250" y="6350"/>
                </a:lnTo>
                <a:close/>
              </a:path>
              <a:path w="6654800" h="1771650">
                <a:moveTo>
                  <a:pt x="4940300" y="6350"/>
                </a:moveTo>
                <a:lnTo>
                  <a:pt x="4940300" y="0"/>
                </a:lnTo>
                <a:lnTo>
                  <a:pt x="4857750" y="0"/>
                </a:lnTo>
                <a:lnTo>
                  <a:pt x="4857750" y="6350"/>
                </a:lnTo>
                <a:lnTo>
                  <a:pt x="4940300" y="6350"/>
                </a:lnTo>
                <a:close/>
              </a:path>
              <a:path w="6654800" h="1771650">
                <a:moveTo>
                  <a:pt x="5086350" y="6350"/>
                </a:moveTo>
                <a:lnTo>
                  <a:pt x="5086350" y="0"/>
                </a:lnTo>
                <a:lnTo>
                  <a:pt x="5003800" y="0"/>
                </a:lnTo>
                <a:lnTo>
                  <a:pt x="5003800" y="6350"/>
                </a:lnTo>
                <a:lnTo>
                  <a:pt x="5086350" y="6350"/>
                </a:lnTo>
                <a:close/>
              </a:path>
              <a:path w="6654800" h="1771650">
                <a:moveTo>
                  <a:pt x="5232400" y="6350"/>
                </a:moveTo>
                <a:lnTo>
                  <a:pt x="5232400" y="0"/>
                </a:lnTo>
                <a:lnTo>
                  <a:pt x="5149850" y="0"/>
                </a:lnTo>
                <a:lnTo>
                  <a:pt x="5149850" y="6350"/>
                </a:lnTo>
                <a:lnTo>
                  <a:pt x="5232400" y="6350"/>
                </a:lnTo>
                <a:close/>
              </a:path>
              <a:path w="6654800" h="1771650">
                <a:moveTo>
                  <a:pt x="5384800" y="6350"/>
                </a:moveTo>
                <a:lnTo>
                  <a:pt x="5384800" y="0"/>
                </a:lnTo>
                <a:lnTo>
                  <a:pt x="5295900" y="0"/>
                </a:lnTo>
                <a:lnTo>
                  <a:pt x="5295900" y="6350"/>
                </a:lnTo>
                <a:lnTo>
                  <a:pt x="5384800" y="6350"/>
                </a:lnTo>
                <a:close/>
              </a:path>
              <a:path w="6654800" h="1771650">
                <a:moveTo>
                  <a:pt x="5530850" y="6350"/>
                </a:moveTo>
                <a:lnTo>
                  <a:pt x="5530850" y="0"/>
                </a:lnTo>
                <a:lnTo>
                  <a:pt x="5441950" y="0"/>
                </a:lnTo>
                <a:lnTo>
                  <a:pt x="5441950" y="6350"/>
                </a:lnTo>
                <a:lnTo>
                  <a:pt x="5530850" y="6350"/>
                </a:lnTo>
                <a:close/>
              </a:path>
              <a:path w="6654800" h="1771650">
                <a:moveTo>
                  <a:pt x="5676900" y="6350"/>
                </a:moveTo>
                <a:lnTo>
                  <a:pt x="5676900" y="0"/>
                </a:lnTo>
                <a:lnTo>
                  <a:pt x="5594350" y="0"/>
                </a:lnTo>
                <a:lnTo>
                  <a:pt x="5594350" y="6350"/>
                </a:lnTo>
                <a:lnTo>
                  <a:pt x="5676900" y="6350"/>
                </a:lnTo>
                <a:close/>
              </a:path>
              <a:path w="6654800" h="1771650">
                <a:moveTo>
                  <a:pt x="5822950" y="6350"/>
                </a:moveTo>
                <a:lnTo>
                  <a:pt x="5822950" y="0"/>
                </a:lnTo>
                <a:lnTo>
                  <a:pt x="5740400" y="0"/>
                </a:lnTo>
                <a:lnTo>
                  <a:pt x="5740400" y="6350"/>
                </a:lnTo>
                <a:lnTo>
                  <a:pt x="5822950" y="6350"/>
                </a:lnTo>
                <a:close/>
              </a:path>
              <a:path w="6654800" h="1771650">
                <a:moveTo>
                  <a:pt x="5969000" y="6350"/>
                </a:moveTo>
                <a:lnTo>
                  <a:pt x="5969000" y="0"/>
                </a:lnTo>
                <a:lnTo>
                  <a:pt x="5886450" y="0"/>
                </a:lnTo>
                <a:lnTo>
                  <a:pt x="5886450" y="6350"/>
                </a:lnTo>
                <a:lnTo>
                  <a:pt x="5969000" y="6350"/>
                </a:lnTo>
                <a:close/>
              </a:path>
              <a:path w="6654800" h="1771650">
                <a:moveTo>
                  <a:pt x="6115050" y="6350"/>
                </a:moveTo>
                <a:lnTo>
                  <a:pt x="6115050" y="0"/>
                </a:lnTo>
                <a:lnTo>
                  <a:pt x="6032500" y="0"/>
                </a:lnTo>
                <a:lnTo>
                  <a:pt x="6032500" y="6350"/>
                </a:lnTo>
                <a:lnTo>
                  <a:pt x="6115050" y="6350"/>
                </a:lnTo>
                <a:close/>
              </a:path>
              <a:path w="6654800" h="1771650">
                <a:moveTo>
                  <a:pt x="6261100" y="6350"/>
                </a:moveTo>
                <a:lnTo>
                  <a:pt x="6261100" y="0"/>
                </a:lnTo>
                <a:lnTo>
                  <a:pt x="6178550" y="0"/>
                </a:lnTo>
                <a:lnTo>
                  <a:pt x="6178550" y="6350"/>
                </a:lnTo>
                <a:lnTo>
                  <a:pt x="6261100" y="6350"/>
                </a:lnTo>
                <a:close/>
              </a:path>
              <a:path w="6654800" h="1771650">
                <a:moveTo>
                  <a:pt x="6413500" y="6350"/>
                </a:moveTo>
                <a:lnTo>
                  <a:pt x="6413500" y="0"/>
                </a:lnTo>
                <a:lnTo>
                  <a:pt x="6324600" y="0"/>
                </a:lnTo>
                <a:lnTo>
                  <a:pt x="6324600" y="6350"/>
                </a:lnTo>
                <a:lnTo>
                  <a:pt x="6413500" y="6350"/>
                </a:lnTo>
                <a:close/>
              </a:path>
              <a:path w="6654800" h="1771650">
                <a:moveTo>
                  <a:pt x="6559550" y="6350"/>
                </a:moveTo>
                <a:lnTo>
                  <a:pt x="6559550" y="0"/>
                </a:lnTo>
                <a:lnTo>
                  <a:pt x="6470650" y="0"/>
                </a:lnTo>
                <a:lnTo>
                  <a:pt x="6470650" y="6350"/>
                </a:lnTo>
                <a:lnTo>
                  <a:pt x="6559550" y="6350"/>
                </a:lnTo>
                <a:close/>
              </a:path>
              <a:path w="6654800" h="1771650">
                <a:moveTo>
                  <a:pt x="6654800" y="6350"/>
                </a:moveTo>
                <a:lnTo>
                  <a:pt x="6654800" y="0"/>
                </a:lnTo>
                <a:lnTo>
                  <a:pt x="6623050" y="0"/>
                </a:lnTo>
                <a:lnTo>
                  <a:pt x="6623050" y="6350"/>
                </a:lnTo>
                <a:lnTo>
                  <a:pt x="6654800" y="6350"/>
                </a:lnTo>
                <a:close/>
              </a:path>
              <a:path w="6654800" h="1771650">
                <a:moveTo>
                  <a:pt x="6654800" y="69850"/>
                </a:moveTo>
                <a:lnTo>
                  <a:pt x="6654800" y="6350"/>
                </a:lnTo>
                <a:lnTo>
                  <a:pt x="6642100" y="6350"/>
                </a:lnTo>
                <a:lnTo>
                  <a:pt x="6642100" y="69850"/>
                </a:lnTo>
                <a:lnTo>
                  <a:pt x="6654800" y="69850"/>
                </a:lnTo>
                <a:close/>
              </a:path>
              <a:path w="6654800" h="1771650">
                <a:moveTo>
                  <a:pt x="6654800" y="215900"/>
                </a:moveTo>
                <a:lnTo>
                  <a:pt x="6654800" y="133350"/>
                </a:lnTo>
                <a:lnTo>
                  <a:pt x="6642100" y="133350"/>
                </a:lnTo>
                <a:lnTo>
                  <a:pt x="6642100" y="215900"/>
                </a:lnTo>
                <a:lnTo>
                  <a:pt x="6654800" y="215900"/>
                </a:lnTo>
                <a:close/>
              </a:path>
              <a:path w="6654800" h="1771650">
                <a:moveTo>
                  <a:pt x="6654800" y="368300"/>
                </a:moveTo>
                <a:lnTo>
                  <a:pt x="6654800" y="279400"/>
                </a:lnTo>
                <a:lnTo>
                  <a:pt x="6642100" y="279400"/>
                </a:lnTo>
                <a:lnTo>
                  <a:pt x="6642100" y="368300"/>
                </a:lnTo>
                <a:lnTo>
                  <a:pt x="6654800" y="368300"/>
                </a:lnTo>
                <a:close/>
              </a:path>
              <a:path w="6654800" h="1771650">
                <a:moveTo>
                  <a:pt x="6654800" y="514350"/>
                </a:moveTo>
                <a:lnTo>
                  <a:pt x="6654800" y="425450"/>
                </a:lnTo>
                <a:lnTo>
                  <a:pt x="6642100" y="425450"/>
                </a:lnTo>
                <a:lnTo>
                  <a:pt x="6642100" y="514350"/>
                </a:lnTo>
                <a:lnTo>
                  <a:pt x="6654800" y="514350"/>
                </a:lnTo>
                <a:close/>
              </a:path>
              <a:path w="6654800" h="1771650">
                <a:moveTo>
                  <a:pt x="6654800" y="660400"/>
                </a:moveTo>
                <a:lnTo>
                  <a:pt x="6654800" y="577850"/>
                </a:lnTo>
                <a:lnTo>
                  <a:pt x="6642100" y="577850"/>
                </a:lnTo>
                <a:lnTo>
                  <a:pt x="6642100" y="660400"/>
                </a:lnTo>
                <a:lnTo>
                  <a:pt x="6654800" y="660400"/>
                </a:lnTo>
                <a:close/>
              </a:path>
              <a:path w="6654800" h="1771650">
                <a:moveTo>
                  <a:pt x="6654800" y="806450"/>
                </a:moveTo>
                <a:lnTo>
                  <a:pt x="6654800" y="723900"/>
                </a:lnTo>
                <a:lnTo>
                  <a:pt x="6642100" y="723900"/>
                </a:lnTo>
                <a:lnTo>
                  <a:pt x="6642100" y="806450"/>
                </a:lnTo>
                <a:lnTo>
                  <a:pt x="6654800" y="806450"/>
                </a:lnTo>
                <a:close/>
              </a:path>
              <a:path w="6654800" h="1771650">
                <a:moveTo>
                  <a:pt x="6654800" y="952500"/>
                </a:moveTo>
                <a:lnTo>
                  <a:pt x="6654800" y="869950"/>
                </a:lnTo>
                <a:lnTo>
                  <a:pt x="6642100" y="869950"/>
                </a:lnTo>
                <a:lnTo>
                  <a:pt x="6642100" y="952500"/>
                </a:lnTo>
                <a:lnTo>
                  <a:pt x="6654800" y="952500"/>
                </a:lnTo>
                <a:close/>
              </a:path>
              <a:path w="6654800" h="1771650">
                <a:moveTo>
                  <a:pt x="6654800" y="1098550"/>
                </a:moveTo>
                <a:lnTo>
                  <a:pt x="6654800" y="1016000"/>
                </a:lnTo>
                <a:lnTo>
                  <a:pt x="6642100" y="1016000"/>
                </a:lnTo>
                <a:lnTo>
                  <a:pt x="6642100" y="1098550"/>
                </a:lnTo>
                <a:lnTo>
                  <a:pt x="6654800" y="1098550"/>
                </a:lnTo>
                <a:close/>
              </a:path>
              <a:path w="6654800" h="1771650">
                <a:moveTo>
                  <a:pt x="6654800" y="1244600"/>
                </a:moveTo>
                <a:lnTo>
                  <a:pt x="6654800" y="1162050"/>
                </a:lnTo>
                <a:lnTo>
                  <a:pt x="6642100" y="1162050"/>
                </a:lnTo>
                <a:lnTo>
                  <a:pt x="6642100" y="1244600"/>
                </a:lnTo>
                <a:lnTo>
                  <a:pt x="6654800" y="1244600"/>
                </a:lnTo>
                <a:close/>
              </a:path>
              <a:path w="6654800" h="1771650">
                <a:moveTo>
                  <a:pt x="6654800" y="1397000"/>
                </a:moveTo>
                <a:lnTo>
                  <a:pt x="6654800" y="1308100"/>
                </a:lnTo>
                <a:lnTo>
                  <a:pt x="6642100" y="1308100"/>
                </a:lnTo>
                <a:lnTo>
                  <a:pt x="6642100" y="1397000"/>
                </a:lnTo>
                <a:lnTo>
                  <a:pt x="6654800" y="1397000"/>
                </a:lnTo>
                <a:close/>
              </a:path>
              <a:path w="6654800" h="1771650">
                <a:moveTo>
                  <a:pt x="6654800" y="1543050"/>
                </a:moveTo>
                <a:lnTo>
                  <a:pt x="6654800" y="1454150"/>
                </a:lnTo>
                <a:lnTo>
                  <a:pt x="6642100" y="1454150"/>
                </a:lnTo>
                <a:lnTo>
                  <a:pt x="6642100" y="1543050"/>
                </a:lnTo>
                <a:lnTo>
                  <a:pt x="6654800" y="1543050"/>
                </a:lnTo>
                <a:close/>
              </a:path>
              <a:path w="6654800" h="1771650">
                <a:moveTo>
                  <a:pt x="6654800" y="1689100"/>
                </a:moveTo>
                <a:lnTo>
                  <a:pt x="6654800" y="1606550"/>
                </a:lnTo>
                <a:lnTo>
                  <a:pt x="6642100" y="1606550"/>
                </a:lnTo>
                <a:lnTo>
                  <a:pt x="6642100" y="1689100"/>
                </a:lnTo>
                <a:lnTo>
                  <a:pt x="6654800" y="1689100"/>
                </a:lnTo>
                <a:close/>
              </a:path>
              <a:path w="6654800" h="1771650">
                <a:moveTo>
                  <a:pt x="6654800" y="1771650"/>
                </a:moveTo>
                <a:lnTo>
                  <a:pt x="6654800" y="1752600"/>
                </a:lnTo>
                <a:lnTo>
                  <a:pt x="6642100" y="1752600"/>
                </a:lnTo>
                <a:lnTo>
                  <a:pt x="6642100" y="1771650"/>
                </a:lnTo>
                <a:lnTo>
                  <a:pt x="6654800" y="17716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16059" y="3359150"/>
            <a:ext cx="6635750" cy="176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09709" y="3352800"/>
            <a:ext cx="6654800" cy="1784350"/>
          </a:xfrm>
          <a:custGeom>
            <a:avLst/>
            <a:gdLst/>
            <a:ahLst/>
            <a:cxnLst/>
            <a:rect l="l" t="t" r="r" b="b"/>
            <a:pathLst>
              <a:path w="6654800" h="1784350">
                <a:moveTo>
                  <a:pt x="19050" y="1758950"/>
                </a:moveTo>
                <a:lnTo>
                  <a:pt x="19050" y="1689100"/>
                </a:lnTo>
                <a:lnTo>
                  <a:pt x="0" y="1689100"/>
                </a:lnTo>
                <a:lnTo>
                  <a:pt x="0" y="1771650"/>
                </a:lnTo>
                <a:lnTo>
                  <a:pt x="6350" y="1771650"/>
                </a:lnTo>
                <a:lnTo>
                  <a:pt x="6350" y="1758950"/>
                </a:lnTo>
                <a:lnTo>
                  <a:pt x="19050" y="1758950"/>
                </a:lnTo>
                <a:close/>
              </a:path>
              <a:path w="6654800" h="1784350">
                <a:moveTo>
                  <a:pt x="50800" y="1784350"/>
                </a:moveTo>
                <a:lnTo>
                  <a:pt x="50800" y="1758950"/>
                </a:lnTo>
                <a:lnTo>
                  <a:pt x="6350" y="1758950"/>
                </a:lnTo>
                <a:lnTo>
                  <a:pt x="6350" y="1771650"/>
                </a:lnTo>
                <a:lnTo>
                  <a:pt x="19050" y="1771650"/>
                </a:lnTo>
                <a:lnTo>
                  <a:pt x="19050" y="1784350"/>
                </a:lnTo>
                <a:lnTo>
                  <a:pt x="50800" y="1784350"/>
                </a:lnTo>
                <a:close/>
              </a:path>
              <a:path w="6654800" h="1784350">
                <a:moveTo>
                  <a:pt x="19050" y="1784350"/>
                </a:moveTo>
                <a:lnTo>
                  <a:pt x="19050" y="1771650"/>
                </a:lnTo>
                <a:lnTo>
                  <a:pt x="6350" y="1771650"/>
                </a:lnTo>
                <a:lnTo>
                  <a:pt x="6350" y="1784350"/>
                </a:lnTo>
                <a:lnTo>
                  <a:pt x="19050" y="1784350"/>
                </a:lnTo>
                <a:close/>
              </a:path>
              <a:path w="6654800" h="1784350">
                <a:moveTo>
                  <a:pt x="19050" y="1625600"/>
                </a:moveTo>
                <a:lnTo>
                  <a:pt x="19050" y="1543050"/>
                </a:lnTo>
                <a:lnTo>
                  <a:pt x="0" y="1543050"/>
                </a:lnTo>
                <a:lnTo>
                  <a:pt x="0" y="1625600"/>
                </a:lnTo>
                <a:lnTo>
                  <a:pt x="19050" y="1625600"/>
                </a:lnTo>
                <a:close/>
              </a:path>
              <a:path w="6654800" h="1784350">
                <a:moveTo>
                  <a:pt x="19050" y="1479550"/>
                </a:moveTo>
                <a:lnTo>
                  <a:pt x="19050" y="1397000"/>
                </a:lnTo>
                <a:lnTo>
                  <a:pt x="0" y="1397000"/>
                </a:lnTo>
                <a:lnTo>
                  <a:pt x="0" y="1479550"/>
                </a:lnTo>
                <a:lnTo>
                  <a:pt x="19050" y="1479550"/>
                </a:lnTo>
                <a:close/>
              </a:path>
              <a:path w="6654800" h="1784350">
                <a:moveTo>
                  <a:pt x="19050" y="1333500"/>
                </a:moveTo>
                <a:lnTo>
                  <a:pt x="19050" y="1244600"/>
                </a:lnTo>
                <a:lnTo>
                  <a:pt x="0" y="1244600"/>
                </a:lnTo>
                <a:lnTo>
                  <a:pt x="0" y="1333500"/>
                </a:lnTo>
                <a:lnTo>
                  <a:pt x="19050" y="1333500"/>
                </a:lnTo>
                <a:close/>
              </a:path>
              <a:path w="6654800" h="1784350">
                <a:moveTo>
                  <a:pt x="19050" y="1181100"/>
                </a:moveTo>
                <a:lnTo>
                  <a:pt x="19050" y="1098550"/>
                </a:lnTo>
                <a:lnTo>
                  <a:pt x="0" y="1098550"/>
                </a:lnTo>
                <a:lnTo>
                  <a:pt x="0" y="1181100"/>
                </a:lnTo>
                <a:lnTo>
                  <a:pt x="19050" y="1181100"/>
                </a:lnTo>
                <a:close/>
              </a:path>
              <a:path w="6654800" h="1784350">
                <a:moveTo>
                  <a:pt x="19050" y="1035050"/>
                </a:moveTo>
                <a:lnTo>
                  <a:pt x="19050" y="952500"/>
                </a:lnTo>
                <a:lnTo>
                  <a:pt x="0" y="952500"/>
                </a:lnTo>
                <a:lnTo>
                  <a:pt x="0" y="1035050"/>
                </a:lnTo>
                <a:lnTo>
                  <a:pt x="19050" y="1035050"/>
                </a:lnTo>
                <a:close/>
              </a:path>
              <a:path w="6654800" h="1784350">
                <a:moveTo>
                  <a:pt x="19050" y="889000"/>
                </a:moveTo>
                <a:lnTo>
                  <a:pt x="19050" y="806450"/>
                </a:lnTo>
                <a:lnTo>
                  <a:pt x="0" y="806450"/>
                </a:lnTo>
                <a:lnTo>
                  <a:pt x="0" y="889000"/>
                </a:lnTo>
                <a:lnTo>
                  <a:pt x="19050" y="889000"/>
                </a:lnTo>
                <a:close/>
              </a:path>
              <a:path w="6654800" h="1784350">
                <a:moveTo>
                  <a:pt x="19050" y="742950"/>
                </a:moveTo>
                <a:lnTo>
                  <a:pt x="19050" y="660400"/>
                </a:lnTo>
                <a:lnTo>
                  <a:pt x="0" y="660400"/>
                </a:lnTo>
                <a:lnTo>
                  <a:pt x="0" y="742950"/>
                </a:lnTo>
                <a:lnTo>
                  <a:pt x="19050" y="742950"/>
                </a:lnTo>
                <a:close/>
              </a:path>
              <a:path w="6654800" h="1784350">
                <a:moveTo>
                  <a:pt x="19050" y="596900"/>
                </a:moveTo>
                <a:lnTo>
                  <a:pt x="19050" y="514350"/>
                </a:lnTo>
                <a:lnTo>
                  <a:pt x="0" y="514350"/>
                </a:lnTo>
                <a:lnTo>
                  <a:pt x="0" y="596900"/>
                </a:lnTo>
                <a:lnTo>
                  <a:pt x="19050" y="596900"/>
                </a:lnTo>
                <a:close/>
              </a:path>
              <a:path w="6654800" h="1784350">
                <a:moveTo>
                  <a:pt x="19050" y="450850"/>
                </a:moveTo>
                <a:lnTo>
                  <a:pt x="19050" y="368300"/>
                </a:lnTo>
                <a:lnTo>
                  <a:pt x="0" y="368300"/>
                </a:lnTo>
                <a:lnTo>
                  <a:pt x="0" y="450850"/>
                </a:lnTo>
                <a:lnTo>
                  <a:pt x="19050" y="450850"/>
                </a:lnTo>
                <a:close/>
              </a:path>
              <a:path w="6654800" h="1784350">
                <a:moveTo>
                  <a:pt x="19050" y="304800"/>
                </a:moveTo>
                <a:lnTo>
                  <a:pt x="19050" y="215900"/>
                </a:lnTo>
                <a:lnTo>
                  <a:pt x="0" y="215900"/>
                </a:lnTo>
                <a:lnTo>
                  <a:pt x="0" y="304800"/>
                </a:lnTo>
                <a:lnTo>
                  <a:pt x="19050" y="304800"/>
                </a:lnTo>
                <a:close/>
              </a:path>
              <a:path w="6654800" h="1784350">
                <a:moveTo>
                  <a:pt x="19050" y="152400"/>
                </a:moveTo>
                <a:lnTo>
                  <a:pt x="19050" y="69850"/>
                </a:lnTo>
                <a:lnTo>
                  <a:pt x="0" y="69850"/>
                </a:lnTo>
                <a:lnTo>
                  <a:pt x="0" y="152400"/>
                </a:lnTo>
                <a:lnTo>
                  <a:pt x="19050" y="152400"/>
                </a:lnTo>
                <a:close/>
              </a:path>
              <a:path w="6654800" h="1784350">
                <a:moveTo>
                  <a:pt x="95250" y="19050"/>
                </a:moveTo>
                <a:lnTo>
                  <a:pt x="95250" y="0"/>
                </a:lnTo>
                <a:lnTo>
                  <a:pt x="6350" y="0"/>
                </a:lnTo>
                <a:lnTo>
                  <a:pt x="6350" y="19050"/>
                </a:lnTo>
                <a:lnTo>
                  <a:pt x="95250" y="19050"/>
                </a:lnTo>
                <a:close/>
              </a:path>
              <a:path w="6654800" h="1784350">
                <a:moveTo>
                  <a:pt x="241300" y="19050"/>
                </a:moveTo>
                <a:lnTo>
                  <a:pt x="241300" y="0"/>
                </a:lnTo>
                <a:lnTo>
                  <a:pt x="152400" y="0"/>
                </a:lnTo>
                <a:lnTo>
                  <a:pt x="152400" y="19050"/>
                </a:lnTo>
                <a:lnTo>
                  <a:pt x="241300" y="19050"/>
                </a:lnTo>
                <a:close/>
              </a:path>
              <a:path w="6654800" h="1784350">
                <a:moveTo>
                  <a:pt x="387349" y="19050"/>
                </a:moveTo>
                <a:lnTo>
                  <a:pt x="387349" y="0"/>
                </a:lnTo>
                <a:lnTo>
                  <a:pt x="304800" y="0"/>
                </a:lnTo>
                <a:lnTo>
                  <a:pt x="304800" y="19050"/>
                </a:lnTo>
                <a:lnTo>
                  <a:pt x="387349" y="19050"/>
                </a:lnTo>
                <a:close/>
              </a:path>
              <a:path w="6654800" h="1784350">
                <a:moveTo>
                  <a:pt x="533399" y="19050"/>
                </a:moveTo>
                <a:lnTo>
                  <a:pt x="533399" y="0"/>
                </a:lnTo>
                <a:lnTo>
                  <a:pt x="450849" y="0"/>
                </a:lnTo>
                <a:lnTo>
                  <a:pt x="450849" y="19050"/>
                </a:lnTo>
                <a:lnTo>
                  <a:pt x="533399" y="19050"/>
                </a:lnTo>
                <a:close/>
              </a:path>
              <a:path w="6654800" h="1784350">
                <a:moveTo>
                  <a:pt x="679449" y="19050"/>
                </a:moveTo>
                <a:lnTo>
                  <a:pt x="679449" y="0"/>
                </a:lnTo>
                <a:lnTo>
                  <a:pt x="596899" y="0"/>
                </a:lnTo>
                <a:lnTo>
                  <a:pt x="596899" y="19050"/>
                </a:lnTo>
                <a:lnTo>
                  <a:pt x="679449" y="19050"/>
                </a:lnTo>
                <a:close/>
              </a:path>
              <a:path w="6654800" h="1784350">
                <a:moveTo>
                  <a:pt x="825499" y="19050"/>
                </a:moveTo>
                <a:lnTo>
                  <a:pt x="825499" y="0"/>
                </a:lnTo>
                <a:lnTo>
                  <a:pt x="742949" y="0"/>
                </a:lnTo>
                <a:lnTo>
                  <a:pt x="742949" y="19050"/>
                </a:lnTo>
                <a:lnTo>
                  <a:pt x="825499" y="19050"/>
                </a:lnTo>
                <a:close/>
              </a:path>
              <a:path w="6654800" h="1784350">
                <a:moveTo>
                  <a:pt x="971549" y="19050"/>
                </a:moveTo>
                <a:lnTo>
                  <a:pt x="971549" y="0"/>
                </a:lnTo>
                <a:lnTo>
                  <a:pt x="888999" y="0"/>
                </a:lnTo>
                <a:lnTo>
                  <a:pt x="888999" y="19050"/>
                </a:lnTo>
                <a:lnTo>
                  <a:pt x="971549" y="19050"/>
                </a:lnTo>
                <a:close/>
              </a:path>
              <a:path w="6654800" h="1784350">
                <a:moveTo>
                  <a:pt x="1123949" y="19050"/>
                </a:moveTo>
                <a:lnTo>
                  <a:pt x="1123949" y="0"/>
                </a:lnTo>
                <a:lnTo>
                  <a:pt x="1035049" y="0"/>
                </a:lnTo>
                <a:lnTo>
                  <a:pt x="1035049" y="19050"/>
                </a:lnTo>
                <a:lnTo>
                  <a:pt x="1123949" y="19050"/>
                </a:lnTo>
                <a:close/>
              </a:path>
              <a:path w="6654800" h="1784350">
                <a:moveTo>
                  <a:pt x="1269999" y="19050"/>
                </a:moveTo>
                <a:lnTo>
                  <a:pt x="1269999" y="0"/>
                </a:lnTo>
                <a:lnTo>
                  <a:pt x="1181099" y="0"/>
                </a:lnTo>
                <a:lnTo>
                  <a:pt x="1181099" y="19050"/>
                </a:lnTo>
                <a:lnTo>
                  <a:pt x="1269999" y="19050"/>
                </a:lnTo>
                <a:close/>
              </a:path>
              <a:path w="6654800" h="1784350">
                <a:moveTo>
                  <a:pt x="1416049" y="19050"/>
                </a:moveTo>
                <a:lnTo>
                  <a:pt x="1416049" y="0"/>
                </a:lnTo>
                <a:lnTo>
                  <a:pt x="1333499" y="0"/>
                </a:lnTo>
                <a:lnTo>
                  <a:pt x="1333499" y="19050"/>
                </a:lnTo>
                <a:lnTo>
                  <a:pt x="1416049" y="19050"/>
                </a:lnTo>
                <a:close/>
              </a:path>
              <a:path w="6654800" h="1784350">
                <a:moveTo>
                  <a:pt x="1562099" y="19050"/>
                </a:moveTo>
                <a:lnTo>
                  <a:pt x="1562099" y="0"/>
                </a:lnTo>
                <a:lnTo>
                  <a:pt x="1479549" y="0"/>
                </a:lnTo>
                <a:lnTo>
                  <a:pt x="1479549" y="19050"/>
                </a:lnTo>
                <a:lnTo>
                  <a:pt x="1562099" y="19050"/>
                </a:lnTo>
                <a:close/>
              </a:path>
              <a:path w="6654800" h="1784350">
                <a:moveTo>
                  <a:pt x="1708149" y="19050"/>
                </a:moveTo>
                <a:lnTo>
                  <a:pt x="1708149" y="0"/>
                </a:lnTo>
                <a:lnTo>
                  <a:pt x="1625599" y="0"/>
                </a:lnTo>
                <a:lnTo>
                  <a:pt x="1625599" y="19050"/>
                </a:lnTo>
                <a:lnTo>
                  <a:pt x="1708149" y="19050"/>
                </a:lnTo>
                <a:close/>
              </a:path>
              <a:path w="6654800" h="1784350">
                <a:moveTo>
                  <a:pt x="1854199" y="19050"/>
                </a:moveTo>
                <a:lnTo>
                  <a:pt x="1854199" y="0"/>
                </a:lnTo>
                <a:lnTo>
                  <a:pt x="1771649" y="0"/>
                </a:lnTo>
                <a:lnTo>
                  <a:pt x="1771649" y="19050"/>
                </a:lnTo>
                <a:lnTo>
                  <a:pt x="1854199" y="19050"/>
                </a:lnTo>
                <a:close/>
              </a:path>
              <a:path w="6654800" h="1784350">
                <a:moveTo>
                  <a:pt x="2000249" y="19050"/>
                </a:moveTo>
                <a:lnTo>
                  <a:pt x="2000249" y="0"/>
                </a:lnTo>
                <a:lnTo>
                  <a:pt x="1917699" y="0"/>
                </a:lnTo>
                <a:lnTo>
                  <a:pt x="1917699" y="19050"/>
                </a:lnTo>
                <a:lnTo>
                  <a:pt x="2000249" y="19050"/>
                </a:lnTo>
                <a:close/>
              </a:path>
              <a:path w="6654800" h="1784350">
                <a:moveTo>
                  <a:pt x="2152649" y="19050"/>
                </a:moveTo>
                <a:lnTo>
                  <a:pt x="2152649" y="0"/>
                </a:lnTo>
                <a:lnTo>
                  <a:pt x="2063749" y="0"/>
                </a:lnTo>
                <a:lnTo>
                  <a:pt x="2063749" y="19050"/>
                </a:lnTo>
                <a:lnTo>
                  <a:pt x="2152649" y="19050"/>
                </a:lnTo>
                <a:close/>
              </a:path>
              <a:path w="6654800" h="1784350">
                <a:moveTo>
                  <a:pt x="2298699" y="19050"/>
                </a:moveTo>
                <a:lnTo>
                  <a:pt x="2298699" y="0"/>
                </a:lnTo>
                <a:lnTo>
                  <a:pt x="2209799" y="0"/>
                </a:lnTo>
                <a:lnTo>
                  <a:pt x="2209799" y="19050"/>
                </a:lnTo>
                <a:lnTo>
                  <a:pt x="2298699" y="19050"/>
                </a:lnTo>
                <a:close/>
              </a:path>
              <a:path w="6654800" h="1784350">
                <a:moveTo>
                  <a:pt x="2444749" y="19050"/>
                </a:moveTo>
                <a:lnTo>
                  <a:pt x="2444749" y="0"/>
                </a:lnTo>
                <a:lnTo>
                  <a:pt x="2362199" y="0"/>
                </a:lnTo>
                <a:lnTo>
                  <a:pt x="2362199" y="19050"/>
                </a:lnTo>
                <a:lnTo>
                  <a:pt x="2444749" y="19050"/>
                </a:lnTo>
                <a:close/>
              </a:path>
              <a:path w="6654800" h="1784350">
                <a:moveTo>
                  <a:pt x="2590799" y="19050"/>
                </a:moveTo>
                <a:lnTo>
                  <a:pt x="2590799" y="0"/>
                </a:lnTo>
                <a:lnTo>
                  <a:pt x="2508249" y="0"/>
                </a:lnTo>
                <a:lnTo>
                  <a:pt x="2508249" y="19050"/>
                </a:lnTo>
                <a:lnTo>
                  <a:pt x="2590799" y="19050"/>
                </a:lnTo>
                <a:close/>
              </a:path>
              <a:path w="6654800" h="1784350">
                <a:moveTo>
                  <a:pt x="2736849" y="19050"/>
                </a:moveTo>
                <a:lnTo>
                  <a:pt x="2736849" y="0"/>
                </a:lnTo>
                <a:lnTo>
                  <a:pt x="2654299" y="0"/>
                </a:lnTo>
                <a:lnTo>
                  <a:pt x="2654299" y="19050"/>
                </a:lnTo>
                <a:lnTo>
                  <a:pt x="2736849" y="19050"/>
                </a:lnTo>
                <a:close/>
              </a:path>
              <a:path w="6654800" h="1784350">
                <a:moveTo>
                  <a:pt x="2882899" y="19050"/>
                </a:moveTo>
                <a:lnTo>
                  <a:pt x="2882899" y="0"/>
                </a:lnTo>
                <a:lnTo>
                  <a:pt x="2800349" y="0"/>
                </a:lnTo>
                <a:lnTo>
                  <a:pt x="2800349" y="19050"/>
                </a:lnTo>
                <a:lnTo>
                  <a:pt x="2882899" y="19050"/>
                </a:lnTo>
                <a:close/>
              </a:path>
              <a:path w="6654800" h="1784350">
                <a:moveTo>
                  <a:pt x="3028949" y="19050"/>
                </a:moveTo>
                <a:lnTo>
                  <a:pt x="3028949" y="0"/>
                </a:lnTo>
                <a:lnTo>
                  <a:pt x="2946399" y="0"/>
                </a:lnTo>
                <a:lnTo>
                  <a:pt x="2946399" y="19050"/>
                </a:lnTo>
                <a:lnTo>
                  <a:pt x="3028949" y="19050"/>
                </a:lnTo>
                <a:close/>
              </a:path>
              <a:path w="6654800" h="1784350">
                <a:moveTo>
                  <a:pt x="3174999" y="19050"/>
                </a:moveTo>
                <a:lnTo>
                  <a:pt x="3174999" y="0"/>
                </a:lnTo>
                <a:lnTo>
                  <a:pt x="3092449" y="0"/>
                </a:lnTo>
                <a:lnTo>
                  <a:pt x="3092449" y="19050"/>
                </a:lnTo>
                <a:lnTo>
                  <a:pt x="3174999" y="19050"/>
                </a:lnTo>
                <a:close/>
              </a:path>
              <a:path w="6654800" h="1784350">
                <a:moveTo>
                  <a:pt x="3327400" y="19050"/>
                </a:moveTo>
                <a:lnTo>
                  <a:pt x="3327400" y="0"/>
                </a:lnTo>
                <a:lnTo>
                  <a:pt x="3238499" y="0"/>
                </a:lnTo>
                <a:lnTo>
                  <a:pt x="3238499" y="19050"/>
                </a:lnTo>
                <a:lnTo>
                  <a:pt x="3327400" y="19050"/>
                </a:lnTo>
                <a:close/>
              </a:path>
              <a:path w="6654800" h="1784350">
                <a:moveTo>
                  <a:pt x="3473450" y="19050"/>
                </a:moveTo>
                <a:lnTo>
                  <a:pt x="3473450" y="0"/>
                </a:lnTo>
                <a:lnTo>
                  <a:pt x="3390900" y="0"/>
                </a:lnTo>
                <a:lnTo>
                  <a:pt x="3390900" y="19050"/>
                </a:lnTo>
                <a:lnTo>
                  <a:pt x="3473450" y="19050"/>
                </a:lnTo>
                <a:close/>
              </a:path>
              <a:path w="6654800" h="1784350">
                <a:moveTo>
                  <a:pt x="3619500" y="19050"/>
                </a:moveTo>
                <a:lnTo>
                  <a:pt x="3619500" y="0"/>
                </a:lnTo>
                <a:lnTo>
                  <a:pt x="3536950" y="0"/>
                </a:lnTo>
                <a:lnTo>
                  <a:pt x="3536950" y="19050"/>
                </a:lnTo>
                <a:lnTo>
                  <a:pt x="3619500" y="19050"/>
                </a:lnTo>
                <a:close/>
              </a:path>
              <a:path w="6654800" h="1784350">
                <a:moveTo>
                  <a:pt x="3765550" y="19050"/>
                </a:moveTo>
                <a:lnTo>
                  <a:pt x="3765550" y="0"/>
                </a:lnTo>
                <a:lnTo>
                  <a:pt x="3683000" y="0"/>
                </a:lnTo>
                <a:lnTo>
                  <a:pt x="3683000" y="19050"/>
                </a:lnTo>
                <a:lnTo>
                  <a:pt x="3765550" y="19050"/>
                </a:lnTo>
                <a:close/>
              </a:path>
              <a:path w="6654800" h="1784350">
                <a:moveTo>
                  <a:pt x="3911600" y="19050"/>
                </a:moveTo>
                <a:lnTo>
                  <a:pt x="3911600" y="0"/>
                </a:lnTo>
                <a:lnTo>
                  <a:pt x="3829050" y="0"/>
                </a:lnTo>
                <a:lnTo>
                  <a:pt x="3829050" y="19050"/>
                </a:lnTo>
                <a:lnTo>
                  <a:pt x="3911600" y="19050"/>
                </a:lnTo>
                <a:close/>
              </a:path>
              <a:path w="6654800" h="1784350">
                <a:moveTo>
                  <a:pt x="4057650" y="19050"/>
                </a:moveTo>
                <a:lnTo>
                  <a:pt x="4057650" y="0"/>
                </a:lnTo>
                <a:lnTo>
                  <a:pt x="3975100" y="0"/>
                </a:lnTo>
                <a:lnTo>
                  <a:pt x="3975100" y="19050"/>
                </a:lnTo>
                <a:lnTo>
                  <a:pt x="4057650" y="19050"/>
                </a:lnTo>
                <a:close/>
              </a:path>
              <a:path w="6654800" h="1784350">
                <a:moveTo>
                  <a:pt x="4203700" y="19050"/>
                </a:moveTo>
                <a:lnTo>
                  <a:pt x="4203700" y="0"/>
                </a:lnTo>
                <a:lnTo>
                  <a:pt x="4121150" y="0"/>
                </a:lnTo>
                <a:lnTo>
                  <a:pt x="4121150" y="19050"/>
                </a:lnTo>
                <a:lnTo>
                  <a:pt x="4203700" y="19050"/>
                </a:lnTo>
                <a:close/>
              </a:path>
              <a:path w="6654800" h="1784350">
                <a:moveTo>
                  <a:pt x="4356100" y="19050"/>
                </a:moveTo>
                <a:lnTo>
                  <a:pt x="4356100" y="0"/>
                </a:lnTo>
                <a:lnTo>
                  <a:pt x="4267200" y="0"/>
                </a:lnTo>
                <a:lnTo>
                  <a:pt x="4267200" y="19050"/>
                </a:lnTo>
                <a:lnTo>
                  <a:pt x="4356100" y="19050"/>
                </a:lnTo>
                <a:close/>
              </a:path>
              <a:path w="6654800" h="1784350">
                <a:moveTo>
                  <a:pt x="4502150" y="19050"/>
                </a:moveTo>
                <a:lnTo>
                  <a:pt x="4502150" y="0"/>
                </a:lnTo>
                <a:lnTo>
                  <a:pt x="4419600" y="0"/>
                </a:lnTo>
                <a:lnTo>
                  <a:pt x="4419600" y="19050"/>
                </a:lnTo>
                <a:lnTo>
                  <a:pt x="4502150" y="19050"/>
                </a:lnTo>
                <a:close/>
              </a:path>
              <a:path w="6654800" h="1784350">
                <a:moveTo>
                  <a:pt x="4648200" y="19050"/>
                </a:moveTo>
                <a:lnTo>
                  <a:pt x="4648200" y="0"/>
                </a:lnTo>
                <a:lnTo>
                  <a:pt x="4565650" y="0"/>
                </a:lnTo>
                <a:lnTo>
                  <a:pt x="4565650" y="19050"/>
                </a:lnTo>
                <a:lnTo>
                  <a:pt x="4648200" y="19050"/>
                </a:lnTo>
                <a:close/>
              </a:path>
              <a:path w="6654800" h="1784350">
                <a:moveTo>
                  <a:pt x="4794250" y="19050"/>
                </a:moveTo>
                <a:lnTo>
                  <a:pt x="4794250" y="0"/>
                </a:lnTo>
                <a:lnTo>
                  <a:pt x="4711700" y="0"/>
                </a:lnTo>
                <a:lnTo>
                  <a:pt x="4711700" y="19050"/>
                </a:lnTo>
                <a:lnTo>
                  <a:pt x="4794250" y="19050"/>
                </a:lnTo>
                <a:close/>
              </a:path>
              <a:path w="6654800" h="1784350">
                <a:moveTo>
                  <a:pt x="4940300" y="19050"/>
                </a:moveTo>
                <a:lnTo>
                  <a:pt x="4940300" y="0"/>
                </a:lnTo>
                <a:lnTo>
                  <a:pt x="4857750" y="0"/>
                </a:lnTo>
                <a:lnTo>
                  <a:pt x="4857750" y="19050"/>
                </a:lnTo>
                <a:lnTo>
                  <a:pt x="4940300" y="19050"/>
                </a:lnTo>
                <a:close/>
              </a:path>
              <a:path w="6654800" h="1784350">
                <a:moveTo>
                  <a:pt x="5086350" y="19050"/>
                </a:moveTo>
                <a:lnTo>
                  <a:pt x="5086350" y="0"/>
                </a:lnTo>
                <a:lnTo>
                  <a:pt x="5003800" y="0"/>
                </a:lnTo>
                <a:lnTo>
                  <a:pt x="5003800" y="19050"/>
                </a:lnTo>
                <a:lnTo>
                  <a:pt x="5086350" y="19050"/>
                </a:lnTo>
                <a:close/>
              </a:path>
              <a:path w="6654800" h="1784350">
                <a:moveTo>
                  <a:pt x="5232400" y="19050"/>
                </a:moveTo>
                <a:lnTo>
                  <a:pt x="5232400" y="0"/>
                </a:lnTo>
                <a:lnTo>
                  <a:pt x="5149850" y="0"/>
                </a:lnTo>
                <a:lnTo>
                  <a:pt x="5149850" y="19050"/>
                </a:lnTo>
                <a:lnTo>
                  <a:pt x="5232400" y="19050"/>
                </a:lnTo>
                <a:close/>
              </a:path>
              <a:path w="6654800" h="1784350">
                <a:moveTo>
                  <a:pt x="5384800" y="19050"/>
                </a:moveTo>
                <a:lnTo>
                  <a:pt x="5384800" y="0"/>
                </a:lnTo>
                <a:lnTo>
                  <a:pt x="5295900" y="0"/>
                </a:lnTo>
                <a:lnTo>
                  <a:pt x="5295900" y="19050"/>
                </a:lnTo>
                <a:lnTo>
                  <a:pt x="5384800" y="19050"/>
                </a:lnTo>
                <a:close/>
              </a:path>
              <a:path w="6654800" h="1784350">
                <a:moveTo>
                  <a:pt x="5530850" y="19050"/>
                </a:moveTo>
                <a:lnTo>
                  <a:pt x="5530850" y="0"/>
                </a:lnTo>
                <a:lnTo>
                  <a:pt x="5441950" y="0"/>
                </a:lnTo>
                <a:lnTo>
                  <a:pt x="5441950" y="19050"/>
                </a:lnTo>
                <a:lnTo>
                  <a:pt x="5530850" y="19050"/>
                </a:lnTo>
                <a:close/>
              </a:path>
              <a:path w="6654800" h="1784350">
                <a:moveTo>
                  <a:pt x="5676900" y="19050"/>
                </a:moveTo>
                <a:lnTo>
                  <a:pt x="5676900" y="0"/>
                </a:lnTo>
                <a:lnTo>
                  <a:pt x="5594350" y="0"/>
                </a:lnTo>
                <a:lnTo>
                  <a:pt x="5594350" y="19050"/>
                </a:lnTo>
                <a:lnTo>
                  <a:pt x="5676900" y="19050"/>
                </a:lnTo>
                <a:close/>
              </a:path>
              <a:path w="6654800" h="1784350">
                <a:moveTo>
                  <a:pt x="5822950" y="19050"/>
                </a:moveTo>
                <a:lnTo>
                  <a:pt x="5822950" y="0"/>
                </a:lnTo>
                <a:lnTo>
                  <a:pt x="5740400" y="0"/>
                </a:lnTo>
                <a:lnTo>
                  <a:pt x="5740400" y="19050"/>
                </a:lnTo>
                <a:lnTo>
                  <a:pt x="5822950" y="19050"/>
                </a:lnTo>
                <a:close/>
              </a:path>
              <a:path w="6654800" h="1784350">
                <a:moveTo>
                  <a:pt x="5969000" y="19050"/>
                </a:moveTo>
                <a:lnTo>
                  <a:pt x="5969000" y="0"/>
                </a:lnTo>
                <a:lnTo>
                  <a:pt x="5886450" y="0"/>
                </a:lnTo>
                <a:lnTo>
                  <a:pt x="5886450" y="19050"/>
                </a:lnTo>
                <a:lnTo>
                  <a:pt x="5969000" y="19050"/>
                </a:lnTo>
                <a:close/>
              </a:path>
              <a:path w="6654800" h="1784350">
                <a:moveTo>
                  <a:pt x="6115050" y="19050"/>
                </a:moveTo>
                <a:lnTo>
                  <a:pt x="6115050" y="0"/>
                </a:lnTo>
                <a:lnTo>
                  <a:pt x="6032500" y="0"/>
                </a:lnTo>
                <a:lnTo>
                  <a:pt x="6032500" y="19050"/>
                </a:lnTo>
                <a:lnTo>
                  <a:pt x="6115050" y="19050"/>
                </a:lnTo>
                <a:close/>
              </a:path>
              <a:path w="6654800" h="1784350">
                <a:moveTo>
                  <a:pt x="6261100" y="19050"/>
                </a:moveTo>
                <a:lnTo>
                  <a:pt x="6261100" y="0"/>
                </a:lnTo>
                <a:lnTo>
                  <a:pt x="6178550" y="0"/>
                </a:lnTo>
                <a:lnTo>
                  <a:pt x="6178550" y="19050"/>
                </a:lnTo>
                <a:lnTo>
                  <a:pt x="6261100" y="19050"/>
                </a:lnTo>
                <a:close/>
              </a:path>
              <a:path w="6654800" h="1784350">
                <a:moveTo>
                  <a:pt x="6413500" y="19050"/>
                </a:moveTo>
                <a:lnTo>
                  <a:pt x="6413500" y="0"/>
                </a:lnTo>
                <a:lnTo>
                  <a:pt x="6324600" y="0"/>
                </a:lnTo>
                <a:lnTo>
                  <a:pt x="6324600" y="19050"/>
                </a:lnTo>
                <a:lnTo>
                  <a:pt x="6413500" y="19050"/>
                </a:lnTo>
                <a:close/>
              </a:path>
              <a:path w="6654800" h="1784350">
                <a:moveTo>
                  <a:pt x="6559550" y="19050"/>
                </a:moveTo>
                <a:lnTo>
                  <a:pt x="6559550" y="0"/>
                </a:lnTo>
                <a:lnTo>
                  <a:pt x="6470650" y="0"/>
                </a:lnTo>
                <a:lnTo>
                  <a:pt x="6470650" y="19050"/>
                </a:lnTo>
                <a:lnTo>
                  <a:pt x="6559550" y="19050"/>
                </a:lnTo>
                <a:close/>
              </a:path>
              <a:path w="6654800" h="1784350">
                <a:moveTo>
                  <a:pt x="6654800" y="69850"/>
                </a:moveTo>
                <a:lnTo>
                  <a:pt x="6654800" y="0"/>
                </a:lnTo>
                <a:lnTo>
                  <a:pt x="6623050" y="0"/>
                </a:lnTo>
                <a:lnTo>
                  <a:pt x="6623050" y="19050"/>
                </a:lnTo>
                <a:lnTo>
                  <a:pt x="6629400" y="19050"/>
                </a:lnTo>
                <a:lnTo>
                  <a:pt x="6629400" y="6350"/>
                </a:lnTo>
                <a:lnTo>
                  <a:pt x="6642100" y="19050"/>
                </a:lnTo>
                <a:lnTo>
                  <a:pt x="6642100" y="69850"/>
                </a:lnTo>
                <a:lnTo>
                  <a:pt x="6654800" y="69850"/>
                </a:lnTo>
                <a:close/>
              </a:path>
              <a:path w="6654800" h="1784350">
                <a:moveTo>
                  <a:pt x="6642100" y="19050"/>
                </a:moveTo>
                <a:lnTo>
                  <a:pt x="6629400" y="6350"/>
                </a:lnTo>
                <a:lnTo>
                  <a:pt x="6629400" y="19050"/>
                </a:lnTo>
                <a:lnTo>
                  <a:pt x="6642100" y="19050"/>
                </a:lnTo>
                <a:close/>
              </a:path>
              <a:path w="6654800" h="1784350">
                <a:moveTo>
                  <a:pt x="6642100" y="69850"/>
                </a:moveTo>
                <a:lnTo>
                  <a:pt x="6642100" y="19050"/>
                </a:lnTo>
                <a:lnTo>
                  <a:pt x="6629400" y="19050"/>
                </a:lnTo>
                <a:lnTo>
                  <a:pt x="6629400" y="69850"/>
                </a:lnTo>
                <a:lnTo>
                  <a:pt x="6642100" y="69850"/>
                </a:lnTo>
                <a:close/>
              </a:path>
              <a:path w="6654800" h="1784350">
                <a:moveTo>
                  <a:pt x="6654800" y="215900"/>
                </a:moveTo>
                <a:lnTo>
                  <a:pt x="6654800" y="133350"/>
                </a:lnTo>
                <a:lnTo>
                  <a:pt x="6629400" y="133350"/>
                </a:lnTo>
                <a:lnTo>
                  <a:pt x="6629400" y="215900"/>
                </a:lnTo>
                <a:lnTo>
                  <a:pt x="6654800" y="215900"/>
                </a:lnTo>
                <a:close/>
              </a:path>
              <a:path w="6654800" h="1784350">
                <a:moveTo>
                  <a:pt x="6654800" y="368300"/>
                </a:moveTo>
                <a:lnTo>
                  <a:pt x="6654800" y="279400"/>
                </a:lnTo>
                <a:lnTo>
                  <a:pt x="6629400" y="279400"/>
                </a:lnTo>
                <a:lnTo>
                  <a:pt x="6629400" y="368300"/>
                </a:lnTo>
                <a:lnTo>
                  <a:pt x="6654800" y="368300"/>
                </a:lnTo>
                <a:close/>
              </a:path>
              <a:path w="6654800" h="1784350">
                <a:moveTo>
                  <a:pt x="6654800" y="514350"/>
                </a:moveTo>
                <a:lnTo>
                  <a:pt x="6654800" y="425450"/>
                </a:lnTo>
                <a:lnTo>
                  <a:pt x="6629400" y="425450"/>
                </a:lnTo>
                <a:lnTo>
                  <a:pt x="6629400" y="514350"/>
                </a:lnTo>
                <a:lnTo>
                  <a:pt x="6654800" y="514350"/>
                </a:lnTo>
                <a:close/>
              </a:path>
              <a:path w="6654800" h="1784350">
                <a:moveTo>
                  <a:pt x="6654800" y="660400"/>
                </a:moveTo>
                <a:lnTo>
                  <a:pt x="6654800" y="577850"/>
                </a:lnTo>
                <a:lnTo>
                  <a:pt x="6629400" y="577850"/>
                </a:lnTo>
                <a:lnTo>
                  <a:pt x="6629400" y="660400"/>
                </a:lnTo>
                <a:lnTo>
                  <a:pt x="6654800" y="660400"/>
                </a:lnTo>
                <a:close/>
              </a:path>
              <a:path w="6654800" h="1784350">
                <a:moveTo>
                  <a:pt x="6654800" y="806450"/>
                </a:moveTo>
                <a:lnTo>
                  <a:pt x="6654800" y="723900"/>
                </a:lnTo>
                <a:lnTo>
                  <a:pt x="6629400" y="723900"/>
                </a:lnTo>
                <a:lnTo>
                  <a:pt x="6629400" y="806450"/>
                </a:lnTo>
                <a:lnTo>
                  <a:pt x="6654800" y="806450"/>
                </a:lnTo>
                <a:close/>
              </a:path>
              <a:path w="6654800" h="1784350">
                <a:moveTo>
                  <a:pt x="6654800" y="952500"/>
                </a:moveTo>
                <a:lnTo>
                  <a:pt x="6654800" y="869950"/>
                </a:lnTo>
                <a:lnTo>
                  <a:pt x="6629400" y="869950"/>
                </a:lnTo>
                <a:lnTo>
                  <a:pt x="6629400" y="952500"/>
                </a:lnTo>
                <a:lnTo>
                  <a:pt x="6654800" y="952500"/>
                </a:lnTo>
                <a:close/>
              </a:path>
              <a:path w="6654800" h="1784350">
                <a:moveTo>
                  <a:pt x="6654800" y="1098550"/>
                </a:moveTo>
                <a:lnTo>
                  <a:pt x="6654800" y="1016000"/>
                </a:lnTo>
                <a:lnTo>
                  <a:pt x="6629400" y="1016000"/>
                </a:lnTo>
                <a:lnTo>
                  <a:pt x="6629400" y="1098550"/>
                </a:lnTo>
                <a:lnTo>
                  <a:pt x="6654800" y="1098550"/>
                </a:lnTo>
                <a:close/>
              </a:path>
              <a:path w="6654800" h="1784350">
                <a:moveTo>
                  <a:pt x="6654800" y="1244600"/>
                </a:moveTo>
                <a:lnTo>
                  <a:pt x="6654800" y="1162050"/>
                </a:lnTo>
                <a:lnTo>
                  <a:pt x="6629400" y="1162050"/>
                </a:lnTo>
                <a:lnTo>
                  <a:pt x="6629400" y="1244600"/>
                </a:lnTo>
                <a:lnTo>
                  <a:pt x="6654800" y="1244600"/>
                </a:lnTo>
                <a:close/>
              </a:path>
              <a:path w="6654800" h="1784350">
                <a:moveTo>
                  <a:pt x="6654800" y="1397000"/>
                </a:moveTo>
                <a:lnTo>
                  <a:pt x="6654800" y="1308100"/>
                </a:lnTo>
                <a:lnTo>
                  <a:pt x="6629400" y="1308100"/>
                </a:lnTo>
                <a:lnTo>
                  <a:pt x="6629400" y="1397000"/>
                </a:lnTo>
                <a:lnTo>
                  <a:pt x="6654800" y="1397000"/>
                </a:lnTo>
                <a:close/>
              </a:path>
              <a:path w="6654800" h="1784350">
                <a:moveTo>
                  <a:pt x="6654800" y="1543050"/>
                </a:moveTo>
                <a:lnTo>
                  <a:pt x="6654800" y="1454150"/>
                </a:lnTo>
                <a:lnTo>
                  <a:pt x="6629400" y="1454150"/>
                </a:lnTo>
                <a:lnTo>
                  <a:pt x="6629400" y="1543050"/>
                </a:lnTo>
                <a:lnTo>
                  <a:pt x="6654800" y="1543050"/>
                </a:lnTo>
                <a:close/>
              </a:path>
              <a:path w="6654800" h="1784350">
                <a:moveTo>
                  <a:pt x="6654800" y="1689100"/>
                </a:moveTo>
                <a:lnTo>
                  <a:pt x="6654800" y="1606550"/>
                </a:lnTo>
                <a:lnTo>
                  <a:pt x="6629400" y="1606550"/>
                </a:lnTo>
                <a:lnTo>
                  <a:pt x="6629400" y="1689100"/>
                </a:lnTo>
                <a:lnTo>
                  <a:pt x="6654800" y="1689100"/>
                </a:lnTo>
                <a:close/>
              </a:path>
              <a:path w="6654800" h="1784350">
                <a:moveTo>
                  <a:pt x="6642100" y="1758950"/>
                </a:moveTo>
                <a:lnTo>
                  <a:pt x="6578600" y="1758950"/>
                </a:lnTo>
                <a:lnTo>
                  <a:pt x="6578600" y="1784350"/>
                </a:lnTo>
                <a:lnTo>
                  <a:pt x="6629400" y="1784350"/>
                </a:lnTo>
                <a:lnTo>
                  <a:pt x="6629400" y="1771650"/>
                </a:lnTo>
                <a:lnTo>
                  <a:pt x="6642100" y="1758950"/>
                </a:lnTo>
                <a:close/>
              </a:path>
              <a:path w="6654800" h="1784350">
                <a:moveTo>
                  <a:pt x="6654800" y="1784350"/>
                </a:moveTo>
                <a:lnTo>
                  <a:pt x="6654800" y="1752600"/>
                </a:lnTo>
                <a:lnTo>
                  <a:pt x="6629400" y="1752600"/>
                </a:lnTo>
                <a:lnTo>
                  <a:pt x="6629400" y="1758950"/>
                </a:lnTo>
                <a:lnTo>
                  <a:pt x="6642100" y="1758950"/>
                </a:lnTo>
                <a:lnTo>
                  <a:pt x="6642100" y="1784350"/>
                </a:lnTo>
                <a:lnTo>
                  <a:pt x="6654800" y="1784350"/>
                </a:lnTo>
                <a:close/>
              </a:path>
              <a:path w="6654800" h="1784350">
                <a:moveTo>
                  <a:pt x="6642100" y="1784350"/>
                </a:moveTo>
                <a:lnTo>
                  <a:pt x="6642100" y="1758950"/>
                </a:lnTo>
                <a:lnTo>
                  <a:pt x="6629400" y="1771650"/>
                </a:lnTo>
                <a:lnTo>
                  <a:pt x="6629400" y="1784350"/>
                </a:lnTo>
                <a:lnTo>
                  <a:pt x="6642100" y="1784350"/>
                </a:lnTo>
                <a:close/>
              </a:path>
              <a:path w="6654800" h="1784350">
                <a:moveTo>
                  <a:pt x="6515100" y="1784350"/>
                </a:moveTo>
                <a:lnTo>
                  <a:pt x="6515100" y="1758950"/>
                </a:lnTo>
                <a:lnTo>
                  <a:pt x="6432550" y="1758950"/>
                </a:lnTo>
                <a:lnTo>
                  <a:pt x="6432550" y="1784350"/>
                </a:lnTo>
                <a:lnTo>
                  <a:pt x="6515100" y="1784350"/>
                </a:lnTo>
                <a:close/>
              </a:path>
              <a:path w="6654800" h="1784350">
                <a:moveTo>
                  <a:pt x="6369050" y="1784350"/>
                </a:moveTo>
                <a:lnTo>
                  <a:pt x="6369050" y="1758950"/>
                </a:lnTo>
                <a:lnTo>
                  <a:pt x="6286500" y="1758950"/>
                </a:lnTo>
                <a:lnTo>
                  <a:pt x="6286500" y="1784350"/>
                </a:lnTo>
                <a:lnTo>
                  <a:pt x="6369050" y="1784350"/>
                </a:lnTo>
                <a:close/>
              </a:path>
              <a:path w="6654800" h="1784350">
                <a:moveTo>
                  <a:pt x="6223000" y="1784350"/>
                </a:moveTo>
                <a:lnTo>
                  <a:pt x="6223000" y="1758950"/>
                </a:lnTo>
                <a:lnTo>
                  <a:pt x="6140450" y="1758950"/>
                </a:lnTo>
                <a:lnTo>
                  <a:pt x="6140450" y="1784350"/>
                </a:lnTo>
                <a:lnTo>
                  <a:pt x="6223000" y="1784350"/>
                </a:lnTo>
                <a:close/>
              </a:path>
              <a:path w="6654800" h="1784350">
                <a:moveTo>
                  <a:pt x="6076950" y="1784350"/>
                </a:moveTo>
                <a:lnTo>
                  <a:pt x="6076950" y="1758950"/>
                </a:lnTo>
                <a:lnTo>
                  <a:pt x="5988050" y="1758950"/>
                </a:lnTo>
                <a:lnTo>
                  <a:pt x="5988050" y="1784350"/>
                </a:lnTo>
                <a:lnTo>
                  <a:pt x="6076950" y="1784350"/>
                </a:lnTo>
                <a:close/>
              </a:path>
              <a:path w="6654800" h="1784350">
                <a:moveTo>
                  <a:pt x="5930900" y="1784350"/>
                </a:moveTo>
                <a:lnTo>
                  <a:pt x="5930900" y="1758950"/>
                </a:lnTo>
                <a:lnTo>
                  <a:pt x="5842000" y="1758950"/>
                </a:lnTo>
                <a:lnTo>
                  <a:pt x="5842000" y="1784350"/>
                </a:lnTo>
                <a:lnTo>
                  <a:pt x="5930900" y="1784350"/>
                </a:lnTo>
                <a:close/>
              </a:path>
              <a:path w="6654800" h="1784350">
                <a:moveTo>
                  <a:pt x="5778500" y="1784350"/>
                </a:moveTo>
                <a:lnTo>
                  <a:pt x="5778500" y="1758950"/>
                </a:lnTo>
                <a:lnTo>
                  <a:pt x="5695950" y="1758950"/>
                </a:lnTo>
                <a:lnTo>
                  <a:pt x="5695950" y="1784350"/>
                </a:lnTo>
                <a:lnTo>
                  <a:pt x="5778500" y="1784350"/>
                </a:lnTo>
                <a:close/>
              </a:path>
              <a:path w="6654800" h="1784350">
                <a:moveTo>
                  <a:pt x="5632450" y="1784350"/>
                </a:moveTo>
                <a:lnTo>
                  <a:pt x="5632450" y="1758950"/>
                </a:lnTo>
                <a:lnTo>
                  <a:pt x="5549900" y="1758950"/>
                </a:lnTo>
                <a:lnTo>
                  <a:pt x="5549900" y="1784350"/>
                </a:lnTo>
                <a:lnTo>
                  <a:pt x="5632450" y="1784350"/>
                </a:lnTo>
                <a:close/>
              </a:path>
              <a:path w="6654800" h="1784350">
                <a:moveTo>
                  <a:pt x="5486400" y="1784350"/>
                </a:moveTo>
                <a:lnTo>
                  <a:pt x="5486400" y="1758950"/>
                </a:lnTo>
                <a:lnTo>
                  <a:pt x="5403850" y="1758950"/>
                </a:lnTo>
                <a:lnTo>
                  <a:pt x="5403850" y="1784350"/>
                </a:lnTo>
                <a:lnTo>
                  <a:pt x="5486400" y="1784350"/>
                </a:lnTo>
                <a:close/>
              </a:path>
              <a:path w="6654800" h="1784350">
                <a:moveTo>
                  <a:pt x="5340350" y="1784350"/>
                </a:moveTo>
                <a:lnTo>
                  <a:pt x="5340350" y="1758950"/>
                </a:lnTo>
                <a:lnTo>
                  <a:pt x="5257800" y="1758950"/>
                </a:lnTo>
                <a:lnTo>
                  <a:pt x="5257800" y="1784350"/>
                </a:lnTo>
                <a:lnTo>
                  <a:pt x="5340350" y="1784350"/>
                </a:lnTo>
                <a:close/>
              </a:path>
              <a:path w="6654800" h="1784350">
                <a:moveTo>
                  <a:pt x="5194300" y="1784350"/>
                </a:moveTo>
                <a:lnTo>
                  <a:pt x="5194300" y="1758950"/>
                </a:lnTo>
                <a:lnTo>
                  <a:pt x="5111750" y="1758950"/>
                </a:lnTo>
                <a:lnTo>
                  <a:pt x="5111750" y="1784350"/>
                </a:lnTo>
                <a:lnTo>
                  <a:pt x="5194300" y="1784350"/>
                </a:lnTo>
                <a:close/>
              </a:path>
              <a:path w="6654800" h="1784350">
                <a:moveTo>
                  <a:pt x="5048250" y="1784350"/>
                </a:moveTo>
                <a:lnTo>
                  <a:pt x="5048250" y="1758950"/>
                </a:lnTo>
                <a:lnTo>
                  <a:pt x="4959350" y="1758950"/>
                </a:lnTo>
                <a:lnTo>
                  <a:pt x="4959350" y="1784350"/>
                </a:lnTo>
                <a:lnTo>
                  <a:pt x="5048250" y="1784350"/>
                </a:lnTo>
                <a:close/>
              </a:path>
              <a:path w="6654800" h="1784350">
                <a:moveTo>
                  <a:pt x="4902200" y="1784350"/>
                </a:moveTo>
                <a:lnTo>
                  <a:pt x="4902200" y="1758950"/>
                </a:lnTo>
                <a:lnTo>
                  <a:pt x="4813300" y="1758950"/>
                </a:lnTo>
                <a:lnTo>
                  <a:pt x="4813300" y="1784350"/>
                </a:lnTo>
                <a:lnTo>
                  <a:pt x="4902200" y="1784350"/>
                </a:lnTo>
                <a:close/>
              </a:path>
              <a:path w="6654800" h="1784350">
                <a:moveTo>
                  <a:pt x="4749800" y="1784350"/>
                </a:moveTo>
                <a:lnTo>
                  <a:pt x="4749800" y="1758950"/>
                </a:lnTo>
                <a:lnTo>
                  <a:pt x="4667250" y="1758950"/>
                </a:lnTo>
                <a:lnTo>
                  <a:pt x="4667250" y="1784350"/>
                </a:lnTo>
                <a:lnTo>
                  <a:pt x="4749800" y="1784350"/>
                </a:lnTo>
                <a:close/>
              </a:path>
              <a:path w="6654800" h="1784350">
                <a:moveTo>
                  <a:pt x="4603750" y="1784350"/>
                </a:moveTo>
                <a:lnTo>
                  <a:pt x="4603750" y="1758950"/>
                </a:lnTo>
                <a:lnTo>
                  <a:pt x="4521200" y="1758950"/>
                </a:lnTo>
                <a:lnTo>
                  <a:pt x="4521200" y="1784350"/>
                </a:lnTo>
                <a:lnTo>
                  <a:pt x="4603750" y="1784350"/>
                </a:lnTo>
                <a:close/>
              </a:path>
              <a:path w="6654800" h="1784350">
                <a:moveTo>
                  <a:pt x="4457700" y="1784350"/>
                </a:moveTo>
                <a:lnTo>
                  <a:pt x="4457700" y="1758950"/>
                </a:lnTo>
                <a:lnTo>
                  <a:pt x="4375150" y="1758950"/>
                </a:lnTo>
                <a:lnTo>
                  <a:pt x="4375150" y="1784350"/>
                </a:lnTo>
                <a:lnTo>
                  <a:pt x="4457700" y="1784350"/>
                </a:lnTo>
                <a:close/>
              </a:path>
              <a:path w="6654800" h="1784350">
                <a:moveTo>
                  <a:pt x="4311650" y="1784350"/>
                </a:moveTo>
                <a:lnTo>
                  <a:pt x="4311650" y="1758950"/>
                </a:lnTo>
                <a:lnTo>
                  <a:pt x="4229100" y="1758950"/>
                </a:lnTo>
                <a:lnTo>
                  <a:pt x="4229100" y="1784350"/>
                </a:lnTo>
                <a:lnTo>
                  <a:pt x="4311650" y="1784350"/>
                </a:lnTo>
                <a:close/>
              </a:path>
              <a:path w="6654800" h="1784350">
                <a:moveTo>
                  <a:pt x="4165600" y="1784350"/>
                </a:moveTo>
                <a:lnTo>
                  <a:pt x="4165600" y="1758950"/>
                </a:lnTo>
                <a:lnTo>
                  <a:pt x="4083050" y="1758950"/>
                </a:lnTo>
                <a:lnTo>
                  <a:pt x="4083050" y="1784350"/>
                </a:lnTo>
                <a:lnTo>
                  <a:pt x="4165600" y="1784350"/>
                </a:lnTo>
                <a:close/>
              </a:path>
              <a:path w="6654800" h="1784350">
                <a:moveTo>
                  <a:pt x="4019550" y="1784350"/>
                </a:moveTo>
                <a:lnTo>
                  <a:pt x="4019550" y="1758950"/>
                </a:lnTo>
                <a:lnTo>
                  <a:pt x="3930650" y="1758950"/>
                </a:lnTo>
                <a:lnTo>
                  <a:pt x="3930650" y="1784350"/>
                </a:lnTo>
                <a:lnTo>
                  <a:pt x="4019550" y="1784350"/>
                </a:lnTo>
                <a:close/>
              </a:path>
              <a:path w="6654800" h="1784350">
                <a:moveTo>
                  <a:pt x="3873500" y="1784350"/>
                </a:moveTo>
                <a:lnTo>
                  <a:pt x="3873500" y="1758950"/>
                </a:lnTo>
                <a:lnTo>
                  <a:pt x="3784600" y="1758950"/>
                </a:lnTo>
                <a:lnTo>
                  <a:pt x="3784600" y="1784350"/>
                </a:lnTo>
                <a:lnTo>
                  <a:pt x="3873500" y="1784350"/>
                </a:lnTo>
                <a:close/>
              </a:path>
              <a:path w="6654800" h="1784350">
                <a:moveTo>
                  <a:pt x="3721100" y="1784350"/>
                </a:moveTo>
                <a:lnTo>
                  <a:pt x="3721100" y="1758950"/>
                </a:lnTo>
                <a:lnTo>
                  <a:pt x="3638550" y="1758950"/>
                </a:lnTo>
                <a:lnTo>
                  <a:pt x="3638550" y="1784350"/>
                </a:lnTo>
                <a:lnTo>
                  <a:pt x="3721100" y="1784350"/>
                </a:lnTo>
                <a:close/>
              </a:path>
              <a:path w="6654800" h="1784350">
                <a:moveTo>
                  <a:pt x="3575050" y="1784350"/>
                </a:moveTo>
                <a:lnTo>
                  <a:pt x="3575050" y="1758950"/>
                </a:lnTo>
                <a:lnTo>
                  <a:pt x="3492500" y="1758950"/>
                </a:lnTo>
                <a:lnTo>
                  <a:pt x="3492500" y="1784350"/>
                </a:lnTo>
                <a:lnTo>
                  <a:pt x="3575050" y="1784350"/>
                </a:lnTo>
                <a:close/>
              </a:path>
              <a:path w="6654800" h="1784350">
                <a:moveTo>
                  <a:pt x="3429000" y="1784350"/>
                </a:moveTo>
                <a:lnTo>
                  <a:pt x="3429000" y="1758950"/>
                </a:lnTo>
                <a:lnTo>
                  <a:pt x="3346450" y="1758950"/>
                </a:lnTo>
                <a:lnTo>
                  <a:pt x="3346450" y="1784350"/>
                </a:lnTo>
                <a:lnTo>
                  <a:pt x="3429000" y="1784350"/>
                </a:lnTo>
                <a:close/>
              </a:path>
              <a:path w="6654800" h="1784350">
                <a:moveTo>
                  <a:pt x="3282950" y="1784350"/>
                </a:moveTo>
                <a:lnTo>
                  <a:pt x="3282950" y="1758950"/>
                </a:lnTo>
                <a:lnTo>
                  <a:pt x="3200399" y="1758950"/>
                </a:lnTo>
                <a:lnTo>
                  <a:pt x="3200399" y="1784350"/>
                </a:lnTo>
                <a:lnTo>
                  <a:pt x="3282950" y="1784350"/>
                </a:lnTo>
                <a:close/>
              </a:path>
              <a:path w="6654800" h="1784350">
                <a:moveTo>
                  <a:pt x="3136899" y="1784350"/>
                </a:moveTo>
                <a:lnTo>
                  <a:pt x="3136899" y="1758950"/>
                </a:lnTo>
                <a:lnTo>
                  <a:pt x="3054349" y="1758950"/>
                </a:lnTo>
                <a:lnTo>
                  <a:pt x="3054349" y="1784350"/>
                </a:lnTo>
                <a:lnTo>
                  <a:pt x="3136899" y="1784350"/>
                </a:lnTo>
                <a:close/>
              </a:path>
              <a:path w="6654800" h="1784350">
                <a:moveTo>
                  <a:pt x="2990849" y="1784350"/>
                </a:moveTo>
                <a:lnTo>
                  <a:pt x="2990849" y="1758950"/>
                </a:lnTo>
                <a:lnTo>
                  <a:pt x="2908299" y="1758950"/>
                </a:lnTo>
                <a:lnTo>
                  <a:pt x="2908299" y="1784350"/>
                </a:lnTo>
                <a:lnTo>
                  <a:pt x="2990849" y="1784350"/>
                </a:lnTo>
                <a:close/>
              </a:path>
              <a:path w="6654800" h="1784350">
                <a:moveTo>
                  <a:pt x="2844799" y="1784350"/>
                </a:moveTo>
                <a:lnTo>
                  <a:pt x="2844799" y="1758950"/>
                </a:lnTo>
                <a:lnTo>
                  <a:pt x="2755899" y="1758950"/>
                </a:lnTo>
                <a:lnTo>
                  <a:pt x="2755899" y="1784350"/>
                </a:lnTo>
                <a:lnTo>
                  <a:pt x="2844799" y="1784350"/>
                </a:lnTo>
                <a:close/>
              </a:path>
              <a:path w="6654800" h="1784350">
                <a:moveTo>
                  <a:pt x="2692399" y="1784350"/>
                </a:moveTo>
                <a:lnTo>
                  <a:pt x="2692399" y="1758950"/>
                </a:lnTo>
                <a:lnTo>
                  <a:pt x="2609849" y="1758950"/>
                </a:lnTo>
                <a:lnTo>
                  <a:pt x="2609849" y="1784350"/>
                </a:lnTo>
                <a:lnTo>
                  <a:pt x="2692399" y="1784350"/>
                </a:lnTo>
                <a:close/>
              </a:path>
              <a:path w="6654800" h="1784350">
                <a:moveTo>
                  <a:pt x="2546349" y="1784350"/>
                </a:moveTo>
                <a:lnTo>
                  <a:pt x="2546349" y="1758950"/>
                </a:lnTo>
                <a:lnTo>
                  <a:pt x="2463799" y="1758950"/>
                </a:lnTo>
                <a:lnTo>
                  <a:pt x="2463799" y="1784350"/>
                </a:lnTo>
                <a:lnTo>
                  <a:pt x="2546349" y="1784350"/>
                </a:lnTo>
                <a:close/>
              </a:path>
              <a:path w="6654800" h="1784350">
                <a:moveTo>
                  <a:pt x="2400299" y="1784350"/>
                </a:moveTo>
                <a:lnTo>
                  <a:pt x="2400299" y="1758950"/>
                </a:lnTo>
                <a:lnTo>
                  <a:pt x="2317749" y="1758950"/>
                </a:lnTo>
                <a:lnTo>
                  <a:pt x="2317749" y="1784350"/>
                </a:lnTo>
                <a:lnTo>
                  <a:pt x="2400299" y="1784350"/>
                </a:lnTo>
                <a:close/>
              </a:path>
              <a:path w="6654800" h="1784350">
                <a:moveTo>
                  <a:pt x="2254249" y="1784350"/>
                </a:moveTo>
                <a:lnTo>
                  <a:pt x="2254249" y="1758950"/>
                </a:lnTo>
                <a:lnTo>
                  <a:pt x="2171699" y="1758950"/>
                </a:lnTo>
                <a:lnTo>
                  <a:pt x="2171699" y="1784350"/>
                </a:lnTo>
                <a:lnTo>
                  <a:pt x="2254249" y="1784350"/>
                </a:lnTo>
                <a:close/>
              </a:path>
              <a:path w="6654800" h="1784350">
                <a:moveTo>
                  <a:pt x="2108199" y="1784350"/>
                </a:moveTo>
                <a:lnTo>
                  <a:pt x="2108199" y="1758950"/>
                </a:lnTo>
                <a:lnTo>
                  <a:pt x="2025649" y="1758950"/>
                </a:lnTo>
                <a:lnTo>
                  <a:pt x="2025649" y="1784350"/>
                </a:lnTo>
                <a:lnTo>
                  <a:pt x="2108199" y="1784350"/>
                </a:lnTo>
                <a:close/>
              </a:path>
              <a:path w="6654800" h="1784350">
                <a:moveTo>
                  <a:pt x="1962149" y="1784350"/>
                </a:moveTo>
                <a:lnTo>
                  <a:pt x="1962149" y="1758950"/>
                </a:lnTo>
                <a:lnTo>
                  <a:pt x="1879599" y="1758950"/>
                </a:lnTo>
                <a:lnTo>
                  <a:pt x="1879599" y="1784350"/>
                </a:lnTo>
                <a:lnTo>
                  <a:pt x="1962149" y="1784350"/>
                </a:lnTo>
                <a:close/>
              </a:path>
              <a:path w="6654800" h="1784350">
                <a:moveTo>
                  <a:pt x="1816099" y="1784350"/>
                </a:moveTo>
                <a:lnTo>
                  <a:pt x="1816099" y="1758950"/>
                </a:lnTo>
                <a:lnTo>
                  <a:pt x="1727199" y="1758950"/>
                </a:lnTo>
                <a:lnTo>
                  <a:pt x="1727199" y="1784350"/>
                </a:lnTo>
                <a:lnTo>
                  <a:pt x="1816099" y="1784350"/>
                </a:lnTo>
                <a:close/>
              </a:path>
              <a:path w="6654800" h="1784350">
                <a:moveTo>
                  <a:pt x="1663699" y="1784350"/>
                </a:moveTo>
                <a:lnTo>
                  <a:pt x="1663699" y="1758950"/>
                </a:lnTo>
                <a:lnTo>
                  <a:pt x="1581149" y="1758950"/>
                </a:lnTo>
                <a:lnTo>
                  <a:pt x="1581149" y="1784350"/>
                </a:lnTo>
                <a:lnTo>
                  <a:pt x="1663699" y="1784350"/>
                </a:lnTo>
                <a:close/>
              </a:path>
              <a:path w="6654800" h="1784350">
                <a:moveTo>
                  <a:pt x="1517649" y="1784350"/>
                </a:moveTo>
                <a:lnTo>
                  <a:pt x="1517649" y="1758950"/>
                </a:lnTo>
                <a:lnTo>
                  <a:pt x="1435099" y="1758950"/>
                </a:lnTo>
                <a:lnTo>
                  <a:pt x="1435099" y="1784350"/>
                </a:lnTo>
                <a:lnTo>
                  <a:pt x="1517649" y="1784350"/>
                </a:lnTo>
                <a:close/>
              </a:path>
              <a:path w="6654800" h="1784350">
                <a:moveTo>
                  <a:pt x="1371599" y="1784350"/>
                </a:moveTo>
                <a:lnTo>
                  <a:pt x="1371599" y="1758950"/>
                </a:lnTo>
                <a:lnTo>
                  <a:pt x="1289049" y="1758950"/>
                </a:lnTo>
                <a:lnTo>
                  <a:pt x="1289049" y="1784350"/>
                </a:lnTo>
                <a:lnTo>
                  <a:pt x="1371599" y="1784350"/>
                </a:lnTo>
                <a:close/>
              </a:path>
              <a:path w="6654800" h="1784350">
                <a:moveTo>
                  <a:pt x="1225549" y="1784350"/>
                </a:moveTo>
                <a:lnTo>
                  <a:pt x="1225549" y="1758950"/>
                </a:lnTo>
                <a:lnTo>
                  <a:pt x="1142999" y="1758950"/>
                </a:lnTo>
                <a:lnTo>
                  <a:pt x="1142999" y="1784350"/>
                </a:lnTo>
                <a:lnTo>
                  <a:pt x="1225549" y="1784350"/>
                </a:lnTo>
                <a:close/>
              </a:path>
              <a:path w="6654800" h="1784350">
                <a:moveTo>
                  <a:pt x="1079499" y="1784350"/>
                </a:moveTo>
                <a:lnTo>
                  <a:pt x="1079499" y="1758950"/>
                </a:lnTo>
                <a:lnTo>
                  <a:pt x="996949" y="1758950"/>
                </a:lnTo>
                <a:lnTo>
                  <a:pt x="996949" y="1784350"/>
                </a:lnTo>
                <a:lnTo>
                  <a:pt x="1079499" y="1784350"/>
                </a:lnTo>
                <a:close/>
              </a:path>
              <a:path w="6654800" h="1784350">
                <a:moveTo>
                  <a:pt x="933449" y="1784350"/>
                </a:moveTo>
                <a:lnTo>
                  <a:pt x="933449" y="1758950"/>
                </a:lnTo>
                <a:lnTo>
                  <a:pt x="850899" y="1758950"/>
                </a:lnTo>
                <a:lnTo>
                  <a:pt x="850899" y="1784350"/>
                </a:lnTo>
                <a:lnTo>
                  <a:pt x="933449" y="1784350"/>
                </a:lnTo>
                <a:close/>
              </a:path>
              <a:path w="6654800" h="1784350">
                <a:moveTo>
                  <a:pt x="787399" y="1784350"/>
                </a:moveTo>
                <a:lnTo>
                  <a:pt x="787399" y="1758950"/>
                </a:lnTo>
                <a:lnTo>
                  <a:pt x="698499" y="1758950"/>
                </a:lnTo>
                <a:lnTo>
                  <a:pt x="698499" y="1784350"/>
                </a:lnTo>
                <a:lnTo>
                  <a:pt x="787399" y="1784350"/>
                </a:lnTo>
                <a:close/>
              </a:path>
              <a:path w="6654800" h="1784350">
                <a:moveTo>
                  <a:pt x="641349" y="1784350"/>
                </a:moveTo>
                <a:lnTo>
                  <a:pt x="641349" y="1758950"/>
                </a:lnTo>
                <a:lnTo>
                  <a:pt x="552449" y="1758950"/>
                </a:lnTo>
                <a:lnTo>
                  <a:pt x="552449" y="1784350"/>
                </a:lnTo>
                <a:lnTo>
                  <a:pt x="641349" y="1784350"/>
                </a:lnTo>
                <a:close/>
              </a:path>
              <a:path w="6654800" h="1784350">
                <a:moveTo>
                  <a:pt x="488949" y="1784350"/>
                </a:moveTo>
                <a:lnTo>
                  <a:pt x="488949" y="1758950"/>
                </a:lnTo>
                <a:lnTo>
                  <a:pt x="406399" y="1758950"/>
                </a:lnTo>
                <a:lnTo>
                  <a:pt x="406399" y="1784350"/>
                </a:lnTo>
                <a:lnTo>
                  <a:pt x="488949" y="1784350"/>
                </a:lnTo>
                <a:close/>
              </a:path>
              <a:path w="6654800" h="1784350">
                <a:moveTo>
                  <a:pt x="342899" y="1784350"/>
                </a:moveTo>
                <a:lnTo>
                  <a:pt x="342899" y="1758950"/>
                </a:lnTo>
                <a:lnTo>
                  <a:pt x="260350" y="1758950"/>
                </a:lnTo>
                <a:lnTo>
                  <a:pt x="260350" y="1784350"/>
                </a:lnTo>
                <a:lnTo>
                  <a:pt x="342899" y="1784350"/>
                </a:lnTo>
                <a:close/>
              </a:path>
              <a:path w="6654800" h="1784350">
                <a:moveTo>
                  <a:pt x="196850" y="1784350"/>
                </a:moveTo>
                <a:lnTo>
                  <a:pt x="196850" y="1758950"/>
                </a:lnTo>
                <a:lnTo>
                  <a:pt x="114300" y="1758950"/>
                </a:lnTo>
                <a:lnTo>
                  <a:pt x="114300" y="1784350"/>
                </a:lnTo>
                <a:lnTo>
                  <a:pt x="196850" y="17843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89095" y="3419983"/>
            <a:ext cx="6103620" cy="164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065" algn="ctr">
              <a:lnSpc>
                <a:spcPct val="101000"/>
              </a:lnSpc>
            </a:pPr>
            <a:r>
              <a:rPr sz="1750" spc="-30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à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x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25" dirty="0">
                <a:latin typeface="Palatino Linotype"/>
                <a:cs typeface="Palatino Linotype"/>
              </a:rPr>
              <a:t> 67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190" dirty="0">
                <a:latin typeface="Palatino Linotype"/>
                <a:cs typeface="Palatino Linotype"/>
              </a:rPr>
              <a:t>T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un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rre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n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zza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9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il 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Co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un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h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at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re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zzaz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7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9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esse</a:t>
            </a:r>
            <a:r>
              <a:rPr sz="1750" spc="-35" dirty="0">
                <a:latin typeface="Palatino Linotype"/>
                <a:cs typeface="Palatino Linotype"/>
              </a:rPr>
              <a:t>nd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4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0" dirty="0">
                <a:latin typeface="Palatino Linotype"/>
                <a:cs typeface="Palatino Linotype"/>
              </a:rPr>
              <a:t>h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zzaz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r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8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(ossi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12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l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3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stip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0" dirty="0">
                <a:latin typeface="Palatino Linotype"/>
                <a:cs typeface="Palatino Linotype"/>
              </a:rPr>
              <a:t>l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25" dirty="0"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ppos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5" dirty="0">
                <a:latin typeface="Palatino Linotype"/>
                <a:cs typeface="Palatino Linotype"/>
              </a:rPr>
              <a:t>ta</a:t>
            </a:r>
            <a:r>
              <a:rPr sz="1750" i="1" spc="1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25" dirty="0">
                <a:latin typeface="Palatino Linotype"/>
                <a:cs typeface="Palatino Linotype"/>
              </a:rPr>
              <a:t>v</a:t>
            </a:r>
            <a:r>
              <a:rPr sz="1750" i="1" spc="20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5" dirty="0">
                <a:latin typeface="Palatino Linotype"/>
                <a:cs typeface="Palatino Linotype"/>
              </a:rPr>
              <a:t>z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n</a:t>
            </a:r>
            <a:r>
              <a:rPr sz="1750" i="1" spc="3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5" dirty="0">
                <a:latin typeface="Palatino Linotype"/>
                <a:cs typeface="Palatino Linotype"/>
              </a:rPr>
              <a:t>l</a:t>
            </a:r>
            <a:r>
              <a:rPr sz="1750" i="1" spc="25" dirty="0">
                <a:latin typeface="Palatino Linotype"/>
                <a:cs typeface="Palatino Linotype"/>
              </a:rPr>
              <a:t> </a:t>
            </a:r>
            <a:r>
              <a:rPr sz="1750" i="1" spc="-40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-25" dirty="0">
                <a:latin typeface="Palatino Linotype"/>
                <a:cs typeface="Palatino Linotype"/>
              </a:rPr>
              <a:t>un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dirty="0">
                <a:latin typeface="Palatino Linotype"/>
                <a:cs typeface="Palatino Linotype"/>
              </a:rPr>
              <a:t>)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46509" y="2603500"/>
            <a:ext cx="717550" cy="336550"/>
          </a:xfrm>
          <a:custGeom>
            <a:avLst/>
            <a:gdLst/>
            <a:ahLst/>
            <a:cxnLst/>
            <a:rect l="l" t="t" r="r" b="b"/>
            <a:pathLst>
              <a:path w="717550" h="336550">
                <a:moveTo>
                  <a:pt x="196850" y="102684"/>
                </a:moveTo>
                <a:lnTo>
                  <a:pt x="0" y="165100"/>
                </a:lnTo>
                <a:lnTo>
                  <a:pt x="196850" y="165099"/>
                </a:lnTo>
                <a:lnTo>
                  <a:pt x="196850" y="171449"/>
                </a:lnTo>
                <a:lnTo>
                  <a:pt x="196850" y="102684"/>
                </a:lnTo>
                <a:close/>
              </a:path>
              <a:path w="717550" h="336550">
                <a:moveTo>
                  <a:pt x="520700" y="0"/>
                </a:moveTo>
                <a:lnTo>
                  <a:pt x="196850" y="0"/>
                </a:lnTo>
                <a:lnTo>
                  <a:pt x="196850" y="102684"/>
                </a:lnTo>
                <a:lnTo>
                  <a:pt x="520700" y="0"/>
                </a:lnTo>
                <a:close/>
              </a:path>
              <a:path w="717550" h="336550">
                <a:moveTo>
                  <a:pt x="691696" y="177799"/>
                </a:moveTo>
                <a:lnTo>
                  <a:pt x="673100" y="177799"/>
                </a:lnTo>
                <a:lnTo>
                  <a:pt x="368300" y="330200"/>
                </a:lnTo>
                <a:lnTo>
                  <a:pt x="368300" y="336550"/>
                </a:lnTo>
                <a:lnTo>
                  <a:pt x="368526" y="336550"/>
                </a:lnTo>
                <a:lnTo>
                  <a:pt x="691696" y="177799"/>
                </a:lnTo>
                <a:close/>
              </a:path>
              <a:path w="717550" h="336550">
                <a:moveTo>
                  <a:pt x="520700" y="165099"/>
                </a:moveTo>
                <a:lnTo>
                  <a:pt x="520700" y="0"/>
                </a:lnTo>
                <a:lnTo>
                  <a:pt x="514350" y="2013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36550">
                <a:moveTo>
                  <a:pt x="520700" y="171450"/>
                </a:moveTo>
                <a:lnTo>
                  <a:pt x="514350" y="165100"/>
                </a:lnTo>
                <a:lnTo>
                  <a:pt x="514350" y="171449"/>
                </a:lnTo>
                <a:lnTo>
                  <a:pt x="520700" y="171450"/>
                </a:lnTo>
                <a:close/>
              </a:path>
              <a:path w="717550" h="336550">
                <a:moveTo>
                  <a:pt x="692150" y="165099"/>
                </a:moveTo>
                <a:lnTo>
                  <a:pt x="520700" y="165099"/>
                </a:lnTo>
                <a:lnTo>
                  <a:pt x="520700" y="171450"/>
                </a:lnTo>
                <a:lnTo>
                  <a:pt x="679685" y="171450"/>
                </a:lnTo>
                <a:lnTo>
                  <a:pt x="692150" y="165099"/>
                </a:lnTo>
                <a:close/>
              </a:path>
              <a:path w="717550" h="336550">
                <a:moveTo>
                  <a:pt x="692150" y="177799"/>
                </a:moveTo>
                <a:lnTo>
                  <a:pt x="692150" y="177577"/>
                </a:lnTo>
                <a:lnTo>
                  <a:pt x="691696" y="177799"/>
                </a:lnTo>
                <a:lnTo>
                  <a:pt x="692150" y="177799"/>
                </a:lnTo>
                <a:close/>
              </a:path>
              <a:path w="717550" h="336550">
                <a:moveTo>
                  <a:pt x="717550" y="165099"/>
                </a:moveTo>
                <a:lnTo>
                  <a:pt x="692150" y="165099"/>
                </a:lnTo>
                <a:lnTo>
                  <a:pt x="692150" y="177577"/>
                </a:lnTo>
                <a:lnTo>
                  <a:pt x="717550" y="16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71909" y="2603500"/>
            <a:ext cx="666750" cy="336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46509" y="260350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50329" y="177800"/>
                </a:moveTo>
                <a:lnTo>
                  <a:pt x="25400" y="165100"/>
                </a:lnTo>
                <a:lnTo>
                  <a:pt x="0" y="165100"/>
                </a:lnTo>
                <a:lnTo>
                  <a:pt x="25400" y="177800"/>
                </a:lnTo>
                <a:lnTo>
                  <a:pt x="50329" y="177800"/>
                </a:lnTo>
                <a:close/>
              </a:path>
              <a:path w="717550" h="342900">
                <a:moveTo>
                  <a:pt x="203200" y="177799"/>
                </a:moveTo>
                <a:lnTo>
                  <a:pt x="203200" y="6349"/>
                </a:lnTo>
                <a:lnTo>
                  <a:pt x="196850" y="6349"/>
                </a:lnTo>
                <a:lnTo>
                  <a:pt x="196850" y="165099"/>
                </a:lnTo>
                <a:lnTo>
                  <a:pt x="25400" y="165100"/>
                </a:lnTo>
                <a:lnTo>
                  <a:pt x="50329" y="177800"/>
                </a:lnTo>
                <a:lnTo>
                  <a:pt x="203200" y="177799"/>
                </a:lnTo>
                <a:close/>
              </a:path>
              <a:path w="717550" h="342900">
                <a:moveTo>
                  <a:pt x="358775" y="334932"/>
                </a:moveTo>
                <a:lnTo>
                  <a:pt x="50329" y="177800"/>
                </a:lnTo>
                <a:lnTo>
                  <a:pt x="25400" y="177800"/>
                </a:lnTo>
                <a:lnTo>
                  <a:pt x="355600" y="342900"/>
                </a:lnTo>
                <a:lnTo>
                  <a:pt x="355600" y="336550"/>
                </a:lnTo>
                <a:lnTo>
                  <a:pt x="358775" y="334932"/>
                </a:lnTo>
                <a:close/>
              </a:path>
              <a:path w="717550" h="342900">
                <a:moveTo>
                  <a:pt x="203200" y="0"/>
                </a:moveTo>
                <a:lnTo>
                  <a:pt x="196850" y="0"/>
                </a:lnTo>
                <a:lnTo>
                  <a:pt x="196850" y="6349"/>
                </a:lnTo>
                <a:lnTo>
                  <a:pt x="203200" y="0"/>
                </a:lnTo>
                <a:close/>
              </a:path>
              <a:path w="717550" h="342900">
                <a:moveTo>
                  <a:pt x="520700" y="165099"/>
                </a:moveTo>
                <a:lnTo>
                  <a:pt x="520700" y="0"/>
                </a:lnTo>
                <a:lnTo>
                  <a:pt x="203200" y="0"/>
                </a:lnTo>
                <a:lnTo>
                  <a:pt x="196850" y="6349"/>
                </a:lnTo>
                <a:lnTo>
                  <a:pt x="514350" y="6349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42900">
                <a:moveTo>
                  <a:pt x="361950" y="336550"/>
                </a:moveTo>
                <a:lnTo>
                  <a:pt x="358775" y="33493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2900">
                <a:moveTo>
                  <a:pt x="361950" y="339780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42900"/>
                </a:lnTo>
                <a:lnTo>
                  <a:pt x="361950" y="339780"/>
                </a:lnTo>
                <a:close/>
              </a:path>
              <a:path w="717550" h="342900">
                <a:moveTo>
                  <a:pt x="691696" y="177799"/>
                </a:moveTo>
                <a:lnTo>
                  <a:pt x="667220" y="177799"/>
                </a:lnTo>
                <a:lnTo>
                  <a:pt x="358775" y="334932"/>
                </a:lnTo>
                <a:lnTo>
                  <a:pt x="361950" y="336550"/>
                </a:lnTo>
                <a:lnTo>
                  <a:pt x="361950" y="339780"/>
                </a:lnTo>
                <a:lnTo>
                  <a:pt x="691696" y="177799"/>
                </a:lnTo>
                <a:close/>
              </a:path>
              <a:path w="717550" h="342900">
                <a:moveTo>
                  <a:pt x="692150" y="165099"/>
                </a:moveTo>
                <a:lnTo>
                  <a:pt x="514350" y="165099"/>
                </a:lnTo>
                <a:lnTo>
                  <a:pt x="520700" y="171449"/>
                </a:lnTo>
                <a:lnTo>
                  <a:pt x="520700" y="177799"/>
                </a:lnTo>
                <a:lnTo>
                  <a:pt x="667220" y="177799"/>
                </a:lnTo>
                <a:lnTo>
                  <a:pt x="692150" y="165099"/>
                </a:lnTo>
                <a:close/>
              </a:path>
              <a:path w="717550" h="342900">
                <a:moveTo>
                  <a:pt x="520700" y="177799"/>
                </a:moveTo>
                <a:lnTo>
                  <a:pt x="520700" y="171449"/>
                </a:lnTo>
                <a:lnTo>
                  <a:pt x="514350" y="165099"/>
                </a:lnTo>
                <a:lnTo>
                  <a:pt x="514350" y="177799"/>
                </a:lnTo>
                <a:lnTo>
                  <a:pt x="520700" y="177799"/>
                </a:lnTo>
                <a:close/>
              </a:path>
              <a:path w="717550" h="342900">
                <a:moveTo>
                  <a:pt x="717550" y="165099"/>
                </a:moveTo>
                <a:lnTo>
                  <a:pt x="692150" y="165099"/>
                </a:lnTo>
                <a:lnTo>
                  <a:pt x="667220" y="177799"/>
                </a:lnTo>
                <a:lnTo>
                  <a:pt x="691696" y="177799"/>
                </a:lnTo>
                <a:lnTo>
                  <a:pt x="717550" y="165099"/>
                </a:lnTo>
                <a:close/>
              </a:path>
              <a:path w="717550" h="342900">
                <a:moveTo>
                  <a:pt x="692150" y="177799"/>
                </a:moveTo>
                <a:lnTo>
                  <a:pt x="692150" y="177577"/>
                </a:lnTo>
                <a:lnTo>
                  <a:pt x="691696" y="177799"/>
                </a:lnTo>
                <a:lnTo>
                  <a:pt x="69215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9809" y="3771900"/>
            <a:ext cx="336550" cy="952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09509" y="3740150"/>
            <a:ext cx="1485900" cy="984250"/>
          </a:xfrm>
          <a:custGeom>
            <a:avLst/>
            <a:gdLst/>
            <a:ahLst/>
            <a:cxnLst/>
            <a:rect l="l" t="t" r="r" b="b"/>
            <a:pathLst>
              <a:path w="1485900" h="984250">
                <a:moveTo>
                  <a:pt x="1149912" y="19049"/>
                </a:moveTo>
                <a:lnTo>
                  <a:pt x="1136650" y="0"/>
                </a:lnTo>
                <a:lnTo>
                  <a:pt x="0" y="0"/>
                </a:lnTo>
                <a:lnTo>
                  <a:pt x="22256" y="19049"/>
                </a:lnTo>
                <a:lnTo>
                  <a:pt x="1149912" y="19049"/>
                </a:lnTo>
                <a:close/>
              </a:path>
              <a:path w="1485900" h="984250">
                <a:moveTo>
                  <a:pt x="1135923" y="972276"/>
                </a:moveTo>
                <a:lnTo>
                  <a:pt x="22256" y="19050"/>
                </a:lnTo>
                <a:lnTo>
                  <a:pt x="12699" y="19050"/>
                </a:lnTo>
                <a:lnTo>
                  <a:pt x="12699" y="984250"/>
                </a:lnTo>
                <a:lnTo>
                  <a:pt x="1130299" y="977900"/>
                </a:lnTo>
                <a:lnTo>
                  <a:pt x="1135923" y="972276"/>
                </a:lnTo>
                <a:close/>
              </a:path>
              <a:path w="1485900" h="984250">
                <a:moveTo>
                  <a:pt x="1485900" y="501649"/>
                </a:moveTo>
                <a:lnTo>
                  <a:pt x="1149912" y="19050"/>
                </a:lnTo>
                <a:lnTo>
                  <a:pt x="1130299" y="19050"/>
                </a:lnTo>
                <a:lnTo>
                  <a:pt x="1136649" y="25399"/>
                </a:lnTo>
                <a:lnTo>
                  <a:pt x="1136649" y="38099"/>
                </a:lnTo>
                <a:lnTo>
                  <a:pt x="1142999" y="38099"/>
                </a:lnTo>
                <a:lnTo>
                  <a:pt x="1155699" y="50799"/>
                </a:lnTo>
                <a:lnTo>
                  <a:pt x="1155699" y="63499"/>
                </a:lnTo>
                <a:lnTo>
                  <a:pt x="1162049" y="63499"/>
                </a:lnTo>
                <a:lnTo>
                  <a:pt x="1168399" y="69849"/>
                </a:lnTo>
                <a:lnTo>
                  <a:pt x="1168399" y="82549"/>
                </a:lnTo>
                <a:lnTo>
                  <a:pt x="1174749" y="82549"/>
                </a:lnTo>
                <a:lnTo>
                  <a:pt x="1181099" y="88899"/>
                </a:lnTo>
                <a:lnTo>
                  <a:pt x="1181099" y="101599"/>
                </a:lnTo>
                <a:lnTo>
                  <a:pt x="1187449" y="101599"/>
                </a:lnTo>
                <a:lnTo>
                  <a:pt x="1200149" y="114299"/>
                </a:lnTo>
                <a:lnTo>
                  <a:pt x="1200149" y="126999"/>
                </a:lnTo>
                <a:lnTo>
                  <a:pt x="1206499" y="126999"/>
                </a:lnTo>
                <a:lnTo>
                  <a:pt x="1212849" y="133349"/>
                </a:lnTo>
                <a:lnTo>
                  <a:pt x="1212849" y="146049"/>
                </a:lnTo>
                <a:lnTo>
                  <a:pt x="1219199" y="146049"/>
                </a:lnTo>
                <a:lnTo>
                  <a:pt x="1225549" y="152399"/>
                </a:lnTo>
                <a:lnTo>
                  <a:pt x="1225549" y="165099"/>
                </a:lnTo>
                <a:lnTo>
                  <a:pt x="1231899" y="165099"/>
                </a:lnTo>
                <a:lnTo>
                  <a:pt x="1238249" y="171449"/>
                </a:lnTo>
                <a:lnTo>
                  <a:pt x="1238249" y="184149"/>
                </a:lnTo>
                <a:lnTo>
                  <a:pt x="1244599" y="184149"/>
                </a:lnTo>
                <a:lnTo>
                  <a:pt x="1257299" y="196849"/>
                </a:lnTo>
                <a:lnTo>
                  <a:pt x="1257299" y="209549"/>
                </a:lnTo>
                <a:lnTo>
                  <a:pt x="1263649" y="209549"/>
                </a:lnTo>
                <a:lnTo>
                  <a:pt x="1269999" y="215899"/>
                </a:lnTo>
                <a:lnTo>
                  <a:pt x="1269999" y="228599"/>
                </a:lnTo>
                <a:lnTo>
                  <a:pt x="1276349" y="228599"/>
                </a:lnTo>
                <a:lnTo>
                  <a:pt x="1282699" y="234949"/>
                </a:lnTo>
                <a:lnTo>
                  <a:pt x="1282699" y="247649"/>
                </a:lnTo>
                <a:lnTo>
                  <a:pt x="1289049" y="247649"/>
                </a:lnTo>
                <a:lnTo>
                  <a:pt x="1301749" y="260349"/>
                </a:lnTo>
                <a:lnTo>
                  <a:pt x="1301749" y="273049"/>
                </a:lnTo>
                <a:lnTo>
                  <a:pt x="1308099" y="273049"/>
                </a:lnTo>
                <a:lnTo>
                  <a:pt x="1314449" y="279399"/>
                </a:lnTo>
                <a:lnTo>
                  <a:pt x="1314449" y="292099"/>
                </a:lnTo>
                <a:lnTo>
                  <a:pt x="1320799" y="292099"/>
                </a:lnTo>
                <a:lnTo>
                  <a:pt x="1327149" y="298449"/>
                </a:lnTo>
                <a:lnTo>
                  <a:pt x="1327149" y="311149"/>
                </a:lnTo>
                <a:lnTo>
                  <a:pt x="1333499" y="311149"/>
                </a:lnTo>
                <a:lnTo>
                  <a:pt x="1339849" y="317499"/>
                </a:lnTo>
                <a:lnTo>
                  <a:pt x="1339849" y="330199"/>
                </a:lnTo>
                <a:lnTo>
                  <a:pt x="1346199" y="330199"/>
                </a:lnTo>
                <a:lnTo>
                  <a:pt x="1358899" y="342899"/>
                </a:lnTo>
                <a:lnTo>
                  <a:pt x="1358899" y="355599"/>
                </a:lnTo>
                <a:lnTo>
                  <a:pt x="1365249" y="355599"/>
                </a:lnTo>
                <a:lnTo>
                  <a:pt x="1371599" y="361949"/>
                </a:lnTo>
                <a:lnTo>
                  <a:pt x="1371599" y="374649"/>
                </a:lnTo>
                <a:lnTo>
                  <a:pt x="1377949" y="374649"/>
                </a:lnTo>
                <a:lnTo>
                  <a:pt x="1384299" y="380999"/>
                </a:lnTo>
                <a:lnTo>
                  <a:pt x="1384299" y="393699"/>
                </a:lnTo>
                <a:lnTo>
                  <a:pt x="1390649" y="393699"/>
                </a:lnTo>
                <a:lnTo>
                  <a:pt x="1403349" y="406399"/>
                </a:lnTo>
                <a:lnTo>
                  <a:pt x="1403349" y="419099"/>
                </a:lnTo>
                <a:lnTo>
                  <a:pt x="1409699" y="419099"/>
                </a:lnTo>
                <a:lnTo>
                  <a:pt x="1416049" y="425449"/>
                </a:lnTo>
                <a:lnTo>
                  <a:pt x="1416049" y="438149"/>
                </a:lnTo>
                <a:lnTo>
                  <a:pt x="1422399" y="438149"/>
                </a:lnTo>
                <a:lnTo>
                  <a:pt x="1428749" y="444499"/>
                </a:lnTo>
                <a:lnTo>
                  <a:pt x="1428749" y="457199"/>
                </a:lnTo>
                <a:lnTo>
                  <a:pt x="1435099" y="457199"/>
                </a:lnTo>
                <a:lnTo>
                  <a:pt x="1447799" y="469899"/>
                </a:lnTo>
                <a:lnTo>
                  <a:pt x="1447799" y="482599"/>
                </a:lnTo>
                <a:lnTo>
                  <a:pt x="1454149" y="482599"/>
                </a:lnTo>
                <a:lnTo>
                  <a:pt x="1460499" y="488949"/>
                </a:lnTo>
                <a:lnTo>
                  <a:pt x="1460499" y="501649"/>
                </a:lnTo>
                <a:lnTo>
                  <a:pt x="1466849" y="501649"/>
                </a:lnTo>
                <a:lnTo>
                  <a:pt x="1466849" y="529012"/>
                </a:lnTo>
                <a:lnTo>
                  <a:pt x="1485900" y="501649"/>
                </a:lnTo>
                <a:close/>
              </a:path>
              <a:path w="1485900" h="984250">
                <a:moveTo>
                  <a:pt x="1466849" y="529012"/>
                </a:moveTo>
                <a:lnTo>
                  <a:pt x="1466849" y="501649"/>
                </a:lnTo>
                <a:lnTo>
                  <a:pt x="1454149" y="514349"/>
                </a:lnTo>
                <a:lnTo>
                  <a:pt x="1447799" y="527049"/>
                </a:lnTo>
                <a:lnTo>
                  <a:pt x="1429269" y="549722"/>
                </a:lnTo>
                <a:lnTo>
                  <a:pt x="1408271" y="581550"/>
                </a:lnTo>
                <a:lnTo>
                  <a:pt x="1377949" y="622299"/>
                </a:lnTo>
                <a:lnTo>
                  <a:pt x="1371599" y="634999"/>
                </a:lnTo>
                <a:lnTo>
                  <a:pt x="1365249" y="641349"/>
                </a:lnTo>
                <a:lnTo>
                  <a:pt x="1358899" y="654049"/>
                </a:lnTo>
                <a:lnTo>
                  <a:pt x="1352549" y="660399"/>
                </a:lnTo>
                <a:lnTo>
                  <a:pt x="1346199" y="673099"/>
                </a:lnTo>
                <a:lnTo>
                  <a:pt x="1333499" y="685799"/>
                </a:lnTo>
                <a:lnTo>
                  <a:pt x="1327149" y="698499"/>
                </a:lnTo>
                <a:lnTo>
                  <a:pt x="1320799" y="704849"/>
                </a:lnTo>
                <a:lnTo>
                  <a:pt x="1314449" y="717549"/>
                </a:lnTo>
                <a:lnTo>
                  <a:pt x="1308099" y="723899"/>
                </a:lnTo>
                <a:lnTo>
                  <a:pt x="1301749" y="736599"/>
                </a:lnTo>
                <a:lnTo>
                  <a:pt x="1289049" y="749299"/>
                </a:lnTo>
                <a:lnTo>
                  <a:pt x="1282699" y="761999"/>
                </a:lnTo>
                <a:lnTo>
                  <a:pt x="1276349" y="768349"/>
                </a:lnTo>
                <a:lnTo>
                  <a:pt x="1269999" y="781049"/>
                </a:lnTo>
                <a:lnTo>
                  <a:pt x="1263649" y="787399"/>
                </a:lnTo>
                <a:lnTo>
                  <a:pt x="1257299" y="800099"/>
                </a:lnTo>
                <a:lnTo>
                  <a:pt x="1244599" y="812799"/>
                </a:lnTo>
                <a:lnTo>
                  <a:pt x="1238249" y="825500"/>
                </a:lnTo>
                <a:lnTo>
                  <a:pt x="1231899" y="831850"/>
                </a:lnTo>
                <a:lnTo>
                  <a:pt x="1225549" y="844550"/>
                </a:lnTo>
                <a:lnTo>
                  <a:pt x="1219199" y="850900"/>
                </a:lnTo>
                <a:lnTo>
                  <a:pt x="1212849" y="863600"/>
                </a:lnTo>
                <a:lnTo>
                  <a:pt x="1206499" y="869950"/>
                </a:lnTo>
                <a:lnTo>
                  <a:pt x="1200149" y="882650"/>
                </a:lnTo>
                <a:lnTo>
                  <a:pt x="1187449" y="895350"/>
                </a:lnTo>
                <a:lnTo>
                  <a:pt x="1181099" y="908050"/>
                </a:lnTo>
                <a:lnTo>
                  <a:pt x="1174749" y="914400"/>
                </a:lnTo>
                <a:lnTo>
                  <a:pt x="1168399" y="927100"/>
                </a:lnTo>
                <a:lnTo>
                  <a:pt x="1162049" y="933450"/>
                </a:lnTo>
                <a:lnTo>
                  <a:pt x="1155699" y="946150"/>
                </a:lnTo>
                <a:lnTo>
                  <a:pt x="1142999" y="958850"/>
                </a:lnTo>
                <a:lnTo>
                  <a:pt x="1136649" y="971550"/>
                </a:lnTo>
                <a:lnTo>
                  <a:pt x="1135923" y="972276"/>
                </a:lnTo>
                <a:lnTo>
                  <a:pt x="1149912" y="984250"/>
                </a:lnTo>
                <a:lnTo>
                  <a:pt x="1466849" y="529012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2209" y="3759200"/>
            <a:ext cx="1454149" cy="965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9509" y="3740150"/>
            <a:ext cx="1485900" cy="1003300"/>
          </a:xfrm>
          <a:custGeom>
            <a:avLst/>
            <a:gdLst/>
            <a:ahLst/>
            <a:cxnLst/>
            <a:rect l="l" t="t" r="r" b="b"/>
            <a:pathLst>
              <a:path w="1485900" h="1003300">
                <a:moveTo>
                  <a:pt x="1485900" y="501649"/>
                </a:moveTo>
                <a:lnTo>
                  <a:pt x="1136650" y="0"/>
                </a:lnTo>
                <a:lnTo>
                  <a:pt x="0" y="0"/>
                </a:lnTo>
                <a:lnTo>
                  <a:pt x="0" y="1003300"/>
                </a:lnTo>
                <a:lnTo>
                  <a:pt x="12700" y="100330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117600" y="31749"/>
                </a:lnTo>
                <a:lnTo>
                  <a:pt x="1117600" y="25399"/>
                </a:lnTo>
                <a:lnTo>
                  <a:pt x="1130300" y="31749"/>
                </a:lnTo>
                <a:lnTo>
                  <a:pt x="1130300" y="43850"/>
                </a:lnTo>
                <a:lnTo>
                  <a:pt x="1447550" y="504762"/>
                </a:lnTo>
                <a:lnTo>
                  <a:pt x="1454150" y="495299"/>
                </a:lnTo>
                <a:lnTo>
                  <a:pt x="1454150" y="547254"/>
                </a:lnTo>
                <a:lnTo>
                  <a:pt x="1485900" y="501649"/>
                </a:lnTo>
                <a:close/>
              </a:path>
              <a:path w="1485900" h="100330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485900" h="1003300">
                <a:moveTo>
                  <a:pt x="31750" y="9715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971550"/>
                </a:lnTo>
                <a:lnTo>
                  <a:pt x="31750" y="971550"/>
                </a:lnTo>
                <a:close/>
              </a:path>
              <a:path w="1485900" h="1003300">
                <a:moveTo>
                  <a:pt x="1122028" y="971550"/>
                </a:moveTo>
                <a:lnTo>
                  <a:pt x="12700" y="971550"/>
                </a:lnTo>
                <a:lnTo>
                  <a:pt x="31750" y="984250"/>
                </a:lnTo>
                <a:lnTo>
                  <a:pt x="31750" y="1003300"/>
                </a:lnTo>
                <a:lnTo>
                  <a:pt x="1117600" y="1003300"/>
                </a:lnTo>
                <a:lnTo>
                  <a:pt x="1117600" y="977900"/>
                </a:lnTo>
                <a:lnTo>
                  <a:pt x="1122028" y="971550"/>
                </a:lnTo>
                <a:close/>
              </a:path>
              <a:path w="1485900" h="1003300">
                <a:moveTo>
                  <a:pt x="31750" y="1003300"/>
                </a:moveTo>
                <a:lnTo>
                  <a:pt x="31750" y="984250"/>
                </a:lnTo>
                <a:lnTo>
                  <a:pt x="12700" y="971550"/>
                </a:lnTo>
                <a:lnTo>
                  <a:pt x="12700" y="1003300"/>
                </a:lnTo>
                <a:lnTo>
                  <a:pt x="31750" y="1003300"/>
                </a:lnTo>
                <a:close/>
              </a:path>
              <a:path w="1485900" h="1003300">
                <a:moveTo>
                  <a:pt x="1130300" y="31749"/>
                </a:moveTo>
                <a:lnTo>
                  <a:pt x="1117600" y="25399"/>
                </a:lnTo>
                <a:lnTo>
                  <a:pt x="1121970" y="31749"/>
                </a:lnTo>
                <a:lnTo>
                  <a:pt x="1130300" y="31749"/>
                </a:lnTo>
                <a:close/>
              </a:path>
              <a:path w="1485900" h="1003300">
                <a:moveTo>
                  <a:pt x="1121970" y="31749"/>
                </a:moveTo>
                <a:lnTo>
                  <a:pt x="1117600" y="25399"/>
                </a:lnTo>
                <a:lnTo>
                  <a:pt x="1117600" y="31749"/>
                </a:lnTo>
                <a:lnTo>
                  <a:pt x="1121970" y="31749"/>
                </a:lnTo>
                <a:close/>
              </a:path>
              <a:path w="1485900" h="1003300">
                <a:moveTo>
                  <a:pt x="1130300" y="971550"/>
                </a:moveTo>
                <a:lnTo>
                  <a:pt x="1121970" y="971632"/>
                </a:lnTo>
                <a:lnTo>
                  <a:pt x="1117600" y="977900"/>
                </a:lnTo>
                <a:lnTo>
                  <a:pt x="1130300" y="971550"/>
                </a:lnTo>
                <a:close/>
              </a:path>
              <a:path w="1485900" h="1003300">
                <a:moveTo>
                  <a:pt x="1130300" y="1003300"/>
                </a:moveTo>
                <a:lnTo>
                  <a:pt x="1130300" y="971550"/>
                </a:lnTo>
                <a:lnTo>
                  <a:pt x="1117600" y="977900"/>
                </a:lnTo>
                <a:lnTo>
                  <a:pt x="1117600" y="1003300"/>
                </a:lnTo>
                <a:lnTo>
                  <a:pt x="1130300" y="1003300"/>
                </a:lnTo>
                <a:close/>
              </a:path>
              <a:path w="1485900" h="1003300">
                <a:moveTo>
                  <a:pt x="1130300" y="43850"/>
                </a:moveTo>
                <a:lnTo>
                  <a:pt x="1130300" y="31749"/>
                </a:lnTo>
                <a:lnTo>
                  <a:pt x="1121970" y="31749"/>
                </a:lnTo>
                <a:lnTo>
                  <a:pt x="1130300" y="43850"/>
                </a:lnTo>
                <a:close/>
              </a:path>
              <a:path w="1485900" h="1003300">
                <a:moveTo>
                  <a:pt x="1454150" y="547254"/>
                </a:moveTo>
                <a:lnTo>
                  <a:pt x="1454150" y="514349"/>
                </a:lnTo>
                <a:lnTo>
                  <a:pt x="1447550" y="504762"/>
                </a:lnTo>
                <a:lnTo>
                  <a:pt x="1122028" y="971550"/>
                </a:lnTo>
                <a:lnTo>
                  <a:pt x="1130300" y="971550"/>
                </a:lnTo>
                <a:lnTo>
                  <a:pt x="1130300" y="1003300"/>
                </a:lnTo>
                <a:lnTo>
                  <a:pt x="1136650" y="1003300"/>
                </a:lnTo>
                <a:lnTo>
                  <a:pt x="1454150" y="547254"/>
                </a:lnTo>
                <a:close/>
              </a:path>
              <a:path w="1485900" h="1003300">
                <a:moveTo>
                  <a:pt x="1454150" y="514349"/>
                </a:moveTo>
                <a:lnTo>
                  <a:pt x="1454150" y="495299"/>
                </a:lnTo>
                <a:lnTo>
                  <a:pt x="1447550" y="504762"/>
                </a:lnTo>
                <a:lnTo>
                  <a:pt x="1454150" y="5143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49202" y="3768090"/>
            <a:ext cx="1027430" cy="9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2540" algn="ctr">
              <a:lnSpc>
                <a:spcPts val="1850"/>
              </a:lnSpc>
            </a:pPr>
            <a:r>
              <a:rPr sz="1550" b="1" i="1" spc="-15" dirty="0">
                <a:latin typeface="Palatino Linotype"/>
                <a:cs typeface="Palatino Linotype"/>
              </a:rPr>
              <a:t>S</a:t>
            </a:r>
            <a:r>
              <a:rPr sz="1550" b="1" i="1" spc="10" dirty="0">
                <a:latin typeface="Palatino Linotype"/>
                <a:cs typeface="Palatino Linotype"/>
              </a:rPr>
              <a:t>e</a:t>
            </a:r>
            <a:r>
              <a:rPr sz="1550" b="1" i="1" spc="-15" dirty="0">
                <a:latin typeface="Palatino Linotype"/>
                <a:cs typeface="Palatino Linotype"/>
              </a:rPr>
              <a:t>n</a:t>
            </a:r>
            <a:r>
              <a:rPr sz="1550" b="1" i="1" spc="-5" dirty="0">
                <a:latin typeface="Palatino Linotype"/>
                <a:cs typeface="Palatino Linotype"/>
              </a:rPr>
              <a:t>t</a:t>
            </a:r>
            <a:r>
              <a:rPr sz="1550" b="1" i="1" dirty="0">
                <a:latin typeface="Palatino Linotype"/>
                <a:cs typeface="Palatino Linotype"/>
              </a:rPr>
              <a:t>e</a:t>
            </a:r>
            <a:r>
              <a:rPr sz="1550" b="1" i="1" spc="-15" dirty="0">
                <a:latin typeface="Palatino Linotype"/>
                <a:cs typeface="Palatino Linotype"/>
              </a:rPr>
              <a:t>n</a:t>
            </a:r>
            <a:r>
              <a:rPr sz="1550" b="1" i="1" spc="25" dirty="0">
                <a:latin typeface="Palatino Linotype"/>
                <a:cs typeface="Palatino Linotype"/>
              </a:rPr>
              <a:t>z</a:t>
            </a:r>
            <a:r>
              <a:rPr sz="1550" b="1" i="1" dirty="0">
                <a:latin typeface="Palatino Linotype"/>
                <a:cs typeface="Palatino Linotype"/>
              </a:rPr>
              <a:t>a </a:t>
            </a:r>
            <a:r>
              <a:rPr sz="1550" b="1" i="1" spc="-15" dirty="0">
                <a:latin typeface="Palatino Linotype"/>
                <a:cs typeface="Palatino Linotype"/>
              </a:rPr>
              <a:t>Ca</a:t>
            </a:r>
            <a:r>
              <a:rPr sz="1550" b="1" i="1" dirty="0">
                <a:latin typeface="Palatino Linotype"/>
                <a:cs typeface="Palatino Linotype"/>
              </a:rPr>
              <a:t>ss</a:t>
            </a:r>
            <a:r>
              <a:rPr sz="1550" b="1" i="1" spc="-25" dirty="0">
                <a:latin typeface="Palatino Linotype"/>
                <a:cs typeface="Palatino Linotype"/>
              </a:rPr>
              <a:t>a</a:t>
            </a:r>
            <a:r>
              <a:rPr sz="1550" b="1" i="1" spc="25" dirty="0">
                <a:latin typeface="Palatino Linotype"/>
                <a:cs typeface="Palatino Linotype"/>
              </a:rPr>
              <a:t>z</a:t>
            </a:r>
            <a:r>
              <a:rPr sz="1550" b="1" i="1" spc="30" dirty="0">
                <a:latin typeface="Palatino Linotype"/>
                <a:cs typeface="Palatino Linotype"/>
              </a:rPr>
              <a:t>i</a:t>
            </a:r>
            <a:r>
              <a:rPr sz="1550" b="1" i="1" spc="-15" dirty="0">
                <a:latin typeface="Palatino Linotype"/>
                <a:cs typeface="Palatino Linotype"/>
              </a:rPr>
              <a:t>on</a:t>
            </a:r>
            <a:r>
              <a:rPr sz="1550" b="1" i="1" spc="-10" dirty="0">
                <a:latin typeface="Palatino Linotype"/>
                <a:cs typeface="Palatino Linotype"/>
              </a:rPr>
              <a:t>e</a:t>
            </a:r>
            <a:r>
              <a:rPr sz="1550" b="1" i="1" spc="-5" dirty="0">
                <a:latin typeface="Palatino Linotype"/>
                <a:cs typeface="Palatino Linotype"/>
              </a:rPr>
              <a:t> </a:t>
            </a:r>
            <a:r>
              <a:rPr sz="1550" b="1" i="1" spc="15" dirty="0">
                <a:latin typeface="Palatino Linotype"/>
                <a:cs typeface="Palatino Linotype"/>
              </a:rPr>
              <a:t>19</a:t>
            </a:r>
            <a:r>
              <a:rPr sz="1550" b="1" i="1" spc="0" dirty="0">
                <a:latin typeface="Palatino Linotype"/>
                <a:cs typeface="Palatino Linotype"/>
              </a:rPr>
              <a:t>/</a:t>
            </a:r>
            <a:r>
              <a:rPr sz="1550" b="1" i="1" spc="15" dirty="0">
                <a:latin typeface="Palatino Linotype"/>
                <a:cs typeface="Palatino Linotype"/>
              </a:rPr>
              <a:t>05</a:t>
            </a:r>
            <a:r>
              <a:rPr sz="1550" b="1" i="1" spc="0" dirty="0">
                <a:latin typeface="Palatino Linotype"/>
                <a:cs typeface="Palatino Linotype"/>
              </a:rPr>
              <a:t>/</a:t>
            </a:r>
            <a:r>
              <a:rPr sz="1550" b="1" i="1" spc="25" dirty="0">
                <a:latin typeface="Palatino Linotype"/>
                <a:cs typeface="Palatino Linotype"/>
              </a:rPr>
              <a:t>2</a:t>
            </a:r>
            <a:r>
              <a:rPr sz="1550" b="1" i="1" spc="-25" dirty="0">
                <a:latin typeface="Palatino Linotype"/>
                <a:cs typeface="Palatino Linotype"/>
              </a:rPr>
              <a:t>0</a:t>
            </a:r>
            <a:r>
              <a:rPr sz="1550" b="1" i="1" spc="25" dirty="0">
                <a:latin typeface="Palatino Linotype"/>
                <a:cs typeface="Palatino Linotype"/>
              </a:rPr>
              <a:t>0</a:t>
            </a:r>
            <a:r>
              <a:rPr sz="1550" b="1" i="1" spc="-25" dirty="0">
                <a:latin typeface="Palatino Linotype"/>
                <a:cs typeface="Palatino Linotype"/>
              </a:rPr>
              <a:t>6</a:t>
            </a:r>
            <a:r>
              <a:rPr sz="1550" b="1" i="1" dirty="0">
                <a:latin typeface="Palatino Linotype"/>
                <a:cs typeface="Palatino Linotype"/>
              </a:rPr>
              <a:t>, </a:t>
            </a:r>
            <a:r>
              <a:rPr sz="1550" b="1" i="1" spc="-15" dirty="0">
                <a:latin typeface="Palatino Linotype"/>
                <a:cs typeface="Palatino Linotype"/>
              </a:rPr>
              <a:t>n</a:t>
            </a:r>
            <a:r>
              <a:rPr sz="1550" b="1" i="1" dirty="0">
                <a:latin typeface="Palatino Linotype"/>
                <a:cs typeface="Palatino Linotype"/>
              </a:rPr>
              <a:t>.</a:t>
            </a:r>
            <a:r>
              <a:rPr sz="1550" b="1" i="1" spc="-25" dirty="0">
                <a:latin typeface="Palatino Linotype"/>
                <a:cs typeface="Palatino Linotype"/>
              </a:rPr>
              <a:t> </a:t>
            </a:r>
            <a:r>
              <a:rPr sz="1550" b="1" i="1" spc="25" dirty="0">
                <a:latin typeface="Palatino Linotype"/>
                <a:cs typeface="Palatino Linotype"/>
              </a:rPr>
              <a:t>11819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12884" y="63817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12884" y="6235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12884" y="6089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12884" y="5943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2884" y="5797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12884" y="5651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12884" y="5505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414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875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335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49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796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256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71709" y="54546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17759" y="54546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701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162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622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083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543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00409" y="54546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46459" y="54546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988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1449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909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370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830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29109" y="54546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75159" y="54546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275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736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196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657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117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578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03859" y="54546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0562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023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3483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944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404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865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32559" y="54546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849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310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3770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5231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691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8152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61259" y="54546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107309" y="54546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25970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405759" y="54546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58159" y="5461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58159" y="5607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558159" y="5753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558159" y="58991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558159" y="60452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558159" y="6197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558159" y="6343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916059" y="5461000"/>
            <a:ext cx="6635750" cy="1009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9234" y="63817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19234" y="6235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19234" y="6089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19234" y="5943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19234" y="5797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19234" y="5651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19234" y="5505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414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875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335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49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796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256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71709" y="54610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17759" y="54610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701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62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622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083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543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00409" y="54610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46459" y="54610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988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449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909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370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830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729109" y="54610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875159" y="54610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275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736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196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657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117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578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03859" y="54610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562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023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3483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4944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404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7865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932559" y="54610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0849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310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3770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231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6691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8152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961259" y="54610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107309" y="54610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25970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05759" y="54610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551809" y="5461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551809" y="5607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551809" y="5753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551809" y="58991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551809" y="60452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551809" y="6197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551809" y="6343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443859" y="6467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2978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1517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0057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596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136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675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15159" y="6467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2691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1230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9770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8309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6849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388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86459" y="6467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40409" y="6467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0943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9483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022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6562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101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57759" y="6467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11709" y="6467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0656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9196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735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6275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4814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329059" y="6467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83009" y="6467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0369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909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7448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988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4527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3067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154309" y="6467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0082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622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7161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5701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240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27800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25609" y="6467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979559" y="6467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>
            <a:off x="3087504" y="5683250"/>
            <a:ext cx="628586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0" marR="6350" indent="-1835785">
              <a:lnSpc>
                <a:spcPct val="100000"/>
              </a:lnSpc>
            </a:pP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zzaz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rfett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la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pu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nv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2503309" y="5562600"/>
            <a:ext cx="6350" cy="63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547759" y="5626100"/>
            <a:ext cx="6350" cy="63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592209" y="5689600"/>
            <a:ext cx="19050" cy="25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649359" y="5772150"/>
            <a:ext cx="6350" cy="63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693809" y="5835650"/>
            <a:ext cx="6350" cy="63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738259" y="5899150"/>
            <a:ext cx="19050" cy="25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446159" y="5969000"/>
            <a:ext cx="336550" cy="4826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15859" y="5461000"/>
            <a:ext cx="1485900" cy="990600"/>
          </a:xfrm>
          <a:custGeom>
            <a:avLst/>
            <a:gdLst/>
            <a:ahLst/>
            <a:cxnLst/>
            <a:rect l="l" t="t" r="r" b="b"/>
            <a:pathLst>
              <a:path w="1485900" h="990600">
                <a:moveTo>
                  <a:pt x="1149912" y="19049"/>
                </a:moveTo>
                <a:lnTo>
                  <a:pt x="1136650" y="0"/>
                </a:lnTo>
                <a:lnTo>
                  <a:pt x="0" y="0"/>
                </a:lnTo>
                <a:lnTo>
                  <a:pt x="22028" y="19050"/>
                </a:lnTo>
                <a:lnTo>
                  <a:pt x="1149912" y="19049"/>
                </a:lnTo>
                <a:close/>
              </a:path>
              <a:path w="1485900" h="990600">
                <a:moveTo>
                  <a:pt x="1132669" y="979511"/>
                </a:moveTo>
                <a:lnTo>
                  <a:pt x="22028" y="19050"/>
                </a:lnTo>
                <a:lnTo>
                  <a:pt x="19049" y="19050"/>
                </a:lnTo>
                <a:lnTo>
                  <a:pt x="19049" y="990600"/>
                </a:lnTo>
                <a:lnTo>
                  <a:pt x="1130299" y="984250"/>
                </a:lnTo>
                <a:lnTo>
                  <a:pt x="1132669" y="979511"/>
                </a:lnTo>
                <a:close/>
              </a:path>
              <a:path w="1485900" h="990600">
                <a:moveTo>
                  <a:pt x="1485900" y="501649"/>
                </a:moveTo>
                <a:lnTo>
                  <a:pt x="1149912" y="19050"/>
                </a:lnTo>
                <a:lnTo>
                  <a:pt x="1130299" y="19050"/>
                </a:lnTo>
                <a:lnTo>
                  <a:pt x="1149349" y="38099"/>
                </a:lnTo>
                <a:lnTo>
                  <a:pt x="1149349" y="50799"/>
                </a:lnTo>
                <a:lnTo>
                  <a:pt x="1155699" y="50799"/>
                </a:lnTo>
                <a:lnTo>
                  <a:pt x="1162049" y="57149"/>
                </a:lnTo>
                <a:lnTo>
                  <a:pt x="1162049" y="69849"/>
                </a:lnTo>
                <a:lnTo>
                  <a:pt x="1168399" y="69849"/>
                </a:lnTo>
                <a:lnTo>
                  <a:pt x="1174749" y="76199"/>
                </a:lnTo>
                <a:lnTo>
                  <a:pt x="1174749" y="88899"/>
                </a:lnTo>
                <a:lnTo>
                  <a:pt x="1181099" y="88899"/>
                </a:lnTo>
                <a:lnTo>
                  <a:pt x="1187449" y="95249"/>
                </a:lnTo>
                <a:lnTo>
                  <a:pt x="1187449" y="107949"/>
                </a:lnTo>
                <a:lnTo>
                  <a:pt x="1193799" y="107949"/>
                </a:lnTo>
                <a:lnTo>
                  <a:pt x="1206499" y="120649"/>
                </a:lnTo>
                <a:lnTo>
                  <a:pt x="1206499" y="133349"/>
                </a:lnTo>
                <a:lnTo>
                  <a:pt x="1212849" y="133349"/>
                </a:lnTo>
                <a:lnTo>
                  <a:pt x="1219199" y="139699"/>
                </a:lnTo>
                <a:lnTo>
                  <a:pt x="1219199" y="152399"/>
                </a:lnTo>
                <a:lnTo>
                  <a:pt x="1225549" y="152399"/>
                </a:lnTo>
                <a:lnTo>
                  <a:pt x="1231899" y="158749"/>
                </a:lnTo>
                <a:lnTo>
                  <a:pt x="1231899" y="171449"/>
                </a:lnTo>
                <a:lnTo>
                  <a:pt x="1238249" y="171449"/>
                </a:lnTo>
                <a:lnTo>
                  <a:pt x="1250949" y="184149"/>
                </a:lnTo>
                <a:lnTo>
                  <a:pt x="1250949" y="196849"/>
                </a:lnTo>
                <a:lnTo>
                  <a:pt x="1257299" y="196849"/>
                </a:lnTo>
                <a:lnTo>
                  <a:pt x="1263649" y="203199"/>
                </a:lnTo>
                <a:lnTo>
                  <a:pt x="1263649" y="215899"/>
                </a:lnTo>
                <a:lnTo>
                  <a:pt x="1269999" y="215899"/>
                </a:lnTo>
                <a:lnTo>
                  <a:pt x="1276349" y="222249"/>
                </a:lnTo>
                <a:lnTo>
                  <a:pt x="1276349" y="234949"/>
                </a:lnTo>
                <a:lnTo>
                  <a:pt x="1282699" y="234949"/>
                </a:lnTo>
                <a:lnTo>
                  <a:pt x="1289049" y="241299"/>
                </a:lnTo>
                <a:lnTo>
                  <a:pt x="1289049" y="253999"/>
                </a:lnTo>
                <a:lnTo>
                  <a:pt x="1295399" y="253999"/>
                </a:lnTo>
                <a:lnTo>
                  <a:pt x="1308099" y="266699"/>
                </a:lnTo>
                <a:lnTo>
                  <a:pt x="1308099" y="279399"/>
                </a:lnTo>
                <a:lnTo>
                  <a:pt x="1314449" y="279399"/>
                </a:lnTo>
                <a:lnTo>
                  <a:pt x="1320799" y="285749"/>
                </a:lnTo>
                <a:lnTo>
                  <a:pt x="1320799" y="298449"/>
                </a:lnTo>
                <a:lnTo>
                  <a:pt x="1327149" y="298449"/>
                </a:lnTo>
                <a:lnTo>
                  <a:pt x="1333499" y="304799"/>
                </a:lnTo>
                <a:lnTo>
                  <a:pt x="1333499" y="317499"/>
                </a:lnTo>
                <a:lnTo>
                  <a:pt x="1339849" y="317499"/>
                </a:lnTo>
                <a:lnTo>
                  <a:pt x="1352549" y="330199"/>
                </a:lnTo>
                <a:lnTo>
                  <a:pt x="1352549" y="342899"/>
                </a:lnTo>
                <a:lnTo>
                  <a:pt x="1358899" y="342899"/>
                </a:lnTo>
                <a:lnTo>
                  <a:pt x="1365249" y="349249"/>
                </a:lnTo>
                <a:lnTo>
                  <a:pt x="1365249" y="361949"/>
                </a:lnTo>
                <a:lnTo>
                  <a:pt x="1371599" y="361949"/>
                </a:lnTo>
                <a:lnTo>
                  <a:pt x="1377949" y="368299"/>
                </a:lnTo>
                <a:lnTo>
                  <a:pt x="1377949" y="380999"/>
                </a:lnTo>
                <a:lnTo>
                  <a:pt x="1384299" y="380999"/>
                </a:lnTo>
                <a:lnTo>
                  <a:pt x="1396999" y="393699"/>
                </a:lnTo>
                <a:lnTo>
                  <a:pt x="1396999" y="406399"/>
                </a:lnTo>
                <a:lnTo>
                  <a:pt x="1403349" y="406399"/>
                </a:lnTo>
                <a:lnTo>
                  <a:pt x="1409699" y="412749"/>
                </a:lnTo>
                <a:lnTo>
                  <a:pt x="1409699" y="425449"/>
                </a:lnTo>
                <a:lnTo>
                  <a:pt x="1416049" y="425449"/>
                </a:lnTo>
                <a:lnTo>
                  <a:pt x="1422399" y="431799"/>
                </a:lnTo>
                <a:lnTo>
                  <a:pt x="1422399" y="444499"/>
                </a:lnTo>
                <a:lnTo>
                  <a:pt x="1428749" y="444499"/>
                </a:lnTo>
                <a:lnTo>
                  <a:pt x="1435099" y="450849"/>
                </a:lnTo>
                <a:lnTo>
                  <a:pt x="1435099" y="463549"/>
                </a:lnTo>
                <a:lnTo>
                  <a:pt x="1441449" y="463549"/>
                </a:lnTo>
                <a:lnTo>
                  <a:pt x="1454149" y="476250"/>
                </a:lnTo>
                <a:lnTo>
                  <a:pt x="1454149" y="488950"/>
                </a:lnTo>
                <a:lnTo>
                  <a:pt x="1460499" y="488950"/>
                </a:lnTo>
                <a:lnTo>
                  <a:pt x="1466849" y="495300"/>
                </a:lnTo>
                <a:lnTo>
                  <a:pt x="1466849" y="529012"/>
                </a:lnTo>
                <a:lnTo>
                  <a:pt x="1485900" y="501649"/>
                </a:lnTo>
                <a:close/>
              </a:path>
              <a:path w="1485900" h="990600">
                <a:moveTo>
                  <a:pt x="1466849" y="529012"/>
                </a:moveTo>
                <a:lnTo>
                  <a:pt x="1466849" y="495300"/>
                </a:lnTo>
                <a:lnTo>
                  <a:pt x="1454149" y="520700"/>
                </a:lnTo>
                <a:lnTo>
                  <a:pt x="1447799" y="527050"/>
                </a:lnTo>
                <a:lnTo>
                  <a:pt x="1441449" y="539750"/>
                </a:lnTo>
                <a:lnTo>
                  <a:pt x="1428749" y="552450"/>
                </a:lnTo>
                <a:lnTo>
                  <a:pt x="1422399" y="565150"/>
                </a:lnTo>
                <a:lnTo>
                  <a:pt x="1416049" y="571500"/>
                </a:lnTo>
                <a:lnTo>
                  <a:pt x="1409699" y="584200"/>
                </a:lnTo>
                <a:lnTo>
                  <a:pt x="1403349" y="590550"/>
                </a:lnTo>
                <a:lnTo>
                  <a:pt x="1396999" y="603250"/>
                </a:lnTo>
                <a:lnTo>
                  <a:pt x="1384299" y="615950"/>
                </a:lnTo>
                <a:lnTo>
                  <a:pt x="1377949" y="628650"/>
                </a:lnTo>
                <a:lnTo>
                  <a:pt x="1371599" y="635000"/>
                </a:lnTo>
                <a:lnTo>
                  <a:pt x="1365249" y="647700"/>
                </a:lnTo>
                <a:lnTo>
                  <a:pt x="1358899" y="654050"/>
                </a:lnTo>
                <a:lnTo>
                  <a:pt x="1352549" y="666750"/>
                </a:lnTo>
                <a:lnTo>
                  <a:pt x="1346199" y="673100"/>
                </a:lnTo>
                <a:lnTo>
                  <a:pt x="1339849" y="685800"/>
                </a:lnTo>
                <a:lnTo>
                  <a:pt x="1327149" y="698500"/>
                </a:lnTo>
                <a:lnTo>
                  <a:pt x="1320799" y="711200"/>
                </a:lnTo>
                <a:lnTo>
                  <a:pt x="1314449" y="717550"/>
                </a:lnTo>
                <a:lnTo>
                  <a:pt x="1308099" y="730250"/>
                </a:lnTo>
                <a:lnTo>
                  <a:pt x="1301749" y="736600"/>
                </a:lnTo>
                <a:lnTo>
                  <a:pt x="1295399" y="749300"/>
                </a:lnTo>
                <a:lnTo>
                  <a:pt x="1282699" y="762000"/>
                </a:lnTo>
                <a:lnTo>
                  <a:pt x="1276349" y="774700"/>
                </a:lnTo>
                <a:lnTo>
                  <a:pt x="1269999" y="781050"/>
                </a:lnTo>
                <a:lnTo>
                  <a:pt x="1263649" y="793750"/>
                </a:lnTo>
                <a:lnTo>
                  <a:pt x="1257299" y="800100"/>
                </a:lnTo>
                <a:lnTo>
                  <a:pt x="1250949" y="812800"/>
                </a:lnTo>
                <a:lnTo>
                  <a:pt x="1244599" y="819150"/>
                </a:lnTo>
                <a:lnTo>
                  <a:pt x="1238249" y="831850"/>
                </a:lnTo>
                <a:lnTo>
                  <a:pt x="1225549" y="844550"/>
                </a:lnTo>
                <a:lnTo>
                  <a:pt x="1219199" y="857250"/>
                </a:lnTo>
                <a:lnTo>
                  <a:pt x="1212849" y="863600"/>
                </a:lnTo>
                <a:lnTo>
                  <a:pt x="1206499" y="876300"/>
                </a:lnTo>
                <a:lnTo>
                  <a:pt x="1200149" y="882650"/>
                </a:lnTo>
                <a:lnTo>
                  <a:pt x="1193799" y="895350"/>
                </a:lnTo>
                <a:lnTo>
                  <a:pt x="1181099" y="908050"/>
                </a:lnTo>
                <a:lnTo>
                  <a:pt x="1174749" y="920750"/>
                </a:lnTo>
                <a:lnTo>
                  <a:pt x="1168399" y="927100"/>
                </a:lnTo>
                <a:lnTo>
                  <a:pt x="1162049" y="939800"/>
                </a:lnTo>
                <a:lnTo>
                  <a:pt x="1155699" y="946150"/>
                </a:lnTo>
                <a:lnTo>
                  <a:pt x="1149349" y="958850"/>
                </a:lnTo>
                <a:lnTo>
                  <a:pt x="1136649" y="971550"/>
                </a:lnTo>
                <a:lnTo>
                  <a:pt x="1132669" y="979511"/>
                </a:lnTo>
                <a:lnTo>
                  <a:pt x="1145491" y="990600"/>
                </a:lnTo>
                <a:lnTo>
                  <a:pt x="1466849" y="529012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34909" y="5480050"/>
            <a:ext cx="1447799" cy="971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15859" y="5461000"/>
            <a:ext cx="1485900" cy="1003300"/>
          </a:xfrm>
          <a:custGeom>
            <a:avLst/>
            <a:gdLst/>
            <a:ahLst/>
            <a:cxnLst/>
            <a:rect l="l" t="t" r="r" b="b"/>
            <a:pathLst>
              <a:path w="1485900" h="1003300">
                <a:moveTo>
                  <a:pt x="1485900" y="501649"/>
                </a:moveTo>
                <a:lnTo>
                  <a:pt x="1136650" y="0"/>
                </a:lnTo>
                <a:lnTo>
                  <a:pt x="0" y="0"/>
                </a:lnTo>
                <a:lnTo>
                  <a:pt x="0" y="1003300"/>
                </a:lnTo>
                <a:lnTo>
                  <a:pt x="19050" y="100330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117600" y="31749"/>
                </a:lnTo>
                <a:lnTo>
                  <a:pt x="1117600" y="25399"/>
                </a:lnTo>
                <a:lnTo>
                  <a:pt x="1130300" y="31749"/>
                </a:lnTo>
                <a:lnTo>
                  <a:pt x="1130300" y="43850"/>
                </a:lnTo>
                <a:lnTo>
                  <a:pt x="1447550" y="504762"/>
                </a:lnTo>
                <a:lnTo>
                  <a:pt x="1454150" y="495299"/>
                </a:lnTo>
                <a:lnTo>
                  <a:pt x="1454150" y="547254"/>
                </a:lnTo>
                <a:lnTo>
                  <a:pt x="1485900" y="501649"/>
                </a:lnTo>
                <a:close/>
              </a:path>
              <a:path w="1485900" h="100330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1485900" h="1003300">
                <a:moveTo>
                  <a:pt x="31750" y="97155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971550"/>
                </a:lnTo>
                <a:lnTo>
                  <a:pt x="31750" y="971550"/>
                </a:lnTo>
                <a:close/>
              </a:path>
              <a:path w="1485900" h="1003300">
                <a:moveTo>
                  <a:pt x="1122028" y="971550"/>
                </a:moveTo>
                <a:lnTo>
                  <a:pt x="19050" y="971550"/>
                </a:lnTo>
                <a:lnTo>
                  <a:pt x="31750" y="990600"/>
                </a:lnTo>
                <a:lnTo>
                  <a:pt x="31750" y="1003300"/>
                </a:lnTo>
                <a:lnTo>
                  <a:pt x="1117600" y="1003300"/>
                </a:lnTo>
                <a:lnTo>
                  <a:pt x="1117600" y="977900"/>
                </a:lnTo>
                <a:lnTo>
                  <a:pt x="1122028" y="971550"/>
                </a:lnTo>
                <a:close/>
              </a:path>
              <a:path w="1485900" h="1003300">
                <a:moveTo>
                  <a:pt x="31750" y="1003300"/>
                </a:moveTo>
                <a:lnTo>
                  <a:pt x="31750" y="990600"/>
                </a:lnTo>
                <a:lnTo>
                  <a:pt x="19050" y="971550"/>
                </a:lnTo>
                <a:lnTo>
                  <a:pt x="19050" y="1003300"/>
                </a:lnTo>
                <a:lnTo>
                  <a:pt x="31750" y="1003300"/>
                </a:lnTo>
                <a:close/>
              </a:path>
              <a:path w="1485900" h="1003300">
                <a:moveTo>
                  <a:pt x="1130300" y="31749"/>
                </a:moveTo>
                <a:lnTo>
                  <a:pt x="1117600" y="25399"/>
                </a:lnTo>
                <a:lnTo>
                  <a:pt x="1121970" y="31749"/>
                </a:lnTo>
                <a:lnTo>
                  <a:pt x="1130300" y="31749"/>
                </a:lnTo>
                <a:close/>
              </a:path>
              <a:path w="1485900" h="1003300">
                <a:moveTo>
                  <a:pt x="1121970" y="31749"/>
                </a:moveTo>
                <a:lnTo>
                  <a:pt x="1117600" y="25399"/>
                </a:lnTo>
                <a:lnTo>
                  <a:pt x="1117600" y="31749"/>
                </a:lnTo>
                <a:lnTo>
                  <a:pt x="1121970" y="31749"/>
                </a:lnTo>
                <a:close/>
              </a:path>
              <a:path w="1485900" h="1003300">
                <a:moveTo>
                  <a:pt x="1130300" y="971550"/>
                </a:moveTo>
                <a:lnTo>
                  <a:pt x="1121970" y="971632"/>
                </a:lnTo>
                <a:lnTo>
                  <a:pt x="1117600" y="977900"/>
                </a:lnTo>
                <a:lnTo>
                  <a:pt x="1130300" y="971550"/>
                </a:lnTo>
                <a:close/>
              </a:path>
              <a:path w="1485900" h="1003300">
                <a:moveTo>
                  <a:pt x="1130300" y="1003300"/>
                </a:moveTo>
                <a:lnTo>
                  <a:pt x="1130300" y="971550"/>
                </a:lnTo>
                <a:lnTo>
                  <a:pt x="1117600" y="977900"/>
                </a:lnTo>
                <a:lnTo>
                  <a:pt x="1117600" y="1003300"/>
                </a:lnTo>
                <a:lnTo>
                  <a:pt x="1130300" y="1003300"/>
                </a:lnTo>
                <a:close/>
              </a:path>
              <a:path w="1485900" h="1003300">
                <a:moveTo>
                  <a:pt x="1130300" y="43850"/>
                </a:moveTo>
                <a:lnTo>
                  <a:pt x="1130300" y="31749"/>
                </a:lnTo>
                <a:lnTo>
                  <a:pt x="1121970" y="31749"/>
                </a:lnTo>
                <a:lnTo>
                  <a:pt x="1130300" y="43850"/>
                </a:lnTo>
                <a:close/>
              </a:path>
              <a:path w="1485900" h="1003300">
                <a:moveTo>
                  <a:pt x="1454150" y="547254"/>
                </a:moveTo>
                <a:lnTo>
                  <a:pt x="1454150" y="514349"/>
                </a:lnTo>
                <a:lnTo>
                  <a:pt x="1447550" y="504762"/>
                </a:lnTo>
                <a:lnTo>
                  <a:pt x="1122028" y="971550"/>
                </a:lnTo>
                <a:lnTo>
                  <a:pt x="1130300" y="971550"/>
                </a:lnTo>
                <a:lnTo>
                  <a:pt x="1130300" y="1003300"/>
                </a:lnTo>
                <a:lnTo>
                  <a:pt x="1136650" y="1003300"/>
                </a:lnTo>
                <a:lnTo>
                  <a:pt x="1454150" y="547254"/>
                </a:lnTo>
                <a:close/>
              </a:path>
              <a:path w="1485900" h="1003300">
                <a:moveTo>
                  <a:pt x="1454150" y="514349"/>
                </a:moveTo>
                <a:lnTo>
                  <a:pt x="1454150" y="495299"/>
                </a:lnTo>
                <a:lnTo>
                  <a:pt x="1447550" y="504762"/>
                </a:lnTo>
                <a:lnTo>
                  <a:pt x="1454150" y="5143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>
            <a:off x="1455552" y="5488940"/>
            <a:ext cx="1027430" cy="9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2540" algn="ctr">
              <a:lnSpc>
                <a:spcPts val="1850"/>
              </a:lnSpc>
            </a:pPr>
            <a:r>
              <a:rPr sz="1550" b="1" i="1" spc="-15" dirty="0">
                <a:latin typeface="Palatino Linotype"/>
                <a:cs typeface="Palatino Linotype"/>
              </a:rPr>
              <a:t>S</a:t>
            </a:r>
            <a:r>
              <a:rPr sz="1550" b="1" i="1" spc="10" dirty="0">
                <a:latin typeface="Palatino Linotype"/>
                <a:cs typeface="Palatino Linotype"/>
              </a:rPr>
              <a:t>e</a:t>
            </a:r>
            <a:r>
              <a:rPr sz="1550" b="1" i="1" spc="-15" dirty="0">
                <a:latin typeface="Palatino Linotype"/>
                <a:cs typeface="Palatino Linotype"/>
              </a:rPr>
              <a:t>n</a:t>
            </a:r>
            <a:r>
              <a:rPr sz="1550" b="1" i="1" spc="-5" dirty="0">
                <a:latin typeface="Palatino Linotype"/>
                <a:cs typeface="Palatino Linotype"/>
              </a:rPr>
              <a:t>t</a:t>
            </a:r>
            <a:r>
              <a:rPr sz="1550" b="1" i="1" dirty="0">
                <a:latin typeface="Palatino Linotype"/>
                <a:cs typeface="Palatino Linotype"/>
              </a:rPr>
              <a:t>e</a:t>
            </a:r>
            <a:r>
              <a:rPr sz="1550" b="1" i="1" spc="-15" dirty="0">
                <a:latin typeface="Palatino Linotype"/>
                <a:cs typeface="Palatino Linotype"/>
              </a:rPr>
              <a:t>n</a:t>
            </a:r>
            <a:r>
              <a:rPr sz="1550" b="1" i="1" spc="25" dirty="0">
                <a:latin typeface="Palatino Linotype"/>
                <a:cs typeface="Palatino Linotype"/>
              </a:rPr>
              <a:t>z</a:t>
            </a:r>
            <a:r>
              <a:rPr sz="1550" b="1" i="1" dirty="0">
                <a:latin typeface="Palatino Linotype"/>
                <a:cs typeface="Palatino Linotype"/>
              </a:rPr>
              <a:t>a </a:t>
            </a:r>
            <a:r>
              <a:rPr sz="1550" b="1" i="1" spc="-15" dirty="0">
                <a:latin typeface="Palatino Linotype"/>
                <a:cs typeface="Palatino Linotype"/>
              </a:rPr>
              <a:t>Ca</a:t>
            </a:r>
            <a:r>
              <a:rPr sz="1550" b="1" i="1" dirty="0">
                <a:latin typeface="Palatino Linotype"/>
                <a:cs typeface="Palatino Linotype"/>
              </a:rPr>
              <a:t>ss</a:t>
            </a:r>
            <a:r>
              <a:rPr sz="1550" b="1" i="1" spc="-25" dirty="0">
                <a:latin typeface="Palatino Linotype"/>
                <a:cs typeface="Palatino Linotype"/>
              </a:rPr>
              <a:t>a</a:t>
            </a:r>
            <a:r>
              <a:rPr sz="1550" b="1" i="1" spc="25" dirty="0">
                <a:latin typeface="Palatino Linotype"/>
                <a:cs typeface="Palatino Linotype"/>
              </a:rPr>
              <a:t>z</a:t>
            </a:r>
            <a:r>
              <a:rPr sz="1550" b="1" i="1" spc="30" dirty="0">
                <a:latin typeface="Palatino Linotype"/>
                <a:cs typeface="Palatino Linotype"/>
              </a:rPr>
              <a:t>i</a:t>
            </a:r>
            <a:r>
              <a:rPr sz="1550" b="1" i="1" spc="-15" dirty="0">
                <a:latin typeface="Palatino Linotype"/>
                <a:cs typeface="Palatino Linotype"/>
              </a:rPr>
              <a:t>on</a:t>
            </a:r>
            <a:r>
              <a:rPr sz="1550" b="1" i="1" spc="-10" dirty="0">
                <a:latin typeface="Palatino Linotype"/>
                <a:cs typeface="Palatino Linotype"/>
              </a:rPr>
              <a:t>e</a:t>
            </a:r>
            <a:r>
              <a:rPr sz="1550" b="1" i="1" spc="-5" dirty="0">
                <a:latin typeface="Palatino Linotype"/>
                <a:cs typeface="Palatino Linotype"/>
              </a:rPr>
              <a:t> </a:t>
            </a:r>
            <a:r>
              <a:rPr sz="1550" b="1" i="1" spc="15" dirty="0">
                <a:latin typeface="Palatino Linotype"/>
                <a:cs typeface="Palatino Linotype"/>
              </a:rPr>
              <a:t>14</a:t>
            </a:r>
            <a:r>
              <a:rPr sz="1550" b="1" i="1" spc="0" dirty="0">
                <a:latin typeface="Palatino Linotype"/>
                <a:cs typeface="Palatino Linotype"/>
              </a:rPr>
              <a:t>/</a:t>
            </a:r>
            <a:r>
              <a:rPr sz="1550" b="1" i="1" spc="15" dirty="0">
                <a:latin typeface="Palatino Linotype"/>
                <a:cs typeface="Palatino Linotype"/>
              </a:rPr>
              <a:t>12</a:t>
            </a:r>
            <a:r>
              <a:rPr sz="1550" b="1" i="1" spc="0" dirty="0">
                <a:latin typeface="Palatino Linotype"/>
                <a:cs typeface="Palatino Linotype"/>
              </a:rPr>
              <a:t>/</a:t>
            </a:r>
            <a:r>
              <a:rPr sz="1550" b="1" i="1" spc="25" dirty="0">
                <a:latin typeface="Palatino Linotype"/>
                <a:cs typeface="Palatino Linotype"/>
              </a:rPr>
              <a:t>2</a:t>
            </a:r>
            <a:r>
              <a:rPr sz="1550" b="1" i="1" spc="-25" dirty="0">
                <a:latin typeface="Palatino Linotype"/>
                <a:cs typeface="Palatino Linotype"/>
              </a:rPr>
              <a:t>0</a:t>
            </a:r>
            <a:r>
              <a:rPr sz="1550" b="1" i="1" spc="25" dirty="0">
                <a:latin typeface="Palatino Linotype"/>
                <a:cs typeface="Palatino Linotype"/>
              </a:rPr>
              <a:t>0</a:t>
            </a:r>
            <a:r>
              <a:rPr sz="1550" b="1" i="1" spc="-25" dirty="0">
                <a:latin typeface="Palatino Linotype"/>
                <a:cs typeface="Palatino Linotype"/>
              </a:rPr>
              <a:t>7</a:t>
            </a:r>
            <a:r>
              <a:rPr sz="1550" b="1" i="1" dirty="0">
                <a:latin typeface="Palatino Linotype"/>
                <a:cs typeface="Palatino Linotype"/>
              </a:rPr>
              <a:t>, </a:t>
            </a:r>
            <a:r>
              <a:rPr sz="1550" b="1" i="1" spc="-15" dirty="0">
                <a:latin typeface="Palatino Linotype"/>
                <a:cs typeface="Palatino Linotype"/>
              </a:rPr>
              <a:t>n</a:t>
            </a:r>
            <a:r>
              <a:rPr sz="1550" b="1" i="1" dirty="0">
                <a:latin typeface="Palatino Linotype"/>
                <a:cs typeface="Palatino Linotype"/>
              </a:rPr>
              <a:t>.</a:t>
            </a:r>
            <a:r>
              <a:rPr sz="1550" b="1" i="1" spc="-25" dirty="0">
                <a:latin typeface="Palatino Linotype"/>
                <a:cs typeface="Palatino Linotype"/>
              </a:rPr>
              <a:t> </a:t>
            </a:r>
            <a:r>
              <a:rPr sz="1550" b="1" i="1" spc="25" dirty="0">
                <a:latin typeface="Palatino Linotype"/>
                <a:cs typeface="Palatino Linotype"/>
              </a:rPr>
              <a:t>26275</a:t>
            </a:r>
            <a:endParaRPr sz="15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21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58859" y="1212850"/>
            <a:ext cx="5930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9809" y="1352550"/>
            <a:ext cx="596900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24004" y="1435100"/>
            <a:ext cx="4832985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Palatino Linotype"/>
                <a:cs typeface="Palatino Linotype"/>
              </a:rPr>
              <a:t>Dete</a:t>
            </a:r>
            <a:r>
              <a:rPr sz="2400" b="1" spc="15" dirty="0">
                <a:latin typeface="Palatino Linotype"/>
                <a:cs typeface="Palatino Linotype"/>
              </a:rPr>
              <a:t>rm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ella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-10" dirty="0">
                <a:latin typeface="Palatino Linotype"/>
                <a:cs typeface="Palatino Linotype"/>
              </a:rPr>
              <a:t>l</a:t>
            </a:r>
            <a:r>
              <a:rPr sz="2400" b="1" spc="-35" dirty="0">
                <a:latin typeface="Palatino Linotype"/>
                <a:cs typeface="Palatino Linotype"/>
              </a:rPr>
              <a:t>us</a:t>
            </a:r>
            <a:r>
              <a:rPr sz="2400" b="1" dirty="0">
                <a:latin typeface="Palatino Linotype"/>
                <a:cs typeface="Palatino Linotype"/>
              </a:rPr>
              <a:t>val</a:t>
            </a:r>
            <a:r>
              <a:rPr sz="2400" b="1" spc="50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15" dirty="0">
                <a:latin typeface="Palatino Linotype"/>
                <a:cs typeface="Palatino Linotype"/>
              </a:rPr>
              <a:t>z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65359" y="5702300"/>
            <a:ext cx="3613150" cy="590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2659" y="5689600"/>
            <a:ext cx="3638550" cy="615950"/>
          </a:xfrm>
          <a:custGeom>
            <a:avLst/>
            <a:gdLst/>
            <a:ahLst/>
            <a:cxnLst/>
            <a:rect l="l" t="t" r="r" b="b"/>
            <a:pathLst>
              <a:path w="3638550" h="615950">
                <a:moveTo>
                  <a:pt x="3638550" y="609599"/>
                </a:moveTo>
                <a:lnTo>
                  <a:pt x="3638550" y="6349"/>
                </a:lnTo>
                <a:lnTo>
                  <a:pt x="36322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609600"/>
                </a:lnTo>
                <a:lnTo>
                  <a:pt x="6350" y="615950"/>
                </a:lnTo>
                <a:lnTo>
                  <a:pt x="12700" y="61595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3606800" y="31749"/>
                </a:lnTo>
                <a:lnTo>
                  <a:pt x="3606800" y="12699"/>
                </a:lnTo>
                <a:lnTo>
                  <a:pt x="3625850" y="31749"/>
                </a:lnTo>
                <a:lnTo>
                  <a:pt x="3625850" y="615949"/>
                </a:lnTo>
                <a:lnTo>
                  <a:pt x="3632200" y="615949"/>
                </a:lnTo>
                <a:lnTo>
                  <a:pt x="3638550" y="609599"/>
                </a:lnTo>
                <a:close/>
              </a:path>
              <a:path w="3638550" h="61595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3638550" h="615950">
                <a:moveTo>
                  <a:pt x="31750" y="5842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584200"/>
                </a:lnTo>
                <a:lnTo>
                  <a:pt x="31750" y="584200"/>
                </a:lnTo>
                <a:close/>
              </a:path>
              <a:path w="3638550" h="615950">
                <a:moveTo>
                  <a:pt x="3625850" y="584199"/>
                </a:moveTo>
                <a:lnTo>
                  <a:pt x="12700" y="584200"/>
                </a:lnTo>
                <a:lnTo>
                  <a:pt x="31750" y="603250"/>
                </a:lnTo>
                <a:lnTo>
                  <a:pt x="31750" y="615950"/>
                </a:lnTo>
                <a:lnTo>
                  <a:pt x="3606800" y="615949"/>
                </a:lnTo>
                <a:lnTo>
                  <a:pt x="3606800" y="603249"/>
                </a:lnTo>
                <a:lnTo>
                  <a:pt x="3625850" y="584199"/>
                </a:lnTo>
                <a:close/>
              </a:path>
              <a:path w="3638550" h="615950">
                <a:moveTo>
                  <a:pt x="31750" y="615950"/>
                </a:moveTo>
                <a:lnTo>
                  <a:pt x="31750" y="603250"/>
                </a:lnTo>
                <a:lnTo>
                  <a:pt x="12700" y="584200"/>
                </a:lnTo>
                <a:lnTo>
                  <a:pt x="12700" y="615950"/>
                </a:lnTo>
                <a:lnTo>
                  <a:pt x="31750" y="615950"/>
                </a:lnTo>
                <a:close/>
              </a:path>
              <a:path w="3638550" h="615950">
                <a:moveTo>
                  <a:pt x="3625850" y="31749"/>
                </a:moveTo>
                <a:lnTo>
                  <a:pt x="3606800" y="12699"/>
                </a:lnTo>
                <a:lnTo>
                  <a:pt x="3606800" y="31749"/>
                </a:lnTo>
                <a:lnTo>
                  <a:pt x="3625850" y="31749"/>
                </a:lnTo>
                <a:close/>
              </a:path>
              <a:path w="3638550" h="615950">
                <a:moveTo>
                  <a:pt x="3625850" y="584199"/>
                </a:moveTo>
                <a:lnTo>
                  <a:pt x="3625850" y="31749"/>
                </a:lnTo>
                <a:lnTo>
                  <a:pt x="3606800" y="31749"/>
                </a:lnTo>
                <a:lnTo>
                  <a:pt x="3606800" y="584199"/>
                </a:lnTo>
                <a:lnTo>
                  <a:pt x="3625850" y="584199"/>
                </a:lnTo>
                <a:close/>
              </a:path>
              <a:path w="3638550" h="615950">
                <a:moveTo>
                  <a:pt x="3625850" y="615949"/>
                </a:moveTo>
                <a:lnTo>
                  <a:pt x="3625850" y="584199"/>
                </a:lnTo>
                <a:lnTo>
                  <a:pt x="3606800" y="603249"/>
                </a:lnTo>
                <a:lnTo>
                  <a:pt x="3606800" y="615949"/>
                </a:lnTo>
                <a:lnTo>
                  <a:pt x="3625850" y="6159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970154" y="5848350"/>
            <a:ext cx="300418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PLUS</a:t>
            </a:r>
            <a:r>
              <a:rPr sz="1750" b="1" spc="-27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ALE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ASSA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LE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92259" y="3238500"/>
            <a:ext cx="4959350" cy="482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85909" y="3232150"/>
            <a:ext cx="4972050" cy="495300"/>
          </a:xfrm>
          <a:custGeom>
            <a:avLst/>
            <a:gdLst/>
            <a:ahLst/>
            <a:cxnLst/>
            <a:rect l="l" t="t" r="r" b="b"/>
            <a:pathLst>
              <a:path w="4972050" h="495300">
                <a:moveTo>
                  <a:pt x="19050" y="488950"/>
                </a:moveTo>
                <a:lnTo>
                  <a:pt x="19050" y="431800"/>
                </a:lnTo>
                <a:lnTo>
                  <a:pt x="0" y="431800"/>
                </a:lnTo>
                <a:lnTo>
                  <a:pt x="0" y="488950"/>
                </a:lnTo>
                <a:lnTo>
                  <a:pt x="19050" y="488950"/>
                </a:lnTo>
                <a:close/>
              </a:path>
              <a:path w="4972050" h="495300">
                <a:moveTo>
                  <a:pt x="19050" y="387350"/>
                </a:moveTo>
                <a:lnTo>
                  <a:pt x="19050" y="330200"/>
                </a:lnTo>
                <a:lnTo>
                  <a:pt x="0" y="330200"/>
                </a:lnTo>
                <a:lnTo>
                  <a:pt x="0" y="387350"/>
                </a:lnTo>
                <a:lnTo>
                  <a:pt x="19050" y="387350"/>
                </a:lnTo>
                <a:close/>
              </a:path>
              <a:path w="4972050" h="495300">
                <a:moveTo>
                  <a:pt x="19050" y="292100"/>
                </a:moveTo>
                <a:lnTo>
                  <a:pt x="19050" y="234950"/>
                </a:lnTo>
                <a:lnTo>
                  <a:pt x="0" y="234950"/>
                </a:lnTo>
                <a:lnTo>
                  <a:pt x="0" y="292100"/>
                </a:lnTo>
                <a:lnTo>
                  <a:pt x="19050" y="292100"/>
                </a:lnTo>
                <a:close/>
              </a:path>
              <a:path w="4972050" h="495300">
                <a:moveTo>
                  <a:pt x="19050" y="190500"/>
                </a:moveTo>
                <a:lnTo>
                  <a:pt x="19050" y="133350"/>
                </a:lnTo>
                <a:lnTo>
                  <a:pt x="0" y="133350"/>
                </a:lnTo>
                <a:lnTo>
                  <a:pt x="0" y="190500"/>
                </a:lnTo>
                <a:lnTo>
                  <a:pt x="19050" y="190500"/>
                </a:lnTo>
                <a:close/>
              </a:path>
              <a:path w="4972050" h="495300">
                <a:moveTo>
                  <a:pt x="19050" y="95250"/>
                </a:moveTo>
                <a:lnTo>
                  <a:pt x="19050" y="38100"/>
                </a:lnTo>
                <a:lnTo>
                  <a:pt x="0" y="38100"/>
                </a:lnTo>
                <a:lnTo>
                  <a:pt x="0" y="95250"/>
                </a:lnTo>
                <a:lnTo>
                  <a:pt x="19050" y="95250"/>
                </a:lnTo>
                <a:close/>
              </a:path>
              <a:path w="4972050" h="495300">
                <a:moveTo>
                  <a:pt x="76200" y="12699"/>
                </a:moveTo>
                <a:lnTo>
                  <a:pt x="76200" y="0"/>
                </a:lnTo>
                <a:lnTo>
                  <a:pt x="19050" y="0"/>
                </a:lnTo>
                <a:lnTo>
                  <a:pt x="19050" y="12699"/>
                </a:lnTo>
                <a:lnTo>
                  <a:pt x="76200" y="12699"/>
                </a:lnTo>
                <a:close/>
              </a:path>
              <a:path w="4972050" h="495300">
                <a:moveTo>
                  <a:pt x="177800" y="12699"/>
                </a:moveTo>
                <a:lnTo>
                  <a:pt x="177800" y="0"/>
                </a:lnTo>
                <a:lnTo>
                  <a:pt x="120650" y="0"/>
                </a:lnTo>
                <a:lnTo>
                  <a:pt x="120650" y="12699"/>
                </a:lnTo>
                <a:lnTo>
                  <a:pt x="177800" y="12699"/>
                </a:lnTo>
                <a:close/>
              </a:path>
              <a:path w="4972050" h="495300">
                <a:moveTo>
                  <a:pt x="273049" y="12699"/>
                </a:moveTo>
                <a:lnTo>
                  <a:pt x="273049" y="0"/>
                </a:lnTo>
                <a:lnTo>
                  <a:pt x="215900" y="0"/>
                </a:lnTo>
                <a:lnTo>
                  <a:pt x="215900" y="12699"/>
                </a:lnTo>
                <a:lnTo>
                  <a:pt x="273049" y="12699"/>
                </a:lnTo>
                <a:close/>
              </a:path>
              <a:path w="4972050" h="495300">
                <a:moveTo>
                  <a:pt x="368299" y="12699"/>
                </a:moveTo>
                <a:lnTo>
                  <a:pt x="368299" y="0"/>
                </a:lnTo>
                <a:lnTo>
                  <a:pt x="317499" y="0"/>
                </a:lnTo>
                <a:lnTo>
                  <a:pt x="317499" y="12699"/>
                </a:lnTo>
                <a:lnTo>
                  <a:pt x="368299" y="12699"/>
                </a:lnTo>
                <a:close/>
              </a:path>
              <a:path w="4972050" h="495300">
                <a:moveTo>
                  <a:pt x="469899" y="12699"/>
                </a:moveTo>
                <a:lnTo>
                  <a:pt x="469899" y="0"/>
                </a:lnTo>
                <a:lnTo>
                  <a:pt x="412749" y="0"/>
                </a:lnTo>
                <a:lnTo>
                  <a:pt x="412749" y="12699"/>
                </a:lnTo>
                <a:lnTo>
                  <a:pt x="469899" y="12699"/>
                </a:lnTo>
                <a:close/>
              </a:path>
              <a:path w="4972050" h="495300">
                <a:moveTo>
                  <a:pt x="565149" y="12699"/>
                </a:moveTo>
                <a:lnTo>
                  <a:pt x="565149" y="0"/>
                </a:lnTo>
                <a:lnTo>
                  <a:pt x="514349" y="0"/>
                </a:lnTo>
                <a:lnTo>
                  <a:pt x="514349" y="12699"/>
                </a:lnTo>
                <a:lnTo>
                  <a:pt x="565149" y="12699"/>
                </a:lnTo>
                <a:close/>
              </a:path>
              <a:path w="4972050" h="495300">
                <a:moveTo>
                  <a:pt x="666749" y="12699"/>
                </a:moveTo>
                <a:lnTo>
                  <a:pt x="666749" y="0"/>
                </a:lnTo>
                <a:lnTo>
                  <a:pt x="609599" y="0"/>
                </a:lnTo>
                <a:lnTo>
                  <a:pt x="609599" y="12699"/>
                </a:lnTo>
                <a:lnTo>
                  <a:pt x="666749" y="12699"/>
                </a:lnTo>
                <a:close/>
              </a:path>
              <a:path w="4972050" h="495300">
                <a:moveTo>
                  <a:pt x="761999" y="12699"/>
                </a:moveTo>
                <a:lnTo>
                  <a:pt x="761999" y="0"/>
                </a:lnTo>
                <a:lnTo>
                  <a:pt x="704849" y="0"/>
                </a:lnTo>
                <a:lnTo>
                  <a:pt x="704849" y="12699"/>
                </a:lnTo>
                <a:lnTo>
                  <a:pt x="761999" y="12699"/>
                </a:lnTo>
                <a:close/>
              </a:path>
              <a:path w="4972050" h="495300">
                <a:moveTo>
                  <a:pt x="863599" y="12699"/>
                </a:moveTo>
                <a:lnTo>
                  <a:pt x="863599" y="0"/>
                </a:lnTo>
                <a:lnTo>
                  <a:pt x="806449" y="0"/>
                </a:lnTo>
                <a:lnTo>
                  <a:pt x="806449" y="12699"/>
                </a:lnTo>
                <a:lnTo>
                  <a:pt x="863599" y="12699"/>
                </a:lnTo>
                <a:close/>
              </a:path>
              <a:path w="4972050" h="495300">
                <a:moveTo>
                  <a:pt x="958849" y="12699"/>
                </a:moveTo>
                <a:lnTo>
                  <a:pt x="958849" y="0"/>
                </a:lnTo>
                <a:lnTo>
                  <a:pt x="901699" y="0"/>
                </a:lnTo>
                <a:lnTo>
                  <a:pt x="901699" y="12699"/>
                </a:lnTo>
                <a:lnTo>
                  <a:pt x="958849" y="12699"/>
                </a:lnTo>
                <a:close/>
              </a:path>
              <a:path w="4972050" h="495300">
                <a:moveTo>
                  <a:pt x="1054099" y="12699"/>
                </a:moveTo>
                <a:lnTo>
                  <a:pt x="1054099" y="0"/>
                </a:lnTo>
                <a:lnTo>
                  <a:pt x="1003299" y="0"/>
                </a:lnTo>
                <a:lnTo>
                  <a:pt x="1003299" y="12699"/>
                </a:lnTo>
                <a:lnTo>
                  <a:pt x="1054099" y="12699"/>
                </a:lnTo>
                <a:close/>
              </a:path>
              <a:path w="4972050" h="495300">
                <a:moveTo>
                  <a:pt x="1155699" y="12699"/>
                </a:moveTo>
                <a:lnTo>
                  <a:pt x="1155699" y="0"/>
                </a:lnTo>
                <a:lnTo>
                  <a:pt x="1098549" y="0"/>
                </a:lnTo>
                <a:lnTo>
                  <a:pt x="1098549" y="12699"/>
                </a:lnTo>
                <a:lnTo>
                  <a:pt x="1155699" y="12699"/>
                </a:lnTo>
                <a:close/>
              </a:path>
              <a:path w="4972050" h="495300">
                <a:moveTo>
                  <a:pt x="1250949" y="12699"/>
                </a:moveTo>
                <a:lnTo>
                  <a:pt x="1250949" y="0"/>
                </a:lnTo>
                <a:lnTo>
                  <a:pt x="1200149" y="0"/>
                </a:lnTo>
                <a:lnTo>
                  <a:pt x="1200149" y="12699"/>
                </a:lnTo>
                <a:lnTo>
                  <a:pt x="1250949" y="12699"/>
                </a:lnTo>
                <a:close/>
              </a:path>
              <a:path w="4972050" h="495300">
                <a:moveTo>
                  <a:pt x="1352549" y="12699"/>
                </a:moveTo>
                <a:lnTo>
                  <a:pt x="1352549" y="0"/>
                </a:lnTo>
                <a:lnTo>
                  <a:pt x="1295399" y="0"/>
                </a:lnTo>
                <a:lnTo>
                  <a:pt x="1295399" y="12699"/>
                </a:lnTo>
                <a:lnTo>
                  <a:pt x="1352549" y="12699"/>
                </a:lnTo>
                <a:close/>
              </a:path>
              <a:path w="4972050" h="495300">
                <a:moveTo>
                  <a:pt x="1447799" y="12699"/>
                </a:moveTo>
                <a:lnTo>
                  <a:pt x="1447799" y="0"/>
                </a:lnTo>
                <a:lnTo>
                  <a:pt x="1390649" y="0"/>
                </a:lnTo>
                <a:lnTo>
                  <a:pt x="1390649" y="12699"/>
                </a:lnTo>
                <a:lnTo>
                  <a:pt x="1447799" y="12699"/>
                </a:lnTo>
                <a:close/>
              </a:path>
              <a:path w="4972050" h="495300">
                <a:moveTo>
                  <a:pt x="1549399" y="12699"/>
                </a:moveTo>
                <a:lnTo>
                  <a:pt x="1549399" y="0"/>
                </a:lnTo>
                <a:lnTo>
                  <a:pt x="1492249" y="0"/>
                </a:lnTo>
                <a:lnTo>
                  <a:pt x="1492249" y="12699"/>
                </a:lnTo>
                <a:lnTo>
                  <a:pt x="1549399" y="12699"/>
                </a:lnTo>
                <a:close/>
              </a:path>
              <a:path w="4972050" h="495300">
                <a:moveTo>
                  <a:pt x="1644649" y="12699"/>
                </a:moveTo>
                <a:lnTo>
                  <a:pt x="1644649" y="0"/>
                </a:lnTo>
                <a:lnTo>
                  <a:pt x="1587499" y="0"/>
                </a:lnTo>
                <a:lnTo>
                  <a:pt x="1587499" y="12699"/>
                </a:lnTo>
                <a:lnTo>
                  <a:pt x="1644649" y="12699"/>
                </a:lnTo>
                <a:close/>
              </a:path>
              <a:path w="4972050" h="495300">
                <a:moveTo>
                  <a:pt x="1739899" y="12699"/>
                </a:moveTo>
                <a:lnTo>
                  <a:pt x="1739899" y="0"/>
                </a:lnTo>
                <a:lnTo>
                  <a:pt x="1689099" y="0"/>
                </a:lnTo>
                <a:lnTo>
                  <a:pt x="1689099" y="12699"/>
                </a:lnTo>
                <a:lnTo>
                  <a:pt x="1739899" y="12699"/>
                </a:lnTo>
                <a:close/>
              </a:path>
              <a:path w="4972050" h="495300">
                <a:moveTo>
                  <a:pt x="1841499" y="12699"/>
                </a:moveTo>
                <a:lnTo>
                  <a:pt x="1841499" y="0"/>
                </a:lnTo>
                <a:lnTo>
                  <a:pt x="1784349" y="0"/>
                </a:lnTo>
                <a:lnTo>
                  <a:pt x="1784349" y="12699"/>
                </a:lnTo>
                <a:lnTo>
                  <a:pt x="1841499" y="12699"/>
                </a:lnTo>
                <a:close/>
              </a:path>
              <a:path w="4972050" h="495300">
                <a:moveTo>
                  <a:pt x="1936749" y="12699"/>
                </a:moveTo>
                <a:lnTo>
                  <a:pt x="1936749" y="0"/>
                </a:lnTo>
                <a:lnTo>
                  <a:pt x="1879599" y="0"/>
                </a:lnTo>
                <a:lnTo>
                  <a:pt x="1879599" y="12699"/>
                </a:lnTo>
                <a:lnTo>
                  <a:pt x="1936749" y="12699"/>
                </a:lnTo>
                <a:close/>
              </a:path>
              <a:path w="4972050" h="495300">
                <a:moveTo>
                  <a:pt x="2038349" y="12699"/>
                </a:moveTo>
                <a:lnTo>
                  <a:pt x="2038349" y="0"/>
                </a:lnTo>
                <a:lnTo>
                  <a:pt x="1981199" y="0"/>
                </a:lnTo>
                <a:lnTo>
                  <a:pt x="1981199" y="12699"/>
                </a:lnTo>
                <a:lnTo>
                  <a:pt x="2038349" y="12699"/>
                </a:lnTo>
                <a:close/>
              </a:path>
              <a:path w="4972050" h="495300">
                <a:moveTo>
                  <a:pt x="2133599" y="12699"/>
                </a:moveTo>
                <a:lnTo>
                  <a:pt x="2133599" y="0"/>
                </a:lnTo>
                <a:lnTo>
                  <a:pt x="2076449" y="0"/>
                </a:lnTo>
                <a:lnTo>
                  <a:pt x="2076449" y="12699"/>
                </a:lnTo>
                <a:lnTo>
                  <a:pt x="2133599" y="12699"/>
                </a:lnTo>
                <a:close/>
              </a:path>
              <a:path w="4972050" h="495300">
                <a:moveTo>
                  <a:pt x="2235199" y="12699"/>
                </a:moveTo>
                <a:lnTo>
                  <a:pt x="2235199" y="0"/>
                </a:lnTo>
                <a:lnTo>
                  <a:pt x="2178049" y="0"/>
                </a:lnTo>
                <a:lnTo>
                  <a:pt x="2178049" y="12699"/>
                </a:lnTo>
                <a:lnTo>
                  <a:pt x="2235199" y="12699"/>
                </a:lnTo>
                <a:close/>
              </a:path>
              <a:path w="4972050" h="495300">
                <a:moveTo>
                  <a:pt x="2330449" y="12699"/>
                </a:moveTo>
                <a:lnTo>
                  <a:pt x="2330449" y="0"/>
                </a:lnTo>
                <a:lnTo>
                  <a:pt x="2273299" y="0"/>
                </a:lnTo>
                <a:lnTo>
                  <a:pt x="2273299" y="12699"/>
                </a:lnTo>
                <a:lnTo>
                  <a:pt x="2330449" y="12699"/>
                </a:lnTo>
                <a:close/>
              </a:path>
              <a:path w="4972050" h="495300">
                <a:moveTo>
                  <a:pt x="2425699" y="12699"/>
                </a:moveTo>
                <a:lnTo>
                  <a:pt x="2425699" y="0"/>
                </a:lnTo>
                <a:lnTo>
                  <a:pt x="2374899" y="0"/>
                </a:lnTo>
                <a:lnTo>
                  <a:pt x="2374899" y="12699"/>
                </a:lnTo>
                <a:lnTo>
                  <a:pt x="2425699" y="12699"/>
                </a:lnTo>
                <a:close/>
              </a:path>
              <a:path w="4972050" h="495300">
                <a:moveTo>
                  <a:pt x="2527299" y="12699"/>
                </a:moveTo>
                <a:lnTo>
                  <a:pt x="2527299" y="0"/>
                </a:lnTo>
                <a:lnTo>
                  <a:pt x="2470149" y="0"/>
                </a:lnTo>
                <a:lnTo>
                  <a:pt x="2470149" y="12699"/>
                </a:lnTo>
                <a:lnTo>
                  <a:pt x="2527299" y="12699"/>
                </a:lnTo>
                <a:close/>
              </a:path>
              <a:path w="4972050" h="495300">
                <a:moveTo>
                  <a:pt x="2622549" y="12699"/>
                </a:moveTo>
                <a:lnTo>
                  <a:pt x="2622549" y="0"/>
                </a:lnTo>
                <a:lnTo>
                  <a:pt x="2565399" y="0"/>
                </a:lnTo>
                <a:lnTo>
                  <a:pt x="2565399" y="12699"/>
                </a:lnTo>
                <a:lnTo>
                  <a:pt x="2622549" y="12699"/>
                </a:lnTo>
                <a:close/>
              </a:path>
              <a:path w="4972050" h="495300">
                <a:moveTo>
                  <a:pt x="2724149" y="12699"/>
                </a:moveTo>
                <a:lnTo>
                  <a:pt x="2724149" y="0"/>
                </a:lnTo>
                <a:lnTo>
                  <a:pt x="2666999" y="0"/>
                </a:lnTo>
                <a:lnTo>
                  <a:pt x="2666999" y="12699"/>
                </a:lnTo>
                <a:lnTo>
                  <a:pt x="2724149" y="12699"/>
                </a:lnTo>
                <a:close/>
              </a:path>
              <a:path w="4972050" h="495300">
                <a:moveTo>
                  <a:pt x="2819399" y="12699"/>
                </a:moveTo>
                <a:lnTo>
                  <a:pt x="2819399" y="0"/>
                </a:lnTo>
                <a:lnTo>
                  <a:pt x="2762249" y="0"/>
                </a:lnTo>
                <a:lnTo>
                  <a:pt x="2762249" y="12699"/>
                </a:lnTo>
                <a:lnTo>
                  <a:pt x="2819399" y="12699"/>
                </a:lnTo>
                <a:close/>
              </a:path>
              <a:path w="4972050" h="495300">
                <a:moveTo>
                  <a:pt x="2920999" y="12699"/>
                </a:moveTo>
                <a:lnTo>
                  <a:pt x="2920999" y="0"/>
                </a:lnTo>
                <a:lnTo>
                  <a:pt x="2863849" y="0"/>
                </a:lnTo>
                <a:lnTo>
                  <a:pt x="2863849" y="12699"/>
                </a:lnTo>
                <a:lnTo>
                  <a:pt x="2920999" y="12699"/>
                </a:lnTo>
                <a:close/>
              </a:path>
              <a:path w="4972050" h="495300">
                <a:moveTo>
                  <a:pt x="3016249" y="12699"/>
                </a:moveTo>
                <a:lnTo>
                  <a:pt x="3016249" y="0"/>
                </a:lnTo>
                <a:lnTo>
                  <a:pt x="2959099" y="0"/>
                </a:lnTo>
                <a:lnTo>
                  <a:pt x="2959099" y="12699"/>
                </a:lnTo>
                <a:lnTo>
                  <a:pt x="3016249" y="12699"/>
                </a:lnTo>
                <a:close/>
              </a:path>
              <a:path w="4972050" h="495300">
                <a:moveTo>
                  <a:pt x="3111499" y="12699"/>
                </a:moveTo>
                <a:lnTo>
                  <a:pt x="3111499" y="0"/>
                </a:lnTo>
                <a:lnTo>
                  <a:pt x="3060699" y="0"/>
                </a:lnTo>
                <a:lnTo>
                  <a:pt x="3060699" y="12699"/>
                </a:lnTo>
                <a:lnTo>
                  <a:pt x="3111499" y="12699"/>
                </a:lnTo>
                <a:close/>
              </a:path>
              <a:path w="4972050" h="495300">
                <a:moveTo>
                  <a:pt x="3213099" y="12699"/>
                </a:moveTo>
                <a:lnTo>
                  <a:pt x="3213099" y="0"/>
                </a:lnTo>
                <a:lnTo>
                  <a:pt x="3155949" y="0"/>
                </a:lnTo>
                <a:lnTo>
                  <a:pt x="3155949" y="12699"/>
                </a:lnTo>
                <a:lnTo>
                  <a:pt x="3213099" y="12699"/>
                </a:lnTo>
                <a:close/>
              </a:path>
              <a:path w="4972050" h="495300">
                <a:moveTo>
                  <a:pt x="3308350" y="12699"/>
                </a:moveTo>
                <a:lnTo>
                  <a:pt x="3308350" y="0"/>
                </a:lnTo>
                <a:lnTo>
                  <a:pt x="3251199" y="0"/>
                </a:lnTo>
                <a:lnTo>
                  <a:pt x="3251199" y="12699"/>
                </a:lnTo>
                <a:lnTo>
                  <a:pt x="3308350" y="12699"/>
                </a:lnTo>
                <a:close/>
              </a:path>
              <a:path w="4972050" h="495300">
                <a:moveTo>
                  <a:pt x="3409950" y="12699"/>
                </a:moveTo>
                <a:lnTo>
                  <a:pt x="3409950" y="0"/>
                </a:lnTo>
                <a:lnTo>
                  <a:pt x="3352800" y="0"/>
                </a:lnTo>
                <a:lnTo>
                  <a:pt x="3352800" y="12699"/>
                </a:lnTo>
                <a:lnTo>
                  <a:pt x="3409950" y="12699"/>
                </a:lnTo>
                <a:close/>
              </a:path>
              <a:path w="4972050" h="495300">
                <a:moveTo>
                  <a:pt x="3505200" y="12699"/>
                </a:moveTo>
                <a:lnTo>
                  <a:pt x="3505200" y="0"/>
                </a:lnTo>
                <a:lnTo>
                  <a:pt x="3448050" y="0"/>
                </a:lnTo>
                <a:lnTo>
                  <a:pt x="3448050" y="12699"/>
                </a:lnTo>
                <a:lnTo>
                  <a:pt x="3505200" y="12699"/>
                </a:lnTo>
                <a:close/>
              </a:path>
              <a:path w="4972050" h="495300">
                <a:moveTo>
                  <a:pt x="3606800" y="12699"/>
                </a:moveTo>
                <a:lnTo>
                  <a:pt x="3606800" y="0"/>
                </a:lnTo>
                <a:lnTo>
                  <a:pt x="3549650" y="0"/>
                </a:lnTo>
                <a:lnTo>
                  <a:pt x="3549650" y="12699"/>
                </a:lnTo>
                <a:lnTo>
                  <a:pt x="3606800" y="12699"/>
                </a:lnTo>
                <a:close/>
              </a:path>
              <a:path w="4972050" h="495300">
                <a:moveTo>
                  <a:pt x="3702050" y="12699"/>
                </a:moveTo>
                <a:lnTo>
                  <a:pt x="3702050" y="0"/>
                </a:lnTo>
                <a:lnTo>
                  <a:pt x="3644900" y="0"/>
                </a:lnTo>
                <a:lnTo>
                  <a:pt x="3644900" y="12699"/>
                </a:lnTo>
                <a:lnTo>
                  <a:pt x="3702050" y="12699"/>
                </a:lnTo>
                <a:close/>
              </a:path>
              <a:path w="4972050" h="495300">
                <a:moveTo>
                  <a:pt x="3797300" y="12699"/>
                </a:moveTo>
                <a:lnTo>
                  <a:pt x="3797300" y="0"/>
                </a:lnTo>
                <a:lnTo>
                  <a:pt x="3746500" y="0"/>
                </a:lnTo>
                <a:lnTo>
                  <a:pt x="3746500" y="12699"/>
                </a:lnTo>
                <a:lnTo>
                  <a:pt x="3797300" y="12699"/>
                </a:lnTo>
                <a:close/>
              </a:path>
              <a:path w="4972050" h="495300">
                <a:moveTo>
                  <a:pt x="3898900" y="12699"/>
                </a:moveTo>
                <a:lnTo>
                  <a:pt x="3898900" y="0"/>
                </a:lnTo>
                <a:lnTo>
                  <a:pt x="3841750" y="0"/>
                </a:lnTo>
                <a:lnTo>
                  <a:pt x="3841750" y="12699"/>
                </a:lnTo>
                <a:lnTo>
                  <a:pt x="3898900" y="12699"/>
                </a:lnTo>
                <a:close/>
              </a:path>
              <a:path w="4972050" h="495300">
                <a:moveTo>
                  <a:pt x="3994150" y="12699"/>
                </a:moveTo>
                <a:lnTo>
                  <a:pt x="3994150" y="0"/>
                </a:lnTo>
                <a:lnTo>
                  <a:pt x="3937000" y="0"/>
                </a:lnTo>
                <a:lnTo>
                  <a:pt x="3937000" y="12699"/>
                </a:lnTo>
                <a:lnTo>
                  <a:pt x="3994150" y="12699"/>
                </a:lnTo>
                <a:close/>
              </a:path>
              <a:path w="4972050" h="495300">
                <a:moveTo>
                  <a:pt x="4095750" y="12699"/>
                </a:moveTo>
                <a:lnTo>
                  <a:pt x="4095750" y="0"/>
                </a:lnTo>
                <a:lnTo>
                  <a:pt x="4038600" y="0"/>
                </a:lnTo>
                <a:lnTo>
                  <a:pt x="4038600" y="12699"/>
                </a:lnTo>
                <a:lnTo>
                  <a:pt x="4095750" y="12699"/>
                </a:lnTo>
                <a:close/>
              </a:path>
              <a:path w="4972050" h="495300">
                <a:moveTo>
                  <a:pt x="4191000" y="12699"/>
                </a:moveTo>
                <a:lnTo>
                  <a:pt x="4191000" y="0"/>
                </a:lnTo>
                <a:lnTo>
                  <a:pt x="4133850" y="0"/>
                </a:lnTo>
                <a:lnTo>
                  <a:pt x="4133850" y="12699"/>
                </a:lnTo>
                <a:lnTo>
                  <a:pt x="4191000" y="12699"/>
                </a:lnTo>
                <a:close/>
              </a:path>
              <a:path w="4972050" h="495300">
                <a:moveTo>
                  <a:pt x="4292600" y="12699"/>
                </a:moveTo>
                <a:lnTo>
                  <a:pt x="4292600" y="0"/>
                </a:lnTo>
                <a:lnTo>
                  <a:pt x="4235450" y="0"/>
                </a:lnTo>
                <a:lnTo>
                  <a:pt x="4235450" y="12699"/>
                </a:lnTo>
                <a:lnTo>
                  <a:pt x="4292600" y="12699"/>
                </a:lnTo>
                <a:close/>
              </a:path>
              <a:path w="4972050" h="495300">
                <a:moveTo>
                  <a:pt x="4387850" y="12699"/>
                </a:moveTo>
                <a:lnTo>
                  <a:pt x="4387850" y="0"/>
                </a:lnTo>
                <a:lnTo>
                  <a:pt x="4330700" y="0"/>
                </a:lnTo>
                <a:lnTo>
                  <a:pt x="4330700" y="12699"/>
                </a:lnTo>
                <a:lnTo>
                  <a:pt x="4387850" y="12699"/>
                </a:lnTo>
                <a:close/>
              </a:path>
              <a:path w="4972050" h="495300">
                <a:moveTo>
                  <a:pt x="4483100" y="12699"/>
                </a:moveTo>
                <a:lnTo>
                  <a:pt x="4483100" y="0"/>
                </a:lnTo>
                <a:lnTo>
                  <a:pt x="4432300" y="0"/>
                </a:lnTo>
                <a:lnTo>
                  <a:pt x="4432300" y="12699"/>
                </a:lnTo>
                <a:lnTo>
                  <a:pt x="4483100" y="12699"/>
                </a:lnTo>
                <a:close/>
              </a:path>
              <a:path w="4972050" h="495300">
                <a:moveTo>
                  <a:pt x="4584700" y="12699"/>
                </a:moveTo>
                <a:lnTo>
                  <a:pt x="4584700" y="0"/>
                </a:lnTo>
                <a:lnTo>
                  <a:pt x="4527550" y="0"/>
                </a:lnTo>
                <a:lnTo>
                  <a:pt x="4527550" y="12699"/>
                </a:lnTo>
                <a:lnTo>
                  <a:pt x="4584700" y="12699"/>
                </a:lnTo>
                <a:close/>
              </a:path>
              <a:path w="4972050" h="495300">
                <a:moveTo>
                  <a:pt x="4679950" y="12699"/>
                </a:moveTo>
                <a:lnTo>
                  <a:pt x="4679950" y="0"/>
                </a:lnTo>
                <a:lnTo>
                  <a:pt x="4622800" y="0"/>
                </a:lnTo>
                <a:lnTo>
                  <a:pt x="4622800" y="12699"/>
                </a:lnTo>
                <a:lnTo>
                  <a:pt x="4679950" y="12699"/>
                </a:lnTo>
                <a:close/>
              </a:path>
              <a:path w="4972050" h="495300">
                <a:moveTo>
                  <a:pt x="4781550" y="12699"/>
                </a:moveTo>
                <a:lnTo>
                  <a:pt x="4781550" y="0"/>
                </a:lnTo>
                <a:lnTo>
                  <a:pt x="4724400" y="0"/>
                </a:lnTo>
                <a:lnTo>
                  <a:pt x="4724400" y="12699"/>
                </a:lnTo>
                <a:lnTo>
                  <a:pt x="4781550" y="12699"/>
                </a:lnTo>
                <a:close/>
              </a:path>
              <a:path w="4972050" h="495300">
                <a:moveTo>
                  <a:pt x="4876800" y="12699"/>
                </a:moveTo>
                <a:lnTo>
                  <a:pt x="4876800" y="0"/>
                </a:lnTo>
                <a:lnTo>
                  <a:pt x="4819650" y="0"/>
                </a:lnTo>
                <a:lnTo>
                  <a:pt x="4819650" y="12699"/>
                </a:lnTo>
                <a:lnTo>
                  <a:pt x="4876800" y="12699"/>
                </a:lnTo>
                <a:close/>
              </a:path>
              <a:path w="4972050" h="495300">
                <a:moveTo>
                  <a:pt x="4972050" y="19049"/>
                </a:moveTo>
                <a:lnTo>
                  <a:pt x="4972050" y="6349"/>
                </a:lnTo>
                <a:lnTo>
                  <a:pt x="4965700" y="0"/>
                </a:lnTo>
                <a:lnTo>
                  <a:pt x="4921250" y="0"/>
                </a:lnTo>
                <a:lnTo>
                  <a:pt x="4921250" y="12699"/>
                </a:lnTo>
                <a:lnTo>
                  <a:pt x="4953000" y="12699"/>
                </a:lnTo>
                <a:lnTo>
                  <a:pt x="4953000" y="6349"/>
                </a:lnTo>
                <a:lnTo>
                  <a:pt x="4965700" y="12699"/>
                </a:lnTo>
                <a:lnTo>
                  <a:pt x="4965700" y="19049"/>
                </a:lnTo>
                <a:lnTo>
                  <a:pt x="4972050" y="19049"/>
                </a:lnTo>
                <a:close/>
              </a:path>
              <a:path w="4972050" h="495300">
                <a:moveTo>
                  <a:pt x="4965700" y="12699"/>
                </a:moveTo>
                <a:lnTo>
                  <a:pt x="4953000" y="6349"/>
                </a:lnTo>
                <a:lnTo>
                  <a:pt x="4953000" y="12699"/>
                </a:lnTo>
                <a:lnTo>
                  <a:pt x="4965700" y="12699"/>
                </a:lnTo>
                <a:close/>
              </a:path>
              <a:path w="4972050" h="495300">
                <a:moveTo>
                  <a:pt x="4965700" y="19049"/>
                </a:moveTo>
                <a:lnTo>
                  <a:pt x="4965700" y="12699"/>
                </a:lnTo>
                <a:lnTo>
                  <a:pt x="4953000" y="12699"/>
                </a:lnTo>
                <a:lnTo>
                  <a:pt x="4953000" y="19049"/>
                </a:lnTo>
                <a:lnTo>
                  <a:pt x="4965700" y="19049"/>
                </a:lnTo>
                <a:close/>
              </a:path>
              <a:path w="4972050" h="495300">
                <a:moveTo>
                  <a:pt x="4972050" y="120649"/>
                </a:moveTo>
                <a:lnTo>
                  <a:pt x="4972050" y="63499"/>
                </a:lnTo>
                <a:lnTo>
                  <a:pt x="4953000" y="63499"/>
                </a:lnTo>
                <a:lnTo>
                  <a:pt x="4953000" y="120649"/>
                </a:lnTo>
                <a:lnTo>
                  <a:pt x="4972050" y="120649"/>
                </a:lnTo>
                <a:close/>
              </a:path>
              <a:path w="4972050" h="495300">
                <a:moveTo>
                  <a:pt x="4972050" y="215899"/>
                </a:moveTo>
                <a:lnTo>
                  <a:pt x="4972050" y="158749"/>
                </a:lnTo>
                <a:lnTo>
                  <a:pt x="4953000" y="158749"/>
                </a:lnTo>
                <a:lnTo>
                  <a:pt x="4953000" y="215899"/>
                </a:lnTo>
                <a:lnTo>
                  <a:pt x="4972050" y="215899"/>
                </a:lnTo>
                <a:close/>
              </a:path>
              <a:path w="4972050" h="495300">
                <a:moveTo>
                  <a:pt x="4972050" y="317499"/>
                </a:moveTo>
                <a:lnTo>
                  <a:pt x="4972050" y="260349"/>
                </a:lnTo>
                <a:lnTo>
                  <a:pt x="4953000" y="260349"/>
                </a:lnTo>
                <a:lnTo>
                  <a:pt x="4953000" y="317499"/>
                </a:lnTo>
                <a:lnTo>
                  <a:pt x="4972050" y="317499"/>
                </a:lnTo>
                <a:close/>
              </a:path>
              <a:path w="4972050" h="495300">
                <a:moveTo>
                  <a:pt x="4972050" y="412749"/>
                </a:moveTo>
                <a:lnTo>
                  <a:pt x="4972050" y="355599"/>
                </a:lnTo>
                <a:lnTo>
                  <a:pt x="4953000" y="355599"/>
                </a:lnTo>
                <a:lnTo>
                  <a:pt x="4953000" y="412749"/>
                </a:lnTo>
                <a:lnTo>
                  <a:pt x="4972050" y="412749"/>
                </a:lnTo>
                <a:close/>
              </a:path>
              <a:path w="4972050" h="495300">
                <a:moveTo>
                  <a:pt x="4965700" y="476249"/>
                </a:moveTo>
                <a:lnTo>
                  <a:pt x="4940300" y="476249"/>
                </a:lnTo>
                <a:lnTo>
                  <a:pt x="4940300" y="495299"/>
                </a:lnTo>
                <a:lnTo>
                  <a:pt x="4953000" y="495299"/>
                </a:lnTo>
                <a:lnTo>
                  <a:pt x="4953000" y="488949"/>
                </a:lnTo>
                <a:lnTo>
                  <a:pt x="4965700" y="476249"/>
                </a:lnTo>
                <a:close/>
              </a:path>
              <a:path w="4972050" h="495300">
                <a:moveTo>
                  <a:pt x="4972050" y="488949"/>
                </a:moveTo>
                <a:lnTo>
                  <a:pt x="4972050" y="457199"/>
                </a:lnTo>
                <a:lnTo>
                  <a:pt x="4953000" y="457199"/>
                </a:lnTo>
                <a:lnTo>
                  <a:pt x="4953000" y="476249"/>
                </a:lnTo>
                <a:lnTo>
                  <a:pt x="4965700" y="476249"/>
                </a:lnTo>
                <a:lnTo>
                  <a:pt x="4965700" y="495299"/>
                </a:lnTo>
                <a:lnTo>
                  <a:pt x="4972050" y="488949"/>
                </a:lnTo>
                <a:close/>
              </a:path>
              <a:path w="4972050" h="495300">
                <a:moveTo>
                  <a:pt x="4965700" y="495299"/>
                </a:moveTo>
                <a:lnTo>
                  <a:pt x="4965700" y="476249"/>
                </a:lnTo>
                <a:lnTo>
                  <a:pt x="4953000" y="488949"/>
                </a:lnTo>
                <a:lnTo>
                  <a:pt x="4953000" y="495299"/>
                </a:lnTo>
                <a:lnTo>
                  <a:pt x="4965700" y="495299"/>
                </a:lnTo>
                <a:close/>
              </a:path>
              <a:path w="4972050" h="495300">
                <a:moveTo>
                  <a:pt x="4895850" y="495299"/>
                </a:moveTo>
                <a:lnTo>
                  <a:pt x="4895850" y="476249"/>
                </a:lnTo>
                <a:lnTo>
                  <a:pt x="4838700" y="476249"/>
                </a:lnTo>
                <a:lnTo>
                  <a:pt x="4838700" y="495299"/>
                </a:lnTo>
                <a:lnTo>
                  <a:pt x="4895850" y="495299"/>
                </a:lnTo>
                <a:close/>
              </a:path>
              <a:path w="4972050" h="495300">
                <a:moveTo>
                  <a:pt x="4800600" y="495299"/>
                </a:moveTo>
                <a:lnTo>
                  <a:pt x="4800600" y="476249"/>
                </a:lnTo>
                <a:lnTo>
                  <a:pt x="4743450" y="476249"/>
                </a:lnTo>
                <a:lnTo>
                  <a:pt x="4743450" y="495299"/>
                </a:lnTo>
                <a:lnTo>
                  <a:pt x="4800600" y="495299"/>
                </a:lnTo>
                <a:close/>
              </a:path>
              <a:path w="4972050" h="495300">
                <a:moveTo>
                  <a:pt x="4699000" y="495299"/>
                </a:moveTo>
                <a:lnTo>
                  <a:pt x="4699000" y="476249"/>
                </a:lnTo>
                <a:lnTo>
                  <a:pt x="4641850" y="476249"/>
                </a:lnTo>
                <a:lnTo>
                  <a:pt x="4641850" y="495299"/>
                </a:lnTo>
                <a:lnTo>
                  <a:pt x="4699000" y="495299"/>
                </a:lnTo>
                <a:close/>
              </a:path>
              <a:path w="4972050" h="495300">
                <a:moveTo>
                  <a:pt x="4603750" y="495299"/>
                </a:moveTo>
                <a:lnTo>
                  <a:pt x="4603750" y="476249"/>
                </a:lnTo>
                <a:lnTo>
                  <a:pt x="4546600" y="476249"/>
                </a:lnTo>
                <a:lnTo>
                  <a:pt x="4546600" y="495299"/>
                </a:lnTo>
                <a:lnTo>
                  <a:pt x="4603750" y="495299"/>
                </a:lnTo>
                <a:close/>
              </a:path>
              <a:path w="4972050" h="495300">
                <a:moveTo>
                  <a:pt x="4502150" y="495299"/>
                </a:moveTo>
                <a:lnTo>
                  <a:pt x="4502150" y="476249"/>
                </a:lnTo>
                <a:lnTo>
                  <a:pt x="4451350" y="476249"/>
                </a:lnTo>
                <a:lnTo>
                  <a:pt x="4451350" y="495299"/>
                </a:lnTo>
                <a:lnTo>
                  <a:pt x="4502150" y="495299"/>
                </a:lnTo>
                <a:close/>
              </a:path>
              <a:path w="4972050" h="495300">
                <a:moveTo>
                  <a:pt x="4406900" y="495299"/>
                </a:moveTo>
                <a:lnTo>
                  <a:pt x="4406900" y="476249"/>
                </a:lnTo>
                <a:lnTo>
                  <a:pt x="4349750" y="476249"/>
                </a:lnTo>
                <a:lnTo>
                  <a:pt x="4349750" y="495299"/>
                </a:lnTo>
                <a:lnTo>
                  <a:pt x="4406900" y="495299"/>
                </a:lnTo>
                <a:close/>
              </a:path>
              <a:path w="4972050" h="495300">
                <a:moveTo>
                  <a:pt x="4311650" y="495299"/>
                </a:moveTo>
                <a:lnTo>
                  <a:pt x="4311650" y="476249"/>
                </a:lnTo>
                <a:lnTo>
                  <a:pt x="4254500" y="476249"/>
                </a:lnTo>
                <a:lnTo>
                  <a:pt x="4254500" y="495299"/>
                </a:lnTo>
                <a:lnTo>
                  <a:pt x="4311650" y="495299"/>
                </a:lnTo>
                <a:close/>
              </a:path>
              <a:path w="4972050" h="495300">
                <a:moveTo>
                  <a:pt x="4210050" y="495299"/>
                </a:moveTo>
                <a:lnTo>
                  <a:pt x="4210050" y="476249"/>
                </a:lnTo>
                <a:lnTo>
                  <a:pt x="4152900" y="476249"/>
                </a:lnTo>
                <a:lnTo>
                  <a:pt x="4152900" y="495299"/>
                </a:lnTo>
                <a:lnTo>
                  <a:pt x="4210050" y="495299"/>
                </a:lnTo>
                <a:close/>
              </a:path>
              <a:path w="4972050" h="495300">
                <a:moveTo>
                  <a:pt x="4114800" y="495299"/>
                </a:moveTo>
                <a:lnTo>
                  <a:pt x="4114800" y="476249"/>
                </a:lnTo>
                <a:lnTo>
                  <a:pt x="4057650" y="476249"/>
                </a:lnTo>
                <a:lnTo>
                  <a:pt x="4057650" y="495299"/>
                </a:lnTo>
                <a:lnTo>
                  <a:pt x="4114800" y="495299"/>
                </a:lnTo>
                <a:close/>
              </a:path>
              <a:path w="4972050" h="495300">
                <a:moveTo>
                  <a:pt x="4013200" y="495299"/>
                </a:moveTo>
                <a:lnTo>
                  <a:pt x="4013200" y="476249"/>
                </a:lnTo>
                <a:lnTo>
                  <a:pt x="3956050" y="476249"/>
                </a:lnTo>
                <a:lnTo>
                  <a:pt x="3956050" y="495299"/>
                </a:lnTo>
                <a:lnTo>
                  <a:pt x="4013200" y="495299"/>
                </a:lnTo>
                <a:close/>
              </a:path>
              <a:path w="4972050" h="495300">
                <a:moveTo>
                  <a:pt x="3917950" y="495299"/>
                </a:moveTo>
                <a:lnTo>
                  <a:pt x="3917950" y="476249"/>
                </a:lnTo>
                <a:lnTo>
                  <a:pt x="3860800" y="476249"/>
                </a:lnTo>
                <a:lnTo>
                  <a:pt x="3860800" y="495299"/>
                </a:lnTo>
                <a:lnTo>
                  <a:pt x="3917950" y="495299"/>
                </a:lnTo>
                <a:close/>
              </a:path>
              <a:path w="4972050" h="495300">
                <a:moveTo>
                  <a:pt x="3816350" y="495299"/>
                </a:moveTo>
                <a:lnTo>
                  <a:pt x="3816350" y="476249"/>
                </a:lnTo>
                <a:lnTo>
                  <a:pt x="3765550" y="476249"/>
                </a:lnTo>
                <a:lnTo>
                  <a:pt x="3765550" y="495299"/>
                </a:lnTo>
                <a:lnTo>
                  <a:pt x="3816350" y="495299"/>
                </a:lnTo>
                <a:close/>
              </a:path>
              <a:path w="4972050" h="495300">
                <a:moveTo>
                  <a:pt x="3721100" y="495299"/>
                </a:moveTo>
                <a:lnTo>
                  <a:pt x="3721100" y="476249"/>
                </a:lnTo>
                <a:lnTo>
                  <a:pt x="3663950" y="476249"/>
                </a:lnTo>
                <a:lnTo>
                  <a:pt x="3663950" y="495299"/>
                </a:lnTo>
                <a:lnTo>
                  <a:pt x="3721100" y="495299"/>
                </a:lnTo>
                <a:close/>
              </a:path>
              <a:path w="4972050" h="495300">
                <a:moveTo>
                  <a:pt x="3625850" y="495299"/>
                </a:moveTo>
                <a:lnTo>
                  <a:pt x="3625850" y="476249"/>
                </a:lnTo>
                <a:lnTo>
                  <a:pt x="3568700" y="476249"/>
                </a:lnTo>
                <a:lnTo>
                  <a:pt x="3568700" y="495299"/>
                </a:lnTo>
                <a:lnTo>
                  <a:pt x="3625850" y="495299"/>
                </a:lnTo>
                <a:close/>
              </a:path>
              <a:path w="4972050" h="495300">
                <a:moveTo>
                  <a:pt x="3524250" y="495299"/>
                </a:moveTo>
                <a:lnTo>
                  <a:pt x="3524250" y="476249"/>
                </a:lnTo>
                <a:lnTo>
                  <a:pt x="3467100" y="476249"/>
                </a:lnTo>
                <a:lnTo>
                  <a:pt x="3467100" y="495299"/>
                </a:lnTo>
                <a:lnTo>
                  <a:pt x="3524250" y="495299"/>
                </a:lnTo>
                <a:close/>
              </a:path>
              <a:path w="4972050" h="495300">
                <a:moveTo>
                  <a:pt x="3429000" y="495299"/>
                </a:moveTo>
                <a:lnTo>
                  <a:pt x="3429000" y="476249"/>
                </a:lnTo>
                <a:lnTo>
                  <a:pt x="3371850" y="476249"/>
                </a:lnTo>
                <a:lnTo>
                  <a:pt x="3371850" y="495299"/>
                </a:lnTo>
                <a:lnTo>
                  <a:pt x="3429000" y="495299"/>
                </a:lnTo>
                <a:close/>
              </a:path>
              <a:path w="4972050" h="495300">
                <a:moveTo>
                  <a:pt x="3327400" y="495299"/>
                </a:moveTo>
                <a:lnTo>
                  <a:pt x="3327400" y="476249"/>
                </a:lnTo>
                <a:lnTo>
                  <a:pt x="3270250" y="476249"/>
                </a:lnTo>
                <a:lnTo>
                  <a:pt x="3270250" y="495299"/>
                </a:lnTo>
                <a:lnTo>
                  <a:pt x="3327400" y="495299"/>
                </a:lnTo>
                <a:close/>
              </a:path>
              <a:path w="4972050" h="495300">
                <a:moveTo>
                  <a:pt x="3232149" y="495299"/>
                </a:moveTo>
                <a:lnTo>
                  <a:pt x="3232149" y="476249"/>
                </a:lnTo>
                <a:lnTo>
                  <a:pt x="3174999" y="476249"/>
                </a:lnTo>
                <a:lnTo>
                  <a:pt x="3174999" y="495299"/>
                </a:lnTo>
                <a:lnTo>
                  <a:pt x="3232149" y="495299"/>
                </a:lnTo>
                <a:close/>
              </a:path>
              <a:path w="4972050" h="495300">
                <a:moveTo>
                  <a:pt x="3130549" y="495299"/>
                </a:moveTo>
                <a:lnTo>
                  <a:pt x="3130549" y="476249"/>
                </a:lnTo>
                <a:lnTo>
                  <a:pt x="3079749" y="476249"/>
                </a:lnTo>
                <a:lnTo>
                  <a:pt x="3079749" y="495299"/>
                </a:lnTo>
                <a:lnTo>
                  <a:pt x="3130549" y="495299"/>
                </a:lnTo>
                <a:close/>
              </a:path>
              <a:path w="4972050" h="495300">
                <a:moveTo>
                  <a:pt x="3035299" y="495299"/>
                </a:moveTo>
                <a:lnTo>
                  <a:pt x="3035299" y="476249"/>
                </a:lnTo>
                <a:lnTo>
                  <a:pt x="2978149" y="476249"/>
                </a:lnTo>
                <a:lnTo>
                  <a:pt x="2978149" y="495299"/>
                </a:lnTo>
                <a:lnTo>
                  <a:pt x="3035299" y="495299"/>
                </a:lnTo>
                <a:close/>
              </a:path>
              <a:path w="4972050" h="495300">
                <a:moveTo>
                  <a:pt x="2940049" y="495299"/>
                </a:moveTo>
                <a:lnTo>
                  <a:pt x="2940049" y="476249"/>
                </a:lnTo>
                <a:lnTo>
                  <a:pt x="2882899" y="476250"/>
                </a:lnTo>
                <a:lnTo>
                  <a:pt x="2882899" y="495300"/>
                </a:lnTo>
                <a:lnTo>
                  <a:pt x="2940049" y="495299"/>
                </a:lnTo>
                <a:close/>
              </a:path>
              <a:path w="4972050" h="495300">
                <a:moveTo>
                  <a:pt x="2838449" y="495300"/>
                </a:moveTo>
                <a:lnTo>
                  <a:pt x="2838449" y="476250"/>
                </a:lnTo>
                <a:lnTo>
                  <a:pt x="2781299" y="476250"/>
                </a:lnTo>
                <a:lnTo>
                  <a:pt x="2781299" y="495300"/>
                </a:lnTo>
                <a:lnTo>
                  <a:pt x="2838449" y="495300"/>
                </a:lnTo>
                <a:close/>
              </a:path>
              <a:path w="4972050" h="495300">
                <a:moveTo>
                  <a:pt x="2743199" y="495300"/>
                </a:moveTo>
                <a:lnTo>
                  <a:pt x="2743199" y="476250"/>
                </a:lnTo>
                <a:lnTo>
                  <a:pt x="2686049" y="476250"/>
                </a:lnTo>
                <a:lnTo>
                  <a:pt x="2686049" y="495300"/>
                </a:lnTo>
                <a:lnTo>
                  <a:pt x="2743199" y="495300"/>
                </a:lnTo>
                <a:close/>
              </a:path>
              <a:path w="4972050" h="495300">
                <a:moveTo>
                  <a:pt x="2641599" y="495300"/>
                </a:moveTo>
                <a:lnTo>
                  <a:pt x="2641599" y="476250"/>
                </a:lnTo>
                <a:lnTo>
                  <a:pt x="2590799" y="476250"/>
                </a:lnTo>
                <a:lnTo>
                  <a:pt x="2590799" y="495300"/>
                </a:lnTo>
                <a:lnTo>
                  <a:pt x="2641599" y="495300"/>
                </a:lnTo>
                <a:close/>
              </a:path>
              <a:path w="4972050" h="495300">
                <a:moveTo>
                  <a:pt x="2546349" y="495300"/>
                </a:moveTo>
                <a:lnTo>
                  <a:pt x="2546349" y="476250"/>
                </a:lnTo>
                <a:lnTo>
                  <a:pt x="2489199" y="476250"/>
                </a:lnTo>
                <a:lnTo>
                  <a:pt x="2489199" y="495300"/>
                </a:lnTo>
                <a:lnTo>
                  <a:pt x="2546349" y="495300"/>
                </a:lnTo>
                <a:close/>
              </a:path>
              <a:path w="4972050" h="495300">
                <a:moveTo>
                  <a:pt x="2444749" y="495300"/>
                </a:moveTo>
                <a:lnTo>
                  <a:pt x="2444749" y="476250"/>
                </a:lnTo>
                <a:lnTo>
                  <a:pt x="2393949" y="476250"/>
                </a:lnTo>
                <a:lnTo>
                  <a:pt x="2393949" y="495300"/>
                </a:lnTo>
                <a:lnTo>
                  <a:pt x="2444749" y="495300"/>
                </a:lnTo>
                <a:close/>
              </a:path>
              <a:path w="4972050" h="495300">
                <a:moveTo>
                  <a:pt x="2349499" y="495300"/>
                </a:moveTo>
                <a:lnTo>
                  <a:pt x="2349499" y="476250"/>
                </a:lnTo>
                <a:lnTo>
                  <a:pt x="2292349" y="476250"/>
                </a:lnTo>
                <a:lnTo>
                  <a:pt x="2292349" y="495300"/>
                </a:lnTo>
                <a:lnTo>
                  <a:pt x="2349499" y="495300"/>
                </a:lnTo>
                <a:close/>
              </a:path>
              <a:path w="4972050" h="495300">
                <a:moveTo>
                  <a:pt x="2254249" y="495300"/>
                </a:moveTo>
                <a:lnTo>
                  <a:pt x="2254249" y="476250"/>
                </a:lnTo>
                <a:lnTo>
                  <a:pt x="2197099" y="476250"/>
                </a:lnTo>
                <a:lnTo>
                  <a:pt x="2197099" y="495300"/>
                </a:lnTo>
                <a:lnTo>
                  <a:pt x="2254249" y="495300"/>
                </a:lnTo>
                <a:close/>
              </a:path>
              <a:path w="4972050" h="495300">
                <a:moveTo>
                  <a:pt x="2152649" y="495300"/>
                </a:moveTo>
                <a:lnTo>
                  <a:pt x="2152649" y="476250"/>
                </a:lnTo>
                <a:lnTo>
                  <a:pt x="2095499" y="476250"/>
                </a:lnTo>
                <a:lnTo>
                  <a:pt x="2095499" y="495300"/>
                </a:lnTo>
                <a:lnTo>
                  <a:pt x="2152649" y="495300"/>
                </a:lnTo>
                <a:close/>
              </a:path>
              <a:path w="4972050" h="495300">
                <a:moveTo>
                  <a:pt x="2057399" y="495300"/>
                </a:moveTo>
                <a:lnTo>
                  <a:pt x="2057399" y="476250"/>
                </a:lnTo>
                <a:lnTo>
                  <a:pt x="2000249" y="476250"/>
                </a:lnTo>
                <a:lnTo>
                  <a:pt x="2000249" y="495300"/>
                </a:lnTo>
                <a:lnTo>
                  <a:pt x="2057399" y="495300"/>
                </a:lnTo>
                <a:close/>
              </a:path>
              <a:path w="4972050" h="495300">
                <a:moveTo>
                  <a:pt x="1955799" y="495300"/>
                </a:moveTo>
                <a:lnTo>
                  <a:pt x="1955799" y="476250"/>
                </a:lnTo>
                <a:lnTo>
                  <a:pt x="1904999" y="476250"/>
                </a:lnTo>
                <a:lnTo>
                  <a:pt x="1904999" y="495300"/>
                </a:lnTo>
                <a:lnTo>
                  <a:pt x="1955799" y="495300"/>
                </a:lnTo>
                <a:close/>
              </a:path>
              <a:path w="4972050" h="495300">
                <a:moveTo>
                  <a:pt x="1860549" y="495300"/>
                </a:moveTo>
                <a:lnTo>
                  <a:pt x="1860549" y="476250"/>
                </a:lnTo>
                <a:lnTo>
                  <a:pt x="1803399" y="476250"/>
                </a:lnTo>
                <a:lnTo>
                  <a:pt x="1803399" y="495300"/>
                </a:lnTo>
                <a:lnTo>
                  <a:pt x="1860549" y="495300"/>
                </a:lnTo>
                <a:close/>
              </a:path>
              <a:path w="4972050" h="495300">
                <a:moveTo>
                  <a:pt x="1758949" y="495300"/>
                </a:moveTo>
                <a:lnTo>
                  <a:pt x="1758949" y="476250"/>
                </a:lnTo>
                <a:lnTo>
                  <a:pt x="1708149" y="476250"/>
                </a:lnTo>
                <a:lnTo>
                  <a:pt x="1708149" y="495300"/>
                </a:lnTo>
                <a:lnTo>
                  <a:pt x="1758949" y="495300"/>
                </a:lnTo>
                <a:close/>
              </a:path>
              <a:path w="4972050" h="495300">
                <a:moveTo>
                  <a:pt x="1663699" y="495300"/>
                </a:moveTo>
                <a:lnTo>
                  <a:pt x="1663699" y="476250"/>
                </a:lnTo>
                <a:lnTo>
                  <a:pt x="1606549" y="476250"/>
                </a:lnTo>
                <a:lnTo>
                  <a:pt x="1606549" y="495300"/>
                </a:lnTo>
                <a:lnTo>
                  <a:pt x="1663699" y="495300"/>
                </a:lnTo>
                <a:close/>
              </a:path>
              <a:path w="4972050" h="495300">
                <a:moveTo>
                  <a:pt x="1568449" y="495300"/>
                </a:moveTo>
                <a:lnTo>
                  <a:pt x="1568449" y="476250"/>
                </a:lnTo>
                <a:lnTo>
                  <a:pt x="1511299" y="476250"/>
                </a:lnTo>
                <a:lnTo>
                  <a:pt x="1511299" y="495300"/>
                </a:lnTo>
                <a:lnTo>
                  <a:pt x="1568449" y="495300"/>
                </a:lnTo>
                <a:close/>
              </a:path>
              <a:path w="4972050" h="495300">
                <a:moveTo>
                  <a:pt x="1466849" y="495300"/>
                </a:moveTo>
                <a:lnTo>
                  <a:pt x="1466849" y="476250"/>
                </a:lnTo>
                <a:lnTo>
                  <a:pt x="1409699" y="476250"/>
                </a:lnTo>
                <a:lnTo>
                  <a:pt x="1409699" y="495300"/>
                </a:lnTo>
                <a:lnTo>
                  <a:pt x="1466849" y="495300"/>
                </a:lnTo>
                <a:close/>
              </a:path>
              <a:path w="4972050" h="495300">
                <a:moveTo>
                  <a:pt x="1371599" y="495300"/>
                </a:moveTo>
                <a:lnTo>
                  <a:pt x="1371599" y="476250"/>
                </a:lnTo>
                <a:lnTo>
                  <a:pt x="1314449" y="476250"/>
                </a:lnTo>
                <a:lnTo>
                  <a:pt x="1314449" y="495300"/>
                </a:lnTo>
                <a:lnTo>
                  <a:pt x="1371599" y="495300"/>
                </a:lnTo>
                <a:close/>
              </a:path>
              <a:path w="4972050" h="495300">
                <a:moveTo>
                  <a:pt x="1269999" y="495300"/>
                </a:moveTo>
                <a:lnTo>
                  <a:pt x="1269999" y="476250"/>
                </a:lnTo>
                <a:lnTo>
                  <a:pt x="1219199" y="476250"/>
                </a:lnTo>
                <a:lnTo>
                  <a:pt x="1219199" y="495300"/>
                </a:lnTo>
                <a:lnTo>
                  <a:pt x="1269999" y="495300"/>
                </a:lnTo>
                <a:close/>
              </a:path>
              <a:path w="4972050" h="495300">
                <a:moveTo>
                  <a:pt x="1174749" y="495300"/>
                </a:moveTo>
                <a:lnTo>
                  <a:pt x="1174749" y="476250"/>
                </a:lnTo>
                <a:lnTo>
                  <a:pt x="1117599" y="476250"/>
                </a:lnTo>
                <a:lnTo>
                  <a:pt x="1117599" y="495300"/>
                </a:lnTo>
                <a:lnTo>
                  <a:pt x="1174749" y="495300"/>
                </a:lnTo>
                <a:close/>
              </a:path>
              <a:path w="4972050" h="495300">
                <a:moveTo>
                  <a:pt x="1079499" y="495300"/>
                </a:moveTo>
                <a:lnTo>
                  <a:pt x="1079499" y="476250"/>
                </a:lnTo>
                <a:lnTo>
                  <a:pt x="1022349" y="476250"/>
                </a:lnTo>
                <a:lnTo>
                  <a:pt x="1022349" y="495300"/>
                </a:lnTo>
                <a:lnTo>
                  <a:pt x="1079499" y="495300"/>
                </a:lnTo>
                <a:close/>
              </a:path>
              <a:path w="4972050" h="495300">
                <a:moveTo>
                  <a:pt x="977899" y="495300"/>
                </a:moveTo>
                <a:lnTo>
                  <a:pt x="977899" y="476250"/>
                </a:lnTo>
                <a:lnTo>
                  <a:pt x="920749" y="476250"/>
                </a:lnTo>
                <a:lnTo>
                  <a:pt x="920749" y="495300"/>
                </a:lnTo>
                <a:lnTo>
                  <a:pt x="977899" y="495300"/>
                </a:lnTo>
                <a:close/>
              </a:path>
              <a:path w="4972050" h="495300">
                <a:moveTo>
                  <a:pt x="882649" y="495300"/>
                </a:moveTo>
                <a:lnTo>
                  <a:pt x="882649" y="476250"/>
                </a:lnTo>
                <a:lnTo>
                  <a:pt x="825499" y="476250"/>
                </a:lnTo>
                <a:lnTo>
                  <a:pt x="825499" y="495300"/>
                </a:lnTo>
                <a:lnTo>
                  <a:pt x="882649" y="495300"/>
                </a:lnTo>
                <a:close/>
              </a:path>
              <a:path w="4972050" h="495300">
                <a:moveTo>
                  <a:pt x="781049" y="495300"/>
                </a:moveTo>
                <a:lnTo>
                  <a:pt x="781049" y="476250"/>
                </a:lnTo>
                <a:lnTo>
                  <a:pt x="723899" y="476250"/>
                </a:lnTo>
                <a:lnTo>
                  <a:pt x="723899" y="495300"/>
                </a:lnTo>
                <a:lnTo>
                  <a:pt x="781049" y="495300"/>
                </a:lnTo>
                <a:close/>
              </a:path>
              <a:path w="4972050" h="495300">
                <a:moveTo>
                  <a:pt x="685799" y="495300"/>
                </a:moveTo>
                <a:lnTo>
                  <a:pt x="685799" y="476250"/>
                </a:lnTo>
                <a:lnTo>
                  <a:pt x="628649" y="476250"/>
                </a:lnTo>
                <a:lnTo>
                  <a:pt x="628649" y="495300"/>
                </a:lnTo>
                <a:lnTo>
                  <a:pt x="685799" y="495300"/>
                </a:lnTo>
                <a:close/>
              </a:path>
              <a:path w="4972050" h="495300">
                <a:moveTo>
                  <a:pt x="584199" y="495300"/>
                </a:moveTo>
                <a:lnTo>
                  <a:pt x="584199" y="476250"/>
                </a:lnTo>
                <a:lnTo>
                  <a:pt x="533399" y="476250"/>
                </a:lnTo>
                <a:lnTo>
                  <a:pt x="533399" y="495300"/>
                </a:lnTo>
                <a:lnTo>
                  <a:pt x="584199" y="495300"/>
                </a:lnTo>
                <a:close/>
              </a:path>
              <a:path w="4972050" h="495300">
                <a:moveTo>
                  <a:pt x="488949" y="495300"/>
                </a:moveTo>
                <a:lnTo>
                  <a:pt x="488949" y="476250"/>
                </a:lnTo>
                <a:lnTo>
                  <a:pt x="431799" y="476250"/>
                </a:lnTo>
                <a:lnTo>
                  <a:pt x="431799" y="495300"/>
                </a:lnTo>
                <a:lnTo>
                  <a:pt x="488949" y="495300"/>
                </a:lnTo>
                <a:close/>
              </a:path>
              <a:path w="4972050" h="495300">
                <a:moveTo>
                  <a:pt x="393699" y="495300"/>
                </a:moveTo>
                <a:lnTo>
                  <a:pt x="393699" y="476250"/>
                </a:lnTo>
                <a:lnTo>
                  <a:pt x="336549" y="476250"/>
                </a:lnTo>
                <a:lnTo>
                  <a:pt x="336549" y="495300"/>
                </a:lnTo>
                <a:lnTo>
                  <a:pt x="393699" y="495300"/>
                </a:lnTo>
                <a:close/>
              </a:path>
              <a:path w="4972050" h="495300">
                <a:moveTo>
                  <a:pt x="292099" y="495300"/>
                </a:moveTo>
                <a:lnTo>
                  <a:pt x="292099" y="476250"/>
                </a:lnTo>
                <a:lnTo>
                  <a:pt x="234950" y="476250"/>
                </a:lnTo>
                <a:lnTo>
                  <a:pt x="234950" y="495300"/>
                </a:lnTo>
                <a:lnTo>
                  <a:pt x="292099" y="495300"/>
                </a:lnTo>
                <a:close/>
              </a:path>
              <a:path w="4972050" h="495300">
                <a:moveTo>
                  <a:pt x="196850" y="495300"/>
                </a:moveTo>
                <a:lnTo>
                  <a:pt x="196850" y="476250"/>
                </a:lnTo>
                <a:lnTo>
                  <a:pt x="139700" y="476250"/>
                </a:lnTo>
                <a:lnTo>
                  <a:pt x="139700" y="495300"/>
                </a:lnTo>
                <a:lnTo>
                  <a:pt x="196850" y="495300"/>
                </a:lnTo>
                <a:close/>
              </a:path>
              <a:path w="4972050" h="495300">
                <a:moveTo>
                  <a:pt x="95250" y="495300"/>
                </a:moveTo>
                <a:lnTo>
                  <a:pt x="95250" y="476250"/>
                </a:lnTo>
                <a:lnTo>
                  <a:pt x="38100" y="476250"/>
                </a:lnTo>
                <a:lnTo>
                  <a:pt x="38100" y="495300"/>
                </a:lnTo>
                <a:lnTo>
                  <a:pt x="95250" y="4953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81409" y="2146300"/>
            <a:ext cx="711200" cy="336550"/>
          </a:xfrm>
          <a:custGeom>
            <a:avLst/>
            <a:gdLst/>
            <a:ahLst/>
            <a:cxnLst/>
            <a:rect l="l" t="t" r="r" b="b"/>
            <a:pathLst>
              <a:path w="711200" h="336550">
                <a:moveTo>
                  <a:pt x="196850" y="165099"/>
                </a:moveTo>
                <a:lnTo>
                  <a:pt x="0" y="165100"/>
                </a:lnTo>
                <a:lnTo>
                  <a:pt x="25400" y="176556"/>
                </a:lnTo>
                <a:lnTo>
                  <a:pt x="25400" y="171450"/>
                </a:lnTo>
                <a:lnTo>
                  <a:pt x="190500" y="171449"/>
                </a:lnTo>
                <a:lnTo>
                  <a:pt x="196850" y="165099"/>
                </a:lnTo>
                <a:close/>
              </a:path>
              <a:path w="711200" h="336550">
                <a:moveTo>
                  <a:pt x="129690" y="223595"/>
                </a:moveTo>
                <a:lnTo>
                  <a:pt x="25400" y="171450"/>
                </a:lnTo>
                <a:lnTo>
                  <a:pt x="25400" y="176556"/>
                </a:lnTo>
                <a:lnTo>
                  <a:pt x="129690" y="223595"/>
                </a:lnTo>
                <a:close/>
              </a:path>
              <a:path w="711200" h="336550">
                <a:moveTo>
                  <a:pt x="380124" y="336550"/>
                </a:moveTo>
                <a:lnTo>
                  <a:pt x="129690" y="223595"/>
                </a:lnTo>
                <a:lnTo>
                  <a:pt x="342900" y="330200"/>
                </a:lnTo>
                <a:lnTo>
                  <a:pt x="368300" y="336550"/>
                </a:lnTo>
                <a:lnTo>
                  <a:pt x="380124" y="336550"/>
                </a:lnTo>
                <a:close/>
              </a:path>
              <a:path w="711200" h="336550">
                <a:moveTo>
                  <a:pt x="520700" y="6349"/>
                </a:moveTo>
                <a:lnTo>
                  <a:pt x="520700" y="0"/>
                </a:lnTo>
                <a:lnTo>
                  <a:pt x="190500" y="0"/>
                </a:lnTo>
                <a:lnTo>
                  <a:pt x="190500" y="165099"/>
                </a:lnTo>
                <a:lnTo>
                  <a:pt x="196850" y="165099"/>
                </a:lnTo>
                <a:lnTo>
                  <a:pt x="196850" y="171449"/>
                </a:lnTo>
                <a:lnTo>
                  <a:pt x="196850" y="6349"/>
                </a:lnTo>
                <a:lnTo>
                  <a:pt x="520700" y="6349"/>
                </a:lnTo>
                <a:close/>
              </a:path>
              <a:path w="711200" h="336550">
                <a:moveTo>
                  <a:pt x="196850" y="171449"/>
                </a:moveTo>
                <a:lnTo>
                  <a:pt x="196850" y="165099"/>
                </a:lnTo>
                <a:lnTo>
                  <a:pt x="190500" y="171449"/>
                </a:lnTo>
                <a:lnTo>
                  <a:pt x="196850" y="171449"/>
                </a:lnTo>
                <a:close/>
              </a:path>
              <a:path w="711200" h="336550">
                <a:moveTo>
                  <a:pt x="686675" y="177799"/>
                </a:moveTo>
                <a:lnTo>
                  <a:pt x="673100" y="177799"/>
                </a:lnTo>
                <a:lnTo>
                  <a:pt x="368300" y="330200"/>
                </a:lnTo>
                <a:lnTo>
                  <a:pt x="368300" y="331216"/>
                </a:lnTo>
                <a:lnTo>
                  <a:pt x="380124" y="336550"/>
                </a:lnTo>
                <a:lnTo>
                  <a:pt x="686675" y="177799"/>
                </a:lnTo>
                <a:close/>
              </a:path>
              <a:path w="711200" h="336550">
                <a:moveTo>
                  <a:pt x="520700" y="165099"/>
                </a:moveTo>
                <a:lnTo>
                  <a:pt x="520700" y="6350"/>
                </a:lnTo>
                <a:lnTo>
                  <a:pt x="514350" y="6350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1200" h="336550">
                <a:moveTo>
                  <a:pt x="520700" y="171449"/>
                </a:moveTo>
                <a:lnTo>
                  <a:pt x="514350" y="165100"/>
                </a:lnTo>
                <a:lnTo>
                  <a:pt x="514350" y="171449"/>
                </a:lnTo>
                <a:lnTo>
                  <a:pt x="520700" y="171449"/>
                </a:lnTo>
                <a:close/>
              </a:path>
              <a:path w="711200" h="336550">
                <a:moveTo>
                  <a:pt x="692150" y="165099"/>
                </a:moveTo>
                <a:lnTo>
                  <a:pt x="520700" y="165099"/>
                </a:lnTo>
                <a:lnTo>
                  <a:pt x="520700" y="171449"/>
                </a:lnTo>
                <a:lnTo>
                  <a:pt x="679685" y="171449"/>
                </a:lnTo>
                <a:lnTo>
                  <a:pt x="692150" y="165099"/>
                </a:lnTo>
                <a:close/>
              </a:path>
              <a:path w="711200" h="336550">
                <a:moveTo>
                  <a:pt x="692150" y="177799"/>
                </a:moveTo>
                <a:lnTo>
                  <a:pt x="692150" y="174965"/>
                </a:lnTo>
                <a:lnTo>
                  <a:pt x="686675" y="177799"/>
                </a:lnTo>
                <a:lnTo>
                  <a:pt x="692150" y="177799"/>
                </a:lnTo>
                <a:close/>
              </a:path>
              <a:path w="711200" h="336550">
                <a:moveTo>
                  <a:pt x="711200" y="165099"/>
                </a:moveTo>
                <a:lnTo>
                  <a:pt x="692150" y="165099"/>
                </a:lnTo>
                <a:lnTo>
                  <a:pt x="692150" y="174965"/>
                </a:lnTo>
                <a:lnTo>
                  <a:pt x="711200" y="16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00459" y="2317750"/>
            <a:ext cx="673100" cy="171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81409" y="2146300"/>
            <a:ext cx="711200" cy="349250"/>
          </a:xfrm>
          <a:custGeom>
            <a:avLst/>
            <a:gdLst/>
            <a:ahLst/>
            <a:cxnLst/>
            <a:rect l="l" t="t" r="r" b="b"/>
            <a:pathLst>
              <a:path w="711200" h="349250">
                <a:moveTo>
                  <a:pt x="25400" y="165100"/>
                </a:moveTo>
                <a:lnTo>
                  <a:pt x="0" y="165100"/>
                </a:lnTo>
                <a:lnTo>
                  <a:pt x="20175" y="175548"/>
                </a:lnTo>
                <a:lnTo>
                  <a:pt x="25400" y="165100"/>
                </a:lnTo>
                <a:close/>
              </a:path>
              <a:path w="711200" h="349250">
                <a:moveTo>
                  <a:pt x="24524" y="177800"/>
                </a:moveTo>
                <a:lnTo>
                  <a:pt x="20175" y="175548"/>
                </a:lnTo>
                <a:lnTo>
                  <a:pt x="19050" y="177800"/>
                </a:lnTo>
                <a:lnTo>
                  <a:pt x="24524" y="177800"/>
                </a:lnTo>
                <a:close/>
              </a:path>
              <a:path w="711200" h="349250">
                <a:moveTo>
                  <a:pt x="49859" y="177800"/>
                </a:moveTo>
                <a:lnTo>
                  <a:pt x="25400" y="165100"/>
                </a:lnTo>
                <a:lnTo>
                  <a:pt x="20175" y="175548"/>
                </a:lnTo>
                <a:lnTo>
                  <a:pt x="24524" y="177799"/>
                </a:lnTo>
                <a:lnTo>
                  <a:pt x="49859" y="177800"/>
                </a:lnTo>
                <a:close/>
              </a:path>
              <a:path w="711200" h="349250">
                <a:moveTo>
                  <a:pt x="686675" y="177799"/>
                </a:moveTo>
                <a:lnTo>
                  <a:pt x="667220" y="177799"/>
                </a:lnTo>
                <a:lnTo>
                  <a:pt x="355600" y="336550"/>
                </a:lnTo>
                <a:lnTo>
                  <a:pt x="49859" y="177800"/>
                </a:lnTo>
                <a:lnTo>
                  <a:pt x="24524" y="177800"/>
                </a:lnTo>
                <a:lnTo>
                  <a:pt x="355600" y="349250"/>
                </a:lnTo>
                <a:lnTo>
                  <a:pt x="686675" y="177799"/>
                </a:lnTo>
                <a:close/>
              </a:path>
              <a:path w="711200" h="349250">
                <a:moveTo>
                  <a:pt x="196850" y="165099"/>
                </a:moveTo>
                <a:lnTo>
                  <a:pt x="25400" y="165100"/>
                </a:lnTo>
                <a:lnTo>
                  <a:pt x="49859" y="177800"/>
                </a:lnTo>
                <a:lnTo>
                  <a:pt x="190500" y="177800"/>
                </a:lnTo>
                <a:lnTo>
                  <a:pt x="190500" y="171449"/>
                </a:lnTo>
                <a:lnTo>
                  <a:pt x="196850" y="165099"/>
                </a:lnTo>
                <a:close/>
              </a:path>
              <a:path w="711200" h="349250">
                <a:moveTo>
                  <a:pt x="520700" y="165099"/>
                </a:moveTo>
                <a:lnTo>
                  <a:pt x="520700" y="0"/>
                </a:lnTo>
                <a:lnTo>
                  <a:pt x="190500" y="0"/>
                </a:lnTo>
                <a:lnTo>
                  <a:pt x="190500" y="165099"/>
                </a:lnTo>
                <a:lnTo>
                  <a:pt x="196850" y="165099"/>
                </a:lnTo>
                <a:lnTo>
                  <a:pt x="196850" y="12699"/>
                </a:lnTo>
                <a:lnTo>
                  <a:pt x="203200" y="6349"/>
                </a:lnTo>
                <a:lnTo>
                  <a:pt x="203200" y="12699"/>
                </a:lnTo>
                <a:lnTo>
                  <a:pt x="508000" y="12699"/>
                </a:lnTo>
                <a:lnTo>
                  <a:pt x="508000" y="6349"/>
                </a:lnTo>
                <a:lnTo>
                  <a:pt x="514350" y="12699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1200" h="349250">
                <a:moveTo>
                  <a:pt x="203200" y="177799"/>
                </a:moveTo>
                <a:lnTo>
                  <a:pt x="203200" y="12699"/>
                </a:lnTo>
                <a:lnTo>
                  <a:pt x="196850" y="12699"/>
                </a:lnTo>
                <a:lnTo>
                  <a:pt x="196850" y="165099"/>
                </a:lnTo>
                <a:lnTo>
                  <a:pt x="190500" y="171449"/>
                </a:lnTo>
                <a:lnTo>
                  <a:pt x="190500" y="177800"/>
                </a:lnTo>
                <a:lnTo>
                  <a:pt x="203200" y="177799"/>
                </a:lnTo>
                <a:close/>
              </a:path>
              <a:path w="711200" h="349250">
                <a:moveTo>
                  <a:pt x="203200" y="12699"/>
                </a:moveTo>
                <a:lnTo>
                  <a:pt x="203200" y="6349"/>
                </a:lnTo>
                <a:lnTo>
                  <a:pt x="196850" y="12699"/>
                </a:lnTo>
                <a:lnTo>
                  <a:pt x="203200" y="12699"/>
                </a:lnTo>
                <a:close/>
              </a:path>
              <a:path w="711200" h="349250">
                <a:moveTo>
                  <a:pt x="514350" y="12699"/>
                </a:moveTo>
                <a:lnTo>
                  <a:pt x="508000" y="6349"/>
                </a:lnTo>
                <a:lnTo>
                  <a:pt x="508000" y="12699"/>
                </a:lnTo>
                <a:lnTo>
                  <a:pt x="514350" y="12699"/>
                </a:lnTo>
                <a:close/>
              </a:path>
              <a:path w="711200" h="349250">
                <a:moveTo>
                  <a:pt x="520700" y="177799"/>
                </a:moveTo>
                <a:lnTo>
                  <a:pt x="520700" y="171449"/>
                </a:lnTo>
                <a:lnTo>
                  <a:pt x="514350" y="165099"/>
                </a:lnTo>
                <a:lnTo>
                  <a:pt x="514350" y="12699"/>
                </a:lnTo>
                <a:lnTo>
                  <a:pt x="508000" y="12699"/>
                </a:lnTo>
                <a:lnTo>
                  <a:pt x="508000" y="177799"/>
                </a:lnTo>
                <a:lnTo>
                  <a:pt x="520700" y="177799"/>
                </a:lnTo>
                <a:close/>
              </a:path>
              <a:path w="711200" h="349250">
                <a:moveTo>
                  <a:pt x="692150" y="165099"/>
                </a:moveTo>
                <a:lnTo>
                  <a:pt x="514350" y="165099"/>
                </a:lnTo>
                <a:lnTo>
                  <a:pt x="520700" y="171449"/>
                </a:lnTo>
                <a:lnTo>
                  <a:pt x="520700" y="177799"/>
                </a:lnTo>
                <a:lnTo>
                  <a:pt x="667220" y="177799"/>
                </a:lnTo>
                <a:lnTo>
                  <a:pt x="692150" y="165099"/>
                </a:lnTo>
                <a:close/>
              </a:path>
              <a:path w="711200" h="349250">
                <a:moveTo>
                  <a:pt x="711200" y="165099"/>
                </a:moveTo>
                <a:lnTo>
                  <a:pt x="692150" y="165099"/>
                </a:lnTo>
                <a:lnTo>
                  <a:pt x="667220" y="177799"/>
                </a:lnTo>
                <a:lnTo>
                  <a:pt x="686675" y="177799"/>
                </a:lnTo>
                <a:lnTo>
                  <a:pt x="711200" y="165099"/>
                </a:lnTo>
                <a:close/>
              </a:path>
              <a:path w="711200" h="349250">
                <a:moveTo>
                  <a:pt x="692150" y="177799"/>
                </a:moveTo>
                <a:lnTo>
                  <a:pt x="692150" y="174965"/>
                </a:lnTo>
                <a:lnTo>
                  <a:pt x="686675" y="177799"/>
                </a:lnTo>
                <a:lnTo>
                  <a:pt x="69215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89359" y="3898900"/>
            <a:ext cx="565150" cy="69850"/>
          </a:xfrm>
          <a:custGeom>
            <a:avLst/>
            <a:gdLst/>
            <a:ahLst/>
            <a:cxnLst/>
            <a:rect l="l" t="t" r="r" b="b"/>
            <a:pathLst>
              <a:path w="565150" h="69850">
                <a:moveTo>
                  <a:pt x="565150" y="6350"/>
                </a:moveTo>
                <a:lnTo>
                  <a:pt x="565150" y="0"/>
                </a:lnTo>
                <a:lnTo>
                  <a:pt x="0" y="0"/>
                </a:lnTo>
                <a:lnTo>
                  <a:pt x="0" y="69850"/>
                </a:lnTo>
                <a:lnTo>
                  <a:pt x="6349" y="69778"/>
                </a:lnTo>
                <a:lnTo>
                  <a:pt x="6349" y="6350"/>
                </a:lnTo>
                <a:lnTo>
                  <a:pt x="565150" y="6350"/>
                </a:lnTo>
                <a:close/>
              </a:path>
              <a:path w="565150" h="69850">
                <a:moveTo>
                  <a:pt x="558800" y="63500"/>
                </a:moveTo>
                <a:lnTo>
                  <a:pt x="6349" y="12700"/>
                </a:lnTo>
                <a:lnTo>
                  <a:pt x="6349" y="63500"/>
                </a:lnTo>
                <a:lnTo>
                  <a:pt x="558800" y="63500"/>
                </a:lnTo>
                <a:close/>
              </a:path>
              <a:path w="565150" h="69850">
                <a:moveTo>
                  <a:pt x="565150" y="63500"/>
                </a:moveTo>
                <a:lnTo>
                  <a:pt x="6349" y="63500"/>
                </a:lnTo>
                <a:lnTo>
                  <a:pt x="6349" y="69778"/>
                </a:lnTo>
                <a:lnTo>
                  <a:pt x="565150" y="63500"/>
                </a:lnTo>
                <a:close/>
              </a:path>
              <a:path w="565150" h="69850">
                <a:moveTo>
                  <a:pt x="565150" y="63500"/>
                </a:moveTo>
                <a:lnTo>
                  <a:pt x="565150" y="6350"/>
                </a:lnTo>
                <a:lnTo>
                  <a:pt x="558799" y="6350"/>
                </a:lnTo>
                <a:lnTo>
                  <a:pt x="558800" y="63500"/>
                </a:lnTo>
                <a:lnTo>
                  <a:pt x="565150" y="635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95709" y="3905250"/>
            <a:ext cx="552450" cy="57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92395" y="389890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95570" y="3905250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450" y="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51195" y="389890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95709" y="3965575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450" y="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92259" y="4152900"/>
            <a:ext cx="4959350" cy="1092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85909" y="4146550"/>
            <a:ext cx="4972050" cy="1104900"/>
          </a:xfrm>
          <a:custGeom>
            <a:avLst/>
            <a:gdLst/>
            <a:ahLst/>
            <a:cxnLst/>
            <a:rect l="l" t="t" r="r" b="b"/>
            <a:pathLst>
              <a:path w="4972050" h="1104900">
                <a:moveTo>
                  <a:pt x="19050" y="1092200"/>
                </a:moveTo>
                <a:lnTo>
                  <a:pt x="19050" y="1041400"/>
                </a:lnTo>
                <a:lnTo>
                  <a:pt x="0" y="1041400"/>
                </a:lnTo>
                <a:lnTo>
                  <a:pt x="0" y="1098550"/>
                </a:lnTo>
                <a:lnTo>
                  <a:pt x="6350" y="1098550"/>
                </a:lnTo>
                <a:lnTo>
                  <a:pt x="6350" y="1092200"/>
                </a:lnTo>
                <a:lnTo>
                  <a:pt x="19050" y="1092200"/>
                </a:lnTo>
                <a:close/>
              </a:path>
              <a:path w="4972050" h="1104900">
                <a:moveTo>
                  <a:pt x="50800" y="1104900"/>
                </a:moveTo>
                <a:lnTo>
                  <a:pt x="50800" y="1092200"/>
                </a:lnTo>
                <a:lnTo>
                  <a:pt x="6350" y="1092200"/>
                </a:lnTo>
                <a:lnTo>
                  <a:pt x="6350" y="1098550"/>
                </a:lnTo>
                <a:lnTo>
                  <a:pt x="19050" y="1098550"/>
                </a:lnTo>
                <a:lnTo>
                  <a:pt x="19050" y="1104900"/>
                </a:lnTo>
                <a:lnTo>
                  <a:pt x="50800" y="1104900"/>
                </a:lnTo>
                <a:close/>
              </a:path>
              <a:path w="4972050" h="1104900">
                <a:moveTo>
                  <a:pt x="19050" y="1104900"/>
                </a:moveTo>
                <a:lnTo>
                  <a:pt x="19050" y="1098550"/>
                </a:lnTo>
                <a:lnTo>
                  <a:pt x="6350" y="1098550"/>
                </a:lnTo>
                <a:lnTo>
                  <a:pt x="6350" y="1104900"/>
                </a:lnTo>
                <a:lnTo>
                  <a:pt x="19050" y="1104900"/>
                </a:lnTo>
                <a:close/>
              </a:path>
              <a:path w="4972050" h="1104900">
                <a:moveTo>
                  <a:pt x="19050" y="996950"/>
                </a:moveTo>
                <a:lnTo>
                  <a:pt x="19050" y="946150"/>
                </a:lnTo>
                <a:lnTo>
                  <a:pt x="0" y="946150"/>
                </a:lnTo>
                <a:lnTo>
                  <a:pt x="0" y="996950"/>
                </a:lnTo>
                <a:lnTo>
                  <a:pt x="19050" y="996950"/>
                </a:lnTo>
                <a:close/>
              </a:path>
              <a:path w="4972050" h="1104900">
                <a:moveTo>
                  <a:pt x="19050" y="901700"/>
                </a:moveTo>
                <a:lnTo>
                  <a:pt x="19050" y="844550"/>
                </a:lnTo>
                <a:lnTo>
                  <a:pt x="0" y="844550"/>
                </a:lnTo>
                <a:lnTo>
                  <a:pt x="0" y="901700"/>
                </a:lnTo>
                <a:lnTo>
                  <a:pt x="19050" y="901700"/>
                </a:lnTo>
                <a:close/>
              </a:path>
              <a:path w="4972050" h="1104900">
                <a:moveTo>
                  <a:pt x="19050" y="800100"/>
                </a:moveTo>
                <a:lnTo>
                  <a:pt x="19050" y="749300"/>
                </a:lnTo>
                <a:lnTo>
                  <a:pt x="0" y="749300"/>
                </a:lnTo>
                <a:lnTo>
                  <a:pt x="0" y="800100"/>
                </a:lnTo>
                <a:lnTo>
                  <a:pt x="19050" y="800100"/>
                </a:lnTo>
                <a:close/>
              </a:path>
              <a:path w="4972050" h="1104900">
                <a:moveTo>
                  <a:pt x="19050" y="704850"/>
                </a:moveTo>
                <a:lnTo>
                  <a:pt x="19050" y="647700"/>
                </a:lnTo>
                <a:lnTo>
                  <a:pt x="0" y="647700"/>
                </a:lnTo>
                <a:lnTo>
                  <a:pt x="0" y="704850"/>
                </a:lnTo>
                <a:lnTo>
                  <a:pt x="19050" y="704850"/>
                </a:lnTo>
                <a:close/>
              </a:path>
              <a:path w="4972050" h="1104900">
                <a:moveTo>
                  <a:pt x="19050" y="609600"/>
                </a:moveTo>
                <a:lnTo>
                  <a:pt x="19050" y="552450"/>
                </a:lnTo>
                <a:lnTo>
                  <a:pt x="0" y="552450"/>
                </a:lnTo>
                <a:lnTo>
                  <a:pt x="0" y="609600"/>
                </a:lnTo>
                <a:lnTo>
                  <a:pt x="19050" y="609600"/>
                </a:lnTo>
                <a:close/>
              </a:path>
              <a:path w="4972050" h="1104900">
                <a:moveTo>
                  <a:pt x="19050" y="508000"/>
                </a:moveTo>
                <a:lnTo>
                  <a:pt x="19050" y="450850"/>
                </a:lnTo>
                <a:lnTo>
                  <a:pt x="0" y="450850"/>
                </a:lnTo>
                <a:lnTo>
                  <a:pt x="0" y="508000"/>
                </a:lnTo>
                <a:lnTo>
                  <a:pt x="19050" y="508000"/>
                </a:lnTo>
                <a:close/>
              </a:path>
              <a:path w="4972050" h="1104900">
                <a:moveTo>
                  <a:pt x="19050" y="412750"/>
                </a:moveTo>
                <a:lnTo>
                  <a:pt x="19050" y="355600"/>
                </a:lnTo>
                <a:lnTo>
                  <a:pt x="0" y="355600"/>
                </a:lnTo>
                <a:lnTo>
                  <a:pt x="0" y="412750"/>
                </a:lnTo>
                <a:lnTo>
                  <a:pt x="19050" y="412750"/>
                </a:lnTo>
                <a:close/>
              </a:path>
              <a:path w="4972050" h="1104900">
                <a:moveTo>
                  <a:pt x="19050" y="311150"/>
                </a:moveTo>
                <a:lnTo>
                  <a:pt x="19050" y="260350"/>
                </a:lnTo>
                <a:lnTo>
                  <a:pt x="0" y="260350"/>
                </a:lnTo>
                <a:lnTo>
                  <a:pt x="0" y="311150"/>
                </a:lnTo>
                <a:lnTo>
                  <a:pt x="19050" y="311150"/>
                </a:lnTo>
                <a:close/>
              </a:path>
              <a:path w="4972050" h="1104900">
                <a:moveTo>
                  <a:pt x="19050" y="215900"/>
                </a:moveTo>
                <a:lnTo>
                  <a:pt x="19050" y="158750"/>
                </a:lnTo>
                <a:lnTo>
                  <a:pt x="0" y="158750"/>
                </a:lnTo>
                <a:lnTo>
                  <a:pt x="0" y="215900"/>
                </a:lnTo>
                <a:lnTo>
                  <a:pt x="19050" y="215900"/>
                </a:lnTo>
                <a:close/>
              </a:path>
              <a:path w="4972050" h="1104900">
                <a:moveTo>
                  <a:pt x="19050" y="114300"/>
                </a:moveTo>
                <a:lnTo>
                  <a:pt x="19050" y="63500"/>
                </a:lnTo>
                <a:lnTo>
                  <a:pt x="0" y="63500"/>
                </a:lnTo>
                <a:lnTo>
                  <a:pt x="0" y="114300"/>
                </a:lnTo>
                <a:lnTo>
                  <a:pt x="19050" y="114300"/>
                </a:lnTo>
                <a:close/>
              </a:path>
              <a:path w="4972050" h="1104900">
                <a:moveTo>
                  <a:pt x="50800" y="12700"/>
                </a:moveTo>
                <a:lnTo>
                  <a:pt x="50800" y="0"/>
                </a:lnTo>
                <a:lnTo>
                  <a:pt x="0" y="0"/>
                </a:lnTo>
                <a:lnTo>
                  <a:pt x="0" y="19050"/>
                </a:lnTo>
                <a:lnTo>
                  <a:pt x="6350" y="19050"/>
                </a:lnTo>
                <a:lnTo>
                  <a:pt x="6350" y="12700"/>
                </a:lnTo>
                <a:lnTo>
                  <a:pt x="19050" y="6350"/>
                </a:lnTo>
                <a:lnTo>
                  <a:pt x="19050" y="12700"/>
                </a:lnTo>
                <a:lnTo>
                  <a:pt x="50800" y="12700"/>
                </a:lnTo>
                <a:close/>
              </a:path>
              <a:path w="4972050" h="1104900">
                <a:moveTo>
                  <a:pt x="19050" y="12700"/>
                </a:moveTo>
                <a:lnTo>
                  <a:pt x="19050" y="6350"/>
                </a:lnTo>
                <a:lnTo>
                  <a:pt x="6350" y="12700"/>
                </a:lnTo>
                <a:lnTo>
                  <a:pt x="19050" y="12700"/>
                </a:lnTo>
                <a:close/>
              </a:path>
              <a:path w="4972050" h="1104900">
                <a:moveTo>
                  <a:pt x="19050" y="19050"/>
                </a:moveTo>
                <a:lnTo>
                  <a:pt x="19050" y="12700"/>
                </a:lnTo>
                <a:lnTo>
                  <a:pt x="6350" y="12700"/>
                </a:lnTo>
                <a:lnTo>
                  <a:pt x="6350" y="19050"/>
                </a:lnTo>
                <a:lnTo>
                  <a:pt x="19050" y="19050"/>
                </a:lnTo>
                <a:close/>
              </a:path>
              <a:path w="4972050" h="1104900">
                <a:moveTo>
                  <a:pt x="152400" y="12700"/>
                </a:moveTo>
                <a:lnTo>
                  <a:pt x="152400" y="0"/>
                </a:lnTo>
                <a:lnTo>
                  <a:pt x="95250" y="0"/>
                </a:lnTo>
                <a:lnTo>
                  <a:pt x="95250" y="12700"/>
                </a:lnTo>
                <a:lnTo>
                  <a:pt x="152400" y="12700"/>
                </a:lnTo>
                <a:close/>
              </a:path>
              <a:path w="4972050" h="1104900">
                <a:moveTo>
                  <a:pt x="247650" y="12700"/>
                </a:moveTo>
                <a:lnTo>
                  <a:pt x="247650" y="0"/>
                </a:lnTo>
                <a:lnTo>
                  <a:pt x="190500" y="0"/>
                </a:lnTo>
                <a:lnTo>
                  <a:pt x="190500" y="12700"/>
                </a:lnTo>
                <a:lnTo>
                  <a:pt x="247650" y="12700"/>
                </a:lnTo>
                <a:close/>
              </a:path>
              <a:path w="4972050" h="1104900">
                <a:moveTo>
                  <a:pt x="342899" y="12700"/>
                </a:moveTo>
                <a:lnTo>
                  <a:pt x="342899" y="0"/>
                </a:lnTo>
                <a:lnTo>
                  <a:pt x="292099" y="0"/>
                </a:lnTo>
                <a:lnTo>
                  <a:pt x="292099" y="12700"/>
                </a:lnTo>
                <a:lnTo>
                  <a:pt x="342899" y="12700"/>
                </a:lnTo>
                <a:close/>
              </a:path>
              <a:path w="4972050" h="1104900">
                <a:moveTo>
                  <a:pt x="444499" y="12700"/>
                </a:moveTo>
                <a:lnTo>
                  <a:pt x="444499" y="0"/>
                </a:lnTo>
                <a:lnTo>
                  <a:pt x="387349" y="0"/>
                </a:lnTo>
                <a:lnTo>
                  <a:pt x="387349" y="12700"/>
                </a:lnTo>
                <a:lnTo>
                  <a:pt x="444499" y="12700"/>
                </a:lnTo>
                <a:close/>
              </a:path>
              <a:path w="4972050" h="1104900">
                <a:moveTo>
                  <a:pt x="539749" y="12700"/>
                </a:moveTo>
                <a:lnTo>
                  <a:pt x="539749" y="0"/>
                </a:lnTo>
                <a:lnTo>
                  <a:pt x="482599" y="0"/>
                </a:lnTo>
                <a:lnTo>
                  <a:pt x="482599" y="12700"/>
                </a:lnTo>
                <a:lnTo>
                  <a:pt x="539749" y="12700"/>
                </a:lnTo>
                <a:close/>
              </a:path>
              <a:path w="4972050" h="1104900">
                <a:moveTo>
                  <a:pt x="641349" y="12700"/>
                </a:moveTo>
                <a:lnTo>
                  <a:pt x="641349" y="0"/>
                </a:lnTo>
                <a:lnTo>
                  <a:pt x="584199" y="0"/>
                </a:lnTo>
                <a:lnTo>
                  <a:pt x="584199" y="12700"/>
                </a:lnTo>
                <a:lnTo>
                  <a:pt x="641349" y="12700"/>
                </a:lnTo>
                <a:close/>
              </a:path>
              <a:path w="4972050" h="1104900">
                <a:moveTo>
                  <a:pt x="736599" y="12700"/>
                </a:moveTo>
                <a:lnTo>
                  <a:pt x="736599" y="0"/>
                </a:lnTo>
                <a:lnTo>
                  <a:pt x="679449" y="0"/>
                </a:lnTo>
                <a:lnTo>
                  <a:pt x="679449" y="12700"/>
                </a:lnTo>
                <a:lnTo>
                  <a:pt x="736599" y="12700"/>
                </a:lnTo>
                <a:close/>
              </a:path>
              <a:path w="4972050" h="1104900">
                <a:moveTo>
                  <a:pt x="831849" y="12700"/>
                </a:moveTo>
                <a:lnTo>
                  <a:pt x="831849" y="0"/>
                </a:lnTo>
                <a:lnTo>
                  <a:pt x="781049" y="0"/>
                </a:lnTo>
                <a:lnTo>
                  <a:pt x="781049" y="12700"/>
                </a:lnTo>
                <a:lnTo>
                  <a:pt x="831849" y="12700"/>
                </a:lnTo>
                <a:close/>
              </a:path>
              <a:path w="4972050" h="1104900">
                <a:moveTo>
                  <a:pt x="933449" y="12700"/>
                </a:moveTo>
                <a:lnTo>
                  <a:pt x="933449" y="0"/>
                </a:lnTo>
                <a:lnTo>
                  <a:pt x="876299" y="0"/>
                </a:lnTo>
                <a:lnTo>
                  <a:pt x="876299" y="12700"/>
                </a:lnTo>
                <a:lnTo>
                  <a:pt x="933449" y="12700"/>
                </a:lnTo>
                <a:close/>
              </a:path>
              <a:path w="4972050" h="1104900">
                <a:moveTo>
                  <a:pt x="1028699" y="12700"/>
                </a:moveTo>
                <a:lnTo>
                  <a:pt x="1028699" y="0"/>
                </a:lnTo>
                <a:lnTo>
                  <a:pt x="977899" y="0"/>
                </a:lnTo>
                <a:lnTo>
                  <a:pt x="977899" y="12700"/>
                </a:lnTo>
                <a:lnTo>
                  <a:pt x="1028699" y="12700"/>
                </a:lnTo>
                <a:close/>
              </a:path>
              <a:path w="4972050" h="1104900">
                <a:moveTo>
                  <a:pt x="1130299" y="12700"/>
                </a:moveTo>
                <a:lnTo>
                  <a:pt x="1130299" y="0"/>
                </a:lnTo>
                <a:lnTo>
                  <a:pt x="1073149" y="0"/>
                </a:lnTo>
                <a:lnTo>
                  <a:pt x="1073149" y="12700"/>
                </a:lnTo>
                <a:lnTo>
                  <a:pt x="1130299" y="12700"/>
                </a:lnTo>
                <a:close/>
              </a:path>
              <a:path w="4972050" h="1104900">
                <a:moveTo>
                  <a:pt x="1225549" y="12700"/>
                </a:moveTo>
                <a:lnTo>
                  <a:pt x="1225549" y="0"/>
                </a:lnTo>
                <a:lnTo>
                  <a:pt x="1168399" y="0"/>
                </a:lnTo>
                <a:lnTo>
                  <a:pt x="1168399" y="12700"/>
                </a:lnTo>
                <a:lnTo>
                  <a:pt x="1225549" y="12700"/>
                </a:lnTo>
                <a:close/>
              </a:path>
              <a:path w="4972050" h="1104900">
                <a:moveTo>
                  <a:pt x="1327149" y="12700"/>
                </a:moveTo>
                <a:lnTo>
                  <a:pt x="1327149" y="0"/>
                </a:lnTo>
                <a:lnTo>
                  <a:pt x="1269999" y="0"/>
                </a:lnTo>
                <a:lnTo>
                  <a:pt x="1269999" y="12700"/>
                </a:lnTo>
                <a:lnTo>
                  <a:pt x="1327149" y="12700"/>
                </a:lnTo>
                <a:close/>
              </a:path>
              <a:path w="4972050" h="1104900">
                <a:moveTo>
                  <a:pt x="1422399" y="12700"/>
                </a:moveTo>
                <a:lnTo>
                  <a:pt x="1422399" y="0"/>
                </a:lnTo>
                <a:lnTo>
                  <a:pt x="1365249" y="0"/>
                </a:lnTo>
                <a:lnTo>
                  <a:pt x="1365249" y="12700"/>
                </a:lnTo>
                <a:lnTo>
                  <a:pt x="1422399" y="12700"/>
                </a:lnTo>
                <a:close/>
              </a:path>
              <a:path w="4972050" h="1104900">
                <a:moveTo>
                  <a:pt x="1517649" y="12700"/>
                </a:moveTo>
                <a:lnTo>
                  <a:pt x="1517649" y="0"/>
                </a:lnTo>
                <a:lnTo>
                  <a:pt x="1466849" y="0"/>
                </a:lnTo>
                <a:lnTo>
                  <a:pt x="1466849" y="12700"/>
                </a:lnTo>
                <a:lnTo>
                  <a:pt x="1517649" y="12700"/>
                </a:lnTo>
                <a:close/>
              </a:path>
              <a:path w="4972050" h="1104900">
                <a:moveTo>
                  <a:pt x="1619249" y="12700"/>
                </a:moveTo>
                <a:lnTo>
                  <a:pt x="1619249" y="0"/>
                </a:lnTo>
                <a:lnTo>
                  <a:pt x="1562099" y="0"/>
                </a:lnTo>
                <a:lnTo>
                  <a:pt x="1562099" y="12700"/>
                </a:lnTo>
                <a:lnTo>
                  <a:pt x="1619249" y="12700"/>
                </a:lnTo>
                <a:close/>
              </a:path>
              <a:path w="4972050" h="1104900">
                <a:moveTo>
                  <a:pt x="1714499" y="12700"/>
                </a:moveTo>
                <a:lnTo>
                  <a:pt x="1714499" y="0"/>
                </a:lnTo>
                <a:lnTo>
                  <a:pt x="1663699" y="0"/>
                </a:lnTo>
                <a:lnTo>
                  <a:pt x="1663699" y="12700"/>
                </a:lnTo>
                <a:lnTo>
                  <a:pt x="1714499" y="12700"/>
                </a:lnTo>
                <a:close/>
              </a:path>
              <a:path w="4972050" h="1104900">
                <a:moveTo>
                  <a:pt x="1816099" y="12700"/>
                </a:moveTo>
                <a:lnTo>
                  <a:pt x="1816099" y="0"/>
                </a:lnTo>
                <a:lnTo>
                  <a:pt x="1758949" y="0"/>
                </a:lnTo>
                <a:lnTo>
                  <a:pt x="1758949" y="12700"/>
                </a:lnTo>
                <a:lnTo>
                  <a:pt x="1816099" y="12700"/>
                </a:lnTo>
                <a:close/>
              </a:path>
              <a:path w="4972050" h="1104900">
                <a:moveTo>
                  <a:pt x="1911349" y="12700"/>
                </a:moveTo>
                <a:lnTo>
                  <a:pt x="1911349" y="0"/>
                </a:lnTo>
                <a:lnTo>
                  <a:pt x="1854199" y="0"/>
                </a:lnTo>
                <a:lnTo>
                  <a:pt x="1854199" y="12700"/>
                </a:lnTo>
                <a:lnTo>
                  <a:pt x="1911349" y="12700"/>
                </a:lnTo>
                <a:close/>
              </a:path>
              <a:path w="4972050" h="1104900">
                <a:moveTo>
                  <a:pt x="2012949" y="12700"/>
                </a:moveTo>
                <a:lnTo>
                  <a:pt x="2012949" y="0"/>
                </a:lnTo>
                <a:lnTo>
                  <a:pt x="1955799" y="0"/>
                </a:lnTo>
                <a:lnTo>
                  <a:pt x="1955799" y="12700"/>
                </a:lnTo>
                <a:lnTo>
                  <a:pt x="2012949" y="12700"/>
                </a:lnTo>
                <a:close/>
              </a:path>
              <a:path w="4972050" h="1104900">
                <a:moveTo>
                  <a:pt x="2108199" y="12700"/>
                </a:moveTo>
                <a:lnTo>
                  <a:pt x="2108199" y="0"/>
                </a:lnTo>
                <a:lnTo>
                  <a:pt x="2051049" y="0"/>
                </a:lnTo>
                <a:lnTo>
                  <a:pt x="2051049" y="12700"/>
                </a:lnTo>
                <a:lnTo>
                  <a:pt x="2108199" y="12700"/>
                </a:lnTo>
                <a:close/>
              </a:path>
              <a:path w="4972050" h="1104900">
                <a:moveTo>
                  <a:pt x="2203449" y="12700"/>
                </a:moveTo>
                <a:lnTo>
                  <a:pt x="2203449" y="0"/>
                </a:lnTo>
                <a:lnTo>
                  <a:pt x="2152649" y="0"/>
                </a:lnTo>
                <a:lnTo>
                  <a:pt x="2152649" y="12700"/>
                </a:lnTo>
                <a:lnTo>
                  <a:pt x="2203449" y="12700"/>
                </a:lnTo>
                <a:close/>
              </a:path>
              <a:path w="4972050" h="1104900">
                <a:moveTo>
                  <a:pt x="2305049" y="12700"/>
                </a:moveTo>
                <a:lnTo>
                  <a:pt x="2305049" y="0"/>
                </a:lnTo>
                <a:lnTo>
                  <a:pt x="2247899" y="0"/>
                </a:lnTo>
                <a:lnTo>
                  <a:pt x="2247899" y="12700"/>
                </a:lnTo>
                <a:lnTo>
                  <a:pt x="2305049" y="12700"/>
                </a:lnTo>
                <a:close/>
              </a:path>
              <a:path w="4972050" h="1104900">
                <a:moveTo>
                  <a:pt x="2400299" y="12700"/>
                </a:moveTo>
                <a:lnTo>
                  <a:pt x="2400299" y="0"/>
                </a:lnTo>
                <a:lnTo>
                  <a:pt x="2343149" y="0"/>
                </a:lnTo>
                <a:lnTo>
                  <a:pt x="2343149" y="12700"/>
                </a:lnTo>
                <a:lnTo>
                  <a:pt x="2400299" y="12700"/>
                </a:lnTo>
                <a:close/>
              </a:path>
              <a:path w="4972050" h="1104900">
                <a:moveTo>
                  <a:pt x="2501899" y="12700"/>
                </a:moveTo>
                <a:lnTo>
                  <a:pt x="2501899" y="0"/>
                </a:lnTo>
                <a:lnTo>
                  <a:pt x="2444749" y="0"/>
                </a:lnTo>
                <a:lnTo>
                  <a:pt x="2444749" y="12700"/>
                </a:lnTo>
                <a:lnTo>
                  <a:pt x="2501899" y="12700"/>
                </a:lnTo>
                <a:close/>
              </a:path>
              <a:path w="4972050" h="1104900">
                <a:moveTo>
                  <a:pt x="2597149" y="12700"/>
                </a:moveTo>
                <a:lnTo>
                  <a:pt x="2597149" y="0"/>
                </a:lnTo>
                <a:lnTo>
                  <a:pt x="2539999" y="0"/>
                </a:lnTo>
                <a:lnTo>
                  <a:pt x="2539999" y="12700"/>
                </a:lnTo>
                <a:lnTo>
                  <a:pt x="2597149" y="12700"/>
                </a:lnTo>
                <a:close/>
              </a:path>
              <a:path w="4972050" h="1104900">
                <a:moveTo>
                  <a:pt x="2698749" y="12700"/>
                </a:moveTo>
                <a:lnTo>
                  <a:pt x="2698749" y="0"/>
                </a:lnTo>
                <a:lnTo>
                  <a:pt x="2641599" y="0"/>
                </a:lnTo>
                <a:lnTo>
                  <a:pt x="2641599" y="12700"/>
                </a:lnTo>
                <a:lnTo>
                  <a:pt x="2698749" y="12700"/>
                </a:lnTo>
                <a:close/>
              </a:path>
              <a:path w="4972050" h="1104900">
                <a:moveTo>
                  <a:pt x="2793999" y="12700"/>
                </a:moveTo>
                <a:lnTo>
                  <a:pt x="2793999" y="0"/>
                </a:lnTo>
                <a:lnTo>
                  <a:pt x="2736849" y="0"/>
                </a:lnTo>
                <a:lnTo>
                  <a:pt x="2736849" y="12700"/>
                </a:lnTo>
                <a:lnTo>
                  <a:pt x="2793999" y="12700"/>
                </a:lnTo>
                <a:close/>
              </a:path>
              <a:path w="4972050" h="1104900">
                <a:moveTo>
                  <a:pt x="2889249" y="12700"/>
                </a:moveTo>
                <a:lnTo>
                  <a:pt x="2889249" y="0"/>
                </a:lnTo>
                <a:lnTo>
                  <a:pt x="2838449" y="0"/>
                </a:lnTo>
                <a:lnTo>
                  <a:pt x="2838449" y="12700"/>
                </a:lnTo>
                <a:lnTo>
                  <a:pt x="2889249" y="12700"/>
                </a:lnTo>
                <a:close/>
              </a:path>
              <a:path w="4972050" h="1104900">
                <a:moveTo>
                  <a:pt x="2990849" y="12700"/>
                </a:moveTo>
                <a:lnTo>
                  <a:pt x="2990849" y="0"/>
                </a:lnTo>
                <a:lnTo>
                  <a:pt x="2933699" y="0"/>
                </a:lnTo>
                <a:lnTo>
                  <a:pt x="2933699" y="12700"/>
                </a:lnTo>
                <a:lnTo>
                  <a:pt x="2990849" y="12700"/>
                </a:lnTo>
                <a:close/>
              </a:path>
              <a:path w="4972050" h="1104900">
                <a:moveTo>
                  <a:pt x="3086099" y="12700"/>
                </a:moveTo>
                <a:lnTo>
                  <a:pt x="3086099" y="0"/>
                </a:lnTo>
                <a:lnTo>
                  <a:pt x="3028949" y="0"/>
                </a:lnTo>
                <a:lnTo>
                  <a:pt x="3028949" y="12700"/>
                </a:lnTo>
                <a:lnTo>
                  <a:pt x="3086099" y="12700"/>
                </a:lnTo>
                <a:close/>
              </a:path>
              <a:path w="4972050" h="1104900">
                <a:moveTo>
                  <a:pt x="3187699" y="12700"/>
                </a:moveTo>
                <a:lnTo>
                  <a:pt x="3187699" y="0"/>
                </a:lnTo>
                <a:lnTo>
                  <a:pt x="3130549" y="0"/>
                </a:lnTo>
                <a:lnTo>
                  <a:pt x="3130549" y="12700"/>
                </a:lnTo>
                <a:lnTo>
                  <a:pt x="3187699" y="12700"/>
                </a:lnTo>
                <a:close/>
              </a:path>
              <a:path w="4972050" h="1104900">
                <a:moveTo>
                  <a:pt x="3282950" y="12700"/>
                </a:moveTo>
                <a:lnTo>
                  <a:pt x="3282950" y="0"/>
                </a:lnTo>
                <a:lnTo>
                  <a:pt x="3225799" y="0"/>
                </a:lnTo>
                <a:lnTo>
                  <a:pt x="3225799" y="12700"/>
                </a:lnTo>
                <a:lnTo>
                  <a:pt x="3282950" y="12700"/>
                </a:lnTo>
                <a:close/>
              </a:path>
              <a:path w="4972050" h="1104900">
                <a:moveTo>
                  <a:pt x="3384550" y="12700"/>
                </a:moveTo>
                <a:lnTo>
                  <a:pt x="3384550" y="0"/>
                </a:lnTo>
                <a:lnTo>
                  <a:pt x="3327400" y="0"/>
                </a:lnTo>
                <a:lnTo>
                  <a:pt x="3327400" y="12700"/>
                </a:lnTo>
                <a:lnTo>
                  <a:pt x="3384550" y="12700"/>
                </a:lnTo>
                <a:close/>
              </a:path>
              <a:path w="4972050" h="1104900">
                <a:moveTo>
                  <a:pt x="3479800" y="12700"/>
                </a:moveTo>
                <a:lnTo>
                  <a:pt x="3479800" y="0"/>
                </a:lnTo>
                <a:lnTo>
                  <a:pt x="3422650" y="0"/>
                </a:lnTo>
                <a:lnTo>
                  <a:pt x="3422650" y="12700"/>
                </a:lnTo>
                <a:lnTo>
                  <a:pt x="3479800" y="12700"/>
                </a:lnTo>
                <a:close/>
              </a:path>
              <a:path w="4972050" h="1104900">
                <a:moveTo>
                  <a:pt x="3575050" y="12700"/>
                </a:moveTo>
                <a:lnTo>
                  <a:pt x="3575050" y="0"/>
                </a:lnTo>
                <a:lnTo>
                  <a:pt x="3524250" y="0"/>
                </a:lnTo>
                <a:lnTo>
                  <a:pt x="3524250" y="12700"/>
                </a:lnTo>
                <a:lnTo>
                  <a:pt x="3575050" y="12700"/>
                </a:lnTo>
                <a:close/>
              </a:path>
              <a:path w="4972050" h="1104900">
                <a:moveTo>
                  <a:pt x="3676650" y="12700"/>
                </a:moveTo>
                <a:lnTo>
                  <a:pt x="3676650" y="0"/>
                </a:lnTo>
                <a:lnTo>
                  <a:pt x="3619500" y="0"/>
                </a:lnTo>
                <a:lnTo>
                  <a:pt x="3619500" y="12700"/>
                </a:lnTo>
                <a:lnTo>
                  <a:pt x="3676650" y="12700"/>
                </a:lnTo>
                <a:close/>
              </a:path>
              <a:path w="4972050" h="1104900">
                <a:moveTo>
                  <a:pt x="3771900" y="12700"/>
                </a:moveTo>
                <a:lnTo>
                  <a:pt x="3771900" y="0"/>
                </a:lnTo>
                <a:lnTo>
                  <a:pt x="3714750" y="0"/>
                </a:lnTo>
                <a:lnTo>
                  <a:pt x="3714750" y="12700"/>
                </a:lnTo>
                <a:lnTo>
                  <a:pt x="3771900" y="12700"/>
                </a:lnTo>
                <a:close/>
              </a:path>
              <a:path w="4972050" h="1104900">
                <a:moveTo>
                  <a:pt x="3873500" y="12700"/>
                </a:moveTo>
                <a:lnTo>
                  <a:pt x="3873500" y="0"/>
                </a:lnTo>
                <a:lnTo>
                  <a:pt x="3816350" y="0"/>
                </a:lnTo>
                <a:lnTo>
                  <a:pt x="3816350" y="12700"/>
                </a:lnTo>
                <a:lnTo>
                  <a:pt x="3873500" y="12700"/>
                </a:lnTo>
                <a:close/>
              </a:path>
              <a:path w="4972050" h="1104900">
                <a:moveTo>
                  <a:pt x="3968750" y="12700"/>
                </a:moveTo>
                <a:lnTo>
                  <a:pt x="3968750" y="0"/>
                </a:lnTo>
                <a:lnTo>
                  <a:pt x="3911600" y="0"/>
                </a:lnTo>
                <a:lnTo>
                  <a:pt x="3911600" y="12700"/>
                </a:lnTo>
                <a:lnTo>
                  <a:pt x="3968750" y="12700"/>
                </a:lnTo>
                <a:close/>
              </a:path>
              <a:path w="4972050" h="1104900">
                <a:moveTo>
                  <a:pt x="4070350" y="12700"/>
                </a:moveTo>
                <a:lnTo>
                  <a:pt x="4070350" y="0"/>
                </a:lnTo>
                <a:lnTo>
                  <a:pt x="4013200" y="0"/>
                </a:lnTo>
                <a:lnTo>
                  <a:pt x="4013200" y="12700"/>
                </a:lnTo>
                <a:lnTo>
                  <a:pt x="4070350" y="12700"/>
                </a:lnTo>
                <a:close/>
              </a:path>
              <a:path w="4972050" h="1104900">
                <a:moveTo>
                  <a:pt x="4165600" y="12700"/>
                </a:moveTo>
                <a:lnTo>
                  <a:pt x="4165600" y="0"/>
                </a:lnTo>
                <a:lnTo>
                  <a:pt x="4108450" y="0"/>
                </a:lnTo>
                <a:lnTo>
                  <a:pt x="4108450" y="12700"/>
                </a:lnTo>
                <a:lnTo>
                  <a:pt x="4165600" y="12700"/>
                </a:lnTo>
                <a:close/>
              </a:path>
              <a:path w="4972050" h="1104900">
                <a:moveTo>
                  <a:pt x="4260850" y="12700"/>
                </a:moveTo>
                <a:lnTo>
                  <a:pt x="4260850" y="0"/>
                </a:lnTo>
                <a:lnTo>
                  <a:pt x="4210050" y="0"/>
                </a:lnTo>
                <a:lnTo>
                  <a:pt x="4210050" y="12700"/>
                </a:lnTo>
                <a:lnTo>
                  <a:pt x="4260850" y="12700"/>
                </a:lnTo>
                <a:close/>
              </a:path>
              <a:path w="4972050" h="1104900">
                <a:moveTo>
                  <a:pt x="4362450" y="12700"/>
                </a:moveTo>
                <a:lnTo>
                  <a:pt x="4362450" y="0"/>
                </a:lnTo>
                <a:lnTo>
                  <a:pt x="4305300" y="0"/>
                </a:lnTo>
                <a:lnTo>
                  <a:pt x="4305300" y="12700"/>
                </a:lnTo>
                <a:lnTo>
                  <a:pt x="4362450" y="12700"/>
                </a:lnTo>
                <a:close/>
              </a:path>
              <a:path w="4972050" h="1104900">
                <a:moveTo>
                  <a:pt x="4457700" y="12700"/>
                </a:moveTo>
                <a:lnTo>
                  <a:pt x="4457700" y="0"/>
                </a:lnTo>
                <a:lnTo>
                  <a:pt x="4400550" y="0"/>
                </a:lnTo>
                <a:lnTo>
                  <a:pt x="4400550" y="12700"/>
                </a:lnTo>
                <a:lnTo>
                  <a:pt x="4457700" y="12700"/>
                </a:lnTo>
                <a:close/>
              </a:path>
              <a:path w="4972050" h="1104900">
                <a:moveTo>
                  <a:pt x="4559300" y="12700"/>
                </a:moveTo>
                <a:lnTo>
                  <a:pt x="4559300" y="0"/>
                </a:lnTo>
                <a:lnTo>
                  <a:pt x="4502150" y="0"/>
                </a:lnTo>
                <a:lnTo>
                  <a:pt x="4502150" y="12700"/>
                </a:lnTo>
                <a:lnTo>
                  <a:pt x="4559300" y="12700"/>
                </a:lnTo>
                <a:close/>
              </a:path>
              <a:path w="4972050" h="1104900">
                <a:moveTo>
                  <a:pt x="4654550" y="12700"/>
                </a:moveTo>
                <a:lnTo>
                  <a:pt x="4654550" y="0"/>
                </a:lnTo>
                <a:lnTo>
                  <a:pt x="4597400" y="0"/>
                </a:lnTo>
                <a:lnTo>
                  <a:pt x="4597400" y="12700"/>
                </a:lnTo>
                <a:lnTo>
                  <a:pt x="4654550" y="12700"/>
                </a:lnTo>
                <a:close/>
              </a:path>
              <a:path w="4972050" h="1104900">
                <a:moveTo>
                  <a:pt x="4756150" y="12700"/>
                </a:moveTo>
                <a:lnTo>
                  <a:pt x="4756150" y="0"/>
                </a:lnTo>
                <a:lnTo>
                  <a:pt x="4699000" y="0"/>
                </a:lnTo>
                <a:lnTo>
                  <a:pt x="4699000" y="12700"/>
                </a:lnTo>
                <a:lnTo>
                  <a:pt x="4756150" y="12700"/>
                </a:lnTo>
                <a:close/>
              </a:path>
              <a:path w="4972050" h="1104900">
                <a:moveTo>
                  <a:pt x="4851400" y="12700"/>
                </a:moveTo>
                <a:lnTo>
                  <a:pt x="4851400" y="0"/>
                </a:lnTo>
                <a:lnTo>
                  <a:pt x="4794250" y="0"/>
                </a:lnTo>
                <a:lnTo>
                  <a:pt x="4794250" y="12700"/>
                </a:lnTo>
                <a:lnTo>
                  <a:pt x="4851400" y="12700"/>
                </a:lnTo>
                <a:close/>
              </a:path>
              <a:path w="4972050" h="1104900">
                <a:moveTo>
                  <a:pt x="4946650" y="12700"/>
                </a:moveTo>
                <a:lnTo>
                  <a:pt x="4946650" y="0"/>
                </a:lnTo>
                <a:lnTo>
                  <a:pt x="4895850" y="0"/>
                </a:lnTo>
                <a:lnTo>
                  <a:pt x="4895850" y="12700"/>
                </a:lnTo>
                <a:lnTo>
                  <a:pt x="4946650" y="12700"/>
                </a:lnTo>
                <a:close/>
              </a:path>
              <a:path w="4972050" h="1104900">
                <a:moveTo>
                  <a:pt x="4972050" y="88900"/>
                </a:moveTo>
                <a:lnTo>
                  <a:pt x="4972050" y="31750"/>
                </a:lnTo>
                <a:lnTo>
                  <a:pt x="4953000" y="31750"/>
                </a:lnTo>
                <a:lnTo>
                  <a:pt x="4953000" y="88900"/>
                </a:lnTo>
                <a:lnTo>
                  <a:pt x="4972050" y="88900"/>
                </a:lnTo>
                <a:close/>
              </a:path>
              <a:path w="4972050" h="1104900">
                <a:moveTo>
                  <a:pt x="4972050" y="190500"/>
                </a:moveTo>
                <a:lnTo>
                  <a:pt x="4972050" y="133350"/>
                </a:lnTo>
                <a:lnTo>
                  <a:pt x="4953000" y="133350"/>
                </a:lnTo>
                <a:lnTo>
                  <a:pt x="4953000" y="190500"/>
                </a:lnTo>
                <a:lnTo>
                  <a:pt x="4972050" y="190500"/>
                </a:lnTo>
                <a:close/>
              </a:path>
              <a:path w="4972050" h="1104900">
                <a:moveTo>
                  <a:pt x="4972050" y="285750"/>
                </a:moveTo>
                <a:lnTo>
                  <a:pt x="4972050" y="228600"/>
                </a:lnTo>
                <a:lnTo>
                  <a:pt x="4953000" y="228600"/>
                </a:lnTo>
                <a:lnTo>
                  <a:pt x="4953000" y="285750"/>
                </a:lnTo>
                <a:lnTo>
                  <a:pt x="4972050" y="285750"/>
                </a:lnTo>
                <a:close/>
              </a:path>
              <a:path w="4972050" h="1104900">
                <a:moveTo>
                  <a:pt x="4972050" y="381000"/>
                </a:moveTo>
                <a:lnTo>
                  <a:pt x="4972050" y="330200"/>
                </a:lnTo>
                <a:lnTo>
                  <a:pt x="4953000" y="330200"/>
                </a:lnTo>
                <a:lnTo>
                  <a:pt x="4953000" y="381000"/>
                </a:lnTo>
                <a:lnTo>
                  <a:pt x="4972050" y="381000"/>
                </a:lnTo>
                <a:close/>
              </a:path>
              <a:path w="4972050" h="1104900">
                <a:moveTo>
                  <a:pt x="4972050" y="482600"/>
                </a:moveTo>
                <a:lnTo>
                  <a:pt x="4972050" y="425450"/>
                </a:lnTo>
                <a:lnTo>
                  <a:pt x="4953000" y="425450"/>
                </a:lnTo>
                <a:lnTo>
                  <a:pt x="4953000" y="482600"/>
                </a:lnTo>
                <a:lnTo>
                  <a:pt x="4972050" y="482600"/>
                </a:lnTo>
                <a:close/>
              </a:path>
              <a:path w="4972050" h="1104900">
                <a:moveTo>
                  <a:pt x="4972050" y="577850"/>
                </a:moveTo>
                <a:lnTo>
                  <a:pt x="4972050" y="520700"/>
                </a:lnTo>
                <a:lnTo>
                  <a:pt x="4953000" y="520700"/>
                </a:lnTo>
                <a:lnTo>
                  <a:pt x="4953000" y="577850"/>
                </a:lnTo>
                <a:lnTo>
                  <a:pt x="4972050" y="577850"/>
                </a:lnTo>
                <a:close/>
              </a:path>
              <a:path w="4972050" h="1104900">
                <a:moveTo>
                  <a:pt x="4972050" y="679450"/>
                </a:moveTo>
                <a:lnTo>
                  <a:pt x="4972050" y="622300"/>
                </a:lnTo>
                <a:lnTo>
                  <a:pt x="4953000" y="622300"/>
                </a:lnTo>
                <a:lnTo>
                  <a:pt x="4953000" y="679450"/>
                </a:lnTo>
                <a:lnTo>
                  <a:pt x="4972050" y="679450"/>
                </a:lnTo>
                <a:close/>
              </a:path>
              <a:path w="4972050" h="1104900">
                <a:moveTo>
                  <a:pt x="4972050" y="774700"/>
                </a:moveTo>
                <a:lnTo>
                  <a:pt x="4972050" y="717550"/>
                </a:lnTo>
                <a:lnTo>
                  <a:pt x="4953000" y="717550"/>
                </a:lnTo>
                <a:lnTo>
                  <a:pt x="4953000" y="774700"/>
                </a:lnTo>
                <a:lnTo>
                  <a:pt x="4972050" y="774700"/>
                </a:lnTo>
                <a:close/>
              </a:path>
              <a:path w="4972050" h="1104900">
                <a:moveTo>
                  <a:pt x="4972050" y="869950"/>
                </a:moveTo>
                <a:lnTo>
                  <a:pt x="4972050" y="819150"/>
                </a:lnTo>
                <a:lnTo>
                  <a:pt x="4953000" y="819150"/>
                </a:lnTo>
                <a:lnTo>
                  <a:pt x="4953000" y="869950"/>
                </a:lnTo>
                <a:lnTo>
                  <a:pt x="4972050" y="869950"/>
                </a:lnTo>
                <a:close/>
              </a:path>
              <a:path w="4972050" h="1104900">
                <a:moveTo>
                  <a:pt x="4972050" y="971550"/>
                </a:moveTo>
                <a:lnTo>
                  <a:pt x="4972050" y="914400"/>
                </a:lnTo>
                <a:lnTo>
                  <a:pt x="4953000" y="914400"/>
                </a:lnTo>
                <a:lnTo>
                  <a:pt x="4953000" y="971550"/>
                </a:lnTo>
                <a:lnTo>
                  <a:pt x="4972050" y="971550"/>
                </a:lnTo>
                <a:close/>
              </a:path>
              <a:path w="4972050" h="1104900">
                <a:moveTo>
                  <a:pt x="4972050" y="1066800"/>
                </a:moveTo>
                <a:lnTo>
                  <a:pt x="4972050" y="1016000"/>
                </a:lnTo>
                <a:lnTo>
                  <a:pt x="4953000" y="1016000"/>
                </a:lnTo>
                <a:lnTo>
                  <a:pt x="4953000" y="1066800"/>
                </a:lnTo>
                <a:lnTo>
                  <a:pt x="4972050" y="1066800"/>
                </a:lnTo>
                <a:close/>
              </a:path>
              <a:path w="4972050" h="1104900">
                <a:moveTo>
                  <a:pt x="4946650" y="1104900"/>
                </a:moveTo>
                <a:lnTo>
                  <a:pt x="4946650" y="1092200"/>
                </a:lnTo>
                <a:lnTo>
                  <a:pt x="4895850" y="1092200"/>
                </a:lnTo>
                <a:lnTo>
                  <a:pt x="4895850" y="1104900"/>
                </a:lnTo>
                <a:lnTo>
                  <a:pt x="4946650" y="1104900"/>
                </a:lnTo>
                <a:close/>
              </a:path>
              <a:path w="4972050" h="1104900">
                <a:moveTo>
                  <a:pt x="4851400" y="1104900"/>
                </a:moveTo>
                <a:lnTo>
                  <a:pt x="4851400" y="1092200"/>
                </a:lnTo>
                <a:lnTo>
                  <a:pt x="4794250" y="1092200"/>
                </a:lnTo>
                <a:lnTo>
                  <a:pt x="4794250" y="1104900"/>
                </a:lnTo>
                <a:lnTo>
                  <a:pt x="4851400" y="1104900"/>
                </a:lnTo>
                <a:close/>
              </a:path>
              <a:path w="4972050" h="1104900">
                <a:moveTo>
                  <a:pt x="4756150" y="1104900"/>
                </a:moveTo>
                <a:lnTo>
                  <a:pt x="4756150" y="1092200"/>
                </a:lnTo>
                <a:lnTo>
                  <a:pt x="4699000" y="1092200"/>
                </a:lnTo>
                <a:lnTo>
                  <a:pt x="4699000" y="1104900"/>
                </a:lnTo>
                <a:lnTo>
                  <a:pt x="4756150" y="1104900"/>
                </a:lnTo>
                <a:close/>
              </a:path>
              <a:path w="4972050" h="1104900">
                <a:moveTo>
                  <a:pt x="4654550" y="1104900"/>
                </a:moveTo>
                <a:lnTo>
                  <a:pt x="4654550" y="1092200"/>
                </a:lnTo>
                <a:lnTo>
                  <a:pt x="4597400" y="1092200"/>
                </a:lnTo>
                <a:lnTo>
                  <a:pt x="4597400" y="1104900"/>
                </a:lnTo>
                <a:lnTo>
                  <a:pt x="4654550" y="1104900"/>
                </a:lnTo>
                <a:close/>
              </a:path>
              <a:path w="4972050" h="1104900">
                <a:moveTo>
                  <a:pt x="4559300" y="1104900"/>
                </a:moveTo>
                <a:lnTo>
                  <a:pt x="4559300" y="1092200"/>
                </a:lnTo>
                <a:lnTo>
                  <a:pt x="4502150" y="1092200"/>
                </a:lnTo>
                <a:lnTo>
                  <a:pt x="4502150" y="1104900"/>
                </a:lnTo>
                <a:lnTo>
                  <a:pt x="4559300" y="1104900"/>
                </a:lnTo>
                <a:close/>
              </a:path>
              <a:path w="4972050" h="1104900">
                <a:moveTo>
                  <a:pt x="4457700" y="1104900"/>
                </a:moveTo>
                <a:lnTo>
                  <a:pt x="4457700" y="1092200"/>
                </a:lnTo>
                <a:lnTo>
                  <a:pt x="4400550" y="1092200"/>
                </a:lnTo>
                <a:lnTo>
                  <a:pt x="4400550" y="1104900"/>
                </a:lnTo>
                <a:lnTo>
                  <a:pt x="4457700" y="1104900"/>
                </a:lnTo>
                <a:close/>
              </a:path>
              <a:path w="4972050" h="1104900">
                <a:moveTo>
                  <a:pt x="4362450" y="1104900"/>
                </a:moveTo>
                <a:lnTo>
                  <a:pt x="4362450" y="1092200"/>
                </a:lnTo>
                <a:lnTo>
                  <a:pt x="4305300" y="1092200"/>
                </a:lnTo>
                <a:lnTo>
                  <a:pt x="4305300" y="1104900"/>
                </a:lnTo>
                <a:lnTo>
                  <a:pt x="4362450" y="1104900"/>
                </a:lnTo>
                <a:close/>
              </a:path>
              <a:path w="4972050" h="1104900">
                <a:moveTo>
                  <a:pt x="4260850" y="1104900"/>
                </a:moveTo>
                <a:lnTo>
                  <a:pt x="4260850" y="1092200"/>
                </a:lnTo>
                <a:lnTo>
                  <a:pt x="4210050" y="1092200"/>
                </a:lnTo>
                <a:lnTo>
                  <a:pt x="4210050" y="1104900"/>
                </a:lnTo>
                <a:lnTo>
                  <a:pt x="4260850" y="1104900"/>
                </a:lnTo>
                <a:close/>
              </a:path>
              <a:path w="4972050" h="1104900">
                <a:moveTo>
                  <a:pt x="4165600" y="1104900"/>
                </a:moveTo>
                <a:lnTo>
                  <a:pt x="4165600" y="1092200"/>
                </a:lnTo>
                <a:lnTo>
                  <a:pt x="4108450" y="1092200"/>
                </a:lnTo>
                <a:lnTo>
                  <a:pt x="4108450" y="1104900"/>
                </a:lnTo>
                <a:lnTo>
                  <a:pt x="4165600" y="1104900"/>
                </a:lnTo>
                <a:close/>
              </a:path>
              <a:path w="4972050" h="1104900">
                <a:moveTo>
                  <a:pt x="4070350" y="1104900"/>
                </a:moveTo>
                <a:lnTo>
                  <a:pt x="4070350" y="1092200"/>
                </a:lnTo>
                <a:lnTo>
                  <a:pt x="4013200" y="1092200"/>
                </a:lnTo>
                <a:lnTo>
                  <a:pt x="4013200" y="1104900"/>
                </a:lnTo>
                <a:lnTo>
                  <a:pt x="4070350" y="1104900"/>
                </a:lnTo>
                <a:close/>
              </a:path>
              <a:path w="4972050" h="1104900">
                <a:moveTo>
                  <a:pt x="3968750" y="1104900"/>
                </a:moveTo>
                <a:lnTo>
                  <a:pt x="3968750" y="1092200"/>
                </a:lnTo>
                <a:lnTo>
                  <a:pt x="3911600" y="1092200"/>
                </a:lnTo>
                <a:lnTo>
                  <a:pt x="3911600" y="1104900"/>
                </a:lnTo>
                <a:lnTo>
                  <a:pt x="3968750" y="1104900"/>
                </a:lnTo>
                <a:close/>
              </a:path>
              <a:path w="4972050" h="1104900">
                <a:moveTo>
                  <a:pt x="3873500" y="1104900"/>
                </a:moveTo>
                <a:lnTo>
                  <a:pt x="3873500" y="1092200"/>
                </a:lnTo>
                <a:lnTo>
                  <a:pt x="3816350" y="1092200"/>
                </a:lnTo>
                <a:lnTo>
                  <a:pt x="3816350" y="1104900"/>
                </a:lnTo>
                <a:lnTo>
                  <a:pt x="3873500" y="1104900"/>
                </a:lnTo>
                <a:close/>
              </a:path>
              <a:path w="4972050" h="1104900">
                <a:moveTo>
                  <a:pt x="3771900" y="1104900"/>
                </a:moveTo>
                <a:lnTo>
                  <a:pt x="3771900" y="1092200"/>
                </a:lnTo>
                <a:lnTo>
                  <a:pt x="3714750" y="1092200"/>
                </a:lnTo>
                <a:lnTo>
                  <a:pt x="3714750" y="1104900"/>
                </a:lnTo>
                <a:lnTo>
                  <a:pt x="3771900" y="1104900"/>
                </a:lnTo>
                <a:close/>
              </a:path>
              <a:path w="4972050" h="1104900">
                <a:moveTo>
                  <a:pt x="3676650" y="1104900"/>
                </a:moveTo>
                <a:lnTo>
                  <a:pt x="3676650" y="1092200"/>
                </a:lnTo>
                <a:lnTo>
                  <a:pt x="3619500" y="1092200"/>
                </a:lnTo>
                <a:lnTo>
                  <a:pt x="3619500" y="1104900"/>
                </a:lnTo>
                <a:lnTo>
                  <a:pt x="3676650" y="1104900"/>
                </a:lnTo>
                <a:close/>
              </a:path>
              <a:path w="4972050" h="1104900">
                <a:moveTo>
                  <a:pt x="3575050" y="1104900"/>
                </a:moveTo>
                <a:lnTo>
                  <a:pt x="3575050" y="1092200"/>
                </a:lnTo>
                <a:lnTo>
                  <a:pt x="3524250" y="1092200"/>
                </a:lnTo>
                <a:lnTo>
                  <a:pt x="3524250" y="1104900"/>
                </a:lnTo>
                <a:lnTo>
                  <a:pt x="3575050" y="1104900"/>
                </a:lnTo>
                <a:close/>
              </a:path>
              <a:path w="4972050" h="1104900">
                <a:moveTo>
                  <a:pt x="3479800" y="1104900"/>
                </a:moveTo>
                <a:lnTo>
                  <a:pt x="3479800" y="1092200"/>
                </a:lnTo>
                <a:lnTo>
                  <a:pt x="3422650" y="1092200"/>
                </a:lnTo>
                <a:lnTo>
                  <a:pt x="3422650" y="1104900"/>
                </a:lnTo>
                <a:lnTo>
                  <a:pt x="3479800" y="1104900"/>
                </a:lnTo>
                <a:close/>
              </a:path>
              <a:path w="4972050" h="1104900">
                <a:moveTo>
                  <a:pt x="3384550" y="1104900"/>
                </a:moveTo>
                <a:lnTo>
                  <a:pt x="3384550" y="1092200"/>
                </a:lnTo>
                <a:lnTo>
                  <a:pt x="3327400" y="1092200"/>
                </a:lnTo>
                <a:lnTo>
                  <a:pt x="3327400" y="1104900"/>
                </a:lnTo>
                <a:lnTo>
                  <a:pt x="3384550" y="1104900"/>
                </a:lnTo>
                <a:close/>
              </a:path>
              <a:path w="4972050" h="1104900">
                <a:moveTo>
                  <a:pt x="3282950" y="1104900"/>
                </a:moveTo>
                <a:lnTo>
                  <a:pt x="3282950" y="1092200"/>
                </a:lnTo>
                <a:lnTo>
                  <a:pt x="3225799" y="1092200"/>
                </a:lnTo>
                <a:lnTo>
                  <a:pt x="3225799" y="1104900"/>
                </a:lnTo>
                <a:lnTo>
                  <a:pt x="3282950" y="1104900"/>
                </a:lnTo>
                <a:close/>
              </a:path>
              <a:path w="4972050" h="1104900">
                <a:moveTo>
                  <a:pt x="3187699" y="1104900"/>
                </a:moveTo>
                <a:lnTo>
                  <a:pt x="3187699" y="1092200"/>
                </a:lnTo>
                <a:lnTo>
                  <a:pt x="3130549" y="1092200"/>
                </a:lnTo>
                <a:lnTo>
                  <a:pt x="3130549" y="1104900"/>
                </a:lnTo>
                <a:lnTo>
                  <a:pt x="3187699" y="1104900"/>
                </a:lnTo>
                <a:close/>
              </a:path>
              <a:path w="4972050" h="1104900">
                <a:moveTo>
                  <a:pt x="3086099" y="1104900"/>
                </a:moveTo>
                <a:lnTo>
                  <a:pt x="3086099" y="1092200"/>
                </a:lnTo>
                <a:lnTo>
                  <a:pt x="3028949" y="1092200"/>
                </a:lnTo>
                <a:lnTo>
                  <a:pt x="3028949" y="1104900"/>
                </a:lnTo>
                <a:lnTo>
                  <a:pt x="3086099" y="1104900"/>
                </a:lnTo>
                <a:close/>
              </a:path>
              <a:path w="4972050" h="1104900">
                <a:moveTo>
                  <a:pt x="2990849" y="1104900"/>
                </a:moveTo>
                <a:lnTo>
                  <a:pt x="2990849" y="1092200"/>
                </a:lnTo>
                <a:lnTo>
                  <a:pt x="2933699" y="1092200"/>
                </a:lnTo>
                <a:lnTo>
                  <a:pt x="2933699" y="1104900"/>
                </a:lnTo>
                <a:lnTo>
                  <a:pt x="2990849" y="1104900"/>
                </a:lnTo>
                <a:close/>
              </a:path>
              <a:path w="4972050" h="1104900">
                <a:moveTo>
                  <a:pt x="2889249" y="1104900"/>
                </a:moveTo>
                <a:lnTo>
                  <a:pt x="2889249" y="1092200"/>
                </a:lnTo>
                <a:lnTo>
                  <a:pt x="2838449" y="1092200"/>
                </a:lnTo>
                <a:lnTo>
                  <a:pt x="2838449" y="1104900"/>
                </a:lnTo>
                <a:lnTo>
                  <a:pt x="2889249" y="1104900"/>
                </a:lnTo>
                <a:close/>
              </a:path>
              <a:path w="4972050" h="1104900">
                <a:moveTo>
                  <a:pt x="2793999" y="1104900"/>
                </a:moveTo>
                <a:lnTo>
                  <a:pt x="2793999" y="1092200"/>
                </a:lnTo>
                <a:lnTo>
                  <a:pt x="2736849" y="1092200"/>
                </a:lnTo>
                <a:lnTo>
                  <a:pt x="2736849" y="1104900"/>
                </a:lnTo>
                <a:lnTo>
                  <a:pt x="2793999" y="1104900"/>
                </a:lnTo>
                <a:close/>
              </a:path>
              <a:path w="4972050" h="1104900">
                <a:moveTo>
                  <a:pt x="2698749" y="1104900"/>
                </a:moveTo>
                <a:lnTo>
                  <a:pt x="2698749" y="1092200"/>
                </a:lnTo>
                <a:lnTo>
                  <a:pt x="2641599" y="1092200"/>
                </a:lnTo>
                <a:lnTo>
                  <a:pt x="2641599" y="1104900"/>
                </a:lnTo>
                <a:lnTo>
                  <a:pt x="2698749" y="1104900"/>
                </a:lnTo>
                <a:close/>
              </a:path>
              <a:path w="4972050" h="1104900">
                <a:moveTo>
                  <a:pt x="2597149" y="1104900"/>
                </a:moveTo>
                <a:lnTo>
                  <a:pt x="2597149" y="1092200"/>
                </a:lnTo>
                <a:lnTo>
                  <a:pt x="2539999" y="1092200"/>
                </a:lnTo>
                <a:lnTo>
                  <a:pt x="2539999" y="1104900"/>
                </a:lnTo>
                <a:lnTo>
                  <a:pt x="2597149" y="1104900"/>
                </a:lnTo>
                <a:close/>
              </a:path>
              <a:path w="4972050" h="1104900">
                <a:moveTo>
                  <a:pt x="2501899" y="1104900"/>
                </a:moveTo>
                <a:lnTo>
                  <a:pt x="2501899" y="1092200"/>
                </a:lnTo>
                <a:lnTo>
                  <a:pt x="2444749" y="1092200"/>
                </a:lnTo>
                <a:lnTo>
                  <a:pt x="2444749" y="1104900"/>
                </a:lnTo>
                <a:lnTo>
                  <a:pt x="2501899" y="1104900"/>
                </a:lnTo>
                <a:close/>
              </a:path>
              <a:path w="4972050" h="1104900">
                <a:moveTo>
                  <a:pt x="2400299" y="1104900"/>
                </a:moveTo>
                <a:lnTo>
                  <a:pt x="2400299" y="1092200"/>
                </a:lnTo>
                <a:lnTo>
                  <a:pt x="2343149" y="1092200"/>
                </a:lnTo>
                <a:lnTo>
                  <a:pt x="2343149" y="1104900"/>
                </a:lnTo>
                <a:lnTo>
                  <a:pt x="2400299" y="1104900"/>
                </a:lnTo>
                <a:close/>
              </a:path>
              <a:path w="4972050" h="1104900">
                <a:moveTo>
                  <a:pt x="2305049" y="1104900"/>
                </a:moveTo>
                <a:lnTo>
                  <a:pt x="2305049" y="1092200"/>
                </a:lnTo>
                <a:lnTo>
                  <a:pt x="2247899" y="1092200"/>
                </a:lnTo>
                <a:lnTo>
                  <a:pt x="2247899" y="1104900"/>
                </a:lnTo>
                <a:lnTo>
                  <a:pt x="2305049" y="1104900"/>
                </a:lnTo>
                <a:close/>
              </a:path>
              <a:path w="4972050" h="1104900">
                <a:moveTo>
                  <a:pt x="2203449" y="1104900"/>
                </a:moveTo>
                <a:lnTo>
                  <a:pt x="2203449" y="1092200"/>
                </a:lnTo>
                <a:lnTo>
                  <a:pt x="2152649" y="1092200"/>
                </a:lnTo>
                <a:lnTo>
                  <a:pt x="2152649" y="1104900"/>
                </a:lnTo>
                <a:lnTo>
                  <a:pt x="2203449" y="1104900"/>
                </a:lnTo>
                <a:close/>
              </a:path>
              <a:path w="4972050" h="1104900">
                <a:moveTo>
                  <a:pt x="2108199" y="1104900"/>
                </a:moveTo>
                <a:lnTo>
                  <a:pt x="2108199" y="1092200"/>
                </a:lnTo>
                <a:lnTo>
                  <a:pt x="2051049" y="1092200"/>
                </a:lnTo>
                <a:lnTo>
                  <a:pt x="2051049" y="1104900"/>
                </a:lnTo>
                <a:lnTo>
                  <a:pt x="2108199" y="1104900"/>
                </a:lnTo>
                <a:close/>
              </a:path>
              <a:path w="4972050" h="1104900">
                <a:moveTo>
                  <a:pt x="2012949" y="1104900"/>
                </a:moveTo>
                <a:lnTo>
                  <a:pt x="2012949" y="1092200"/>
                </a:lnTo>
                <a:lnTo>
                  <a:pt x="1955799" y="1092200"/>
                </a:lnTo>
                <a:lnTo>
                  <a:pt x="1955799" y="1104900"/>
                </a:lnTo>
                <a:lnTo>
                  <a:pt x="2012949" y="1104900"/>
                </a:lnTo>
                <a:close/>
              </a:path>
              <a:path w="4972050" h="1104900">
                <a:moveTo>
                  <a:pt x="1911349" y="1104900"/>
                </a:moveTo>
                <a:lnTo>
                  <a:pt x="1911349" y="1092200"/>
                </a:lnTo>
                <a:lnTo>
                  <a:pt x="1854199" y="1092200"/>
                </a:lnTo>
                <a:lnTo>
                  <a:pt x="1854199" y="1104900"/>
                </a:lnTo>
                <a:lnTo>
                  <a:pt x="1911349" y="1104900"/>
                </a:lnTo>
                <a:close/>
              </a:path>
              <a:path w="4972050" h="1104900">
                <a:moveTo>
                  <a:pt x="1816099" y="1104900"/>
                </a:moveTo>
                <a:lnTo>
                  <a:pt x="1816099" y="1092200"/>
                </a:lnTo>
                <a:lnTo>
                  <a:pt x="1758949" y="1092200"/>
                </a:lnTo>
                <a:lnTo>
                  <a:pt x="1758949" y="1104900"/>
                </a:lnTo>
                <a:lnTo>
                  <a:pt x="1816099" y="1104900"/>
                </a:lnTo>
                <a:close/>
              </a:path>
              <a:path w="4972050" h="1104900">
                <a:moveTo>
                  <a:pt x="1714499" y="1104900"/>
                </a:moveTo>
                <a:lnTo>
                  <a:pt x="1714499" y="1092200"/>
                </a:lnTo>
                <a:lnTo>
                  <a:pt x="1663699" y="1092200"/>
                </a:lnTo>
                <a:lnTo>
                  <a:pt x="1663699" y="1104900"/>
                </a:lnTo>
                <a:lnTo>
                  <a:pt x="1714499" y="1104900"/>
                </a:lnTo>
                <a:close/>
              </a:path>
              <a:path w="4972050" h="1104900">
                <a:moveTo>
                  <a:pt x="1619249" y="1104900"/>
                </a:moveTo>
                <a:lnTo>
                  <a:pt x="1619249" y="1092200"/>
                </a:lnTo>
                <a:lnTo>
                  <a:pt x="1562099" y="1092200"/>
                </a:lnTo>
                <a:lnTo>
                  <a:pt x="1562099" y="1104900"/>
                </a:lnTo>
                <a:lnTo>
                  <a:pt x="1619249" y="1104900"/>
                </a:lnTo>
                <a:close/>
              </a:path>
              <a:path w="4972050" h="1104900">
                <a:moveTo>
                  <a:pt x="1517649" y="1104900"/>
                </a:moveTo>
                <a:lnTo>
                  <a:pt x="1517649" y="1092200"/>
                </a:lnTo>
                <a:lnTo>
                  <a:pt x="1466849" y="1092200"/>
                </a:lnTo>
                <a:lnTo>
                  <a:pt x="1466849" y="1104900"/>
                </a:lnTo>
                <a:lnTo>
                  <a:pt x="1517649" y="1104900"/>
                </a:lnTo>
                <a:close/>
              </a:path>
              <a:path w="4972050" h="1104900">
                <a:moveTo>
                  <a:pt x="1422399" y="1104900"/>
                </a:moveTo>
                <a:lnTo>
                  <a:pt x="1422399" y="1092200"/>
                </a:lnTo>
                <a:lnTo>
                  <a:pt x="1365249" y="1092200"/>
                </a:lnTo>
                <a:lnTo>
                  <a:pt x="1365249" y="1104900"/>
                </a:lnTo>
                <a:lnTo>
                  <a:pt x="1422399" y="1104900"/>
                </a:lnTo>
                <a:close/>
              </a:path>
              <a:path w="4972050" h="1104900">
                <a:moveTo>
                  <a:pt x="1327149" y="1104900"/>
                </a:moveTo>
                <a:lnTo>
                  <a:pt x="1327149" y="1092200"/>
                </a:lnTo>
                <a:lnTo>
                  <a:pt x="1269999" y="1092200"/>
                </a:lnTo>
                <a:lnTo>
                  <a:pt x="1269999" y="1104900"/>
                </a:lnTo>
                <a:lnTo>
                  <a:pt x="1327149" y="1104900"/>
                </a:lnTo>
                <a:close/>
              </a:path>
              <a:path w="4972050" h="1104900">
                <a:moveTo>
                  <a:pt x="1225549" y="1104900"/>
                </a:moveTo>
                <a:lnTo>
                  <a:pt x="1225549" y="1092200"/>
                </a:lnTo>
                <a:lnTo>
                  <a:pt x="1168399" y="1092200"/>
                </a:lnTo>
                <a:lnTo>
                  <a:pt x="1168399" y="1104900"/>
                </a:lnTo>
                <a:lnTo>
                  <a:pt x="1225549" y="1104900"/>
                </a:lnTo>
                <a:close/>
              </a:path>
              <a:path w="4972050" h="1104900">
                <a:moveTo>
                  <a:pt x="1130299" y="1104900"/>
                </a:moveTo>
                <a:lnTo>
                  <a:pt x="1130299" y="1092200"/>
                </a:lnTo>
                <a:lnTo>
                  <a:pt x="1073149" y="1092200"/>
                </a:lnTo>
                <a:lnTo>
                  <a:pt x="1073149" y="1104900"/>
                </a:lnTo>
                <a:lnTo>
                  <a:pt x="1130299" y="1104900"/>
                </a:lnTo>
                <a:close/>
              </a:path>
              <a:path w="4972050" h="1104900">
                <a:moveTo>
                  <a:pt x="1028699" y="1104900"/>
                </a:moveTo>
                <a:lnTo>
                  <a:pt x="1028699" y="1092200"/>
                </a:lnTo>
                <a:lnTo>
                  <a:pt x="977899" y="1092200"/>
                </a:lnTo>
                <a:lnTo>
                  <a:pt x="977899" y="1104900"/>
                </a:lnTo>
                <a:lnTo>
                  <a:pt x="1028699" y="1104900"/>
                </a:lnTo>
                <a:close/>
              </a:path>
              <a:path w="4972050" h="1104900">
                <a:moveTo>
                  <a:pt x="933449" y="1104900"/>
                </a:moveTo>
                <a:lnTo>
                  <a:pt x="933449" y="1092200"/>
                </a:lnTo>
                <a:lnTo>
                  <a:pt x="876299" y="1092200"/>
                </a:lnTo>
                <a:lnTo>
                  <a:pt x="876299" y="1104900"/>
                </a:lnTo>
                <a:lnTo>
                  <a:pt x="933449" y="1104900"/>
                </a:lnTo>
                <a:close/>
              </a:path>
              <a:path w="4972050" h="1104900">
                <a:moveTo>
                  <a:pt x="831849" y="1104900"/>
                </a:moveTo>
                <a:lnTo>
                  <a:pt x="831849" y="1092200"/>
                </a:lnTo>
                <a:lnTo>
                  <a:pt x="781049" y="1092200"/>
                </a:lnTo>
                <a:lnTo>
                  <a:pt x="781049" y="1104900"/>
                </a:lnTo>
                <a:lnTo>
                  <a:pt x="831849" y="1104900"/>
                </a:lnTo>
                <a:close/>
              </a:path>
              <a:path w="4972050" h="1104900">
                <a:moveTo>
                  <a:pt x="736599" y="1104900"/>
                </a:moveTo>
                <a:lnTo>
                  <a:pt x="736599" y="1092200"/>
                </a:lnTo>
                <a:lnTo>
                  <a:pt x="679449" y="1092200"/>
                </a:lnTo>
                <a:lnTo>
                  <a:pt x="679449" y="1104900"/>
                </a:lnTo>
                <a:lnTo>
                  <a:pt x="736599" y="1104900"/>
                </a:lnTo>
                <a:close/>
              </a:path>
              <a:path w="4972050" h="1104900">
                <a:moveTo>
                  <a:pt x="641349" y="1104900"/>
                </a:moveTo>
                <a:lnTo>
                  <a:pt x="641349" y="1092200"/>
                </a:lnTo>
                <a:lnTo>
                  <a:pt x="584199" y="1092200"/>
                </a:lnTo>
                <a:lnTo>
                  <a:pt x="584199" y="1104900"/>
                </a:lnTo>
                <a:lnTo>
                  <a:pt x="641349" y="1104900"/>
                </a:lnTo>
                <a:close/>
              </a:path>
              <a:path w="4972050" h="1104900">
                <a:moveTo>
                  <a:pt x="539749" y="1104900"/>
                </a:moveTo>
                <a:lnTo>
                  <a:pt x="539749" y="1092200"/>
                </a:lnTo>
                <a:lnTo>
                  <a:pt x="482599" y="1092200"/>
                </a:lnTo>
                <a:lnTo>
                  <a:pt x="482599" y="1104900"/>
                </a:lnTo>
                <a:lnTo>
                  <a:pt x="539749" y="1104900"/>
                </a:lnTo>
                <a:close/>
              </a:path>
              <a:path w="4972050" h="1104900">
                <a:moveTo>
                  <a:pt x="444499" y="1104900"/>
                </a:moveTo>
                <a:lnTo>
                  <a:pt x="444499" y="1092200"/>
                </a:lnTo>
                <a:lnTo>
                  <a:pt x="387349" y="1092200"/>
                </a:lnTo>
                <a:lnTo>
                  <a:pt x="387349" y="1104900"/>
                </a:lnTo>
                <a:lnTo>
                  <a:pt x="444499" y="1104900"/>
                </a:lnTo>
                <a:close/>
              </a:path>
              <a:path w="4972050" h="1104900">
                <a:moveTo>
                  <a:pt x="342899" y="1104900"/>
                </a:moveTo>
                <a:lnTo>
                  <a:pt x="342899" y="1092200"/>
                </a:lnTo>
                <a:lnTo>
                  <a:pt x="292099" y="1092200"/>
                </a:lnTo>
                <a:lnTo>
                  <a:pt x="292099" y="1104900"/>
                </a:lnTo>
                <a:lnTo>
                  <a:pt x="342899" y="1104900"/>
                </a:lnTo>
                <a:close/>
              </a:path>
              <a:path w="4972050" h="1104900">
                <a:moveTo>
                  <a:pt x="247650" y="1104900"/>
                </a:moveTo>
                <a:lnTo>
                  <a:pt x="247650" y="1092200"/>
                </a:lnTo>
                <a:lnTo>
                  <a:pt x="190500" y="1092200"/>
                </a:lnTo>
                <a:lnTo>
                  <a:pt x="190500" y="1104900"/>
                </a:lnTo>
                <a:lnTo>
                  <a:pt x="247650" y="1104900"/>
                </a:lnTo>
                <a:close/>
              </a:path>
              <a:path w="4972050" h="1104900">
                <a:moveTo>
                  <a:pt x="152400" y="1104900"/>
                </a:moveTo>
                <a:lnTo>
                  <a:pt x="152400" y="1092200"/>
                </a:lnTo>
                <a:lnTo>
                  <a:pt x="95250" y="1092200"/>
                </a:lnTo>
                <a:lnTo>
                  <a:pt x="95250" y="1104900"/>
                </a:lnTo>
                <a:lnTo>
                  <a:pt x="152400" y="11049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144654" y="3314700"/>
            <a:ext cx="4658360" cy="187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50" b="1" spc="-1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rr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0" dirty="0">
                <a:latin typeface="Palatino Linotype"/>
                <a:cs typeface="Palatino Linotype"/>
              </a:rPr>
              <a:t>ett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v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u="heavy" spc="-35" dirty="0">
                <a:latin typeface="Palatino Linotype"/>
                <a:cs typeface="Palatino Linotype"/>
              </a:rPr>
              <a:t>p</a:t>
            </a:r>
            <a:r>
              <a:rPr sz="1750" b="1" u="heavy" spc="15" dirty="0">
                <a:latin typeface="Palatino Linotype"/>
                <a:cs typeface="Palatino Linotype"/>
              </a:rPr>
              <a:t>er</a:t>
            </a:r>
            <a:r>
              <a:rPr sz="1750" b="1" u="heavy" spc="5" dirty="0">
                <a:latin typeface="Palatino Linotype"/>
                <a:cs typeface="Palatino Linotype"/>
              </a:rPr>
              <a:t>c</a:t>
            </a:r>
            <a:r>
              <a:rPr sz="1750" b="1" u="heavy" spc="25" dirty="0">
                <a:latin typeface="Palatino Linotype"/>
                <a:cs typeface="Palatino Linotype"/>
              </a:rPr>
              <a:t>e</a:t>
            </a:r>
            <a:r>
              <a:rPr sz="1750" b="1" u="heavy" spc="-35" dirty="0">
                <a:latin typeface="Palatino Linotype"/>
                <a:cs typeface="Palatino Linotype"/>
              </a:rPr>
              <a:t>p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15" dirty="0">
                <a:latin typeface="Palatino Linotype"/>
                <a:cs typeface="Palatino Linotype"/>
              </a:rPr>
              <a:t>t</a:t>
            </a:r>
            <a:r>
              <a:rPr sz="1750" b="1" u="heavy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er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od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450"/>
              </a:lnSpc>
              <a:spcBef>
                <a:spcPts val="30"/>
              </a:spcBef>
            </a:pPr>
            <a:endParaRPr sz="1450"/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1700"/>
              </a:lnSpc>
            </a:pPr>
            <a:endParaRPr sz="1700"/>
          </a:p>
          <a:p>
            <a:pPr marL="132715" marR="109855" algn="ctr">
              <a:lnSpc>
                <a:spcPts val="1900"/>
              </a:lnSpc>
            </a:pPr>
            <a:r>
              <a:rPr sz="1750" b="1" spc="-1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str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20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b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-10" dirty="0">
                <a:latin typeface="Palatino Linotype"/>
                <a:cs typeface="Palatino Linotype"/>
              </a:rPr>
              <a:t>e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du</a:t>
            </a:r>
            <a:r>
              <a:rPr sz="1750" b="1" spc="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0" dirty="0">
                <a:latin typeface="Palatino Linotype"/>
                <a:cs typeface="Palatino Linotype"/>
              </a:rPr>
              <a:t>tri 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st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ere</a:t>
            </a:r>
            <a:r>
              <a:rPr sz="1750" b="1" spc="-20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80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ll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tt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0" dirty="0">
                <a:latin typeface="Palatino Linotype"/>
                <a:cs typeface="Palatino Linotype"/>
              </a:rPr>
              <a:t>zza</a:t>
            </a:r>
            <a:r>
              <a:rPr sz="1750" b="1" spc="75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  <a:p>
            <a:pPr marL="2540" algn="ctr">
              <a:lnSpc>
                <a:spcPts val="1720"/>
              </a:lnSpc>
            </a:pPr>
            <a:r>
              <a:rPr sz="1750" i="1" spc="15" dirty="0">
                <a:latin typeface="Palatino Linotype"/>
                <a:cs typeface="Palatino Linotype"/>
              </a:rPr>
              <a:t>(es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80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25" dirty="0">
                <a:latin typeface="Palatino Linotype"/>
                <a:cs typeface="Palatino Linotype"/>
              </a:rPr>
              <a:t>p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15" dirty="0">
                <a:latin typeface="Palatino Linotype"/>
                <a:cs typeface="Palatino Linotype"/>
              </a:rPr>
              <a:t>st</a:t>
            </a:r>
            <a:r>
              <a:rPr sz="1750" i="1" dirty="0">
                <a:latin typeface="Palatino Linotype"/>
                <a:cs typeface="Palatino Linotype"/>
              </a:rPr>
              <a:t>a</a:t>
            </a:r>
            <a:r>
              <a:rPr sz="1750" i="1" spc="-6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25" dirty="0">
                <a:latin typeface="Palatino Linotype"/>
                <a:cs typeface="Palatino Linotype"/>
              </a:rPr>
              <a:t> 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25" dirty="0">
                <a:latin typeface="Palatino Linotype"/>
                <a:cs typeface="Palatino Linotype"/>
              </a:rPr>
              <a:t>g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st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20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I</a:t>
            </a:r>
            <a:r>
              <a:rPr sz="1750" i="1" spc="-370" dirty="0">
                <a:latin typeface="Palatino Linotype"/>
                <a:cs typeface="Palatino Linotype"/>
              </a:rPr>
              <a:t>V</a:t>
            </a:r>
            <a:r>
              <a:rPr sz="1750" i="1" dirty="0">
                <a:latin typeface="Palatino Linotype"/>
                <a:cs typeface="Palatino Linotype"/>
              </a:rPr>
              <a:t>A</a:t>
            </a:r>
            <a:r>
              <a:rPr sz="1750" i="1" spc="-55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i</a:t>
            </a:r>
            <a:r>
              <a:rPr sz="1750" i="1" spc="-35" dirty="0">
                <a:latin typeface="Palatino Linotype"/>
                <a:cs typeface="Palatino Linotype"/>
              </a:rPr>
              <a:t>n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15" dirty="0">
                <a:latin typeface="Palatino Linotype"/>
                <a:cs typeface="Palatino Linotype"/>
              </a:rPr>
              <a:t>etr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0" dirty="0">
                <a:latin typeface="Palatino Linotype"/>
                <a:cs typeface="Palatino Linotype"/>
              </a:rPr>
              <a:t>ile</a:t>
            </a:r>
            <a:r>
              <a:rPr sz="1750" i="1" spc="-5" dirty="0">
                <a:latin typeface="Palatino Linotype"/>
                <a:cs typeface="Palatino Linotype"/>
              </a:rPr>
              <a:t>,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spese</a:t>
            </a:r>
            <a:endParaRPr sz="1750">
              <a:latin typeface="Palatino Linotype"/>
              <a:cs typeface="Palatino Linotype"/>
            </a:endParaRPr>
          </a:p>
          <a:p>
            <a:pPr algn="ctr">
              <a:lnSpc>
                <a:spcPts val="2000"/>
              </a:lnSpc>
            </a:pP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0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rili</a:t>
            </a:r>
            <a:r>
              <a:rPr sz="1750" i="1" spc="-5" dirty="0">
                <a:latin typeface="Palatino Linotype"/>
                <a:cs typeface="Palatino Linotype"/>
              </a:rPr>
              <a:t>,</a:t>
            </a:r>
            <a:r>
              <a:rPr sz="1750" i="1" spc="-12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spes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i</a:t>
            </a:r>
            <a:r>
              <a:rPr sz="1750" i="1" spc="-35" dirty="0">
                <a:latin typeface="Palatino Linotype"/>
                <a:cs typeface="Palatino Linotype"/>
              </a:rPr>
              <a:t>n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0" dirty="0">
                <a:latin typeface="Palatino Linotype"/>
                <a:cs typeface="Palatino Linotype"/>
              </a:rPr>
              <a:t>e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0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tiv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70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do</a:t>
            </a:r>
            <a:r>
              <a:rPr sz="1750" i="1" spc="-25" dirty="0">
                <a:latin typeface="Palatino Linotype"/>
                <a:cs typeface="Palatino Linotype"/>
              </a:rPr>
              <a:t>cu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te)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157609" y="5340350"/>
            <a:ext cx="628650" cy="209550"/>
          </a:xfrm>
          <a:custGeom>
            <a:avLst/>
            <a:gdLst/>
            <a:ahLst/>
            <a:cxnLst/>
            <a:rect l="l" t="t" r="r" b="b"/>
            <a:pathLst>
              <a:path w="628650" h="209550">
                <a:moveTo>
                  <a:pt x="628650" y="6350"/>
                </a:moveTo>
                <a:lnTo>
                  <a:pt x="628650" y="0"/>
                </a:lnTo>
                <a:lnTo>
                  <a:pt x="0" y="0"/>
                </a:lnTo>
                <a:lnTo>
                  <a:pt x="0" y="88900"/>
                </a:lnTo>
                <a:lnTo>
                  <a:pt x="6349" y="88835"/>
                </a:lnTo>
                <a:lnTo>
                  <a:pt x="6349" y="6350"/>
                </a:lnTo>
                <a:lnTo>
                  <a:pt x="628650" y="6350"/>
                </a:lnTo>
                <a:close/>
              </a:path>
              <a:path w="628650" h="209550">
                <a:moveTo>
                  <a:pt x="628650" y="82550"/>
                </a:moveTo>
                <a:lnTo>
                  <a:pt x="628650" y="6350"/>
                </a:lnTo>
                <a:lnTo>
                  <a:pt x="6350" y="6350"/>
                </a:lnTo>
                <a:lnTo>
                  <a:pt x="6349" y="82550"/>
                </a:lnTo>
                <a:lnTo>
                  <a:pt x="628650" y="82550"/>
                </a:lnTo>
                <a:close/>
              </a:path>
              <a:path w="628650" h="209550">
                <a:moveTo>
                  <a:pt x="628650" y="82550"/>
                </a:moveTo>
                <a:lnTo>
                  <a:pt x="6349" y="82550"/>
                </a:lnTo>
                <a:lnTo>
                  <a:pt x="6349" y="88835"/>
                </a:lnTo>
                <a:lnTo>
                  <a:pt x="628650" y="82550"/>
                </a:lnTo>
                <a:close/>
              </a:path>
              <a:path w="628650" h="209550">
                <a:moveTo>
                  <a:pt x="628650" y="127000"/>
                </a:moveTo>
                <a:lnTo>
                  <a:pt x="628650" y="120650"/>
                </a:lnTo>
                <a:lnTo>
                  <a:pt x="0" y="120650"/>
                </a:lnTo>
                <a:lnTo>
                  <a:pt x="0" y="209550"/>
                </a:lnTo>
                <a:lnTo>
                  <a:pt x="6349" y="209485"/>
                </a:lnTo>
                <a:lnTo>
                  <a:pt x="6349" y="127000"/>
                </a:lnTo>
                <a:lnTo>
                  <a:pt x="628650" y="127000"/>
                </a:lnTo>
                <a:close/>
              </a:path>
              <a:path w="628650" h="209550">
                <a:moveTo>
                  <a:pt x="622300" y="127000"/>
                </a:moveTo>
                <a:lnTo>
                  <a:pt x="6349" y="127000"/>
                </a:lnTo>
                <a:lnTo>
                  <a:pt x="6349" y="196850"/>
                </a:lnTo>
                <a:lnTo>
                  <a:pt x="622300" y="127000"/>
                </a:lnTo>
                <a:close/>
              </a:path>
              <a:path w="628650" h="209550">
                <a:moveTo>
                  <a:pt x="628650" y="203200"/>
                </a:moveTo>
                <a:lnTo>
                  <a:pt x="6349" y="203200"/>
                </a:lnTo>
                <a:lnTo>
                  <a:pt x="6349" y="209485"/>
                </a:lnTo>
                <a:lnTo>
                  <a:pt x="628650" y="203200"/>
                </a:lnTo>
                <a:close/>
              </a:path>
              <a:path w="628650" h="209550">
                <a:moveTo>
                  <a:pt x="628650" y="203200"/>
                </a:moveTo>
                <a:lnTo>
                  <a:pt x="628650" y="127000"/>
                </a:lnTo>
                <a:lnTo>
                  <a:pt x="622299" y="127000"/>
                </a:lnTo>
                <a:lnTo>
                  <a:pt x="622300" y="203200"/>
                </a:lnTo>
                <a:lnTo>
                  <a:pt x="628650" y="2032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63959" y="5346700"/>
            <a:ext cx="615950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63959" y="5467350"/>
            <a:ext cx="615950" cy="76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60645" y="5340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63820" y="5343525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50" y="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82945" y="5340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63959" y="5426075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50" y="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60645" y="54610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63820" y="5464175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50" y="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82945" y="54610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63959" y="5543550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50" y="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95209" y="6445250"/>
            <a:ext cx="3022600" cy="1016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76159" y="6432550"/>
            <a:ext cx="3054350" cy="1047750"/>
          </a:xfrm>
          <a:custGeom>
            <a:avLst/>
            <a:gdLst/>
            <a:ahLst/>
            <a:cxnLst/>
            <a:rect l="l" t="t" r="r" b="b"/>
            <a:pathLst>
              <a:path w="3054350" h="1047750">
                <a:moveTo>
                  <a:pt x="3054350" y="1035049"/>
                </a:moveTo>
                <a:lnTo>
                  <a:pt x="3054350" y="6349"/>
                </a:lnTo>
                <a:lnTo>
                  <a:pt x="3048000" y="0"/>
                </a:lnTo>
                <a:lnTo>
                  <a:pt x="6349" y="0"/>
                </a:lnTo>
                <a:lnTo>
                  <a:pt x="0" y="6350"/>
                </a:lnTo>
                <a:lnTo>
                  <a:pt x="62" y="1029848"/>
                </a:lnTo>
                <a:lnTo>
                  <a:pt x="5322" y="1041278"/>
                </a:lnTo>
                <a:lnTo>
                  <a:pt x="19050" y="1047750"/>
                </a:lnTo>
                <a:lnTo>
                  <a:pt x="19050" y="25400"/>
                </a:lnTo>
                <a:lnTo>
                  <a:pt x="31750" y="12699"/>
                </a:lnTo>
                <a:lnTo>
                  <a:pt x="31750" y="25400"/>
                </a:lnTo>
                <a:lnTo>
                  <a:pt x="3022600" y="25399"/>
                </a:lnTo>
                <a:lnTo>
                  <a:pt x="3022600" y="12699"/>
                </a:lnTo>
                <a:lnTo>
                  <a:pt x="3041650" y="25399"/>
                </a:lnTo>
                <a:lnTo>
                  <a:pt x="3041650" y="1047749"/>
                </a:lnTo>
                <a:lnTo>
                  <a:pt x="3048000" y="1047749"/>
                </a:lnTo>
                <a:lnTo>
                  <a:pt x="3054350" y="1035049"/>
                </a:lnTo>
                <a:close/>
              </a:path>
              <a:path w="3054350" h="1047750">
                <a:moveTo>
                  <a:pt x="31750" y="25400"/>
                </a:moveTo>
                <a:lnTo>
                  <a:pt x="31750" y="12699"/>
                </a:lnTo>
                <a:lnTo>
                  <a:pt x="19050" y="25400"/>
                </a:lnTo>
                <a:lnTo>
                  <a:pt x="31750" y="25400"/>
                </a:lnTo>
                <a:close/>
              </a:path>
              <a:path w="3054350" h="1047750">
                <a:moveTo>
                  <a:pt x="31750" y="1016000"/>
                </a:moveTo>
                <a:lnTo>
                  <a:pt x="31750" y="25400"/>
                </a:lnTo>
                <a:lnTo>
                  <a:pt x="19050" y="25400"/>
                </a:lnTo>
                <a:lnTo>
                  <a:pt x="19050" y="1016000"/>
                </a:lnTo>
                <a:lnTo>
                  <a:pt x="31750" y="1016000"/>
                </a:lnTo>
                <a:close/>
              </a:path>
              <a:path w="3054350" h="1047750">
                <a:moveTo>
                  <a:pt x="3041650" y="1015999"/>
                </a:moveTo>
                <a:lnTo>
                  <a:pt x="19050" y="1016000"/>
                </a:lnTo>
                <a:lnTo>
                  <a:pt x="31750" y="1028700"/>
                </a:lnTo>
                <a:lnTo>
                  <a:pt x="31750" y="1047750"/>
                </a:lnTo>
                <a:lnTo>
                  <a:pt x="3022600" y="1047749"/>
                </a:lnTo>
                <a:lnTo>
                  <a:pt x="3022600" y="1028699"/>
                </a:lnTo>
                <a:lnTo>
                  <a:pt x="3041650" y="1015999"/>
                </a:lnTo>
                <a:close/>
              </a:path>
              <a:path w="3054350" h="1047750">
                <a:moveTo>
                  <a:pt x="31750" y="1047750"/>
                </a:moveTo>
                <a:lnTo>
                  <a:pt x="31750" y="1028700"/>
                </a:lnTo>
                <a:lnTo>
                  <a:pt x="19050" y="1016000"/>
                </a:lnTo>
                <a:lnTo>
                  <a:pt x="19050" y="1047750"/>
                </a:lnTo>
                <a:lnTo>
                  <a:pt x="31750" y="1047750"/>
                </a:lnTo>
                <a:close/>
              </a:path>
              <a:path w="3054350" h="1047750">
                <a:moveTo>
                  <a:pt x="3041650" y="25399"/>
                </a:moveTo>
                <a:lnTo>
                  <a:pt x="3022600" y="12699"/>
                </a:lnTo>
                <a:lnTo>
                  <a:pt x="3022600" y="25399"/>
                </a:lnTo>
                <a:lnTo>
                  <a:pt x="3041650" y="25399"/>
                </a:lnTo>
                <a:close/>
              </a:path>
              <a:path w="3054350" h="1047750">
                <a:moveTo>
                  <a:pt x="3041650" y="1015999"/>
                </a:moveTo>
                <a:lnTo>
                  <a:pt x="3041650" y="25399"/>
                </a:lnTo>
                <a:lnTo>
                  <a:pt x="3022600" y="25399"/>
                </a:lnTo>
                <a:lnTo>
                  <a:pt x="3022600" y="1015999"/>
                </a:lnTo>
                <a:lnTo>
                  <a:pt x="3041650" y="1015999"/>
                </a:lnTo>
                <a:close/>
              </a:path>
              <a:path w="3054350" h="1047750">
                <a:moveTo>
                  <a:pt x="3041650" y="1047749"/>
                </a:moveTo>
                <a:lnTo>
                  <a:pt x="3041650" y="1015999"/>
                </a:lnTo>
                <a:lnTo>
                  <a:pt x="3022600" y="1028699"/>
                </a:lnTo>
                <a:lnTo>
                  <a:pt x="3022600" y="1047749"/>
                </a:lnTo>
                <a:lnTo>
                  <a:pt x="3041650" y="1047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417454" y="6460020"/>
            <a:ext cx="2560320" cy="9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89700"/>
              </a:lnSpc>
            </a:pPr>
            <a:r>
              <a:rPr sz="1750" spc="-30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ei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9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dirty="0">
                <a:latin typeface="Palatino Linotype"/>
                <a:cs typeface="Palatino Linotype"/>
              </a:rPr>
              <a:t>a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4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5" dirty="0">
                <a:latin typeface="Palatino Linotype"/>
                <a:cs typeface="Palatino Linotype"/>
              </a:rPr>
              <a:t>esso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65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719459" y="6642100"/>
            <a:ext cx="254000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19459" y="6604000"/>
            <a:ext cx="254000" cy="679450"/>
          </a:xfrm>
          <a:custGeom>
            <a:avLst/>
            <a:gdLst/>
            <a:ahLst/>
            <a:cxnLst/>
            <a:rect l="l" t="t" r="r" b="b"/>
            <a:pathLst>
              <a:path w="254000" h="679450">
                <a:moveTo>
                  <a:pt x="13854" y="19050"/>
                </a:moveTo>
                <a:lnTo>
                  <a:pt x="0" y="0"/>
                </a:lnTo>
                <a:lnTo>
                  <a:pt x="0" y="12699"/>
                </a:lnTo>
                <a:lnTo>
                  <a:pt x="6350" y="12699"/>
                </a:lnTo>
                <a:lnTo>
                  <a:pt x="6350" y="19050"/>
                </a:lnTo>
                <a:lnTo>
                  <a:pt x="13854" y="19050"/>
                </a:lnTo>
                <a:close/>
              </a:path>
              <a:path w="254000" h="679450">
                <a:moveTo>
                  <a:pt x="6350" y="19050"/>
                </a:moveTo>
                <a:lnTo>
                  <a:pt x="6350" y="12699"/>
                </a:lnTo>
                <a:lnTo>
                  <a:pt x="0" y="12699"/>
                </a:lnTo>
                <a:lnTo>
                  <a:pt x="4672" y="19050"/>
                </a:lnTo>
                <a:lnTo>
                  <a:pt x="6350" y="19050"/>
                </a:lnTo>
                <a:close/>
              </a:path>
              <a:path w="254000" h="679450">
                <a:moveTo>
                  <a:pt x="4672" y="19050"/>
                </a:moveTo>
                <a:lnTo>
                  <a:pt x="0" y="12699"/>
                </a:lnTo>
                <a:lnTo>
                  <a:pt x="0" y="177799"/>
                </a:lnTo>
                <a:lnTo>
                  <a:pt x="0" y="19050"/>
                </a:lnTo>
                <a:lnTo>
                  <a:pt x="4672" y="19050"/>
                </a:lnTo>
                <a:close/>
              </a:path>
              <a:path w="254000" h="679450">
                <a:moveTo>
                  <a:pt x="152399" y="209549"/>
                </a:moveTo>
                <a:lnTo>
                  <a:pt x="13854" y="19050"/>
                </a:lnTo>
                <a:lnTo>
                  <a:pt x="6350" y="19050"/>
                </a:lnTo>
                <a:lnTo>
                  <a:pt x="19050" y="31750"/>
                </a:lnTo>
                <a:lnTo>
                  <a:pt x="19050" y="38588"/>
                </a:lnTo>
                <a:lnTo>
                  <a:pt x="23363" y="44450"/>
                </a:lnTo>
                <a:lnTo>
                  <a:pt x="25400" y="44450"/>
                </a:lnTo>
                <a:lnTo>
                  <a:pt x="38100" y="57150"/>
                </a:lnTo>
                <a:lnTo>
                  <a:pt x="38100" y="64477"/>
                </a:lnTo>
                <a:lnTo>
                  <a:pt x="42053" y="69850"/>
                </a:lnTo>
                <a:lnTo>
                  <a:pt x="44450" y="69850"/>
                </a:lnTo>
                <a:lnTo>
                  <a:pt x="57150" y="82550"/>
                </a:lnTo>
                <a:lnTo>
                  <a:pt x="57150" y="90365"/>
                </a:lnTo>
                <a:lnTo>
                  <a:pt x="60744" y="95250"/>
                </a:lnTo>
                <a:lnTo>
                  <a:pt x="63500" y="95250"/>
                </a:lnTo>
                <a:lnTo>
                  <a:pt x="76200" y="107950"/>
                </a:lnTo>
                <a:lnTo>
                  <a:pt x="76200" y="116253"/>
                </a:lnTo>
                <a:lnTo>
                  <a:pt x="79434" y="120650"/>
                </a:lnTo>
                <a:lnTo>
                  <a:pt x="82550" y="120650"/>
                </a:lnTo>
                <a:lnTo>
                  <a:pt x="95250" y="133350"/>
                </a:lnTo>
                <a:lnTo>
                  <a:pt x="95250" y="142142"/>
                </a:lnTo>
                <a:lnTo>
                  <a:pt x="98125" y="146049"/>
                </a:lnTo>
                <a:lnTo>
                  <a:pt x="101600" y="146049"/>
                </a:lnTo>
                <a:lnTo>
                  <a:pt x="114300" y="158749"/>
                </a:lnTo>
                <a:lnTo>
                  <a:pt x="114300" y="168030"/>
                </a:lnTo>
                <a:lnTo>
                  <a:pt x="116816" y="171449"/>
                </a:lnTo>
                <a:lnTo>
                  <a:pt x="120650" y="171449"/>
                </a:lnTo>
                <a:lnTo>
                  <a:pt x="133350" y="184149"/>
                </a:lnTo>
                <a:lnTo>
                  <a:pt x="133350" y="193919"/>
                </a:lnTo>
                <a:lnTo>
                  <a:pt x="135506" y="196849"/>
                </a:lnTo>
                <a:lnTo>
                  <a:pt x="139700" y="196849"/>
                </a:lnTo>
                <a:lnTo>
                  <a:pt x="152399" y="209549"/>
                </a:lnTo>
                <a:close/>
              </a:path>
              <a:path w="254000" h="679450">
                <a:moveTo>
                  <a:pt x="247650" y="357822"/>
                </a:moveTo>
                <a:lnTo>
                  <a:pt x="247650" y="349250"/>
                </a:lnTo>
                <a:lnTo>
                  <a:pt x="242887" y="355599"/>
                </a:lnTo>
                <a:lnTo>
                  <a:pt x="241300" y="361950"/>
                </a:lnTo>
                <a:lnTo>
                  <a:pt x="228600" y="374650"/>
                </a:lnTo>
                <a:lnTo>
                  <a:pt x="222250" y="387349"/>
                </a:lnTo>
                <a:lnTo>
                  <a:pt x="209550" y="400049"/>
                </a:lnTo>
                <a:lnTo>
                  <a:pt x="203200" y="412750"/>
                </a:lnTo>
                <a:lnTo>
                  <a:pt x="190500" y="425450"/>
                </a:lnTo>
                <a:lnTo>
                  <a:pt x="184150" y="438150"/>
                </a:lnTo>
                <a:lnTo>
                  <a:pt x="171450" y="450850"/>
                </a:lnTo>
                <a:lnTo>
                  <a:pt x="165100" y="463550"/>
                </a:lnTo>
                <a:lnTo>
                  <a:pt x="152400" y="476250"/>
                </a:lnTo>
                <a:lnTo>
                  <a:pt x="146050" y="488950"/>
                </a:lnTo>
                <a:lnTo>
                  <a:pt x="133350" y="501650"/>
                </a:lnTo>
                <a:lnTo>
                  <a:pt x="127000" y="514350"/>
                </a:lnTo>
                <a:lnTo>
                  <a:pt x="114300" y="527050"/>
                </a:lnTo>
                <a:lnTo>
                  <a:pt x="107950" y="539750"/>
                </a:lnTo>
                <a:lnTo>
                  <a:pt x="95250" y="552450"/>
                </a:lnTo>
                <a:lnTo>
                  <a:pt x="88900" y="565150"/>
                </a:lnTo>
                <a:lnTo>
                  <a:pt x="76200" y="577850"/>
                </a:lnTo>
                <a:lnTo>
                  <a:pt x="69850" y="590550"/>
                </a:lnTo>
                <a:lnTo>
                  <a:pt x="57150" y="603250"/>
                </a:lnTo>
                <a:lnTo>
                  <a:pt x="50800" y="615950"/>
                </a:lnTo>
                <a:lnTo>
                  <a:pt x="38100" y="628650"/>
                </a:lnTo>
                <a:lnTo>
                  <a:pt x="31750" y="641350"/>
                </a:lnTo>
                <a:lnTo>
                  <a:pt x="19050" y="654050"/>
                </a:lnTo>
                <a:lnTo>
                  <a:pt x="12700" y="666750"/>
                </a:lnTo>
                <a:lnTo>
                  <a:pt x="0" y="679450"/>
                </a:lnTo>
                <a:lnTo>
                  <a:pt x="9407" y="679450"/>
                </a:lnTo>
                <a:lnTo>
                  <a:pt x="247650" y="357822"/>
                </a:lnTo>
                <a:close/>
              </a:path>
              <a:path w="254000" h="679450">
                <a:moveTo>
                  <a:pt x="254000" y="349250"/>
                </a:moveTo>
                <a:lnTo>
                  <a:pt x="246911" y="339503"/>
                </a:lnTo>
                <a:lnTo>
                  <a:pt x="245280" y="346029"/>
                </a:lnTo>
                <a:lnTo>
                  <a:pt x="247650" y="349250"/>
                </a:lnTo>
                <a:lnTo>
                  <a:pt x="247650" y="357822"/>
                </a:lnTo>
                <a:lnTo>
                  <a:pt x="254000" y="349250"/>
                </a:lnTo>
                <a:close/>
              </a:path>
              <a:path w="254000" h="679450">
                <a:moveTo>
                  <a:pt x="169333" y="232832"/>
                </a:moveTo>
                <a:lnTo>
                  <a:pt x="152400" y="209550"/>
                </a:lnTo>
                <a:lnTo>
                  <a:pt x="152400" y="219807"/>
                </a:lnTo>
                <a:lnTo>
                  <a:pt x="154197" y="222250"/>
                </a:lnTo>
                <a:lnTo>
                  <a:pt x="158750" y="222250"/>
                </a:lnTo>
                <a:lnTo>
                  <a:pt x="169333" y="232832"/>
                </a:lnTo>
                <a:close/>
              </a:path>
              <a:path w="254000" h="679450">
                <a:moveTo>
                  <a:pt x="186266" y="256116"/>
                </a:moveTo>
                <a:lnTo>
                  <a:pt x="171450" y="235743"/>
                </a:lnTo>
                <a:lnTo>
                  <a:pt x="171450" y="245696"/>
                </a:lnTo>
                <a:lnTo>
                  <a:pt x="172887" y="247650"/>
                </a:lnTo>
                <a:lnTo>
                  <a:pt x="177800" y="247650"/>
                </a:lnTo>
                <a:lnTo>
                  <a:pt x="186266" y="256116"/>
                </a:lnTo>
                <a:close/>
              </a:path>
              <a:path w="254000" h="679450">
                <a:moveTo>
                  <a:pt x="203199" y="279399"/>
                </a:moveTo>
                <a:lnTo>
                  <a:pt x="190500" y="261937"/>
                </a:lnTo>
                <a:lnTo>
                  <a:pt x="190500" y="271584"/>
                </a:lnTo>
                <a:lnTo>
                  <a:pt x="191578" y="273050"/>
                </a:lnTo>
                <a:lnTo>
                  <a:pt x="196850" y="273050"/>
                </a:lnTo>
                <a:lnTo>
                  <a:pt x="203199" y="279399"/>
                </a:lnTo>
                <a:close/>
              </a:path>
              <a:path w="254000" h="679450">
                <a:moveTo>
                  <a:pt x="220133" y="302682"/>
                </a:moveTo>
                <a:lnTo>
                  <a:pt x="209550" y="288131"/>
                </a:lnTo>
                <a:lnTo>
                  <a:pt x="209550" y="297473"/>
                </a:lnTo>
                <a:lnTo>
                  <a:pt x="210268" y="298450"/>
                </a:lnTo>
                <a:lnTo>
                  <a:pt x="215900" y="298450"/>
                </a:lnTo>
                <a:lnTo>
                  <a:pt x="220133" y="302682"/>
                </a:lnTo>
                <a:close/>
              </a:path>
              <a:path w="254000" h="679450">
                <a:moveTo>
                  <a:pt x="237066" y="325966"/>
                </a:moveTo>
                <a:lnTo>
                  <a:pt x="228600" y="314325"/>
                </a:lnTo>
                <a:lnTo>
                  <a:pt x="228600" y="323361"/>
                </a:lnTo>
                <a:lnTo>
                  <a:pt x="228959" y="323850"/>
                </a:lnTo>
                <a:lnTo>
                  <a:pt x="234950" y="323850"/>
                </a:lnTo>
                <a:lnTo>
                  <a:pt x="237066" y="325966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65459" y="6781800"/>
            <a:ext cx="508000" cy="508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19459" y="6623050"/>
            <a:ext cx="120650" cy="1587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65459" y="6604000"/>
            <a:ext cx="508000" cy="692150"/>
          </a:xfrm>
          <a:custGeom>
            <a:avLst/>
            <a:gdLst/>
            <a:ahLst/>
            <a:cxnLst/>
            <a:rect l="l" t="t" r="r" b="b"/>
            <a:pathLst>
              <a:path w="508000" h="692150">
                <a:moveTo>
                  <a:pt x="6350" y="177800"/>
                </a:moveTo>
                <a:lnTo>
                  <a:pt x="0" y="177800"/>
                </a:lnTo>
                <a:lnTo>
                  <a:pt x="0" y="184150"/>
                </a:lnTo>
                <a:lnTo>
                  <a:pt x="6350" y="177800"/>
                </a:lnTo>
                <a:close/>
              </a:path>
              <a:path w="508000" h="692150">
                <a:moveTo>
                  <a:pt x="260350" y="184149"/>
                </a:moveTo>
                <a:lnTo>
                  <a:pt x="260350" y="21329"/>
                </a:lnTo>
                <a:lnTo>
                  <a:pt x="254000" y="12699"/>
                </a:lnTo>
                <a:lnTo>
                  <a:pt x="254000" y="177799"/>
                </a:lnTo>
                <a:lnTo>
                  <a:pt x="6350" y="177800"/>
                </a:lnTo>
                <a:lnTo>
                  <a:pt x="0" y="184150"/>
                </a:lnTo>
                <a:lnTo>
                  <a:pt x="260350" y="184149"/>
                </a:lnTo>
                <a:close/>
              </a:path>
              <a:path w="508000" h="692150">
                <a:moveTo>
                  <a:pt x="6350" y="514350"/>
                </a:moveTo>
                <a:lnTo>
                  <a:pt x="6350" y="184150"/>
                </a:lnTo>
                <a:lnTo>
                  <a:pt x="0" y="184150"/>
                </a:lnTo>
                <a:lnTo>
                  <a:pt x="0" y="514350"/>
                </a:lnTo>
                <a:lnTo>
                  <a:pt x="6350" y="514350"/>
                </a:lnTo>
                <a:close/>
              </a:path>
              <a:path w="508000" h="692150">
                <a:moveTo>
                  <a:pt x="260350" y="670983"/>
                </a:moveTo>
                <a:lnTo>
                  <a:pt x="260350" y="514350"/>
                </a:lnTo>
                <a:lnTo>
                  <a:pt x="0" y="514350"/>
                </a:lnTo>
                <a:lnTo>
                  <a:pt x="0" y="520700"/>
                </a:lnTo>
                <a:lnTo>
                  <a:pt x="254000" y="520700"/>
                </a:lnTo>
                <a:lnTo>
                  <a:pt x="254000" y="679450"/>
                </a:lnTo>
                <a:lnTo>
                  <a:pt x="260350" y="670983"/>
                </a:lnTo>
                <a:close/>
              </a:path>
              <a:path w="508000" h="692150">
                <a:moveTo>
                  <a:pt x="508000" y="349250"/>
                </a:moveTo>
                <a:lnTo>
                  <a:pt x="254000" y="0"/>
                </a:lnTo>
                <a:lnTo>
                  <a:pt x="254000" y="12699"/>
                </a:lnTo>
                <a:lnTo>
                  <a:pt x="260350" y="12699"/>
                </a:lnTo>
                <a:lnTo>
                  <a:pt x="260350" y="21329"/>
                </a:lnTo>
                <a:lnTo>
                  <a:pt x="501650" y="349250"/>
                </a:lnTo>
                <a:lnTo>
                  <a:pt x="501650" y="357822"/>
                </a:lnTo>
                <a:lnTo>
                  <a:pt x="508000" y="349250"/>
                </a:lnTo>
                <a:close/>
              </a:path>
              <a:path w="508000" h="692150">
                <a:moveTo>
                  <a:pt x="260350" y="21329"/>
                </a:moveTo>
                <a:lnTo>
                  <a:pt x="260350" y="12699"/>
                </a:lnTo>
                <a:lnTo>
                  <a:pt x="254000" y="12699"/>
                </a:lnTo>
                <a:lnTo>
                  <a:pt x="260350" y="21329"/>
                </a:lnTo>
                <a:close/>
              </a:path>
              <a:path w="508000" h="692150">
                <a:moveTo>
                  <a:pt x="501650" y="357822"/>
                </a:moveTo>
                <a:lnTo>
                  <a:pt x="501650" y="349250"/>
                </a:lnTo>
                <a:lnTo>
                  <a:pt x="254000" y="679450"/>
                </a:lnTo>
                <a:lnTo>
                  <a:pt x="259404" y="684854"/>
                </a:lnTo>
                <a:lnTo>
                  <a:pt x="501650" y="357822"/>
                </a:lnTo>
                <a:close/>
              </a:path>
              <a:path w="508000" h="692150">
                <a:moveTo>
                  <a:pt x="259404" y="684854"/>
                </a:moveTo>
                <a:lnTo>
                  <a:pt x="254000" y="679450"/>
                </a:lnTo>
                <a:lnTo>
                  <a:pt x="254000" y="692150"/>
                </a:lnTo>
                <a:lnTo>
                  <a:pt x="259404" y="684854"/>
                </a:lnTo>
                <a:close/>
              </a:path>
              <a:path w="508000" h="692150">
                <a:moveTo>
                  <a:pt x="260350" y="685800"/>
                </a:moveTo>
                <a:lnTo>
                  <a:pt x="260350" y="683577"/>
                </a:lnTo>
                <a:lnTo>
                  <a:pt x="259404" y="684854"/>
                </a:lnTo>
                <a:lnTo>
                  <a:pt x="260350" y="6858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14759" y="6477000"/>
            <a:ext cx="4552950" cy="939800"/>
          </a:xfrm>
          <a:custGeom>
            <a:avLst/>
            <a:gdLst/>
            <a:ahLst/>
            <a:cxnLst/>
            <a:rect l="l" t="t" r="r" b="b"/>
            <a:pathLst>
              <a:path w="4552950" h="939800">
                <a:moveTo>
                  <a:pt x="57150" y="939800"/>
                </a:moveTo>
                <a:lnTo>
                  <a:pt x="6350" y="927100"/>
                </a:lnTo>
                <a:lnTo>
                  <a:pt x="6350" y="857250"/>
                </a:lnTo>
                <a:lnTo>
                  <a:pt x="0" y="857250"/>
                </a:lnTo>
                <a:lnTo>
                  <a:pt x="0" y="939800"/>
                </a:lnTo>
                <a:lnTo>
                  <a:pt x="57150" y="939800"/>
                </a:lnTo>
                <a:close/>
              </a:path>
              <a:path w="4552950" h="939800">
                <a:moveTo>
                  <a:pt x="6350" y="793750"/>
                </a:moveTo>
                <a:lnTo>
                  <a:pt x="6350" y="711200"/>
                </a:lnTo>
                <a:lnTo>
                  <a:pt x="0" y="711200"/>
                </a:lnTo>
                <a:lnTo>
                  <a:pt x="0" y="793750"/>
                </a:lnTo>
                <a:lnTo>
                  <a:pt x="6350" y="793750"/>
                </a:lnTo>
                <a:close/>
              </a:path>
              <a:path w="4552950" h="939800">
                <a:moveTo>
                  <a:pt x="6350" y="647700"/>
                </a:moveTo>
                <a:lnTo>
                  <a:pt x="6350" y="558800"/>
                </a:lnTo>
                <a:lnTo>
                  <a:pt x="0" y="558800"/>
                </a:lnTo>
                <a:lnTo>
                  <a:pt x="0" y="647700"/>
                </a:lnTo>
                <a:lnTo>
                  <a:pt x="6350" y="647700"/>
                </a:lnTo>
                <a:close/>
              </a:path>
              <a:path w="4552950" h="939800">
                <a:moveTo>
                  <a:pt x="6350" y="495300"/>
                </a:moveTo>
                <a:lnTo>
                  <a:pt x="6350" y="412750"/>
                </a:lnTo>
                <a:lnTo>
                  <a:pt x="0" y="412750"/>
                </a:lnTo>
                <a:lnTo>
                  <a:pt x="0" y="495300"/>
                </a:lnTo>
                <a:lnTo>
                  <a:pt x="6350" y="495300"/>
                </a:lnTo>
                <a:close/>
              </a:path>
              <a:path w="4552950" h="939800">
                <a:moveTo>
                  <a:pt x="6350" y="349250"/>
                </a:moveTo>
                <a:lnTo>
                  <a:pt x="6350" y="266700"/>
                </a:lnTo>
                <a:lnTo>
                  <a:pt x="0" y="266700"/>
                </a:lnTo>
                <a:lnTo>
                  <a:pt x="0" y="349250"/>
                </a:lnTo>
                <a:lnTo>
                  <a:pt x="6350" y="349250"/>
                </a:lnTo>
                <a:close/>
              </a:path>
              <a:path w="4552950" h="939800">
                <a:moveTo>
                  <a:pt x="6350" y="203200"/>
                </a:moveTo>
                <a:lnTo>
                  <a:pt x="6350" y="120650"/>
                </a:lnTo>
                <a:lnTo>
                  <a:pt x="0" y="120650"/>
                </a:lnTo>
                <a:lnTo>
                  <a:pt x="0" y="203200"/>
                </a:lnTo>
                <a:lnTo>
                  <a:pt x="6350" y="203200"/>
                </a:lnTo>
                <a:close/>
              </a:path>
              <a:path w="4552950" h="939800">
                <a:moveTo>
                  <a:pt x="44450" y="12700"/>
                </a:moveTo>
                <a:lnTo>
                  <a:pt x="44450" y="0"/>
                </a:lnTo>
                <a:lnTo>
                  <a:pt x="0" y="0"/>
                </a:lnTo>
                <a:lnTo>
                  <a:pt x="0" y="57150"/>
                </a:lnTo>
                <a:lnTo>
                  <a:pt x="6350" y="57150"/>
                </a:lnTo>
                <a:lnTo>
                  <a:pt x="6350" y="12700"/>
                </a:lnTo>
                <a:lnTo>
                  <a:pt x="44450" y="12700"/>
                </a:lnTo>
                <a:close/>
              </a:path>
              <a:path w="4552950" h="939800">
                <a:moveTo>
                  <a:pt x="196850" y="12700"/>
                </a:moveTo>
                <a:lnTo>
                  <a:pt x="196850" y="0"/>
                </a:lnTo>
                <a:lnTo>
                  <a:pt x="107950" y="0"/>
                </a:lnTo>
                <a:lnTo>
                  <a:pt x="107950" y="12700"/>
                </a:lnTo>
                <a:lnTo>
                  <a:pt x="196850" y="12700"/>
                </a:lnTo>
                <a:close/>
              </a:path>
              <a:path w="4552950" h="939800">
                <a:moveTo>
                  <a:pt x="342900" y="12700"/>
                </a:moveTo>
                <a:lnTo>
                  <a:pt x="342900" y="0"/>
                </a:lnTo>
                <a:lnTo>
                  <a:pt x="260350" y="0"/>
                </a:lnTo>
                <a:lnTo>
                  <a:pt x="260350" y="12700"/>
                </a:lnTo>
                <a:lnTo>
                  <a:pt x="342900" y="12700"/>
                </a:lnTo>
                <a:close/>
              </a:path>
              <a:path w="4552950" h="939800">
                <a:moveTo>
                  <a:pt x="488950" y="12700"/>
                </a:moveTo>
                <a:lnTo>
                  <a:pt x="488950" y="0"/>
                </a:lnTo>
                <a:lnTo>
                  <a:pt x="406400" y="0"/>
                </a:lnTo>
                <a:lnTo>
                  <a:pt x="406400" y="12700"/>
                </a:lnTo>
                <a:lnTo>
                  <a:pt x="488950" y="12700"/>
                </a:lnTo>
                <a:close/>
              </a:path>
              <a:path w="4552950" h="939800">
                <a:moveTo>
                  <a:pt x="635000" y="12700"/>
                </a:moveTo>
                <a:lnTo>
                  <a:pt x="635000" y="0"/>
                </a:lnTo>
                <a:lnTo>
                  <a:pt x="552450" y="0"/>
                </a:lnTo>
                <a:lnTo>
                  <a:pt x="552450" y="12700"/>
                </a:lnTo>
                <a:lnTo>
                  <a:pt x="635000" y="12700"/>
                </a:lnTo>
                <a:close/>
              </a:path>
              <a:path w="4552950" h="939800">
                <a:moveTo>
                  <a:pt x="781050" y="12700"/>
                </a:moveTo>
                <a:lnTo>
                  <a:pt x="781050" y="0"/>
                </a:lnTo>
                <a:lnTo>
                  <a:pt x="698500" y="0"/>
                </a:lnTo>
                <a:lnTo>
                  <a:pt x="698500" y="12700"/>
                </a:lnTo>
                <a:lnTo>
                  <a:pt x="781050" y="12700"/>
                </a:lnTo>
                <a:close/>
              </a:path>
              <a:path w="4552950" h="939800">
                <a:moveTo>
                  <a:pt x="927100" y="12700"/>
                </a:moveTo>
                <a:lnTo>
                  <a:pt x="927100" y="0"/>
                </a:lnTo>
                <a:lnTo>
                  <a:pt x="844550" y="0"/>
                </a:lnTo>
                <a:lnTo>
                  <a:pt x="844550" y="12700"/>
                </a:lnTo>
                <a:lnTo>
                  <a:pt x="927100" y="12700"/>
                </a:lnTo>
                <a:close/>
              </a:path>
              <a:path w="4552950" h="939800">
                <a:moveTo>
                  <a:pt x="1073150" y="12700"/>
                </a:moveTo>
                <a:lnTo>
                  <a:pt x="1073150" y="0"/>
                </a:lnTo>
                <a:lnTo>
                  <a:pt x="990600" y="0"/>
                </a:lnTo>
                <a:lnTo>
                  <a:pt x="990600" y="12700"/>
                </a:lnTo>
                <a:lnTo>
                  <a:pt x="1073150" y="12700"/>
                </a:lnTo>
                <a:close/>
              </a:path>
              <a:path w="4552950" h="939800">
                <a:moveTo>
                  <a:pt x="1225550" y="12700"/>
                </a:moveTo>
                <a:lnTo>
                  <a:pt x="1225550" y="0"/>
                </a:lnTo>
                <a:lnTo>
                  <a:pt x="1136650" y="0"/>
                </a:lnTo>
                <a:lnTo>
                  <a:pt x="1136650" y="12700"/>
                </a:lnTo>
                <a:lnTo>
                  <a:pt x="1225550" y="12700"/>
                </a:lnTo>
                <a:close/>
              </a:path>
              <a:path w="4552950" h="939800">
                <a:moveTo>
                  <a:pt x="1371599" y="12700"/>
                </a:moveTo>
                <a:lnTo>
                  <a:pt x="1371599" y="0"/>
                </a:lnTo>
                <a:lnTo>
                  <a:pt x="1289049" y="0"/>
                </a:lnTo>
                <a:lnTo>
                  <a:pt x="1289049" y="12700"/>
                </a:lnTo>
                <a:lnTo>
                  <a:pt x="1371599" y="12700"/>
                </a:lnTo>
                <a:close/>
              </a:path>
              <a:path w="4552950" h="939800">
                <a:moveTo>
                  <a:pt x="1517649" y="12700"/>
                </a:moveTo>
                <a:lnTo>
                  <a:pt x="1517649" y="0"/>
                </a:lnTo>
                <a:lnTo>
                  <a:pt x="1435099" y="0"/>
                </a:lnTo>
                <a:lnTo>
                  <a:pt x="1435099" y="12700"/>
                </a:lnTo>
                <a:lnTo>
                  <a:pt x="1517649" y="12700"/>
                </a:lnTo>
                <a:close/>
              </a:path>
              <a:path w="4552950" h="939800">
                <a:moveTo>
                  <a:pt x="1663699" y="12700"/>
                </a:moveTo>
                <a:lnTo>
                  <a:pt x="1663699" y="0"/>
                </a:lnTo>
                <a:lnTo>
                  <a:pt x="1581149" y="0"/>
                </a:lnTo>
                <a:lnTo>
                  <a:pt x="1581149" y="12700"/>
                </a:lnTo>
                <a:lnTo>
                  <a:pt x="1663699" y="12700"/>
                </a:lnTo>
                <a:close/>
              </a:path>
              <a:path w="4552950" h="939800">
                <a:moveTo>
                  <a:pt x="1809749" y="12700"/>
                </a:moveTo>
                <a:lnTo>
                  <a:pt x="1809749" y="0"/>
                </a:lnTo>
                <a:lnTo>
                  <a:pt x="1727199" y="0"/>
                </a:lnTo>
                <a:lnTo>
                  <a:pt x="1727199" y="12700"/>
                </a:lnTo>
                <a:lnTo>
                  <a:pt x="1809749" y="12700"/>
                </a:lnTo>
                <a:close/>
              </a:path>
              <a:path w="4552950" h="939800">
                <a:moveTo>
                  <a:pt x="1955799" y="12700"/>
                </a:moveTo>
                <a:lnTo>
                  <a:pt x="1955799" y="0"/>
                </a:lnTo>
                <a:lnTo>
                  <a:pt x="1873249" y="0"/>
                </a:lnTo>
                <a:lnTo>
                  <a:pt x="1873249" y="12700"/>
                </a:lnTo>
                <a:lnTo>
                  <a:pt x="1955799" y="12700"/>
                </a:lnTo>
                <a:close/>
              </a:path>
              <a:path w="4552950" h="939800">
                <a:moveTo>
                  <a:pt x="2101849" y="12700"/>
                </a:moveTo>
                <a:lnTo>
                  <a:pt x="2101849" y="0"/>
                </a:lnTo>
                <a:lnTo>
                  <a:pt x="2019299" y="0"/>
                </a:lnTo>
                <a:lnTo>
                  <a:pt x="2019299" y="12700"/>
                </a:lnTo>
                <a:lnTo>
                  <a:pt x="2101849" y="12700"/>
                </a:lnTo>
                <a:close/>
              </a:path>
              <a:path w="4552950" h="939800">
                <a:moveTo>
                  <a:pt x="2254249" y="12700"/>
                </a:moveTo>
                <a:lnTo>
                  <a:pt x="2254249" y="0"/>
                </a:lnTo>
                <a:lnTo>
                  <a:pt x="2165349" y="0"/>
                </a:lnTo>
                <a:lnTo>
                  <a:pt x="2165349" y="12700"/>
                </a:lnTo>
                <a:lnTo>
                  <a:pt x="2254249" y="12700"/>
                </a:lnTo>
                <a:close/>
              </a:path>
              <a:path w="4552950" h="939800">
                <a:moveTo>
                  <a:pt x="2400299" y="12700"/>
                </a:moveTo>
                <a:lnTo>
                  <a:pt x="2400299" y="0"/>
                </a:lnTo>
                <a:lnTo>
                  <a:pt x="2311399" y="0"/>
                </a:lnTo>
                <a:lnTo>
                  <a:pt x="2311399" y="12700"/>
                </a:lnTo>
                <a:lnTo>
                  <a:pt x="2400299" y="12700"/>
                </a:lnTo>
                <a:close/>
              </a:path>
              <a:path w="4552950" h="939800">
                <a:moveTo>
                  <a:pt x="2546349" y="12700"/>
                </a:moveTo>
                <a:lnTo>
                  <a:pt x="2546349" y="0"/>
                </a:lnTo>
                <a:lnTo>
                  <a:pt x="2463799" y="0"/>
                </a:lnTo>
                <a:lnTo>
                  <a:pt x="2463799" y="12700"/>
                </a:lnTo>
                <a:lnTo>
                  <a:pt x="2546349" y="12700"/>
                </a:lnTo>
                <a:close/>
              </a:path>
              <a:path w="4552950" h="939800">
                <a:moveTo>
                  <a:pt x="2692399" y="12700"/>
                </a:moveTo>
                <a:lnTo>
                  <a:pt x="2692399" y="0"/>
                </a:lnTo>
                <a:lnTo>
                  <a:pt x="2609849" y="0"/>
                </a:lnTo>
                <a:lnTo>
                  <a:pt x="2609849" y="12700"/>
                </a:lnTo>
                <a:lnTo>
                  <a:pt x="2692399" y="12700"/>
                </a:lnTo>
                <a:close/>
              </a:path>
              <a:path w="4552950" h="939800">
                <a:moveTo>
                  <a:pt x="2838449" y="12700"/>
                </a:moveTo>
                <a:lnTo>
                  <a:pt x="2838449" y="0"/>
                </a:lnTo>
                <a:lnTo>
                  <a:pt x="2755899" y="0"/>
                </a:lnTo>
                <a:lnTo>
                  <a:pt x="2755899" y="12700"/>
                </a:lnTo>
                <a:lnTo>
                  <a:pt x="2838449" y="12700"/>
                </a:lnTo>
                <a:close/>
              </a:path>
              <a:path w="4552950" h="939800">
                <a:moveTo>
                  <a:pt x="2984499" y="12700"/>
                </a:moveTo>
                <a:lnTo>
                  <a:pt x="2984499" y="0"/>
                </a:lnTo>
                <a:lnTo>
                  <a:pt x="2901949" y="0"/>
                </a:lnTo>
                <a:lnTo>
                  <a:pt x="2901949" y="12700"/>
                </a:lnTo>
                <a:lnTo>
                  <a:pt x="2984499" y="12700"/>
                </a:lnTo>
                <a:close/>
              </a:path>
              <a:path w="4552950" h="939800">
                <a:moveTo>
                  <a:pt x="3130549" y="12700"/>
                </a:moveTo>
                <a:lnTo>
                  <a:pt x="3130549" y="0"/>
                </a:lnTo>
                <a:lnTo>
                  <a:pt x="3047999" y="0"/>
                </a:lnTo>
                <a:lnTo>
                  <a:pt x="3047999" y="12700"/>
                </a:lnTo>
                <a:lnTo>
                  <a:pt x="3130549" y="12700"/>
                </a:lnTo>
                <a:close/>
              </a:path>
              <a:path w="4552950" h="939800">
                <a:moveTo>
                  <a:pt x="3282949" y="12700"/>
                </a:moveTo>
                <a:lnTo>
                  <a:pt x="3282949" y="0"/>
                </a:lnTo>
                <a:lnTo>
                  <a:pt x="3194049" y="0"/>
                </a:lnTo>
                <a:lnTo>
                  <a:pt x="3194049" y="12700"/>
                </a:lnTo>
                <a:lnTo>
                  <a:pt x="3282949" y="12700"/>
                </a:lnTo>
                <a:close/>
              </a:path>
              <a:path w="4552950" h="939800">
                <a:moveTo>
                  <a:pt x="3428999" y="12700"/>
                </a:moveTo>
                <a:lnTo>
                  <a:pt x="3428999" y="0"/>
                </a:lnTo>
                <a:lnTo>
                  <a:pt x="3340099" y="0"/>
                </a:lnTo>
                <a:lnTo>
                  <a:pt x="3340099" y="12700"/>
                </a:lnTo>
                <a:lnTo>
                  <a:pt x="3428999" y="12700"/>
                </a:lnTo>
                <a:close/>
              </a:path>
              <a:path w="4552950" h="939800">
                <a:moveTo>
                  <a:pt x="3575049" y="12700"/>
                </a:moveTo>
                <a:lnTo>
                  <a:pt x="3575049" y="0"/>
                </a:lnTo>
                <a:lnTo>
                  <a:pt x="3492499" y="0"/>
                </a:lnTo>
                <a:lnTo>
                  <a:pt x="3492499" y="12700"/>
                </a:lnTo>
                <a:lnTo>
                  <a:pt x="3575049" y="12700"/>
                </a:lnTo>
                <a:close/>
              </a:path>
              <a:path w="4552950" h="939800">
                <a:moveTo>
                  <a:pt x="3721099" y="12700"/>
                </a:moveTo>
                <a:lnTo>
                  <a:pt x="3721099" y="0"/>
                </a:lnTo>
                <a:lnTo>
                  <a:pt x="3638549" y="0"/>
                </a:lnTo>
                <a:lnTo>
                  <a:pt x="3638549" y="12700"/>
                </a:lnTo>
                <a:lnTo>
                  <a:pt x="3721099" y="12700"/>
                </a:lnTo>
                <a:close/>
              </a:path>
              <a:path w="4552950" h="939800">
                <a:moveTo>
                  <a:pt x="3867149" y="12700"/>
                </a:moveTo>
                <a:lnTo>
                  <a:pt x="3867149" y="0"/>
                </a:lnTo>
                <a:lnTo>
                  <a:pt x="3784599" y="0"/>
                </a:lnTo>
                <a:lnTo>
                  <a:pt x="3784599" y="12700"/>
                </a:lnTo>
                <a:lnTo>
                  <a:pt x="3867149" y="12700"/>
                </a:lnTo>
                <a:close/>
              </a:path>
              <a:path w="4552950" h="939800">
                <a:moveTo>
                  <a:pt x="4013199" y="12700"/>
                </a:moveTo>
                <a:lnTo>
                  <a:pt x="4013199" y="0"/>
                </a:lnTo>
                <a:lnTo>
                  <a:pt x="3930649" y="0"/>
                </a:lnTo>
                <a:lnTo>
                  <a:pt x="3930649" y="12700"/>
                </a:lnTo>
                <a:lnTo>
                  <a:pt x="4013199" y="12700"/>
                </a:lnTo>
                <a:close/>
              </a:path>
              <a:path w="4552950" h="939800">
                <a:moveTo>
                  <a:pt x="4159249" y="12700"/>
                </a:moveTo>
                <a:lnTo>
                  <a:pt x="4159249" y="0"/>
                </a:lnTo>
                <a:lnTo>
                  <a:pt x="4076699" y="0"/>
                </a:lnTo>
                <a:lnTo>
                  <a:pt x="4076699" y="12700"/>
                </a:lnTo>
                <a:lnTo>
                  <a:pt x="4159249" y="12700"/>
                </a:lnTo>
                <a:close/>
              </a:path>
              <a:path w="4552950" h="939800">
                <a:moveTo>
                  <a:pt x="4311649" y="12700"/>
                </a:moveTo>
                <a:lnTo>
                  <a:pt x="4311649" y="0"/>
                </a:lnTo>
                <a:lnTo>
                  <a:pt x="4222749" y="0"/>
                </a:lnTo>
                <a:lnTo>
                  <a:pt x="4222749" y="12700"/>
                </a:lnTo>
                <a:lnTo>
                  <a:pt x="4311649" y="12700"/>
                </a:lnTo>
                <a:close/>
              </a:path>
              <a:path w="4552950" h="939800">
                <a:moveTo>
                  <a:pt x="4457699" y="12700"/>
                </a:moveTo>
                <a:lnTo>
                  <a:pt x="4457699" y="0"/>
                </a:lnTo>
                <a:lnTo>
                  <a:pt x="4368799" y="0"/>
                </a:lnTo>
                <a:lnTo>
                  <a:pt x="4368799" y="12700"/>
                </a:lnTo>
                <a:lnTo>
                  <a:pt x="4457699" y="12700"/>
                </a:lnTo>
                <a:close/>
              </a:path>
              <a:path w="4552950" h="939800">
                <a:moveTo>
                  <a:pt x="4552949" y="12700"/>
                </a:moveTo>
                <a:lnTo>
                  <a:pt x="4552949" y="0"/>
                </a:lnTo>
                <a:lnTo>
                  <a:pt x="4521199" y="0"/>
                </a:lnTo>
                <a:lnTo>
                  <a:pt x="4521199" y="12700"/>
                </a:lnTo>
                <a:lnTo>
                  <a:pt x="4552949" y="12700"/>
                </a:lnTo>
                <a:close/>
              </a:path>
              <a:path w="4552950" h="939800">
                <a:moveTo>
                  <a:pt x="4552949" y="69850"/>
                </a:moveTo>
                <a:lnTo>
                  <a:pt x="4552949" y="12700"/>
                </a:lnTo>
                <a:lnTo>
                  <a:pt x="4540249" y="12700"/>
                </a:lnTo>
                <a:lnTo>
                  <a:pt x="4540249" y="69850"/>
                </a:lnTo>
                <a:lnTo>
                  <a:pt x="4552949" y="69850"/>
                </a:lnTo>
                <a:close/>
              </a:path>
              <a:path w="4552950" h="939800">
                <a:moveTo>
                  <a:pt x="4552949" y="939800"/>
                </a:moveTo>
                <a:lnTo>
                  <a:pt x="4552949" y="869950"/>
                </a:lnTo>
                <a:lnTo>
                  <a:pt x="4540249" y="869950"/>
                </a:lnTo>
                <a:lnTo>
                  <a:pt x="4540249" y="939800"/>
                </a:lnTo>
                <a:lnTo>
                  <a:pt x="4552949" y="939800"/>
                </a:lnTo>
                <a:close/>
              </a:path>
              <a:path w="4552950" h="939800">
                <a:moveTo>
                  <a:pt x="4552949" y="215900"/>
                </a:moveTo>
                <a:lnTo>
                  <a:pt x="4552949" y="133350"/>
                </a:lnTo>
                <a:lnTo>
                  <a:pt x="4540249" y="133350"/>
                </a:lnTo>
                <a:lnTo>
                  <a:pt x="4540249" y="215900"/>
                </a:lnTo>
                <a:lnTo>
                  <a:pt x="4552949" y="215900"/>
                </a:lnTo>
                <a:close/>
              </a:path>
              <a:path w="4552950" h="939800">
                <a:moveTo>
                  <a:pt x="4552949" y="368300"/>
                </a:moveTo>
                <a:lnTo>
                  <a:pt x="4552949" y="279400"/>
                </a:lnTo>
                <a:lnTo>
                  <a:pt x="4540249" y="279400"/>
                </a:lnTo>
                <a:lnTo>
                  <a:pt x="4540249" y="368300"/>
                </a:lnTo>
                <a:lnTo>
                  <a:pt x="4552949" y="368300"/>
                </a:lnTo>
                <a:close/>
              </a:path>
              <a:path w="4552950" h="939800">
                <a:moveTo>
                  <a:pt x="4552949" y="514350"/>
                </a:moveTo>
                <a:lnTo>
                  <a:pt x="4552949" y="425450"/>
                </a:lnTo>
                <a:lnTo>
                  <a:pt x="4540249" y="425450"/>
                </a:lnTo>
                <a:lnTo>
                  <a:pt x="4540249" y="514350"/>
                </a:lnTo>
                <a:lnTo>
                  <a:pt x="4552949" y="514350"/>
                </a:lnTo>
                <a:close/>
              </a:path>
              <a:path w="4552950" h="939800">
                <a:moveTo>
                  <a:pt x="4552949" y="660400"/>
                </a:moveTo>
                <a:lnTo>
                  <a:pt x="4552949" y="577850"/>
                </a:lnTo>
                <a:lnTo>
                  <a:pt x="4540249" y="577850"/>
                </a:lnTo>
                <a:lnTo>
                  <a:pt x="4540249" y="660400"/>
                </a:lnTo>
                <a:lnTo>
                  <a:pt x="4552949" y="660400"/>
                </a:lnTo>
                <a:close/>
              </a:path>
              <a:path w="4552950" h="939800">
                <a:moveTo>
                  <a:pt x="4552949" y="806450"/>
                </a:moveTo>
                <a:lnTo>
                  <a:pt x="4552949" y="723900"/>
                </a:lnTo>
                <a:lnTo>
                  <a:pt x="4540249" y="723900"/>
                </a:lnTo>
                <a:lnTo>
                  <a:pt x="4540249" y="806450"/>
                </a:lnTo>
                <a:lnTo>
                  <a:pt x="4552949" y="80645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21109" y="6489700"/>
            <a:ext cx="4533899" cy="927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14759" y="6477000"/>
            <a:ext cx="4552950" cy="952500"/>
          </a:xfrm>
          <a:custGeom>
            <a:avLst/>
            <a:gdLst/>
            <a:ahLst/>
            <a:cxnLst/>
            <a:rect l="l" t="t" r="r" b="b"/>
            <a:pathLst>
              <a:path w="4552950" h="952500">
                <a:moveTo>
                  <a:pt x="19050" y="927100"/>
                </a:moveTo>
                <a:lnTo>
                  <a:pt x="19050" y="857250"/>
                </a:lnTo>
                <a:lnTo>
                  <a:pt x="0" y="857250"/>
                </a:lnTo>
                <a:lnTo>
                  <a:pt x="0" y="939800"/>
                </a:lnTo>
                <a:lnTo>
                  <a:pt x="6350" y="939800"/>
                </a:lnTo>
                <a:lnTo>
                  <a:pt x="6350" y="927100"/>
                </a:lnTo>
                <a:lnTo>
                  <a:pt x="19050" y="927100"/>
                </a:lnTo>
                <a:close/>
              </a:path>
              <a:path w="4552950" h="952500">
                <a:moveTo>
                  <a:pt x="57150" y="952500"/>
                </a:moveTo>
                <a:lnTo>
                  <a:pt x="57150" y="927100"/>
                </a:lnTo>
                <a:lnTo>
                  <a:pt x="6350" y="927100"/>
                </a:lnTo>
                <a:lnTo>
                  <a:pt x="6350" y="939800"/>
                </a:lnTo>
                <a:lnTo>
                  <a:pt x="19050" y="939800"/>
                </a:lnTo>
                <a:lnTo>
                  <a:pt x="19050" y="952500"/>
                </a:lnTo>
                <a:lnTo>
                  <a:pt x="57150" y="952500"/>
                </a:lnTo>
                <a:close/>
              </a:path>
              <a:path w="4552950" h="952500">
                <a:moveTo>
                  <a:pt x="19050" y="952500"/>
                </a:moveTo>
                <a:lnTo>
                  <a:pt x="19050" y="939800"/>
                </a:lnTo>
                <a:lnTo>
                  <a:pt x="6350" y="939800"/>
                </a:lnTo>
                <a:lnTo>
                  <a:pt x="6350" y="952500"/>
                </a:lnTo>
                <a:lnTo>
                  <a:pt x="19050" y="952500"/>
                </a:lnTo>
                <a:close/>
              </a:path>
              <a:path w="4552950" h="952500">
                <a:moveTo>
                  <a:pt x="19050" y="793750"/>
                </a:moveTo>
                <a:lnTo>
                  <a:pt x="19050" y="711200"/>
                </a:lnTo>
                <a:lnTo>
                  <a:pt x="0" y="711200"/>
                </a:lnTo>
                <a:lnTo>
                  <a:pt x="0" y="793750"/>
                </a:lnTo>
                <a:lnTo>
                  <a:pt x="19050" y="793750"/>
                </a:lnTo>
                <a:close/>
              </a:path>
              <a:path w="4552950" h="952500">
                <a:moveTo>
                  <a:pt x="19050" y="647700"/>
                </a:moveTo>
                <a:lnTo>
                  <a:pt x="19050" y="558800"/>
                </a:lnTo>
                <a:lnTo>
                  <a:pt x="0" y="558800"/>
                </a:lnTo>
                <a:lnTo>
                  <a:pt x="0" y="647700"/>
                </a:lnTo>
                <a:lnTo>
                  <a:pt x="19050" y="647700"/>
                </a:lnTo>
                <a:close/>
              </a:path>
              <a:path w="4552950" h="952500">
                <a:moveTo>
                  <a:pt x="19050" y="495300"/>
                </a:moveTo>
                <a:lnTo>
                  <a:pt x="19050" y="412750"/>
                </a:lnTo>
                <a:lnTo>
                  <a:pt x="0" y="412750"/>
                </a:lnTo>
                <a:lnTo>
                  <a:pt x="0" y="495300"/>
                </a:lnTo>
                <a:lnTo>
                  <a:pt x="19050" y="495300"/>
                </a:lnTo>
                <a:close/>
              </a:path>
              <a:path w="4552950" h="952500">
                <a:moveTo>
                  <a:pt x="19050" y="349250"/>
                </a:moveTo>
                <a:lnTo>
                  <a:pt x="19050" y="266700"/>
                </a:lnTo>
                <a:lnTo>
                  <a:pt x="0" y="266700"/>
                </a:lnTo>
                <a:lnTo>
                  <a:pt x="0" y="349250"/>
                </a:lnTo>
                <a:lnTo>
                  <a:pt x="19050" y="349250"/>
                </a:lnTo>
                <a:close/>
              </a:path>
              <a:path w="4552950" h="952500">
                <a:moveTo>
                  <a:pt x="19050" y="203200"/>
                </a:moveTo>
                <a:lnTo>
                  <a:pt x="19050" y="120650"/>
                </a:lnTo>
                <a:lnTo>
                  <a:pt x="0" y="120650"/>
                </a:lnTo>
                <a:lnTo>
                  <a:pt x="0" y="203200"/>
                </a:lnTo>
                <a:lnTo>
                  <a:pt x="19050" y="203200"/>
                </a:lnTo>
                <a:close/>
              </a:path>
              <a:path w="4552950" h="952500">
                <a:moveTo>
                  <a:pt x="44450" y="25400"/>
                </a:moveTo>
                <a:lnTo>
                  <a:pt x="44450" y="0"/>
                </a:lnTo>
                <a:lnTo>
                  <a:pt x="0" y="0"/>
                </a:lnTo>
                <a:lnTo>
                  <a:pt x="0" y="57150"/>
                </a:lnTo>
                <a:lnTo>
                  <a:pt x="6350" y="57150"/>
                </a:lnTo>
                <a:lnTo>
                  <a:pt x="6350" y="25400"/>
                </a:lnTo>
                <a:lnTo>
                  <a:pt x="19050" y="12700"/>
                </a:lnTo>
                <a:lnTo>
                  <a:pt x="19050" y="25400"/>
                </a:lnTo>
                <a:lnTo>
                  <a:pt x="44450" y="25400"/>
                </a:lnTo>
                <a:close/>
              </a:path>
              <a:path w="4552950" h="952500">
                <a:moveTo>
                  <a:pt x="19050" y="25400"/>
                </a:moveTo>
                <a:lnTo>
                  <a:pt x="19050" y="12700"/>
                </a:lnTo>
                <a:lnTo>
                  <a:pt x="6350" y="25400"/>
                </a:lnTo>
                <a:lnTo>
                  <a:pt x="19050" y="25400"/>
                </a:lnTo>
                <a:close/>
              </a:path>
              <a:path w="4552950" h="952500">
                <a:moveTo>
                  <a:pt x="19050" y="57150"/>
                </a:moveTo>
                <a:lnTo>
                  <a:pt x="19050" y="25400"/>
                </a:lnTo>
                <a:lnTo>
                  <a:pt x="6350" y="25400"/>
                </a:lnTo>
                <a:lnTo>
                  <a:pt x="6350" y="57150"/>
                </a:lnTo>
                <a:lnTo>
                  <a:pt x="19050" y="57150"/>
                </a:lnTo>
                <a:close/>
              </a:path>
              <a:path w="4552950" h="952500">
                <a:moveTo>
                  <a:pt x="196850" y="25400"/>
                </a:moveTo>
                <a:lnTo>
                  <a:pt x="196850" y="0"/>
                </a:lnTo>
                <a:lnTo>
                  <a:pt x="107950" y="0"/>
                </a:lnTo>
                <a:lnTo>
                  <a:pt x="107950" y="25400"/>
                </a:lnTo>
                <a:lnTo>
                  <a:pt x="196850" y="25400"/>
                </a:lnTo>
                <a:close/>
              </a:path>
              <a:path w="4552950" h="952500">
                <a:moveTo>
                  <a:pt x="342900" y="25400"/>
                </a:moveTo>
                <a:lnTo>
                  <a:pt x="342900" y="0"/>
                </a:lnTo>
                <a:lnTo>
                  <a:pt x="260350" y="0"/>
                </a:lnTo>
                <a:lnTo>
                  <a:pt x="260350" y="25400"/>
                </a:lnTo>
                <a:lnTo>
                  <a:pt x="342900" y="25400"/>
                </a:lnTo>
                <a:close/>
              </a:path>
              <a:path w="4552950" h="952500">
                <a:moveTo>
                  <a:pt x="488950" y="25400"/>
                </a:moveTo>
                <a:lnTo>
                  <a:pt x="488950" y="0"/>
                </a:lnTo>
                <a:lnTo>
                  <a:pt x="406400" y="0"/>
                </a:lnTo>
                <a:lnTo>
                  <a:pt x="406400" y="25400"/>
                </a:lnTo>
                <a:lnTo>
                  <a:pt x="488950" y="25400"/>
                </a:lnTo>
                <a:close/>
              </a:path>
              <a:path w="4552950" h="952500">
                <a:moveTo>
                  <a:pt x="635000" y="25400"/>
                </a:moveTo>
                <a:lnTo>
                  <a:pt x="635000" y="0"/>
                </a:lnTo>
                <a:lnTo>
                  <a:pt x="552450" y="0"/>
                </a:lnTo>
                <a:lnTo>
                  <a:pt x="552450" y="25400"/>
                </a:lnTo>
                <a:lnTo>
                  <a:pt x="635000" y="25400"/>
                </a:lnTo>
                <a:close/>
              </a:path>
              <a:path w="4552950" h="952500">
                <a:moveTo>
                  <a:pt x="781050" y="25400"/>
                </a:moveTo>
                <a:lnTo>
                  <a:pt x="781050" y="0"/>
                </a:lnTo>
                <a:lnTo>
                  <a:pt x="698500" y="0"/>
                </a:lnTo>
                <a:lnTo>
                  <a:pt x="698500" y="25400"/>
                </a:lnTo>
                <a:lnTo>
                  <a:pt x="781050" y="25400"/>
                </a:lnTo>
                <a:close/>
              </a:path>
              <a:path w="4552950" h="952500">
                <a:moveTo>
                  <a:pt x="927100" y="25400"/>
                </a:moveTo>
                <a:lnTo>
                  <a:pt x="927100" y="0"/>
                </a:lnTo>
                <a:lnTo>
                  <a:pt x="844550" y="0"/>
                </a:lnTo>
                <a:lnTo>
                  <a:pt x="844550" y="25400"/>
                </a:lnTo>
                <a:lnTo>
                  <a:pt x="927100" y="25400"/>
                </a:lnTo>
                <a:close/>
              </a:path>
              <a:path w="4552950" h="952500">
                <a:moveTo>
                  <a:pt x="1073150" y="25400"/>
                </a:moveTo>
                <a:lnTo>
                  <a:pt x="1073150" y="0"/>
                </a:lnTo>
                <a:lnTo>
                  <a:pt x="990600" y="0"/>
                </a:lnTo>
                <a:lnTo>
                  <a:pt x="990600" y="25400"/>
                </a:lnTo>
                <a:lnTo>
                  <a:pt x="1073150" y="25400"/>
                </a:lnTo>
                <a:close/>
              </a:path>
              <a:path w="4552950" h="952500">
                <a:moveTo>
                  <a:pt x="1225550" y="25400"/>
                </a:moveTo>
                <a:lnTo>
                  <a:pt x="1225550" y="0"/>
                </a:lnTo>
                <a:lnTo>
                  <a:pt x="1136650" y="0"/>
                </a:lnTo>
                <a:lnTo>
                  <a:pt x="1136650" y="25400"/>
                </a:lnTo>
                <a:lnTo>
                  <a:pt x="1225550" y="25400"/>
                </a:lnTo>
                <a:close/>
              </a:path>
              <a:path w="4552950" h="952500">
                <a:moveTo>
                  <a:pt x="1371599" y="25400"/>
                </a:moveTo>
                <a:lnTo>
                  <a:pt x="1371599" y="0"/>
                </a:lnTo>
                <a:lnTo>
                  <a:pt x="1289049" y="0"/>
                </a:lnTo>
                <a:lnTo>
                  <a:pt x="1289049" y="25400"/>
                </a:lnTo>
                <a:lnTo>
                  <a:pt x="1371599" y="25400"/>
                </a:lnTo>
                <a:close/>
              </a:path>
              <a:path w="4552950" h="952500">
                <a:moveTo>
                  <a:pt x="1517649" y="25400"/>
                </a:moveTo>
                <a:lnTo>
                  <a:pt x="1517649" y="0"/>
                </a:lnTo>
                <a:lnTo>
                  <a:pt x="1435099" y="0"/>
                </a:lnTo>
                <a:lnTo>
                  <a:pt x="1435099" y="25400"/>
                </a:lnTo>
                <a:lnTo>
                  <a:pt x="1517649" y="25400"/>
                </a:lnTo>
                <a:close/>
              </a:path>
              <a:path w="4552950" h="952500">
                <a:moveTo>
                  <a:pt x="1663699" y="25400"/>
                </a:moveTo>
                <a:lnTo>
                  <a:pt x="1663699" y="0"/>
                </a:lnTo>
                <a:lnTo>
                  <a:pt x="1581149" y="0"/>
                </a:lnTo>
                <a:lnTo>
                  <a:pt x="1581149" y="25400"/>
                </a:lnTo>
                <a:lnTo>
                  <a:pt x="1663699" y="25400"/>
                </a:lnTo>
                <a:close/>
              </a:path>
              <a:path w="4552950" h="952500">
                <a:moveTo>
                  <a:pt x="1809749" y="25400"/>
                </a:moveTo>
                <a:lnTo>
                  <a:pt x="1809749" y="0"/>
                </a:lnTo>
                <a:lnTo>
                  <a:pt x="1727199" y="0"/>
                </a:lnTo>
                <a:lnTo>
                  <a:pt x="1727199" y="25400"/>
                </a:lnTo>
                <a:lnTo>
                  <a:pt x="1809749" y="25400"/>
                </a:lnTo>
                <a:close/>
              </a:path>
              <a:path w="4552950" h="952500">
                <a:moveTo>
                  <a:pt x="1955799" y="25400"/>
                </a:moveTo>
                <a:lnTo>
                  <a:pt x="1955799" y="0"/>
                </a:lnTo>
                <a:lnTo>
                  <a:pt x="1873249" y="0"/>
                </a:lnTo>
                <a:lnTo>
                  <a:pt x="1873249" y="25400"/>
                </a:lnTo>
                <a:lnTo>
                  <a:pt x="1955799" y="25400"/>
                </a:lnTo>
                <a:close/>
              </a:path>
              <a:path w="4552950" h="952500">
                <a:moveTo>
                  <a:pt x="2101849" y="25400"/>
                </a:moveTo>
                <a:lnTo>
                  <a:pt x="2101849" y="0"/>
                </a:lnTo>
                <a:lnTo>
                  <a:pt x="2019299" y="0"/>
                </a:lnTo>
                <a:lnTo>
                  <a:pt x="2019299" y="25400"/>
                </a:lnTo>
                <a:lnTo>
                  <a:pt x="2101849" y="25400"/>
                </a:lnTo>
                <a:close/>
              </a:path>
              <a:path w="4552950" h="952500">
                <a:moveTo>
                  <a:pt x="2254249" y="25400"/>
                </a:moveTo>
                <a:lnTo>
                  <a:pt x="2254249" y="0"/>
                </a:lnTo>
                <a:lnTo>
                  <a:pt x="2165349" y="0"/>
                </a:lnTo>
                <a:lnTo>
                  <a:pt x="2165349" y="25400"/>
                </a:lnTo>
                <a:lnTo>
                  <a:pt x="2254249" y="25400"/>
                </a:lnTo>
                <a:close/>
              </a:path>
              <a:path w="4552950" h="952500">
                <a:moveTo>
                  <a:pt x="2400299" y="25400"/>
                </a:moveTo>
                <a:lnTo>
                  <a:pt x="2400299" y="0"/>
                </a:lnTo>
                <a:lnTo>
                  <a:pt x="2311399" y="0"/>
                </a:lnTo>
                <a:lnTo>
                  <a:pt x="2311399" y="25400"/>
                </a:lnTo>
                <a:lnTo>
                  <a:pt x="2400299" y="25400"/>
                </a:lnTo>
                <a:close/>
              </a:path>
              <a:path w="4552950" h="952500">
                <a:moveTo>
                  <a:pt x="2546349" y="25400"/>
                </a:moveTo>
                <a:lnTo>
                  <a:pt x="2546349" y="0"/>
                </a:lnTo>
                <a:lnTo>
                  <a:pt x="2463799" y="0"/>
                </a:lnTo>
                <a:lnTo>
                  <a:pt x="2463799" y="25400"/>
                </a:lnTo>
                <a:lnTo>
                  <a:pt x="2546349" y="25400"/>
                </a:lnTo>
                <a:close/>
              </a:path>
              <a:path w="4552950" h="952500">
                <a:moveTo>
                  <a:pt x="2692399" y="25400"/>
                </a:moveTo>
                <a:lnTo>
                  <a:pt x="2692399" y="0"/>
                </a:lnTo>
                <a:lnTo>
                  <a:pt x="2609849" y="0"/>
                </a:lnTo>
                <a:lnTo>
                  <a:pt x="2609849" y="25400"/>
                </a:lnTo>
                <a:lnTo>
                  <a:pt x="2692399" y="25400"/>
                </a:lnTo>
                <a:close/>
              </a:path>
              <a:path w="4552950" h="952500">
                <a:moveTo>
                  <a:pt x="2838449" y="25400"/>
                </a:moveTo>
                <a:lnTo>
                  <a:pt x="2838449" y="0"/>
                </a:lnTo>
                <a:lnTo>
                  <a:pt x="2755899" y="0"/>
                </a:lnTo>
                <a:lnTo>
                  <a:pt x="2755899" y="25400"/>
                </a:lnTo>
                <a:lnTo>
                  <a:pt x="2838449" y="25400"/>
                </a:lnTo>
                <a:close/>
              </a:path>
              <a:path w="4552950" h="952500">
                <a:moveTo>
                  <a:pt x="2984499" y="25400"/>
                </a:moveTo>
                <a:lnTo>
                  <a:pt x="2984499" y="0"/>
                </a:lnTo>
                <a:lnTo>
                  <a:pt x="2901949" y="0"/>
                </a:lnTo>
                <a:lnTo>
                  <a:pt x="2901949" y="25400"/>
                </a:lnTo>
                <a:lnTo>
                  <a:pt x="2984499" y="25400"/>
                </a:lnTo>
                <a:close/>
              </a:path>
              <a:path w="4552950" h="952500">
                <a:moveTo>
                  <a:pt x="3130549" y="25400"/>
                </a:moveTo>
                <a:lnTo>
                  <a:pt x="3130549" y="0"/>
                </a:lnTo>
                <a:lnTo>
                  <a:pt x="3047999" y="0"/>
                </a:lnTo>
                <a:lnTo>
                  <a:pt x="3047999" y="25400"/>
                </a:lnTo>
                <a:lnTo>
                  <a:pt x="3130549" y="25400"/>
                </a:lnTo>
                <a:close/>
              </a:path>
              <a:path w="4552950" h="952500">
                <a:moveTo>
                  <a:pt x="3282949" y="25400"/>
                </a:moveTo>
                <a:lnTo>
                  <a:pt x="3282949" y="0"/>
                </a:lnTo>
                <a:lnTo>
                  <a:pt x="3194049" y="0"/>
                </a:lnTo>
                <a:lnTo>
                  <a:pt x="3194049" y="25400"/>
                </a:lnTo>
                <a:lnTo>
                  <a:pt x="3282949" y="25400"/>
                </a:lnTo>
                <a:close/>
              </a:path>
              <a:path w="4552950" h="952500">
                <a:moveTo>
                  <a:pt x="3428999" y="25400"/>
                </a:moveTo>
                <a:lnTo>
                  <a:pt x="3428999" y="0"/>
                </a:lnTo>
                <a:lnTo>
                  <a:pt x="3340099" y="0"/>
                </a:lnTo>
                <a:lnTo>
                  <a:pt x="3340099" y="25400"/>
                </a:lnTo>
                <a:lnTo>
                  <a:pt x="3428999" y="25400"/>
                </a:lnTo>
                <a:close/>
              </a:path>
              <a:path w="4552950" h="952500">
                <a:moveTo>
                  <a:pt x="3575049" y="25400"/>
                </a:moveTo>
                <a:lnTo>
                  <a:pt x="3575049" y="0"/>
                </a:lnTo>
                <a:lnTo>
                  <a:pt x="3492499" y="0"/>
                </a:lnTo>
                <a:lnTo>
                  <a:pt x="3492499" y="25400"/>
                </a:lnTo>
                <a:lnTo>
                  <a:pt x="3575049" y="25400"/>
                </a:lnTo>
                <a:close/>
              </a:path>
              <a:path w="4552950" h="952500">
                <a:moveTo>
                  <a:pt x="3721099" y="25400"/>
                </a:moveTo>
                <a:lnTo>
                  <a:pt x="3721099" y="0"/>
                </a:lnTo>
                <a:lnTo>
                  <a:pt x="3638549" y="0"/>
                </a:lnTo>
                <a:lnTo>
                  <a:pt x="3638549" y="25400"/>
                </a:lnTo>
                <a:lnTo>
                  <a:pt x="3721099" y="25400"/>
                </a:lnTo>
                <a:close/>
              </a:path>
              <a:path w="4552950" h="952500">
                <a:moveTo>
                  <a:pt x="3867149" y="25400"/>
                </a:moveTo>
                <a:lnTo>
                  <a:pt x="3867149" y="0"/>
                </a:lnTo>
                <a:lnTo>
                  <a:pt x="3784599" y="0"/>
                </a:lnTo>
                <a:lnTo>
                  <a:pt x="3784599" y="25400"/>
                </a:lnTo>
                <a:lnTo>
                  <a:pt x="3867149" y="25400"/>
                </a:lnTo>
                <a:close/>
              </a:path>
              <a:path w="4552950" h="952500">
                <a:moveTo>
                  <a:pt x="4013199" y="25400"/>
                </a:moveTo>
                <a:lnTo>
                  <a:pt x="4013199" y="0"/>
                </a:lnTo>
                <a:lnTo>
                  <a:pt x="3930649" y="0"/>
                </a:lnTo>
                <a:lnTo>
                  <a:pt x="3930649" y="25400"/>
                </a:lnTo>
                <a:lnTo>
                  <a:pt x="4013199" y="25400"/>
                </a:lnTo>
                <a:close/>
              </a:path>
              <a:path w="4552950" h="952500">
                <a:moveTo>
                  <a:pt x="4159249" y="25400"/>
                </a:moveTo>
                <a:lnTo>
                  <a:pt x="4159249" y="0"/>
                </a:lnTo>
                <a:lnTo>
                  <a:pt x="4076699" y="0"/>
                </a:lnTo>
                <a:lnTo>
                  <a:pt x="4076699" y="25400"/>
                </a:lnTo>
                <a:lnTo>
                  <a:pt x="4159249" y="25400"/>
                </a:lnTo>
                <a:close/>
              </a:path>
              <a:path w="4552950" h="952500">
                <a:moveTo>
                  <a:pt x="4311649" y="25400"/>
                </a:moveTo>
                <a:lnTo>
                  <a:pt x="4311649" y="0"/>
                </a:lnTo>
                <a:lnTo>
                  <a:pt x="4222749" y="0"/>
                </a:lnTo>
                <a:lnTo>
                  <a:pt x="4222749" y="25400"/>
                </a:lnTo>
                <a:lnTo>
                  <a:pt x="4311649" y="25400"/>
                </a:lnTo>
                <a:close/>
              </a:path>
              <a:path w="4552950" h="952500">
                <a:moveTo>
                  <a:pt x="4457699" y="25400"/>
                </a:moveTo>
                <a:lnTo>
                  <a:pt x="4457699" y="0"/>
                </a:lnTo>
                <a:lnTo>
                  <a:pt x="4368799" y="0"/>
                </a:lnTo>
                <a:lnTo>
                  <a:pt x="4368799" y="25400"/>
                </a:lnTo>
                <a:lnTo>
                  <a:pt x="4457699" y="25400"/>
                </a:lnTo>
                <a:close/>
              </a:path>
              <a:path w="4552950" h="952500">
                <a:moveTo>
                  <a:pt x="4552949" y="69850"/>
                </a:moveTo>
                <a:lnTo>
                  <a:pt x="4552949" y="0"/>
                </a:lnTo>
                <a:lnTo>
                  <a:pt x="4521199" y="0"/>
                </a:lnTo>
                <a:lnTo>
                  <a:pt x="4521199" y="25400"/>
                </a:lnTo>
                <a:lnTo>
                  <a:pt x="4533899" y="25400"/>
                </a:lnTo>
                <a:lnTo>
                  <a:pt x="4533899" y="12700"/>
                </a:lnTo>
                <a:lnTo>
                  <a:pt x="4540249" y="25400"/>
                </a:lnTo>
                <a:lnTo>
                  <a:pt x="4540249" y="69850"/>
                </a:lnTo>
                <a:lnTo>
                  <a:pt x="4552949" y="69850"/>
                </a:lnTo>
                <a:close/>
              </a:path>
              <a:path w="4552950" h="952500">
                <a:moveTo>
                  <a:pt x="4540249" y="25400"/>
                </a:moveTo>
                <a:lnTo>
                  <a:pt x="4533899" y="12700"/>
                </a:lnTo>
                <a:lnTo>
                  <a:pt x="4533899" y="25400"/>
                </a:lnTo>
                <a:lnTo>
                  <a:pt x="4540249" y="25400"/>
                </a:lnTo>
                <a:close/>
              </a:path>
              <a:path w="4552950" h="952500">
                <a:moveTo>
                  <a:pt x="4540249" y="69850"/>
                </a:moveTo>
                <a:lnTo>
                  <a:pt x="4540249" y="25400"/>
                </a:lnTo>
                <a:lnTo>
                  <a:pt x="4533899" y="25400"/>
                </a:lnTo>
                <a:lnTo>
                  <a:pt x="4533899" y="69850"/>
                </a:lnTo>
                <a:lnTo>
                  <a:pt x="4540249" y="69850"/>
                </a:lnTo>
                <a:close/>
              </a:path>
              <a:path w="4552950" h="952500">
                <a:moveTo>
                  <a:pt x="4552949" y="215900"/>
                </a:moveTo>
                <a:lnTo>
                  <a:pt x="4552949" y="133350"/>
                </a:lnTo>
                <a:lnTo>
                  <a:pt x="4533899" y="133350"/>
                </a:lnTo>
                <a:lnTo>
                  <a:pt x="4533899" y="215900"/>
                </a:lnTo>
                <a:lnTo>
                  <a:pt x="4552949" y="215900"/>
                </a:lnTo>
                <a:close/>
              </a:path>
              <a:path w="4552950" h="952500">
                <a:moveTo>
                  <a:pt x="4552949" y="368300"/>
                </a:moveTo>
                <a:lnTo>
                  <a:pt x="4552949" y="279400"/>
                </a:lnTo>
                <a:lnTo>
                  <a:pt x="4533899" y="279400"/>
                </a:lnTo>
                <a:lnTo>
                  <a:pt x="4533899" y="368300"/>
                </a:lnTo>
                <a:lnTo>
                  <a:pt x="4552949" y="368300"/>
                </a:lnTo>
                <a:close/>
              </a:path>
              <a:path w="4552950" h="952500">
                <a:moveTo>
                  <a:pt x="4552949" y="514350"/>
                </a:moveTo>
                <a:lnTo>
                  <a:pt x="4552949" y="425450"/>
                </a:lnTo>
                <a:lnTo>
                  <a:pt x="4533899" y="425450"/>
                </a:lnTo>
                <a:lnTo>
                  <a:pt x="4533899" y="514350"/>
                </a:lnTo>
                <a:lnTo>
                  <a:pt x="4552949" y="514350"/>
                </a:lnTo>
                <a:close/>
              </a:path>
              <a:path w="4552950" h="952500">
                <a:moveTo>
                  <a:pt x="4552949" y="660400"/>
                </a:moveTo>
                <a:lnTo>
                  <a:pt x="4552949" y="577850"/>
                </a:lnTo>
                <a:lnTo>
                  <a:pt x="4533899" y="577850"/>
                </a:lnTo>
                <a:lnTo>
                  <a:pt x="4533899" y="660400"/>
                </a:lnTo>
                <a:lnTo>
                  <a:pt x="4552949" y="660400"/>
                </a:lnTo>
                <a:close/>
              </a:path>
              <a:path w="4552950" h="952500">
                <a:moveTo>
                  <a:pt x="4552949" y="806450"/>
                </a:moveTo>
                <a:lnTo>
                  <a:pt x="4552949" y="723900"/>
                </a:lnTo>
                <a:lnTo>
                  <a:pt x="4533899" y="723900"/>
                </a:lnTo>
                <a:lnTo>
                  <a:pt x="4533899" y="806450"/>
                </a:lnTo>
                <a:lnTo>
                  <a:pt x="4552949" y="806450"/>
                </a:lnTo>
                <a:close/>
              </a:path>
              <a:path w="4552950" h="952500">
                <a:moveTo>
                  <a:pt x="4540249" y="927100"/>
                </a:moveTo>
                <a:lnTo>
                  <a:pt x="4527549" y="927100"/>
                </a:lnTo>
                <a:lnTo>
                  <a:pt x="4527549" y="952500"/>
                </a:lnTo>
                <a:lnTo>
                  <a:pt x="4533899" y="952500"/>
                </a:lnTo>
                <a:lnTo>
                  <a:pt x="4533899" y="939800"/>
                </a:lnTo>
                <a:lnTo>
                  <a:pt x="4540249" y="927100"/>
                </a:lnTo>
                <a:close/>
              </a:path>
              <a:path w="4552950" h="952500">
                <a:moveTo>
                  <a:pt x="4552949" y="952500"/>
                </a:moveTo>
                <a:lnTo>
                  <a:pt x="4552949" y="869950"/>
                </a:lnTo>
                <a:lnTo>
                  <a:pt x="4533899" y="869950"/>
                </a:lnTo>
                <a:lnTo>
                  <a:pt x="4533899" y="927100"/>
                </a:lnTo>
                <a:lnTo>
                  <a:pt x="4540249" y="927100"/>
                </a:lnTo>
                <a:lnTo>
                  <a:pt x="4540249" y="952500"/>
                </a:lnTo>
                <a:lnTo>
                  <a:pt x="4552949" y="952500"/>
                </a:lnTo>
                <a:close/>
              </a:path>
              <a:path w="4552950" h="952500">
                <a:moveTo>
                  <a:pt x="4540249" y="952500"/>
                </a:moveTo>
                <a:lnTo>
                  <a:pt x="4540249" y="927100"/>
                </a:lnTo>
                <a:lnTo>
                  <a:pt x="4533899" y="939800"/>
                </a:lnTo>
                <a:lnTo>
                  <a:pt x="4533899" y="952500"/>
                </a:lnTo>
                <a:lnTo>
                  <a:pt x="4540249" y="952500"/>
                </a:lnTo>
                <a:close/>
              </a:path>
              <a:path w="4552950" h="952500">
                <a:moveTo>
                  <a:pt x="4464049" y="952500"/>
                </a:moveTo>
                <a:lnTo>
                  <a:pt x="4464049" y="927100"/>
                </a:lnTo>
                <a:lnTo>
                  <a:pt x="4381499" y="927100"/>
                </a:lnTo>
                <a:lnTo>
                  <a:pt x="4381499" y="952500"/>
                </a:lnTo>
                <a:lnTo>
                  <a:pt x="4464049" y="952500"/>
                </a:lnTo>
                <a:close/>
              </a:path>
              <a:path w="4552950" h="952500">
                <a:moveTo>
                  <a:pt x="4317999" y="952500"/>
                </a:moveTo>
                <a:lnTo>
                  <a:pt x="4317999" y="927100"/>
                </a:lnTo>
                <a:lnTo>
                  <a:pt x="4235449" y="927100"/>
                </a:lnTo>
                <a:lnTo>
                  <a:pt x="4235449" y="952500"/>
                </a:lnTo>
                <a:lnTo>
                  <a:pt x="4317999" y="952500"/>
                </a:lnTo>
                <a:close/>
              </a:path>
              <a:path w="4552950" h="952500">
                <a:moveTo>
                  <a:pt x="4171949" y="952500"/>
                </a:moveTo>
                <a:lnTo>
                  <a:pt x="4171949" y="927100"/>
                </a:lnTo>
                <a:lnTo>
                  <a:pt x="4089399" y="927100"/>
                </a:lnTo>
                <a:lnTo>
                  <a:pt x="4089399" y="952500"/>
                </a:lnTo>
                <a:lnTo>
                  <a:pt x="4171949" y="952500"/>
                </a:lnTo>
                <a:close/>
              </a:path>
              <a:path w="4552950" h="952500">
                <a:moveTo>
                  <a:pt x="4025899" y="952500"/>
                </a:moveTo>
                <a:lnTo>
                  <a:pt x="4025899" y="927100"/>
                </a:lnTo>
                <a:lnTo>
                  <a:pt x="3943349" y="927100"/>
                </a:lnTo>
                <a:lnTo>
                  <a:pt x="3943349" y="952500"/>
                </a:lnTo>
                <a:lnTo>
                  <a:pt x="4025899" y="952500"/>
                </a:lnTo>
                <a:close/>
              </a:path>
              <a:path w="4552950" h="952500">
                <a:moveTo>
                  <a:pt x="3879849" y="952500"/>
                </a:moveTo>
                <a:lnTo>
                  <a:pt x="3879849" y="927100"/>
                </a:lnTo>
                <a:lnTo>
                  <a:pt x="3797299" y="927100"/>
                </a:lnTo>
                <a:lnTo>
                  <a:pt x="3797299" y="952500"/>
                </a:lnTo>
                <a:lnTo>
                  <a:pt x="3879849" y="952500"/>
                </a:lnTo>
                <a:close/>
              </a:path>
              <a:path w="4552950" h="952500">
                <a:moveTo>
                  <a:pt x="3733799" y="952500"/>
                </a:moveTo>
                <a:lnTo>
                  <a:pt x="3733799" y="927100"/>
                </a:lnTo>
                <a:lnTo>
                  <a:pt x="3644899" y="927100"/>
                </a:lnTo>
                <a:lnTo>
                  <a:pt x="3644899" y="952500"/>
                </a:lnTo>
                <a:lnTo>
                  <a:pt x="3733799" y="952500"/>
                </a:lnTo>
                <a:close/>
              </a:path>
              <a:path w="4552950" h="952500">
                <a:moveTo>
                  <a:pt x="3581399" y="952500"/>
                </a:moveTo>
                <a:lnTo>
                  <a:pt x="3581399" y="927100"/>
                </a:lnTo>
                <a:lnTo>
                  <a:pt x="3498849" y="927100"/>
                </a:lnTo>
                <a:lnTo>
                  <a:pt x="3498849" y="952500"/>
                </a:lnTo>
                <a:lnTo>
                  <a:pt x="3581399" y="952500"/>
                </a:lnTo>
                <a:close/>
              </a:path>
              <a:path w="4552950" h="952500">
                <a:moveTo>
                  <a:pt x="3435349" y="952500"/>
                </a:moveTo>
                <a:lnTo>
                  <a:pt x="3435349" y="927100"/>
                </a:lnTo>
                <a:lnTo>
                  <a:pt x="3352799" y="927100"/>
                </a:lnTo>
                <a:lnTo>
                  <a:pt x="3352799" y="952500"/>
                </a:lnTo>
                <a:lnTo>
                  <a:pt x="3435349" y="952500"/>
                </a:lnTo>
                <a:close/>
              </a:path>
              <a:path w="4552950" h="952500">
                <a:moveTo>
                  <a:pt x="3289299" y="952500"/>
                </a:moveTo>
                <a:lnTo>
                  <a:pt x="3289299" y="927100"/>
                </a:lnTo>
                <a:lnTo>
                  <a:pt x="3206749" y="927100"/>
                </a:lnTo>
                <a:lnTo>
                  <a:pt x="3206749" y="952500"/>
                </a:lnTo>
                <a:lnTo>
                  <a:pt x="3289299" y="952500"/>
                </a:lnTo>
                <a:close/>
              </a:path>
              <a:path w="4552950" h="952500">
                <a:moveTo>
                  <a:pt x="3143249" y="952500"/>
                </a:moveTo>
                <a:lnTo>
                  <a:pt x="3143249" y="927100"/>
                </a:lnTo>
                <a:lnTo>
                  <a:pt x="3060699" y="927100"/>
                </a:lnTo>
                <a:lnTo>
                  <a:pt x="3060699" y="952500"/>
                </a:lnTo>
                <a:lnTo>
                  <a:pt x="3143249" y="952500"/>
                </a:lnTo>
                <a:close/>
              </a:path>
              <a:path w="4552950" h="952500">
                <a:moveTo>
                  <a:pt x="2997199" y="952500"/>
                </a:moveTo>
                <a:lnTo>
                  <a:pt x="2997199" y="927100"/>
                </a:lnTo>
                <a:lnTo>
                  <a:pt x="2914649" y="927100"/>
                </a:lnTo>
                <a:lnTo>
                  <a:pt x="2914649" y="952500"/>
                </a:lnTo>
                <a:lnTo>
                  <a:pt x="2997199" y="952500"/>
                </a:lnTo>
                <a:close/>
              </a:path>
              <a:path w="4552950" h="952500">
                <a:moveTo>
                  <a:pt x="2851149" y="952500"/>
                </a:moveTo>
                <a:lnTo>
                  <a:pt x="2851149" y="927100"/>
                </a:lnTo>
                <a:lnTo>
                  <a:pt x="2768599" y="927100"/>
                </a:lnTo>
                <a:lnTo>
                  <a:pt x="2768599" y="952500"/>
                </a:lnTo>
                <a:lnTo>
                  <a:pt x="2851149" y="952500"/>
                </a:lnTo>
                <a:close/>
              </a:path>
              <a:path w="4552950" h="952500">
                <a:moveTo>
                  <a:pt x="2705099" y="952500"/>
                </a:moveTo>
                <a:lnTo>
                  <a:pt x="2705099" y="927100"/>
                </a:lnTo>
                <a:lnTo>
                  <a:pt x="2616199" y="927100"/>
                </a:lnTo>
                <a:lnTo>
                  <a:pt x="2616199" y="952500"/>
                </a:lnTo>
                <a:lnTo>
                  <a:pt x="2705099" y="952500"/>
                </a:lnTo>
                <a:close/>
              </a:path>
              <a:path w="4552950" h="952500">
                <a:moveTo>
                  <a:pt x="2552699" y="952500"/>
                </a:moveTo>
                <a:lnTo>
                  <a:pt x="2552699" y="927100"/>
                </a:lnTo>
                <a:lnTo>
                  <a:pt x="2470149" y="927100"/>
                </a:lnTo>
                <a:lnTo>
                  <a:pt x="2470149" y="952500"/>
                </a:lnTo>
                <a:lnTo>
                  <a:pt x="2552699" y="952500"/>
                </a:lnTo>
                <a:close/>
              </a:path>
              <a:path w="4552950" h="952500">
                <a:moveTo>
                  <a:pt x="2406649" y="952500"/>
                </a:moveTo>
                <a:lnTo>
                  <a:pt x="2406649" y="927100"/>
                </a:lnTo>
                <a:lnTo>
                  <a:pt x="2324099" y="927100"/>
                </a:lnTo>
                <a:lnTo>
                  <a:pt x="2324099" y="952500"/>
                </a:lnTo>
                <a:lnTo>
                  <a:pt x="2406649" y="952500"/>
                </a:lnTo>
                <a:close/>
              </a:path>
              <a:path w="4552950" h="952500">
                <a:moveTo>
                  <a:pt x="2260599" y="952500"/>
                </a:moveTo>
                <a:lnTo>
                  <a:pt x="2260599" y="927100"/>
                </a:lnTo>
                <a:lnTo>
                  <a:pt x="2178049" y="927100"/>
                </a:lnTo>
                <a:lnTo>
                  <a:pt x="2178049" y="952500"/>
                </a:lnTo>
                <a:lnTo>
                  <a:pt x="2260599" y="952500"/>
                </a:lnTo>
                <a:close/>
              </a:path>
              <a:path w="4552950" h="952500">
                <a:moveTo>
                  <a:pt x="2114549" y="952500"/>
                </a:moveTo>
                <a:lnTo>
                  <a:pt x="2114549" y="927100"/>
                </a:lnTo>
                <a:lnTo>
                  <a:pt x="2031999" y="927100"/>
                </a:lnTo>
                <a:lnTo>
                  <a:pt x="2031999" y="952500"/>
                </a:lnTo>
                <a:lnTo>
                  <a:pt x="2114549" y="952500"/>
                </a:lnTo>
                <a:close/>
              </a:path>
              <a:path w="4552950" h="952500">
                <a:moveTo>
                  <a:pt x="1968499" y="952500"/>
                </a:moveTo>
                <a:lnTo>
                  <a:pt x="1968499" y="927100"/>
                </a:lnTo>
                <a:lnTo>
                  <a:pt x="1885949" y="927100"/>
                </a:lnTo>
                <a:lnTo>
                  <a:pt x="1885949" y="952500"/>
                </a:lnTo>
                <a:lnTo>
                  <a:pt x="1968499" y="952500"/>
                </a:lnTo>
                <a:close/>
              </a:path>
              <a:path w="4552950" h="952500">
                <a:moveTo>
                  <a:pt x="1822449" y="952500"/>
                </a:moveTo>
                <a:lnTo>
                  <a:pt x="1822449" y="927100"/>
                </a:lnTo>
                <a:lnTo>
                  <a:pt x="1739899" y="927100"/>
                </a:lnTo>
                <a:lnTo>
                  <a:pt x="1739899" y="952500"/>
                </a:lnTo>
                <a:lnTo>
                  <a:pt x="1822449" y="952500"/>
                </a:lnTo>
                <a:close/>
              </a:path>
              <a:path w="4552950" h="952500">
                <a:moveTo>
                  <a:pt x="1676399" y="952500"/>
                </a:moveTo>
                <a:lnTo>
                  <a:pt x="1676399" y="927100"/>
                </a:lnTo>
                <a:lnTo>
                  <a:pt x="1587499" y="927100"/>
                </a:lnTo>
                <a:lnTo>
                  <a:pt x="1587499" y="952500"/>
                </a:lnTo>
                <a:lnTo>
                  <a:pt x="1676399" y="952500"/>
                </a:lnTo>
                <a:close/>
              </a:path>
              <a:path w="4552950" h="952500">
                <a:moveTo>
                  <a:pt x="1530349" y="952500"/>
                </a:moveTo>
                <a:lnTo>
                  <a:pt x="1530349" y="927100"/>
                </a:lnTo>
                <a:lnTo>
                  <a:pt x="1441449" y="927100"/>
                </a:lnTo>
                <a:lnTo>
                  <a:pt x="1441449" y="952500"/>
                </a:lnTo>
                <a:lnTo>
                  <a:pt x="1530349" y="952500"/>
                </a:lnTo>
                <a:close/>
              </a:path>
              <a:path w="4552950" h="952500">
                <a:moveTo>
                  <a:pt x="1377949" y="952500"/>
                </a:moveTo>
                <a:lnTo>
                  <a:pt x="1377949" y="927100"/>
                </a:lnTo>
                <a:lnTo>
                  <a:pt x="1295399" y="927100"/>
                </a:lnTo>
                <a:lnTo>
                  <a:pt x="1295399" y="952500"/>
                </a:lnTo>
                <a:lnTo>
                  <a:pt x="1377949" y="952500"/>
                </a:lnTo>
                <a:close/>
              </a:path>
              <a:path w="4552950" h="952500">
                <a:moveTo>
                  <a:pt x="1231900" y="952500"/>
                </a:moveTo>
                <a:lnTo>
                  <a:pt x="1231900" y="927100"/>
                </a:lnTo>
                <a:lnTo>
                  <a:pt x="1149350" y="927100"/>
                </a:lnTo>
                <a:lnTo>
                  <a:pt x="1149350" y="952500"/>
                </a:lnTo>
                <a:lnTo>
                  <a:pt x="1231900" y="952500"/>
                </a:lnTo>
                <a:close/>
              </a:path>
              <a:path w="4552950" h="952500">
                <a:moveTo>
                  <a:pt x="1085850" y="952500"/>
                </a:moveTo>
                <a:lnTo>
                  <a:pt x="1085850" y="927100"/>
                </a:lnTo>
                <a:lnTo>
                  <a:pt x="1003300" y="927100"/>
                </a:lnTo>
                <a:lnTo>
                  <a:pt x="1003300" y="952500"/>
                </a:lnTo>
                <a:lnTo>
                  <a:pt x="1085850" y="952500"/>
                </a:lnTo>
                <a:close/>
              </a:path>
              <a:path w="4552950" h="952500">
                <a:moveTo>
                  <a:pt x="939800" y="952500"/>
                </a:moveTo>
                <a:lnTo>
                  <a:pt x="939800" y="927100"/>
                </a:lnTo>
                <a:lnTo>
                  <a:pt x="857250" y="927100"/>
                </a:lnTo>
                <a:lnTo>
                  <a:pt x="857250" y="952500"/>
                </a:lnTo>
                <a:lnTo>
                  <a:pt x="939800" y="952500"/>
                </a:lnTo>
                <a:close/>
              </a:path>
              <a:path w="4552950" h="952500">
                <a:moveTo>
                  <a:pt x="793750" y="952500"/>
                </a:moveTo>
                <a:lnTo>
                  <a:pt x="793750" y="927100"/>
                </a:lnTo>
                <a:lnTo>
                  <a:pt x="711200" y="927100"/>
                </a:lnTo>
                <a:lnTo>
                  <a:pt x="711200" y="952500"/>
                </a:lnTo>
                <a:lnTo>
                  <a:pt x="793750" y="952500"/>
                </a:lnTo>
                <a:close/>
              </a:path>
              <a:path w="4552950" h="952500">
                <a:moveTo>
                  <a:pt x="647700" y="952500"/>
                </a:moveTo>
                <a:lnTo>
                  <a:pt x="647700" y="927100"/>
                </a:lnTo>
                <a:lnTo>
                  <a:pt x="558800" y="927100"/>
                </a:lnTo>
                <a:lnTo>
                  <a:pt x="558800" y="952500"/>
                </a:lnTo>
                <a:lnTo>
                  <a:pt x="647700" y="952500"/>
                </a:lnTo>
                <a:close/>
              </a:path>
              <a:path w="4552950" h="952500">
                <a:moveTo>
                  <a:pt x="501650" y="952500"/>
                </a:moveTo>
                <a:lnTo>
                  <a:pt x="501650" y="927100"/>
                </a:lnTo>
                <a:lnTo>
                  <a:pt x="412750" y="927100"/>
                </a:lnTo>
                <a:lnTo>
                  <a:pt x="412750" y="952500"/>
                </a:lnTo>
                <a:lnTo>
                  <a:pt x="501650" y="952500"/>
                </a:lnTo>
                <a:close/>
              </a:path>
              <a:path w="4552950" h="952500">
                <a:moveTo>
                  <a:pt x="349250" y="952500"/>
                </a:moveTo>
                <a:lnTo>
                  <a:pt x="349250" y="927100"/>
                </a:lnTo>
                <a:lnTo>
                  <a:pt x="266700" y="927100"/>
                </a:lnTo>
                <a:lnTo>
                  <a:pt x="266700" y="952500"/>
                </a:lnTo>
                <a:lnTo>
                  <a:pt x="349250" y="952500"/>
                </a:lnTo>
                <a:close/>
              </a:path>
              <a:path w="4552950" h="952500">
                <a:moveTo>
                  <a:pt x="203200" y="952500"/>
                </a:moveTo>
                <a:lnTo>
                  <a:pt x="203200" y="927100"/>
                </a:lnTo>
                <a:lnTo>
                  <a:pt x="120650" y="927100"/>
                </a:lnTo>
                <a:lnTo>
                  <a:pt x="120650" y="952500"/>
                </a:lnTo>
                <a:lnTo>
                  <a:pt x="203200" y="9525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322704" y="6530949"/>
            <a:ext cx="4334510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200"/>
              </a:lnSpc>
            </a:pP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20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CASS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7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7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le 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5" dirty="0">
                <a:latin typeface="Palatino Linotype"/>
                <a:cs typeface="Palatino Linotype"/>
              </a:rPr>
              <a:t>ese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7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à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10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75" dirty="0">
                <a:latin typeface="Palatino Linotype"/>
                <a:cs typeface="Palatino Linotype"/>
              </a:rPr>
              <a:t> 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35" dirty="0">
                <a:latin typeface="Palatino Linotype"/>
                <a:cs typeface="Palatino Linotype"/>
              </a:rPr>
              <a:t>nn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b="1" spc="-2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25" dirty="0">
                <a:latin typeface="Palatino Linotype"/>
                <a:cs typeface="Palatino Linotype"/>
              </a:rPr>
              <a:t>opo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40" dirty="0">
                <a:latin typeface="Palatino Linotype"/>
                <a:cs typeface="Palatino Linotype"/>
              </a:rPr>
              <a:t>on</a:t>
            </a:r>
            <a:r>
              <a:rPr sz="1750" b="1" spc="6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l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40" dirty="0">
                <a:latin typeface="Palatino Linotype"/>
                <a:cs typeface="Palatino Linotype"/>
              </a:rPr>
              <a:t>n</a:t>
            </a:r>
            <a:r>
              <a:rPr sz="1750" b="1" spc="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er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44359" y="2609850"/>
            <a:ext cx="9575800" cy="495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99059" y="2590800"/>
            <a:ext cx="1866900" cy="590550"/>
          </a:xfrm>
          <a:custGeom>
            <a:avLst/>
            <a:gdLst/>
            <a:ahLst/>
            <a:cxnLst/>
            <a:rect l="l" t="t" r="r" b="b"/>
            <a:pathLst>
              <a:path w="1866900" h="590550">
                <a:moveTo>
                  <a:pt x="1866900" y="584199"/>
                </a:moveTo>
                <a:lnTo>
                  <a:pt x="1866900" y="6349"/>
                </a:lnTo>
                <a:lnTo>
                  <a:pt x="18605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584200"/>
                </a:lnTo>
                <a:lnTo>
                  <a:pt x="6350" y="590550"/>
                </a:lnTo>
                <a:lnTo>
                  <a:pt x="12700" y="59055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1835150" y="31749"/>
                </a:lnTo>
                <a:lnTo>
                  <a:pt x="1835150" y="12699"/>
                </a:lnTo>
                <a:lnTo>
                  <a:pt x="1854200" y="31749"/>
                </a:lnTo>
                <a:lnTo>
                  <a:pt x="1854200" y="590549"/>
                </a:lnTo>
                <a:lnTo>
                  <a:pt x="1860550" y="590549"/>
                </a:lnTo>
                <a:lnTo>
                  <a:pt x="1866900" y="584199"/>
                </a:lnTo>
                <a:close/>
              </a:path>
              <a:path w="1866900" h="59055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866900" h="590550">
                <a:moveTo>
                  <a:pt x="31750" y="5588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558800"/>
                </a:lnTo>
                <a:lnTo>
                  <a:pt x="31750" y="558800"/>
                </a:lnTo>
                <a:close/>
              </a:path>
              <a:path w="1866900" h="590550">
                <a:moveTo>
                  <a:pt x="1854200" y="558799"/>
                </a:moveTo>
                <a:lnTo>
                  <a:pt x="12700" y="558800"/>
                </a:lnTo>
                <a:lnTo>
                  <a:pt x="31750" y="577850"/>
                </a:lnTo>
                <a:lnTo>
                  <a:pt x="31750" y="590550"/>
                </a:lnTo>
                <a:lnTo>
                  <a:pt x="1835150" y="590549"/>
                </a:lnTo>
                <a:lnTo>
                  <a:pt x="1835150" y="577849"/>
                </a:lnTo>
                <a:lnTo>
                  <a:pt x="1854200" y="558799"/>
                </a:lnTo>
                <a:close/>
              </a:path>
              <a:path w="1866900" h="590550">
                <a:moveTo>
                  <a:pt x="31750" y="590550"/>
                </a:moveTo>
                <a:lnTo>
                  <a:pt x="31750" y="577850"/>
                </a:lnTo>
                <a:lnTo>
                  <a:pt x="12700" y="558800"/>
                </a:lnTo>
                <a:lnTo>
                  <a:pt x="12700" y="590550"/>
                </a:lnTo>
                <a:lnTo>
                  <a:pt x="31750" y="590550"/>
                </a:lnTo>
                <a:close/>
              </a:path>
              <a:path w="1866900" h="590550">
                <a:moveTo>
                  <a:pt x="1854200" y="31749"/>
                </a:moveTo>
                <a:lnTo>
                  <a:pt x="1835150" y="12699"/>
                </a:lnTo>
                <a:lnTo>
                  <a:pt x="1835150" y="31749"/>
                </a:lnTo>
                <a:lnTo>
                  <a:pt x="1854200" y="31749"/>
                </a:lnTo>
                <a:close/>
              </a:path>
              <a:path w="1866900" h="590550">
                <a:moveTo>
                  <a:pt x="1854200" y="558799"/>
                </a:moveTo>
                <a:lnTo>
                  <a:pt x="1854200" y="31749"/>
                </a:lnTo>
                <a:lnTo>
                  <a:pt x="1835150" y="31749"/>
                </a:lnTo>
                <a:lnTo>
                  <a:pt x="1835150" y="558799"/>
                </a:lnTo>
                <a:lnTo>
                  <a:pt x="1854200" y="558799"/>
                </a:lnTo>
                <a:close/>
              </a:path>
              <a:path w="1866900" h="590550">
                <a:moveTo>
                  <a:pt x="1854200" y="590549"/>
                </a:moveTo>
                <a:lnTo>
                  <a:pt x="1854200" y="558799"/>
                </a:lnTo>
                <a:lnTo>
                  <a:pt x="1835150" y="577849"/>
                </a:lnTo>
                <a:lnTo>
                  <a:pt x="1835150" y="590549"/>
                </a:lnTo>
                <a:lnTo>
                  <a:pt x="1854200" y="590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51609" y="3175000"/>
            <a:ext cx="368300" cy="317500"/>
          </a:xfrm>
          <a:custGeom>
            <a:avLst/>
            <a:gdLst/>
            <a:ahLst/>
            <a:cxnLst/>
            <a:rect l="l" t="t" r="r" b="b"/>
            <a:pathLst>
              <a:path w="368300" h="317500">
                <a:moveTo>
                  <a:pt x="298450" y="285750"/>
                </a:moveTo>
                <a:lnTo>
                  <a:pt x="0" y="285750"/>
                </a:lnTo>
                <a:lnTo>
                  <a:pt x="0" y="317500"/>
                </a:lnTo>
                <a:lnTo>
                  <a:pt x="279400" y="317500"/>
                </a:lnTo>
                <a:lnTo>
                  <a:pt x="279400" y="304800"/>
                </a:lnTo>
                <a:lnTo>
                  <a:pt x="298450" y="285750"/>
                </a:lnTo>
                <a:close/>
              </a:path>
              <a:path w="368300" h="317500">
                <a:moveTo>
                  <a:pt x="311150" y="44450"/>
                </a:moveTo>
                <a:lnTo>
                  <a:pt x="311150" y="31750"/>
                </a:lnTo>
                <a:lnTo>
                  <a:pt x="280068" y="31750"/>
                </a:lnTo>
                <a:lnTo>
                  <a:pt x="228600" y="120649"/>
                </a:lnTo>
                <a:lnTo>
                  <a:pt x="226986" y="122879"/>
                </a:lnTo>
                <a:lnTo>
                  <a:pt x="227758" y="133971"/>
                </a:lnTo>
                <a:lnTo>
                  <a:pt x="236039" y="140725"/>
                </a:lnTo>
                <a:lnTo>
                  <a:pt x="245019" y="143509"/>
                </a:lnTo>
                <a:lnTo>
                  <a:pt x="254000" y="133349"/>
                </a:lnTo>
                <a:lnTo>
                  <a:pt x="285750" y="83961"/>
                </a:lnTo>
                <a:lnTo>
                  <a:pt x="285750" y="44450"/>
                </a:lnTo>
                <a:lnTo>
                  <a:pt x="311150" y="44450"/>
                </a:lnTo>
                <a:close/>
              </a:path>
              <a:path w="368300" h="317500">
                <a:moveTo>
                  <a:pt x="280068" y="31750"/>
                </a:moveTo>
                <a:lnTo>
                  <a:pt x="279400" y="31750"/>
                </a:lnTo>
                <a:lnTo>
                  <a:pt x="279400" y="32904"/>
                </a:lnTo>
                <a:lnTo>
                  <a:pt x="280068" y="31750"/>
                </a:lnTo>
                <a:close/>
              </a:path>
              <a:path w="368300" h="317500">
                <a:moveTo>
                  <a:pt x="311150" y="317500"/>
                </a:moveTo>
                <a:lnTo>
                  <a:pt x="311150" y="88616"/>
                </a:lnTo>
                <a:lnTo>
                  <a:pt x="297743" y="65304"/>
                </a:lnTo>
                <a:lnTo>
                  <a:pt x="279400" y="93838"/>
                </a:lnTo>
                <a:lnTo>
                  <a:pt x="279400" y="285750"/>
                </a:lnTo>
                <a:lnTo>
                  <a:pt x="298450" y="285750"/>
                </a:lnTo>
                <a:lnTo>
                  <a:pt x="298450" y="317500"/>
                </a:lnTo>
                <a:lnTo>
                  <a:pt x="311150" y="317500"/>
                </a:lnTo>
                <a:close/>
              </a:path>
              <a:path w="368300" h="317500">
                <a:moveTo>
                  <a:pt x="298450" y="317500"/>
                </a:moveTo>
                <a:lnTo>
                  <a:pt x="298450" y="285750"/>
                </a:lnTo>
                <a:lnTo>
                  <a:pt x="279400" y="304800"/>
                </a:lnTo>
                <a:lnTo>
                  <a:pt x="279400" y="317500"/>
                </a:lnTo>
                <a:lnTo>
                  <a:pt x="298450" y="317500"/>
                </a:lnTo>
                <a:close/>
              </a:path>
              <a:path w="368300" h="317500">
                <a:moveTo>
                  <a:pt x="368300" y="139699"/>
                </a:moveTo>
                <a:lnTo>
                  <a:pt x="368300" y="120649"/>
                </a:lnTo>
                <a:lnTo>
                  <a:pt x="298450" y="0"/>
                </a:lnTo>
                <a:lnTo>
                  <a:pt x="280068" y="31750"/>
                </a:lnTo>
                <a:lnTo>
                  <a:pt x="311150" y="31750"/>
                </a:lnTo>
                <a:lnTo>
                  <a:pt x="311150" y="88616"/>
                </a:lnTo>
                <a:lnTo>
                  <a:pt x="340410" y="139496"/>
                </a:lnTo>
                <a:lnTo>
                  <a:pt x="349351" y="143865"/>
                </a:lnTo>
                <a:lnTo>
                  <a:pt x="361950" y="139699"/>
                </a:lnTo>
                <a:lnTo>
                  <a:pt x="368300" y="139699"/>
                </a:lnTo>
                <a:close/>
              </a:path>
              <a:path w="368300" h="317500">
                <a:moveTo>
                  <a:pt x="311150" y="44450"/>
                </a:moveTo>
                <a:lnTo>
                  <a:pt x="285750" y="44450"/>
                </a:lnTo>
                <a:lnTo>
                  <a:pt x="297743" y="65304"/>
                </a:lnTo>
                <a:lnTo>
                  <a:pt x="311150" y="44450"/>
                </a:lnTo>
                <a:close/>
              </a:path>
              <a:path w="368300" h="317500">
                <a:moveTo>
                  <a:pt x="297743" y="65304"/>
                </a:moveTo>
                <a:lnTo>
                  <a:pt x="285750" y="44450"/>
                </a:lnTo>
                <a:lnTo>
                  <a:pt x="285750" y="83961"/>
                </a:lnTo>
                <a:lnTo>
                  <a:pt x="297743" y="65304"/>
                </a:lnTo>
                <a:close/>
              </a:path>
              <a:path w="368300" h="317500">
                <a:moveTo>
                  <a:pt x="311150" y="88616"/>
                </a:moveTo>
                <a:lnTo>
                  <a:pt x="311150" y="44450"/>
                </a:lnTo>
                <a:lnTo>
                  <a:pt x="297743" y="65304"/>
                </a:lnTo>
                <a:lnTo>
                  <a:pt x="311150" y="88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59609" y="2590800"/>
            <a:ext cx="1873250" cy="590550"/>
          </a:xfrm>
          <a:custGeom>
            <a:avLst/>
            <a:gdLst/>
            <a:ahLst/>
            <a:cxnLst/>
            <a:rect l="l" t="t" r="r" b="b"/>
            <a:pathLst>
              <a:path w="1873250" h="590550">
                <a:moveTo>
                  <a:pt x="1873250" y="584199"/>
                </a:moveTo>
                <a:lnTo>
                  <a:pt x="1873250" y="6349"/>
                </a:lnTo>
                <a:lnTo>
                  <a:pt x="18669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584200"/>
                </a:lnTo>
                <a:lnTo>
                  <a:pt x="6350" y="590550"/>
                </a:lnTo>
                <a:lnTo>
                  <a:pt x="19050" y="59055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1841500" y="31749"/>
                </a:lnTo>
                <a:lnTo>
                  <a:pt x="1841500" y="12699"/>
                </a:lnTo>
                <a:lnTo>
                  <a:pt x="1854200" y="31749"/>
                </a:lnTo>
                <a:lnTo>
                  <a:pt x="1854200" y="590549"/>
                </a:lnTo>
                <a:lnTo>
                  <a:pt x="1866900" y="590549"/>
                </a:lnTo>
                <a:lnTo>
                  <a:pt x="1873250" y="584199"/>
                </a:lnTo>
                <a:close/>
              </a:path>
              <a:path w="1873250" h="59055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1873250" h="590550">
                <a:moveTo>
                  <a:pt x="31750" y="5588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558800"/>
                </a:lnTo>
                <a:lnTo>
                  <a:pt x="31750" y="558800"/>
                </a:lnTo>
                <a:close/>
              </a:path>
              <a:path w="1873250" h="590550">
                <a:moveTo>
                  <a:pt x="1854200" y="558799"/>
                </a:moveTo>
                <a:lnTo>
                  <a:pt x="19050" y="558800"/>
                </a:lnTo>
                <a:lnTo>
                  <a:pt x="31750" y="577850"/>
                </a:lnTo>
                <a:lnTo>
                  <a:pt x="31750" y="590550"/>
                </a:lnTo>
                <a:lnTo>
                  <a:pt x="1841500" y="590549"/>
                </a:lnTo>
                <a:lnTo>
                  <a:pt x="1841500" y="577849"/>
                </a:lnTo>
                <a:lnTo>
                  <a:pt x="1854200" y="558799"/>
                </a:lnTo>
                <a:close/>
              </a:path>
              <a:path w="1873250" h="590550">
                <a:moveTo>
                  <a:pt x="31750" y="590550"/>
                </a:moveTo>
                <a:lnTo>
                  <a:pt x="31750" y="577850"/>
                </a:lnTo>
                <a:lnTo>
                  <a:pt x="19050" y="558800"/>
                </a:lnTo>
                <a:lnTo>
                  <a:pt x="19050" y="590550"/>
                </a:lnTo>
                <a:lnTo>
                  <a:pt x="31750" y="590550"/>
                </a:lnTo>
                <a:close/>
              </a:path>
              <a:path w="1873250" h="590550">
                <a:moveTo>
                  <a:pt x="1854200" y="31749"/>
                </a:moveTo>
                <a:lnTo>
                  <a:pt x="1841500" y="12699"/>
                </a:lnTo>
                <a:lnTo>
                  <a:pt x="1841500" y="31749"/>
                </a:lnTo>
                <a:lnTo>
                  <a:pt x="1854200" y="31749"/>
                </a:lnTo>
                <a:close/>
              </a:path>
              <a:path w="1873250" h="590550">
                <a:moveTo>
                  <a:pt x="1854200" y="558799"/>
                </a:moveTo>
                <a:lnTo>
                  <a:pt x="1854200" y="31749"/>
                </a:lnTo>
                <a:lnTo>
                  <a:pt x="1841500" y="31749"/>
                </a:lnTo>
                <a:lnTo>
                  <a:pt x="1841500" y="558799"/>
                </a:lnTo>
                <a:lnTo>
                  <a:pt x="1854200" y="558799"/>
                </a:lnTo>
                <a:close/>
              </a:path>
              <a:path w="1873250" h="590550">
                <a:moveTo>
                  <a:pt x="1854200" y="590549"/>
                </a:moveTo>
                <a:lnTo>
                  <a:pt x="1854200" y="558799"/>
                </a:lnTo>
                <a:lnTo>
                  <a:pt x="1841500" y="577849"/>
                </a:lnTo>
                <a:lnTo>
                  <a:pt x="1841500" y="590549"/>
                </a:lnTo>
                <a:lnTo>
                  <a:pt x="1854200" y="590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51609" y="3162300"/>
            <a:ext cx="1517650" cy="1549400"/>
          </a:xfrm>
          <a:custGeom>
            <a:avLst/>
            <a:gdLst/>
            <a:ahLst/>
            <a:cxnLst/>
            <a:rect l="l" t="t" r="r" b="b"/>
            <a:pathLst>
              <a:path w="1517650" h="1549400">
                <a:moveTo>
                  <a:pt x="1447800" y="1517650"/>
                </a:moveTo>
                <a:lnTo>
                  <a:pt x="0" y="1517650"/>
                </a:lnTo>
                <a:lnTo>
                  <a:pt x="0" y="1549400"/>
                </a:lnTo>
                <a:lnTo>
                  <a:pt x="1428750" y="1549400"/>
                </a:lnTo>
                <a:lnTo>
                  <a:pt x="1428750" y="1536700"/>
                </a:lnTo>
                <a:lnTo>
                  <a:pt x="1447800" y="1517650"/>
                </a:lnTo>
                <a:close/>
              </a:path>
              <a:path w="1517650" h="1549400">
                <a:moveTo>
                  <a:pt x="1460500" y="44450"/>
                </a:moveTo>
                <a:lnTo>
                  <a:pt x="1460499" y="31750"/>
                </a:lnTo>
                <a:lnTo>
                  <a:pt x="1429418" y="31750"/>
                </a:lnTo>
                <a:lnTo>
                  <a:pt x="1377950" y="120650"/>
                </a:lnTo>
                <a:lnTo>
                  <a:pt x="1376982" y="121798"/>
                </a:lnTo>
                <a:lnTo>
                  <a:pt x="1376650" y="133228"/>
                </a:lnTo>
                <a:lnTo>
                  <a:pt x="1384300" y="139700"/>
                </a:lnTo>
                <a:lnTo>
                  <a:pt x="1390650" y="146050"/>
                </a:lnTo>
                <a:lnTo>
                  <a:pt x="1397000" y="146050"/>
                </a:lnTo>
                <a:lnTo>
                  <a:pt x="1403350" y="139700"/>
                </a:lnTo>
                <a:lnTo>
                  <a:pt x="1435100" y="86783"/>
                </a:lnTo>
                <a:lnTo>
                  <a:pt x="1435100" y="44450"/>
                </a:lnTo>
                <a:lnTo>
                  <a:pt x="1460500" y="44450"/>
                </a:lnTo>
                <a:close/>
              </a:path>
              <a:path w="1517650" h="1549400">
                <a:moveTo>
                  <a:pt x="1429418" y="31750"/>
                </a:moveTo>
                <a:lnTo>
                  <a:pt x="1428749" y="31750"/>
                </a:lnTo>
                <a:lnTo>
                  <a:pt x="1428749" y="32904"/>
                </a:lnTo>
                <a:lnTo>
                  <a:pt x="1429418" y="31750"/>
                </a:lnTo>
                <a:close/>
              </a:path>
              <a:path w="1517650" h="1549400">
                <a:moveTo>
                  <a:pt x="1460500" y="1549400"/>
                </a:moveTo>
                <a:lnTo>
                  <a:pt x="1460500" y="91119"/>
                </a:lnTo>
                <a:lnTo>
                  <a:pt x="1447181" y="66647"/>
                </a:lnTo>
                <a:lnTo>
                  <a:pt x="1428750" y="97366"/>
                </a:lnTo>
                <a:lnTo>
                  <a:pt x="1428750" y="1517650"/>
                </a:lnTo>
                <a:lnTo>
                  <a:pt x="1447800" y="1517650"/>
                </a:lnTo>
                <a:lnTo>
                  <a:pt x="1447800" y="1549400"/>
                </a:lnTo>
                <a:lnTo>
                  <a:pt x="1460500" y="1549400"/>
                </a:lnTo>
                <a:close/>
              </a:path>
              <a:path w="1517650" h="1549400">
                <a:moveTo>
                  <a:pt x="1447800" y="1549400"/>
                </a:moveTo>
                <a:lnTo>
                  <a:pt x="1447800" y="1517650"/>
                </a:lnTo>
                <a:lnTo>
                  <a:pt x="1428750" y="1536700"/>
                </a:lnTo>
                <a:lnTo>
                  <a:pt x="1428750" y="1549400"/>
                </a:lnTo>
                <a:lnTo>
                  <a:pt x="1447800" y="1549400"/>
                </a:lnTo>
                <a:close/>
              </a:path>
              <a:path w="1517650" h="1549400">
                <a:moveTo>
                  <a:pt x="1517650" y="139699"/>
                </a:moveTo>
                <a:lnTo>
                  <a:pt x="1517650" y="126999"/>
                </a:lnTo>
                <a:lnTo>
                  <a:pt x="1511300" y="120649"/>
                </a:lnTo>
                <a:lnTo>
                  <a:pt x="1447799" y="0"/>
                </a:lnTo>
                <a:lnTo>
                  <a:pt x="1429418" y="31750"/>
                </a:lnTo>
                <a:lnTo>
                  <a:pt x="1460499" y="31750"/>
                </a:lnTo>
                <a:lnTo>
                  <a:pt x="1460500" y="91119"/>
                </a:lnTo>
                <a:lnTo>
                  <a:pt x="1487918" y="141498"/>
                </a:lnTo>
                <a:lnTo>
                  <a:pt x="1497503" y="144409"/>
                </a:lnTo>
                <a:lnTo>
                  <a:pt x="1511300" y="139699"/>
                </a:lnTo>
                <a:lnTo>
                  <a:pt x="1517650" y="139699"/>
                </a:lnTo>
                <a:close/>
              </a:path>
              <a:path w="1517650" h="1549400">
                <a:moveTo>
                  <a:pt x="1460500" y="44450"/>
                </a:moveTo>
                <a:lnTo>
                  <a:pt x="1435100" y="44450"/>
                </a:lnTo>
                <a:lnTo>
                  <a:pt x="1447181" y="66647"/>
                </a:lnTo>
                <a:lnTo>
                  <a:pt x="1460500" y="44450"/>
                </a:lnTo>
                <a:close/>
              </a:path>
              <a:path w="1517650" h="1549400">
                <a:moveTo>
                  <a:pt x="1447181" y="66647"/>
                </a:moveTo>
                <a:lnTo>
                  <a:pt x="1435100" y="44450"/>
                </a:lnTo>
                <a:lnTo>
                  <a:pt x="1435100" y="86783"/>
                </a:lnTo>
                <a:lnTo>
                  <a:pt x="1447181" y="66647"/>
                </a:lnTo>
                <a:close/>
              </a:path>
              <a:path w="1517650" h="1549400">
                <a:moveTo>
                  <a:pt x="1460500" y="91119"/>
                </a:moveTo>
                <a:lnTo>
                  <a:pt x="1460500" y="44450"/>
                </a:lnTo>
                <a:lnTo>
                  <a:pt x="1447181" y="66647"/>
                </a:lnTo>
                <a:lnTo>
                  <a:pt x="1460500" y="91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22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98509" y="2654300"/>
            <a:ext cx="6959600" cy="882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6909" y="2609850"/>
            <a:ext cx="7067550" cy="927100"/>
          </a:xfrm>
          <a:custGeom>
            <a:avLst/>
            <a:gdLst/>
            <a:ahLst/>
            <a:cxnLst/>
            <a:rect l="l" t="t" r="r" b="b"/>
            <a:pathLst>
              <a:path w="7067550" h="927100">
                <a:moveTo>
                  <a:pt x="1130813" y="132885"/>
                </a:moveTo>
                <a:lnTo>
                  <a:pt x="158750" y="0"/>
                </a:lnTo>
                <a:lnTo>
                  <a:pt x="120650" y="6350"/>
                </a:lnTo>
                <a:lnTo>
                  <a:pt x="101599" y="12700"/>
                </a:lnTo>
                <a:lnTo>
                  <a:pt x="76200" y="25400"/>
                </a:lnTo>
                <a:lnTo>
                  <a:pt x="69849" y="31750"/>
                </a:lnTo>
                <a:lnTo>
                  <a:pt x="57150" y="38100"/>
                </a:lnTo>
                <a:lnTo>
                  <a:pt x="44449" y="50800"/>
                </a:lnTo>
                <a:lnTo>
                  <a:pt x="38100" y="63500"/>
                </a:lnTo>
                <a:lnTo>
                  <a:pt x="25399" y="76200"/>
                </a:lnTo>
                <a:lnTo>
                  <a:pt x="19050" y="88900"/>
                </a:lnTo>
                <a:lnTo>
                  <a:pt x="6350" y="127000"/>
                </a:lnTo>
                <a:lnTo>
                  <a:pt x="0" y="158750"/>
                </a:lnTo>
                <a:lnTo>
                  <a:pt x="1130813" y="132885"/>
                </a:lnTo>
                <a:close/>
              </a:path>
              <a:path w="7067550" h="927100">
                <a:moveTo>
                  <a:pt x="158750" y="0"/>
                </a:moveTo>
                <a:lnTo>
                  <a:pt x="127000" y="0"/>
                </a:lnTo>
                <a:lnTo>
                  <a:pt x="101600" y="12699"/>
                </a:lnTo>
                <a:lnTo>
                  <a:pt x="95249" y="12700"/>
                </a:lnTo>
                <a:lnTo>
                  <a:pt x="69849" y="25400"/>
                </a:lnTo>
                <a:lnTo>
                  <a:pt x="50799" y="44450"/>
                </a:lnTo>
                <a:lnTo>
                  <a:pt x="44449" y="44450"/>
                </a:lnTo>
                <a:lnTo>
                  <a:pt x="31750" y="69849"/>
                </a:lnTo>
                <a:lnTo>
                  <a:pt x="25399" y="69850"/>
                </a:lnTo>
                <a:lnTo>
                  <a:pt x="12699" y="95250"/>
                </a:lnTo>
                <a:lnTo>
                  <a:pt x="6350" y="126999"/>
                </a:lnTo>
                <a:lnTo>
                  <a:pt x="19050" y="88900"/>
                </a:lnTo>
                <a:lnTo>
                  <a:pt x="25400" y="76200"/>
                </a:lnTo>
                <a:lnTo>
                  <a:pt x="38100" y="63500"/>
                </a:lnTo>
                <a:lnTo>
                  <a:pt x="44450" y="50800"/>
                </a:lnTo>
                <a:lnTo>
                  <a:pt x="57150" y="38100"/>
                </a:lnTo>
                <a:lnTo>
                  <a:pt x="69850" y="31750"/>
                </a:lnTo>
                <a:lnTo>
                  <a:pt x="76200" y="25400"/>
                </a:lnTo>
                <a:lnTo>
                  <a:pt x="101600" y="12700"/>
                </a:lnTo>
                <a:lnTo>
                  <a:pt x="120650" y="6350"/>
                </a:lnTo>
                <a:lnTo>
                  <a:pt x="158750" y="0"/>
                </a:lnTo>
                <a:close/>
              </a:path>
              <a:path w="7067550" h="927100">
                <a:moveTo>
                  <a:pt x="6940550" y="927100"/>
                </a:moveTo>
                <a:lnTo>
                  <a:pt x="1130813" y="132885"/>
                </a:lnTo>
                <a:lnTo>
                  <a:pt x="6350" y="158604"/>
                </a:lnTo>
                <a:lnTo>
                  <a:pt x="6350" y="800100"/>
                </a:lnTo>
                <a:lnTo>
                  <a:pt x="12700" y="800100"/>
                </a:lnTo>
                <a:lnTo>
                  <a:pt x="12700" y="825500"/>
                </a:lnTo>
                <a:lnTo>
                  <a:pt x="19050" y="825500"/>
                </a:lnTo>
                <a:lnTo>
                  <a:pt x="19050" y="838200"/>
                </a:lnTo>
                <a:lnTo>
                  <a:pt x="25400" y="838200"/>
                </a:lnTo>
                <a:lnTo>
                  <a:pt x="25400" y="850900"/>
                </a:lnTo>
                <a:lnTo>
                  <a:pt x="31750" y="850900"/>
                </a:lnTo>
                <a:lnTo>
                  <a:pt x="31750" y="863600"/>
                </a:lnTo>
                <a:lnTo>
                  <a:pt x="38100" y="863600"/>
                </a:lnTo>
                <a:lnTo>
                  <a:pt x="69850" y="895350"/>
                </a:lnTo>
                <a:lnTo>
                  <a:pt x="107950" y="914400"/>
                </a:lnTo>
                <a:lnTo>
                  <a:pt x="133350" y="920750"/>
                </a:lnTo>
                <a:lnTo>
                  <a:pt x="6940550" y="927100"/>
                </a:lnTo>
                <a:close/>
              </a:path>
              <a:path w="7067550" h="927100">
                <a:moveTo>
                  <a:pt x="6907708" y="751"/>
                </a:moveTo>
                <a:lnTo>
                  <a:pt x="6902450" y="0"/>
                </a:lnTo>
                <a:lnTo>
                  <a:pt x="158750" y="0"/>
                </a:lnTo>
                <a:lnTo>
                  <a:pt x="1130813" y="132885"/>
                </a:lnTo>
                <a:lnTo>
                  <a:pt x="6907708" y="751"/>
                </a:lnTo>
                <a:close/>
              </a:path>
              <a:path w="7067550" h="927100">
                <a:moveTo>
                  <a:pt x="6940550" y="0"/>
                </a:moveTo>
                <a:lnTo>
                  <a:pt x="6902450" y="0"/>
                </a:lnTo>
                <a:lnTo>
                  <a:pt x="6907708" y="751"/>
                </a:lnTo>
                <a:lnTo>
                  <a:pt x="6940550" y="0"/>
                </a:lnTo>
                <a:close/>
              </a:path>
              <a:path w="7067550" h="927100">
                <a:moveTo>
                  <a:pt x="6965949" y="12699"/>
                </a:moveTo>
                <a:lnTo>
                  <a:pt x="6940550" y="0"/>
                </a:lnTo>
                <a:lnTo>
                  <a:pt x="6907708" y="751"/>
                </a:lnTo>
                <a:lnTo>
                  <a:pt x="6946900" y="6350"/>
                </a:lnTo>
                <a:lnTo>
                  <a:pt x="6965949" y="12699"/>
                </a:lnTo>
                <a:close/>
              </a:path>
              <a:path w="7067550" h="927100">
                <a:moveTo>
                  <a:pt x="7061200" y="806449"/>
                </a:moveTo>
                <a:lnTo>
                  <a:pt x="7061200" y="139700"/>
                </a:lnTo>
                <a:lnTo>
                  <a:pt x="7054850" y="787400"/>
                </a:lnTo>
                <a:lnTo>
                  <a:pt x="7048500" y="819150"/>
                </a:lnTo>
                <a:lnTo>
                  <a:pt x="7042150" y="838200"/>
                </a:lnTo>
                <a:lnTo>
                  <a:pt x="7035799" y="850900"/>
                </a:lnTo>
                <a:lnTo>
                  <a:pt x="7029450" y="857250"/>
                </a:lnTo>
                <a:lnTo>
                  <a:pt x="7023100" y="869950"/>
                </a:lnTo>
                <a:lnTo>
                  <a:pt x="7004050" y="889000"/>
                </a:lnTo>
                <a:lnTo>
                  <a:pt x="6991350" y="895350"/>
                </a:lnTo>
                <a:lnTo>
                  <a:pt x="6985000" y="901700"/>
                </a:lnTo>
                <a:lnTo>
                  <a:pt x="6972300" y="908050"/>
                </a:lnTo>
                <a:lnTo>
                  <a:pt x="6934200" y="920750"/>
                </a:lnTo>
                <a:lnTo>
                  <a:pt x="6934200" y="926231"/>
                </a:lnTo>
                <a:lnTo>
                  <a:pt x="6940550" y="927100"/>
                </a:lnTo>
                <a:lnTo>
                  <a:pt x="6965950" y="920750"/>
                </a:lnTo>
                <a:lnTo>
                  <a:pt x="6991350" y="908050"/>
                </a:lnTo>
                <a:lnTo>
                  <a:pt x="6991350" y="901700"/>
                </a:lnTo>
                <a:lnTo>
                  <a:pt x="6997700" y="901700"/>
                </a:lnTo>
                <a:lnTo>
                  <a:pt x="7035800" y="863599"/>
                </a:lnTo>
                <a:lnTo>
                  <a:pt x="7054850" y="838200"/>
                </a:lnTo>
                <a:lnTo>
                  <a:pt x="7054850" y="831849"/>
                </a:lnTo>
                <a:lnTo>
                  <a:pt x="7061200" y="806449"/>
                </a:lnTo>
                <a:close/>
              </a:path>
              <a:path w="7067550" h="927100">
                <a:moveTo>
                  <a:pt x="6940550" y="927100"/>
                </a:moveTo>
                <a:lnTo>
                  <a:pt x="6934200" y="927094"/>
                </a:lnTo>
                <a:lnTo>
                  <a:pt x="6940550" y="927100"/>
                </a:lnTo>
                <a:close/>
              </a:path>
              <a:path w="7067550" h="927100">
                <a:moveTo>
                  <a:pt x="7035799" y="69849"/>
                </a:moveTo>
                <a:lnTo>
                  <a:pt x="7016750" y="44450"/>
                </a:lnTo>
                <a:lnTo>
                  <a:pt x="6997700" y="25400"/>
                </a:lnTo>
                <a:lnTo>
                  <a:pt x="6991350" y="25400"/>
                </a:lnTo>
                <a:lnTo>
                  <a:pt x="7035799" y="69849"/>
                </a:lnTo>
                <a:close/>
              </a:path>
              <a:path w="7067550" h="927100">
                <a:moveTo>
                  <a:pt x="7067550" y="774700"/>
                </a:moveTo>
                <a:lnTo>
                  <a:pt x="7067550" y="158750"/>
                </a:lnTo>
                <a:lnTo>
                  <a:pt x="7054850" y="95250"/>
                </a:lnTo>
                <a:lnTo>
                  <a:pt x="7035800" y="69850"/>
                </a:lnTo>
                <a:lnTo>
                  <a:pt x="7035800" y="82550"/>
                </a:lnTo>
                <a:lnTo>
                  <a:pt x="7042150" y="82550"/>
                </a:lnTo>
                <a:lnTo>
                  <a:pt x="7042150" y="95250"/>
                </a:lnTo>
                <a:lnTo>
                  <a:pt x="7048500" y="95250"/>
                </a:lnTo>
                <a:lnTo>
                  <a:pt x="7048500" y="107950"/>
                </a:lnTo>
                <a:lnTo>
                  <a:pt x="7054850" y="107950"/>
                </a:lnTo>
                <a:lnTo>
                  <a:pt x="7054850" y="139700"/>
                </a:lnTo>
                <a:lnTo>
                  <a:pt x="7061200" y="139700"/>
                </a:lnTo>
                <a:lnTo>
                  <a:pt x="7061200" y="806449"/>
                </a:lnTo>
                <a:lnTo>
                  <a:pt x="7067550" y="7747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03259" y="2609850"/>
            <a:ext cx="7054850" cy="927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96909" y="2609850"/>
            <a:ext cx="7067550" cy="933450"/>
          </a:xfrm>
          <a:custGeom>
            <a:avLst/>
            <a:gdLst/>
            <a:ahLst/>
            <a:cxnLst/>
            <a:rect l="l" t="t" r="r" b="b"/>
            <a:pathLst>
              <a:path w="7067550" h="933450">
                <a:moveTo>
                  <a:pt x="7067550" y="774700"/>
                </a:moveTo>
                <a:lnTo>
                  <a:pt x="7067550" y="158750"/>
                </a:lnTo>
                <a:lnTo>
                  <a:pt x="7054850" y="95250"/>
                </a:lnTo>
                <a:lnTo>
                  <a:pt x="7016750" y="44450"/>
                </a:lnTo>
                <a:lnTo>
                  <a:pt x="6997700" y="25400"/>
                </a:lnTo>
                <a:lnTo>
                  <a:pt x="6991350" y="25400"/>
                </a:lnTo>
                <a:lnTo>
                  <a:pt x="6940550" y="0"/>
                </a:lnTo>
                <a:lnTo>
                  <a:pt x="127000" y="0"/>
                </a:lnTo>
                <a:lnTo>
                  <a:pt x="101599" y="12700"/>
                </a:lnTo>
                <a:lnTo>
                  <a:pt x="95249" y="12700"/>
                </a:lnTo>
                <a:lnTo>
                  <a:pt x="69849" y="25400"/>
                </a:lnTo>
                <a:lnTo>
                  <a:pt x="50799" y="44450"/>
                </a:lnTo>
                <a:lnTo>
                  <a:pt x="44449" y="44450"/>
                </a:lnTo>
                <a:lnTo>
                  <a:pt x="31749" y="69850"/>
                </a:lnTo>
                <a:lnTo>
                  <a:pt x="25399" y="69850"/>
                </a:lnTo>
                <a:lnTo>
                  <a:pt x="12699" y="95250"/>
                </a:lnTo>
                <a:lnTo>
                  <a:pt x="0" y="158750"/>
                </a:lnTo>
                <a:lnTo>
                  <a:pt x="0" y="774700"/>
                </a:lnTo>
                <a:lnTo>
                  <a:pt x="6350" y="806450"/>
                </a:lnTo>
                <a:lnTo>
                  <a:pt x="12700" y="831850"/>
                </a:lnTo>
                <a:lnTo>
                  <a:pt x="12699" y="127000"/>
                </a:lnTo>
                <a:lnTo>
                  <a:pt x="38099" y="76200"/>
                </a:lnTo>
                <a:lnTo>
                  <a:pt x="57149" y="50800"/>
                </a:lnTo>
                <a:lnTo>
                  <a:pt x="76199" y="31750"/>
                </a:lnTo>
                <a:lnTo>
                  <a:pt x="101599" y="19050"/>
                </a:lnTo>
                <a:lnTo>
                  <a:pt x="127000" y="13970"/>
                </a:lnTo>
                <a:lnTo>
                  <a:pt x="127000" y="12700"/>
                </a:lnTo>
                <a:lnTo>
                  <a:pt x="158750" y="6350"/>
                </a:lnTo>
                <a:lnTo>
                  <a:pt x="6902450" y="6350"/>
                </a:lnTo>
                <a:lnTo>
                  <a:pt x="6965950" y="19050"/>
                </a:lnTo>
                <a:lnTo>
                  <a:pt x="6991350" y="31750"/>
                </a:lnTo>
                <a:lnTo>
                  <a:pt x="6991350" y="36512"/>
                </a:lnTo>
                <a:lnTo>
                  <a:pt x="7010400" y="50800"/>
                </a:lnTo>
                <a:lnTo>
                  <a:pt x="7029450" y="76200"/>
                </a:lnTo>
                <a:lnTo>
                  <a:pt x="7042150" y="101600"/>
                </a:lnTo>
                <a:lnTo>
                  <a:pt x="7048500" y="127000"/>
                </a:lnTo>
                <a:lnTo>
                  <a:pt x="7054850" y="158750"/>
                </a:lnTo>
                <a:lnTo>
                  <a:pt x="7054850" y="831850"/>
                </a:lnTo>
                <a:lnTo>
                  <a:pt x="7061200" y="806450"/>
                </a:lnTo>
                <a:lnTo>
                  <a:pt x="7067550" y="774700"/>
                </a:lnTo>
                <a:close/>
              </a:path>
              <a:path w="7067550" h="933450">
                <a:moveTo>
                  <a:pt x="133350" y="920750"/>
                </a:moveTo>
                <a:lnTo>
                  <a:pt x="76200" y="895350"/>
                </a:lnTo>
                <a:lnTo>
                  <a:pt x="38100" y="857250"/>
                </a:lnTo>
                <a:lnTo>
                  <a:pt x="12700" y="800100"/>
                </a:lnTo>
                <a:lnTo>
                  <a:pt x="12700" y="838200"/>
                </a:lnTo>
                <a:lnTo>
                  <a:pt x="25400" y="863600"/>
                </a:lnTo>
                <a:lnTo>
                  <a:pt x="31750" y="863600"/>
                </a:lnTo>
                <a:lnTo>
                  <a:pt x="44450" y="882650"/>
                </a:lnTo>
                <a:lnTo>
                  <a:pt x="50800" y="882650"/>
                </a:lnTo>
                <a:lnTo>
                  <a:pt x="69850" y="901700"/>
                </a:lnTo>
                <a:lnTo>
                  <a:pt x="69850" y="908050"/>
                </a:lnTo>
                <a:lnTo>
                  <a:pt x="95250" y="920750"/>
                </a:lnTo>
                <a:lnTo>
                  <a:pt x="101600" y="920750"/>
                </a:lnTo>
                <a:lnTo>
                  <a:pt x="127000" y="927100"/>
                </a:lnTo>
                <a:lnTo>
                  <a:pt x="127000" y="920750"/>
                </a:lnTo>
                <a:lnTo>
                  <a:pt x="133350" y="920750"/>
                </a:lnTo>
                <a:close/>
              </a:path>
              <a:path w="7067550" h="933450">
                <a:moveTo>
                  <a:pt x="133350" y="12700"/>
                </a:moveTo>
                <a:lnTo>
                  <a:pt x="127000" y="12700"/>
                </a:lnTo>
                <a:lnTo>
                  <a:pt x="127000" y="13970"/>
                </a:lnTo>
                <a:lnTo>
                  <a:pt x="133350" y="12700"/>
                </a:lnTo>
                <a:close/>
              </a:path>
              <a:path w="7067550" h="933450">
                <a:moveTo>
                  <a:pt x="7054850" y="838200"/>
                </a:moveTo>
                <a:lnTo>
                  <a:pt x="7054850" y="774700"/>
                </a:lnTo>
                <a:lnTo>
                  <a:pt x="7048500" y="806450"/>
                </a:lnTo>
                <a:lnTo>
                  <a:pt x="7048500" y="800100"/>
                </a:lnTo>
                <a:lnTo>
                  <a:pt x="7029450" y="857250"/>
                </a:lnTo>
                <a:lnTo>
                  <a:pt x="6991350" y="895350"/>
                </a:lnTo>
                <a:lnTo>
                  <a:pt x="6934200" y="920750"/>
                </a:lnTo>
                <a:lnTo>
                  <a:pt x="127000" y="920750"/>
                </a:lnTo>
                <a:lnTo>
                  <a:pt x="127000" y="927100"/>
                </a:lnTo>
                <a:lnTo>
                  <a:pt x="158750" y="933450"/>
                </a:lnTo>
                <a:lnTo>
                  <a:pt x="6908800" y="933450"/>
                </a:lnTo>
                <a:lnTo>
                  <a:pt x="6934200" y="927100"/>
                </a:lnTo>
                <a:lnTo>
                  <a:pt x="6940550" y="927100"/>
                </a:lnTo>
                <a:lnTo>
                  <a:pt x="6965950" y="920750"/>
                </a:lnTo>
                <a:lnTo>
                  <a:pt x="6991350" y="908050"/>
                </a:lnTo>
                <a:lnTo>
                  <a:pt x="6991350" y="901700"/>
                </a:lnTo>
                <a:lnTo>
                  <a:pt x="6997700" y="901700"/>
                </a:lnTo>
                <a:lnTo>
                  <a:pt x="7035800" y="863600"/>
                </a:lnTo>
                <a:lnTo>
                  <a:pt x="7054850" y="838200"/>
                </a:lnTo>
                <a:close/>
              </a:path>
              <a:path w="7067550" h="933450">
                <a:moveTo>
                  <a:pt x="6991350" y="36512"/>
                </a:moveTo>
                <a:lnTo>
                  <a:pt x="6991350" y="31750"/>
                </a:lnTo>
                <a:lnTo>
                  <a:pt x="6985000" y="31750"/>
                </a:lnTo>
                <a:lnTo>
                  <a:pt x="6991350" y="36512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63623" y="2651099"/>
            <a:ext cx="6537325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6985" algn="ctr">
              <a:lnSpc>
                <a:spcPct val="101200"/>
              </a:lnSpc>
            </a:pP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esser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 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ezz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 </a:t>
            </a:r>
            <a:r>
              <a:rPr sz="1750" b="1" u="heavy" spc="20" dirty="0">
                <a:latin typeface="Palatino Linotype"/>
                <a:cs typeface="Palatino Linotype"/>
              </a:rPr>
              <a:t>terre</a:t>
            </a:r>
            <a:r>
              <a:rPr sz="1750" b="1" u="heavy" spc="-20" dirty="0">
                <a:latin typeface="Palatino Linotype"/>
                <a:cs typeface="Palatino Linotype"/>
              </a:rPr>
              <a:t>n</a:t>
            </a:r>
            <a:r>
              <a:rPr sz="1750" b="1" u="heavy" dirty="0">
                <a:latin typeface="Palatino Linotype"/>
                <a:cs typeface="Palatino Linotype"/>
              </a:rPr>
              <a:t>o</a:t>
            </a:r>
            <a:r>
              <a:rPr sz="1750" u="heavy" spc="-65" dirty="0">
                <a:latin typeface="Times"/>
                <a:cs typeface="Times"/>
              </a:rPr>
              <a:t> </a:t>
            </a:r>
            <a:r>
              <a:rPr sz="1750" b="1" u="heavy" spc="20" dirty="0">
                <a:latin typeface="Palatino Linotype"/>
                <a:cs typeface="Palatino Linotype"/>
              </a:rPr>
              <a:t>“</a:t>
            </a:r>
            <a:r>
              <a:rPr sz="1750" b="1" u="heavy" spc="-85" dirty="0">
                <a:latin typeface="Palatino Linotype"/>
                <a:cs typeface="Palatino Linotype"/>
              </a:rPr>
              <a:t>l</a:t>
            </a:r>
            <a:r>
              <a:rPr sz="1750" b="1" u="heavy" spc="-25" dirty="0">
                <a:latin typeface="Palatino Linotype"/>
                <a:cs typeface="Palatino Linotype"/>
              </a:rPr>
              <a:t>o</a:t>
            </a:r>
            <a:r>
              <a:rPr sz="1750" b="1" u="heavy" spc="20" dirty="0">
                <a:latin typeface="Palatino Linotype"/>
                <a:cs typeface="Palatino Linotype"/>
              </a:rPr>
              <a:t>tt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20" dirty="0">
                <a:latin typeface="Palatino Linotype"/>
                <a:cs typeface="Palatino Linotype"/>
              </a:rPr>
              <a:t>zzat</a:t>
            </a:r>
            <a:r>
              <a:rPr sz="1750" b="1" u="heavy" spc="-25" dirty="0">
                <a:latin typeface="Palatino Linotype"/>
                <a:cs typeface="Palatino Linotype"/>
              </a:rPr>
              <a:t>o</a:t>
            </a:r>
            <a:r>
              <a:rPr sz="1750" b="1" u="heavy" dirty="0">
                <a:latin typeface="Palatino Linotype"/>
                <a:cs typeface="Palatino Linotype"/>
              </a:rPr>
              <a:t>”</a:t>
            </a:r>
            <a:r>
              <a:rPr sz="1750" u="heavy" spc="135" dirty="0">
                <a:latin typeface="Times"/>
                <a:cs typeface="Times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esser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0" dirty="0">
                <a:latin typeface="Palatino Linotype"/>
                <a:cs typeface="Palatino Linotype"/>
              </a:rPr>
              <a:t>ffere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 se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se</a:t>
            </a:r>
            <a:r>
              <a:rPr sz="1750" spc="-35" dirty="0">
                <a:latin typeface="Palatino Linotype"/>
                <a:cs typeface="Palatino Linotype"/>
              </a:rPr>
              <a:t>g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0" dirty="0">
                <a:latin typeface="Palatino Linotype"/>
                <a:cs typeface="Palatino Linotype"/>
              </a:rPr>
              <a:t>h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55709" y="1123950"/>
            <a:ext cx="5930900" cy="13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36659" y="1263650"/>
            <a:ext cx="5969000" cy="71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54154" y="1153271"/>
            <a:ext cx="5351780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0915" marR="6350" indent="-958850">
              <a:lnSpc>
                <a:spcPct val="102400"/>
              </a:lnSpc>
            </a:pPr>
            <a:r>
              <a:rPr sz="2400" b="1" spc="15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dirty="0">
                <a:latin typeface="Palatino Linotype"/>
                <a:cs typeface="Palatino Linotype"/>
              </a:rPr>
              <a:t>vi</a:t>
            </a:r>
            <a:r>
              <a:rPr sz="2400" b="1" spc="-35" dirty="0">
                <a:latin typeface="Palatino Linotype"/>
                <a:cs typeface="Palatino Linotype"/>
              </a:rPr>
              <a:t>du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dirty="0">
                <a:latin typeface="Palatino Linotype"/>
                <a:cs typeface="Palatino Linotype"/>
              </a:rPr>
              <a:t>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ezzo</a:t>
            </a:r>
            <a:r>
              <a:rPr sz="2400" b="1" spc="114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35" dirty="0">
                <a:latin typeface="Palatino Linotype"/>
                <a:cs typeface="Palatino Linotype"/>
              </a:rPr>
              <a:t>qu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</a:t>
            </a:r>
            <a:r>
              <a:rPr sz="2400" b="1" dirty="0">
                <a:latin typeface="Palatino Linotype"/>
                <a:cs typeface="Palatino Linotype"/>
              </a:rPr>
              <a:t>o </a:t>
            </a:r>
            <a:r>
              <a:rPr sz="2400" b="1" spc="15" dirty="0">
                <a:latin typeface="Palatino Linotype"/>
                <a:cs typeface="Palatino Linotype"/>
              </a:rPr>
              <a:t>f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sc</a:t>
            </a:r>
            <a:r>
              <a:rPr sz="2400" b="1" dirty="0">
                <a:latin typeface="Palatino Linotype"/>
                <a:cs typeface="Palatino Linotype"/>
              </a:rPr>
              <a:t>al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te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20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5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sc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u</a:t>
            </a:r>
            <a:r>
              <a:rPr sz="2400" b="1" spc="-10" dirty="0">
                <a:latin typeface="Palatino Linotype"/>
                <a:cs typeface="Palatino Linotype"/>
              </a:rPr>
              <a:t>t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71909" y="2139950"/>
            <a:ext cx="717550" cy="336550"/>
          </a:xfrm>
          <a:custGeom>
            <a:avLst/>
            <a:gdLst/>
            <a:ahLst/>
            <a:cxnLst/>
            <a:rect l="l" t="t" r="r" b="b"/>
            <a:pathLst>
              <a:path w="717550" h="336550">
                <a:moveTo>
                  <a:pt x="196850" y="102684"/>
                </a:moveTo>
                <a:lnTo>
                  <a:pt x="0" y="165100"/>
                </a:lnTo>
                <a:lnTo>
                  <a:pt x="196850" y="165099"/>
                </a:lnTo>
                <a:lnTo>
                  <a:pt x="196850" y="171449"/>
                </a:lnTo>
                <a:lnTo>
                  <a:pt x="196850" y="102684"/>
                </a:lnTo>
                <a:close/>
              </a:path>
              <a:path w="717550" h="336550">
                <a:moveTo>
                  <a:pt x="520700" y="0"/>
                </a:moveTo>
                <a:lnTo>
                  <a:pt x="196850" y="0"/>
                </a:lnTo>
                <a:lnTo>
                  <a:pt x="196850" y="102684"/>
                </a:lnTo>
                <a:lnTo>
                  <a:pt x="520700" y="0"/>
                </a:lnTo>
                <a:close/>
              </a:path>
              <a:path w="717550" h="336550">
                <a:moveTo>
                  <a:pt x="691696" y="177799"/>
                </a:moveTo>
                <a:lnTo>
                  <a:pt x="673100" y="177799"/>
                </a:lnTo>
                <a:lnTo>
                  <a:pt x="368300" y="330200"/>
                </a:lnTo>
                <a:lnTo>
                  <a:pt x="368300" y="336550"/>
                </a:lnTo>
                <a:lnTo>
                  <a:pt x="368526" y="336550"/>
                </a:lnTo>
                <a:lnTo>
                  <a:pt x="691696" y="177799"/>
                </a:lnTo>
                <a:close/>
              </a:path>
              <a:path w="717550" h="336550">
                <a:moveTo>
                  <a:pt x="520700" y="165099"/>
                </a:moveTo>
                <a:lnTo>
                  <a:pt x="520700" y="0"/>
                </a:lnTo>
                <a:lnTo>
                  <a:pt x="514350" y="2013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36550">
                <a:moveTo>
                  <a:pt x="520700" y="171450"/>
                </a:moveTo>
                <a:lnTo>
                  <a:pt x="514350" y="165100"/>
                </a:lnTo>
                <a:lnTo>
                  <a:pt x="514350" y="171449"/>
                </a:lnTo>
                <a:lnTo>
                  <a:pt x="520700" y="171450"/>
                </a:lnTo>
                <a:close/>
              </a:path>
              <a:path w="717550" h="336550">
                <a:moveTo>
                  <a:pt x="692150" y="165099"/>
                </a:moveTo>
                <a:lnTo>
                  <a:pt x="520700" y="165099"/>
                </a:lnTo>
                <a:lnTo>
                  <a:pt x="520700" y="171450"/>
                </a:lnTo>
                <a:lnTo>
                  <a:pt x="679685" y="171450"/>
                </a:lnTo>
                <a:lnTo>
                  <a:pt x="692150" y="165099"/>
                </a:lnTo>
                <a:close/>
              </a:path>
              <a:path w="717550" h="336550">
                <a:moveTo>
                  <a:pt x="692150" y="177799"/>
                </a:moveTo>
                <a:lnTo>
                  <a:pt x="692150" y="177577"/>
                </a:lnTo>
                <a:lnTo>
                  <a:pt x="691696" y="177799"/>
                </a:lnTo>
                <a:lnTo>
                  <a:pt x="692150" y="177799"/>
                </a:lnTo>
                <a:close/>
              </a:path>
              <a:path w="717550" h="336550">
                <a:moveTo>
                  <a:pt x="717550" y="165099"/>
                </a:moveTo>
                <a:lnTo>
                  <a:pt x="692150" y="165099"/>
                </a:lnTo>
                <a:lnTo>
                  <a:pt x="692150" y="177577"/>
                </a:lnTo>
                <a:lnTo>
                  <a:pt x="717550" y="16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90959" y="2139950"/>
            <a:ext cx="673100" cy="336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71909" y="213995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25400" y="165100"/>
                </a:moveTo>
                <a:lnTo>
                  <a:pt x="0" y="165100"/>
                </a:lnTo>
                <a:lnTo>
                  <a:pt x="20320" y="175260"/>
                </a:lnTo>
                <a:lnTo>
                  <a:pt x="25400" y="165100"/>
                </a:lnTo>
                <a:close/>
              </a:path>
              <a:path w="717550" h="342900">
                <a:moveTo>
                  <a:pt x="25400" y="177800"/>
                </a:moveTo>
                <a:lnTo>
                  <a:pt x="20320" y="175260"/>
                </a:lnTo>
                <a:lnTo>
                  <a:pt x="19050" y="177800"/>
                </a:lnTo>
                <a:lnTo>
                  <a:pt x="25400" y="177800"/>
                </a:lnTo>
                <a:close/>
              </a:path>
              <a:path w="717550" h="342900">
                <a:moveTo>
                  <a:pt x="50329" y="177800"/>
                </a:moveTo>
                <a:lnTo>
                  <a:pt x="25400" y="165100"/>
                </a:lnTo>
                <a:lnTo>
                  <a:pt x="20320" y="175260"/>
                </a:lnTo>
                <a:lnTo>
                  <a:pt x="25400" y="177800"/>
                </a:lnTo>
                <a:lnTo>
                  <a:pt x="50329" y="177800"/>
                </a:lnTo>
                <a:close/>
              </a:path>
              <a:path w="717550" h="342900">
                <a:moveTo>
                  <a:pt x="203200" y="177799"/>
                </a:moveTo>
                <a:lnTo>
                  <a:pt x="203200" y="6349"/>
                </a:lnTo>
                <a:lnTo>
                  <a:pt x="196850" y="6349"/>
                </a:lnTo>
                <a:lnTo>
                  <a:pt x="196850" y="165099"/>
                </a:lnTo>
                <a:lnTo>
                  <a:pt x="25400" y="165100"/>
                </a:lnTo>
                <a:lnTo>
                  <a:pt x="50329" y="177800"/>
                </a:lnTo>
                <a:lnTo>
                  <a:pt x="203200" y="177799"/>
                </a:lnTo>
                <a:close/>
              </a:path>
              <a:path w="717550" h="342900">
                <a:moveTo>
                  <a:pt x="358775" y="334932"/>
                </a:moveTo>
                <a:lnTo>
                  <a:pt x="50329" y="177800"/>
                </a:lnTo>
                <a:lnTo>
                  <a:pt x="25400" y="177800"/>
                </a:lnTo>
                <a:lnTo>
                  <a:pt x="355600" y="342900"/>
                </a:lnTo>
                <a:lnTo>
                  <a:pt x="355600" y="336550"/>
                </a:lnTo>
                <a:lnTo>
                  <a:pt x="358775" y="334932"/>
                </a:lnTo>
                <a:close/>
              </a:path>
              <a:path w="717550" h="342900">
                <a:moveTo>
                  <a:pt x="203200" y="0"/>
                </a:moveTo>
                <a:lnTo>
                  <a:pt x="196850" y="0"/>
                </a:lnTo>
                <a:lnTo>
                  <a:pt x="196850" y="6349"/>
                </a:lnTo>
                <a:lnTo>
                  <a:pt x="203200" y="0"/>
                </a:lnTo>
                <a:close/>
              </a:path>
              <a:path w="717550" h="342900">
                <a:moveTo>
                  <a:pt x="514350" y="6349"/>
                </a:moveTo>
                <a:lnTo>
                  <a:pt x="508000" y="0"/>
                </a:lnTo>
                <a:lnTo>
                  <a:pt x="203200" y="0"/>
                </a:lnTo>
                <a:lnTo>
                  <a:pt x="196850" y="6349"/>
                </a:lnTo>
                <a:lnTo>
                  <a:pt x="514350" y="6349"/>
                </a:lnTo>
                <a:close/>
              </a:path>
              <a:path w="717550" h="342900">
                <a:moveTo>
                  <a:pt x="361950" y="336550"/>
                </a:moveTo>
                <a:lnTo>
                  <a:pt x="358775" y="33493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2900">
                <a:moveTo>
                  <a:pt x="361950" y="339780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42900"/>
                </a:lnTo>
                <a:lnTo>
                  <a:pt x="361950" y="339780"/>
                </a:lnTo>
                <a:close/>
              </a:path>
              <a:path w="717550" h="342900">
                <a:moveTo>
                  <a:pt x="691696" y="177799"/>
                </a:moveTo>
                <a:lnTo>
                  <a:pt x="667220" y="177799"/>
                </a:lnTo>
                <a:lnTo>
                  <a:pt x="358775" y="334932"/>
                </a:lnTo>
                <a:lnTo>
                  <a:pt x="361950" y="336550"/>
                </a:lnTo>
                <a:lnTo>
                  <a:pt x="361950" y="339780"/>
                </a:lnTo>
                <a:lnTo>
                  <a:pt x="691696" y="177799"/>
                </a:lnTo>
                <a:close/>
              </a:path>
              <a:path w="717550" h="342900">
                <a:moveTo>
                  <a:pt x="520700" y="165099"/>
                </a:moveTo>
                <a:lnTo>
                  <a:pt x="520700" y="0"/>
                </a:lnTo>
                <a:lnTo>
                  <a:pt x="508000" y="0"/>
                </a:lnTo>
                <a:lnTo>
                  <a:pt x="514350" y="6349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42900">
                <a:moveTo>
                  <a:pt x="520700" y="177799"/>
                </a:moveTo>
                <a:lnTo>
                  <a:pt x="520700" y="171449"/>
                </a:lnTo>
                <a:lnTo>
                  <a:pt x="514350" y="165099"/>
                </a:lnTo>
                <a:lnTo>
                  <a:pt x="514350" y="6349"/>
                </a:lnTo>
                <a:lnTo>
                  <a:pt x="508000" y="6349"/>
                </a:lnTo>
                <a:lnTo>
                  <a:pt x="508000" y="177799"/>
                </a:lnTo>
                <a:lnTo>
                  <a:pt x="520700" y="177799"/>
                </a:lnTo>
                <a:close/>
              </a:path>
              <a:path w="717550" h="342900">
                <a:moveTo>
                  <a:pt x="692150" y="165099"/>
                </a:moveTo>
                <a:lnTo>
                  <a:pt x="514350" y="165099"/>
                </a:lnTo>
                <a:lnTo>
                  <a:pt x="520700" y="171449"/>
                </a:lnTo>
                <a:lnTo>
                  <a:pt x="520700" y="177799"/>
                </a:lnTo>
                <a:lnTo>
                  <a:pt x="667220" y="177799"/>
                </a:lnTo>
                <a:lnTo>
                  <a:pt x="692150" y="165099"/>
                </a:lnTo>
                <a:close/>
              </a:path>
              <a:path w="717550" h="342900">
                <a:moveTo>
                  <a:pt x="717550" y="165099"/>
                </a:moveTo>
                <a:lnTo>
                  <a:pt x="692150" y="165099"/>
                </a:lnTo>
                <a:lnTo>
                  <a:pt x="667220" y="177799"/>
                </a:lnTo>
                <a:lnTo>
                  <a:pt x="691696" y="177799"/>
                </a:lnTo>
                <a:lnTo>
                  <a:pt x="717550" y="165099"/>
                </a:lnTo>
                <a:close/>
              </a:path>
              <a:path w="717550" h="342900">
                <a:moveTo>
                  <a:pt x="692150" y="177799"/>
                </a:moveTo>
                <a:lnTo>
                  <a:pt x="692150" y="177577"/>
                </a:lnTo>
                <a:lnTo>
                  <a:pt x="691696" y="177799"/>
                </a:lnTo>
                <a:lnTo>
                  <a:pt x="69215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70009" y="3911600"/>
            <a:ext cx="2539999" cy="1282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57309" y="3898900"/>
            <a:ext cx="2565400" cy="1308100"/>
          </a:xfrm>
          <a:custGeom>
            <a:avLst/>
            <a:gdLst/>
            <a:ahLst/>
            <a:cxnLst/>
            <a:rect l="l" t="t" r="r" b="b"/>
            <a:pathLst>
              <a:path w="2565400" h="1308100">
                <a:moveTo>
                  <a:pt x="2565400" y="1301749"/>
                </a:moveTo>
                <a:lnTo>
                  <a:pt x="2565400" y="6349"/>
                </a:lnTo>
                <a:lnTo>
                  <a:pt x="25590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1301750"/>
                </a:lnTo>
                <a:lnTo>
                  <a:pt x="6350" y="1308100"/>
                </a:lnTo>
                <a:lnTo>
                  <a:pt x="12700" y="130810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2533650" y="31749"/>
                </a:lnTo>
                <a:lnTo>
                  <a:pt x="2533650" y="12699"/>
                </a:lnTo>
                <a:lnTo>
                  <a:pt x="2552700" y="31749"/>
                </a:lnTo>
                <a:lnTo>
                  <a:pt x="2552700" y="1308099"/>
                </a:lnTo>
                <a:lnTo>
                  <a:pt x="2559050" y="1308099"/>
                </a:lnTo>
                <a:lnTo>
                  <a:pt x="2565400" y="1301749"/>
                </a:lnTo>
                <a:close/>
              </a:path>
              <a:path w="2565400" h="130810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2565400" h="1308100">
                <a:moveTo>
                  <a:pt x="31750" y="12763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1276350"/>
                </a:lnTo>
                <a:lnTo>
                  <a:pt x="31750" y="1276350"/>
                </a:lnTo>
                <a:close/>
              </a:path>
              <a:path w="2565400" h="1308100">
                <a:moveTo>
                  <a:pt x="2552700" y="1276349"/>
                </a:moveTo>
                <a:lnTo>
                  <a:pt x="12700" y="1276350"/>
                </a:lnTo>
                <a:lnTo>
                  <a:pt x="31750" y="1295400"/>
                </a:lnTo>
                <a:lnTo>
                  <a:pt x="31750" y="1308100"/>
                </a:lnTo>
                <a:lnTo>
                  <a:pt x="2533650" y="1308099"/>
                </a:lnTo>
                <a:lnTo>
                  <a:pt x="2533650" y="1295399"/>
                </a:lnTo>
                <a:lnTo>
                  <a:pt x="2552700" y="1276349"/>
                </a:lnTo>
                <a:close/>
              </a:path>
              <a:path w="2565400" h="1308100">
                <a:moveTo>
                  <a:pt x="31750" y="1308100"/>
                </a:moveTo>
                <a:lnTo>
                  <a:pt x="31750" y="1295400"/>
                </a:lnTo>
                <a:lnTo>
                  <a:pt x="12700" y="1276350"/>
                </a:lnTo>
                <a:lnTo>
                  <a:pt x="12700" y="1308100"/>
                </a:lnTo>
                <a:lnTo>
                  <a:pt x="31750" y="1308100"/>
                </a:lnTo>
                <a:close/>
              </a:path>
              <a:path w="2565400" h="1308100">
                <a:moveTo>
                  <a:pt x="2552700" y="31749"/>
                </a:moveTo>
                <a:lnTo>
                  <a:pt x="2533650" y="12699"/>
                </a:lnTo>
                <a:lnTo>
                  <a:pt x="2533650" y="31749"/>
                </a:lnTo>
                <a:lnTo>
                  <a:pt x="2552700" y="31749"/>
                </a:lnTo>
                <a:close/>
              </a:path>
              <a:path w="2565400" h="1308100">
                <a:moveTo>
                  <a:pt x="2552700" y="1276349"/>
                </a:moveTo>
                <a:lnTo>
                  <a:pt x="2552700" y="31749"/>
                </a:lnTo>
                <a:lnTo>
                  <a:pt x="2533650" y="31749"/>
                </a:lnTo>
                <a:lnTo>
                  <a:pt x="2533650" y="1276349"/>
                </a:lnTo>
                <a:lnTo>
                  <a:pt x="2552700" y="1276349"/>
                </a:lnTo>
                <a:close/>
              </a:path>
              <a:path w="2565400" h="1308100">
                <a:moveTo>
                  <a:pt x="2552700" y="1308099"/>
                </a:moveTo>
                <a:lnTo>
                  <a:pt x="2552700" y="1276349"/>
                </a:lnTo>
                <a:lnTo>
                  <a:pt x="2533650" y="1295399"/>
                </a:lnTo>
                <a:lnTo>
                  <a:pt x="2533650" y="1308099"/>
                </a:lnTo>
                <a:lnTo>
                  <a:pt x="2552700" y="13080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16054" y="3998366"/>
            <a:ext cx="226695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8415" algn="ctr">
              <a:lnSpc>
                <a:spcPct val="100800"/>
              </a:lnSpc>
            </a:pPr>
            <a:r>
              <a:rPr sz="1750" b="1" spc="20" dirty="0">
                <a:latin typeface="Palatino Linotype"/>
                <a:cs typeface="Palatino Linotype"/>
              </a:rPr>
              <a:t>terre</a:t>
            </a:r>
            <a:r>
              <a:rPr sz="1750" b="1" spc="-20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6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stat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da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o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5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nn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zio</a:t>
            </a:r>
            <a:r>
              <a:rPr sz="1750" spc="3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14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zzaz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30" dirty="0">
                <a:latin typeface="Palatino Linotype"/>
                <a:cs typeface="Palatino Linotype"/>
              </a:rPr>
              <a:t> </a:t>
            </a:r>
            <a:r>
              <a:rPr sz="1750" spc="-65" dirty="0">
                <a:latin typeface="Palatino Linotype"/>
                <a:cs typeface="Palatino Linotype"/>
              </a:rPr>
              <a:t>op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89159" y="5384800"/>
            <a:ext cx="908050" cy="139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81209" y="5365750"/>
            <a:ext cx="1117600" cy="158750"/>
          </a:xfrm>
          <a:custGeom>
            <a:avLst/>
            <a:gdLst/>
            <a:ahLst/>
            <a:cxnLst/>
            <a:rect l="l" t="t" r="r" b="b"/>
            <a:pathLst>
              <a:path w="1117600" h="158750">
                <a:moveTo>
                  <a:pt x="1009650" y="0"/>
                </a:moveTo>
                <a:lnTo>
                  <a:pt x="0" y="0"/>
                </a:lnTo>
                <a:lnTo>
                  <a:pt x="127000" y="33591"/>
                </a:lnTo>
                <a:lnTo>
                  <a:pt x="127000" y="19049"/>
                </a:lnTo>
                <a:lnTo>
                  <a:pt x="947304" y="19049"/>
                </a:lnTo>
                <a:lnTo>
                  <a:pt x="1009650" y="0"/>
                </a:lnTo>
                <a:close/>
              </a:path>
              <a:path w="1117600" h="158750">
                <a:moveTo>
                  <a:pt x="421666" y="111530"/>
                </a:moveTo>
                <a:lnTo>
                  <a:pt x="146050" y="25399"/>
                </a:lnTo>
                <a:lnTo>
                  <a:pt x="127000" y="19049"/>
                </a:lnTo>
                <a:lnTo>
                  <a:pt x="127000" y="33591"/>
                </a:lnTo>
                <a:lnTo>
                  <a:pt x="421666" y="111530"/>
                </a:lnTo>
                <a:close/>
              </a:path>
              <a:path w="1117600" h="158750">
                <a:moveTo>
                  <a:pt x="570822" y="150981"/>
                </a:moveTo>
                <a:lnTo>
                  <a:pt x="421666" y="111530"/>
                </a:lnTo>
                <a:lnTo>
                  <a:pt x="552450" y="152399"/>
                </a:lnTo>
                <a:lnTo>
                  <a:pt x="565150" y="158749"/>
                </a:lnTo>
                <a:lnTo>
                  <a:pt x="565150" y="152399"/>
                </a:lnTo>
                <a:lnTo>
                  <a:pt x="570822" y="150981"/>
                </a:lnTo>
                <a:close/>
              </a:path>
              <a:path w="1117600" h="158750">
                <a:moveTo>
                  <a:pt x="1014118" y="31749"/>
                </a:moveTo>
                <a:lnTo>
                  <a:pt x="956835" y="31749"/>
                </a:lnTo>
                <a:lnTo>
                  <a:pt x="939182" y="37071"/>
                </a:lnTo>
                <a:lnTo>
                  <a:pt x="590550" y="146049"/>
                </a:lnTo>
                <a:lnTo>
                  <a:pt x="570822" y="150981"/>
                </a:lnTo>
                <a:lnTo>
                  <a:pt x="600192" y="158749"/>
                </a:lnTo>
                <a:lnTo>
                  <a:pt x="1014118" y="31749"/>
                </a:lnTo>
                <a:close/>
              </a:path>
              <a:path w="1117600" h="158750">
                <a:moveTo>
                  <a:pt x="1013460" y="19049"/>
                </a:moveTo>
                <a:lnTo>
                  <a:pt x="1009650" y="0"/>
                </a:lnTo>
                <a:lnTo>
                  <a:pt x="947304" y="19049"/>
                </a:lnTo>
                <a:lnTo>
                  <a:pt x="1013460" y="19049"/>
                </a:lnTo>
                <a:close/>
              </a:path>
              <a:path w="1117600" h="158750">
                <a:moveTo>
                  <a:pt x="1015891" y="31206"/>
                </a:moveTo>
                <a:lnTo>
                  <a:pt x="1013460" y="19049"/>
                </a:lnTo>
                <a:lnTo>
                  <a:pt x="996950" y="19049"/>
                </a:lnTo>
                <a:lnTo>
                  <a:pt x="977900" y="25399"/>
                </a:lnTo>
                <a:lnTo>
                  <a:pt x="956835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58750">
                <a:moveTo>
                  <a:pt x="1117600" y="0"/>
                </a:moveTo>
                <a:lnTo>
                  <a:pt x="1009650" y="0"/>
                </a:lnTo>
                <a:lnTo>
                  <a:pt x="1013460" y="19049"/>
                </a:lnTo>
                <a:lnTo>
                  <a:pt x="1055511" y="19049"/>
                </a:lnTo>
                <a:lnTo>
                  <a:pt x="1117600" y="0"/>
                </a:lnTo>
                <a:close/>
              </a:path>
              <a:path w="1117600" h="158750">
                <a:moveTo>
                  <a:pt x="1055511" y="19049"/>
                </a:moveTo>
                <a:lnTo>
                  <a:pt x="1013460" y="19049"/>
                </a:lnTo>
                <a:lnTo>
                  <a:pt x="1015891" y="31206"/>
                </a:lnTo>
                <a:lnTo>
                  <a:pt x="1055511" y="19049"/>
                </a:lnTo>
                <a:close/>
              </a:path>
              <a:path w="1117600" h="15875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89159" y="5384800"/>
            <a:ext cx="908050" cy="139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81209" y="536575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558800" y="137759"/>
                </a:moveTo>
                <a:lnTo>
                  <a:pt x="211859" y="31749"/>
                </a:lnTo>
                <a:lnTo>
                  <a:pt x="107950" y="31749"/>
                </a:lnTo>
                <a:lnTo>
                  <a:pt x="107950" y="0"/>
                </a:lnTo>
                <a:lnTo>
                  <a:pt x="0" y="0"/>
                </a:lnTo>
                <a:lnTo>
                  <a:pt x="107950" y="33121"/>
                </a:lnTo>
                <a:lnTo>
                  <a:pt x="107950" y="31749"/>
                </a:lnTo>
                <a:lnTo>
                  <a:pt x="211859" y="31749"/>
                </a:lnTo>
                <a:lnTo>
                  <a:pt x="211859" y="65002"/>
                </a:lnTo>
                <a:lnTo>
                  <a:pt x="552450" y="169501"/>
                </a:lnTo>
                <a:lnTo>
                  <a:pt x="552450" y="139699"/>
                </a:lnTo>
                <a:lnTo>
                  <a:pt x="558800" y="137759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211859" y="31749"/>
                </a:lnTo>
                <a:lnTo>
                  <a:pt x="905740" y="31749"/>
                </a:lnTo>
                <a:lnTo>
                  <a:pt x="1009650" y="0"/>
                </a:lnTo>
                <a:close/>
              </a:path>
              <a:path w="1117600" h="171450">
                <a:moveTo>
                  <a:pt x="565150" y="139699"/>
                </a:moveTo>
                <a:lnTo>
                  <a:pt x="558800" y="137759"/>
                </a:lnTo>
                <a:lnTo>
                  <a:pt x="552450" y="139699"/>
                </a:lnTo>
                <a:lnTo>
                  <a:pt x="565150" y="139699"/>
                </a:lnTo>
                <a:close/>
              </a:path>
              <a:path w="1117600" h="171450">
                <a:moveTo>
                  <a:pt x="565150" y="169501"/>
                </a:moveTo>
                <a:lnTo>
                  <a:pt x="565150" y="139699"/>
                </a:lnTo>
                <a:lnTo>
                  <a:pt x="552450" y="139699"/>
                </a:lnTo>
                <a:lnTo>
                  <a:pt x="552450" y="169501"/>
                </a:lnTo>
                <a:lnTo>
                  <a:pt x="558800" y="171449"/>
                </a:lnTo>
                <a:lnTo>
                  <a:pt x="565150" y="169501"/>
                </a:lnTo>
                <a:close/>
              </a:path>
              <a:path w="1117600" h="171450">
                <a:moveTo>
                  <a:pt x="1014118" y="31749"/>
                </a:moveTo>
                <a:lnTo>
                  <a:pt x="905740" y="31749"/>
                </a:lnTo>
                <a:lnTo>
                  <a:pt x="558800" y="137759"/>
                </a:lnTo>
                <a:lnTo>
                  <a:pt x="565150" y="139699"/>
                </a:lnTo>
                <a:lnTo>
                  <a:pt x="565150" y="169501"/>
                </a:lnTo>
                <a:lnTo>
                  <a:pt x="1014118" y="31749"/>
                </a:lnTo>
                <a:close/>
              </a:path>
              <a:path w="1117600" h="171450">
                <a:moveTo>
                  <a:pt x="1015891" y="31206"/>
                </a:moveTo>
                <a:lnTo>
                  <a:pt x="1009650" y="0"/>
                </a:lnTo>
                <a:lnTo>
                  <a:pt x="905740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1015891" y="31206"/>
                </a:lnTo>
                <a:lnTo>
                  <a:pt x="1117600" y="0"/>
                </a:lnTo>
                <a:close/>
              </a:path>
              <a:path w="1117600" h="17145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76359" y="7213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76359" y="7067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76359" y="69151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76359" y="6769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76359" y="6623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76359" y="6477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76359" y="6330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76359" y="6184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76359" y="6038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76359" y="58864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76359" y="5740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1445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6050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0655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5260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98659" y="5705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5105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9710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4315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8920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3525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8130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27359" y="5705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73409" y="5705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2580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7185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1790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3959" y="57054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06834" y="57213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06834" y="5867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06834" y="6013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06834" y="6159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06834" y="6311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06834" y="6457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06834" y="6604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06834" y="6750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06834" y="6896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06834" y="70421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06834" y="71882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782709" y="5708650"/>
            <a:ext cx="2520950" cy="15875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82709" y="7213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82709" y="7067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82709" y="69151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82709" y="6769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82709" y="6623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2709" y="6477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782709" y="6330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82709" y="6184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2709" y="6038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82709" y="58864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82709" y="5740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1445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6050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0655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5260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98659" y="57118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5105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9710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4315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8920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3525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8130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427359" y="57118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73409" y="57118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72580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87185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1790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163959" y="5711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00484" y="57213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00484" y="5867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00484" y="6013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00484" y="6159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00484" y="6311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00484" y="6457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00484" y="6604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00484" y="6750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00484" y="6896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00484" y="70421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00484" y="71882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7665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3060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78209" y="72961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732159" y="72961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8610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4005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29400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4795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00190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49509" y="72961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03459" y="72961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55740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41135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26530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11925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73209" y="72961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820809" y="72961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FF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2935123" y="5949950"/>
            <a:ext cx="2204085" cy="1103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endParaRPr sz="175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750" b="1" spc="-28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AL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RE</a:t>
            </a:r>
            <a:r>
              <a:rPr sz="1750" b="1" spc="1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NORMALE</a:t>
            </a:r>
            <a:endParaRPr sz="1750">
              <a:latin typeface="Palatino Linotype"/>
              <a:cs typeface="Palatino Linotype"/>
            </a:endParaRPr>
          </a:p>
          <a:p>
            <a:pPr marL="12700" marR="9525" algn="ctr">
              <a:lnSpc>
                <a:spcPct val="100000"/>
              </a:lnSpc>
              <a:spcBef>
                <a:spcPts val="50"/>
              </a:spcBef>
            </a:pP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terre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5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°</a:t>
            </a:r>
            <a:r>
              <a:rPr sz="17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ter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945009" y="3917950"/>
            <a:ext cx="2533650" cy="1282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25959" y="3905250"/>
            <a:ext cx="2571750" cy="1308100"/>
          </a:xfrm>
          <a:custGeom>
            <a:avLst/>
            <a:gdLst/>
            <a:ahLst/>
            <a:cxnLst/>
            <a:rect l="l" t="t" r="r" b="b"/>
            <a:pathLst>
              <a:path w="2571750" h="1308100">
                <a:moveTo>
                  <a:pt x="2571750" y="1301749"/>
                </a:moveTo>
                <a:lnTo>
                  <a:pt x="2571750" y="6349"/>
                </a:lnTo>
                <a:lnTo>
                  <a:pt x="25654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1301750"/>
                </a:lnTo>
                <a:lnTo>
                  <a:pt x="6350" y="1308100"/>
                </a:lnTo>
                <a:lnTo>
                  <a:pt x="19050" y="130810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2540000" y="31749"/>
                </a:lnTo>
                <a:lnTo>
                  <a:pt x="2540000" y="12699"/>
                </a:lnTo>
                <a:lnTo>
                  <a:pt x="2552700" y="31749"/>
                </a:lnTo>
                <a:lnTo>
                  <a:pt x="2552700" y="1308099"/>
                </a:lnTo>
                <a:lnTo>
                  <a:pt x="2565400" y="1308099"/>
                </a:lnTo>
                <a:lnTo>
                  <a:pt x="2571750" y="1301749"/>
                </a:lnTo>
                <a:close/>
              </a:path>
              <a:path w="2571750" h="130810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2571750" h="1308100">
                <a:moveTo>
                  <a:pt x="31750" y="127635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1276350"/>
                </a:lnTo>
                <a:lnTo>
                  <a:pt x="31750" y="1276350"/>
                </a:lnTo>
                <a:close/>
              </a:path>
              <a:path w="2571750" h="1308100">
                <a:moveTo>
                  <a:pt x="2552700" y="1276349"/>
                </a:moveTo>
                <a:lnTo>
                  <a:pt x="19050" y="1276350"/>
                </a:lnTo>
                <a:lnTo>
                  <a:pt x="31750" y="1295400"/>
                </a:lnTo>
                <a:lnTo>
                  <a:pt x="31749" y="1308100"/>
                </a:lnTo>
                <a:lnTo>
                  <a:pt x="2540000" y="1308099"/>
                </a:lnTo>
                <a:lnTo>
                  <a:pt x="2540000" y="1295399"/>
                </a:lnTo>
                <a:lnTo>
                  <a:pt x="2552700" y="1276349"/>
                </a:lnTo>
                <a:close/>
              </a:path>
              <a:path w="2571750" h="1308100">
                <a:moveTo>
                  <a:pt x="31749" y="1308100"/>
                </a:moveTo>
                <a:lnTo>
                  <a:pt x="31750" y="1295400"/>
                </a:lnTo>
                <a:lnTo>
                  <a:pt x="19050" y="1276350"/>
                </a:lnTo>
                <a:lnTo>
                  <a:pt x="19050" y="1308100"/>
                </a:lnTo>
                <a:lnTo>
                  <a:pt x="31749" y="1308100"/>
                </a:lnTo>
                <a:close/>
              </a:path>
              <a:path w="2571750" h="1308100">
                <a:moveTo>
                  <a:pt x="2552700" y="31749"/>
                </a:moveTo>
                <a:lnTo>
                  <a:pt x="2540000" y="12699"/>
                </a:lnTo>
                <a:lnTo>
                  <a:pt x="2540000" y="31749"/>
                </a:lnTo>
                <a:lnTo>
                  <a:pt x="2552700" y="31749"/>
                </a:lnTo>
                <a:close/>
              </a:path>
              <a:path w="2571750" h="1308100">
                <a:moveTo>
                  <a:pt x="2552700" y="1276349"/>
                </a:moveTo>
                <a:lnTo>
                  <a:pt x="2552700" y="31749"/>
                </a:lnTo>
                <a:lnTo>
                  <a:pt x="2540000" y="31749"/>
                </a:lnTo>
                <a:lnTo>
                  <a:pt x="2540000" y="1276349"/>
                </a:lnTo>
                <a:lnTo>
                  <a:pt x="2552700" y="1276349"/>
                </a:lnTo>
                <a:close/>
              </a:path>
              <a:path w="2571750" h="1308100">
                <a:moveTo>
                  <a:pt x="2552700" y="1308099"/>
                </a:moveTo>
                <a:lnTo>
                  <a:pt x="2552700" y="1276349"/>
                </a:lnTo>
                <a:lnTo>
                  <a:pt x="2540000" y="1295399"/>
                </a:lnTo>
                <a:lnTo>
                  <a:pt x="2540000" y="1308099"/>
                </a:lnTo>
                <a:lnTo>
                  <a:pt x="2552700" y="13080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6103764" y="3946487"/>
            <a:ext cx="2221865" cy="1221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5240" algn="ctr">
              <a:lnSpc>
                <a:spcPct val="89300"/>
              </a:lnSpc>
            </a:pPr>
            <a:r>
              <a:rPr sz="1750" b="1" spc="20" dirty="0">
                <a:latin typeface="Palatino Linotype"/>
                <a:cs typeface="Palatino Linotype"/>
              </a:rPr>
              <a:t>terre</a:t>
            </a:r>
            <a:r>
              <a:rPr sz="1750" b="1" spc="-20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6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b="1" spc="15" dirty="0">
                <a:latin typeface="Palatino Linotype"/>
                <a:cs typeface="Palatino Linotype"/>
              </a:rPr>
              <a:t>f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bb</a:t>
            </a:r>
            <a:r>
              <a:rPr sz="1750" b="1" spc="0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str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su</a:t>
            </a:r>
            <a:r>
              <a:rPr sz="1750" b="1" spc="10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terre</a:t>
            </a:r>
            <a:r>
              <a:rPr sz="1750" b="1" spc="-20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70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6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 </a:t>
            </a:r>
            <a:r>
              <a:rPr sz="1750" b="1" spc="-30" dirty="0">
                <a:latin typeface="Palatino Linotype"/>
                <a:cs typeface="Palatino Linotype"/>
              </a:rPr>
              <a:t>g</a:t>
            </a:r>
            <a:r>
              <a:rPr sz="1750" b="1" spc="0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757809" y="5391150"/>
            <a:ext cx="908050" cy="139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49859" y="5372100"/>
            <a:ext cx="1117600" cy="158750"/>
          </a:xfrm>
          <a:custGeom>
            <a:avLst/>
            <a:gdLst/>
            <a:ahLst/>
            <a:cxnLst/>
            <a:rect l="l" t="t" r="r" b="b"/>
            <a:pathLst>
              <a:path w="1117600" h="158750">
                <a:moveTo>
                  <a:pt x="1009650" y="0"/>
                </a:moveTo>
                <a:lnTo>
                  <a:pt x="0" y="0"/>
                </a:lnTo>
                <a:lnTo>
                  <a:pt x="126999" y="32587"/>
                </a:lnTo>
                <a:lnTo>
                  <a:pt x="126999" y="19049"/>
                </a:lnTo>
                <a:lnTo>
                  <a:pt x="950843" y="19049"/>
                </a:lnTo>
                <a:lnTo>
                  <a:pt x="1009650" y="0"/>
                </a:lnTo>
                <a:close/>
              </a:path>
              <a:path w="1117600" h="158750">
                <a:moveTo>
                  <a:pt x="363891" y="93373"/>
                </a:moveTo>
                <a:lnTo>
                  <a:pt x="146049" y="25399"/>
                </a:lnTo>
                <a:lnTo>
                  <a:pt x="126999" y="19049"/>
                </a:lnTo>
                <a:lnTo>
                  <a:pt x="126999" y="32587"/>
                </a:lnTo>
                <a:lnTo>
                  <a:pt x="363891" y="93373"/>
                </a:lnTo>
                <a:close/>
              </a:path>
              <a:path w="1117600" h="158750">
                <a:moveTo>
                  <a:pt x="581253" y="149148"/>
                </a:moveTo>
                <a:lnTo>
                  <a:pt x="363891" y="93373"/>
                </a:lnTo>
                <a:lnTo>
                  <a:pt x="477528" y="128832"/>
                </a:lnTo>
                <a:lnTo>
                  <a:pt x="514349" y="139699"/>
                </a:lnTo>
                <a:lnTo>
                  <a:pt x="571499" y="158749"/>
                </a:lnTo>
                <a:lnTo>
                  <a:pt x="571499" y="152399"/>
                </a:lnTo>
                <a:lnTo>
                  <a:pt x="581253" y="149148"/>
                </a:lnTo>
                <a:close/>
              </a:path>
              <a:path w="1117600" h="158750">
                <a:moveTo>
                  <a:pt x="1016000" y="32327"/>
                </a:moveTo>
                <a:lnTo>
                  <a:pt x="1016000" y="31749"/>
                </a:lnTo>
                <a:lnTo>
                  <a:pt x="958849" y="31749"/>
                </a:lnTo>
                <a:lnTo>
                  <a:pt x="939799" y="38099"/>
                </a:lnTo>
                <a:lnTo>
                  <a:pt x="924174" y="42611"/>
                </a:lnTo>
                <a:lnTo>
                  <a:pt x="877417" y="56586"/>
                </a:lnTo>
                <a:lnTo>
                  <a:pt x="737654" y="100412"/>
                </a:lnTo>
                <a:lnTo>
                  <a:pt x="644272" y="128838"/>
                </a:lnTo>
                <a:lnTo>
                  <a:pt x="628649" y="133349"/>
                </a:lnTo>
                <a:lnTo>
                  <a:pt x="581253" y="149148"/>
                </a:lnTo>
                <a:lnTo>
                  <a:pt x="618671" y="158749"/>
                </a:lnTo>
                <a:lnTo>
                  <a:pt x="1016000" y="32327"/>
                </a:lnTo>
                <a:close/>
              </a:path>
              <a:path w="1117600" h="158750">
                <a:moveTo>
                  <a:pt x="1013459" y="19049"/>
                </a:moveTo>
                <a:lnTo>
                  <a:pt x="1009650" y="0"/>
                </a:lnTo>
                <a:lnTo>
                  <a:pt x="950843" y="19049"/>
                </a:lnTo>
                <a:lnTo>
                  <a:pt x="1013459" y="19049"/>
                </a:lnTo>
                <a:close/>
              </a:path>
              <a:path w="1117600" h="158750">
                <a:moveTo>
                  <a:pt x="1016000" y="31749"/>
                </a:moveTo>
                <a:lnTo>
                  <a:pt x="1013459" y="19049"/>
                </a:lnTo>
                <a:lnTo>
                  <a:pt x="996949" y="19049"/>
                </a:lnTo>
                <a:lnTo>
                  <a:pt x="958849" y="31749"/>
                </a:lnTo>
                <a:lnTo>
                  <a:pt x="1016000" y="31749"/>
                </a:lnTo>
                <a:close/>
              </a:path>
              <a:path w="1117600" h="158750">
                <a:moveTo>
                  <a:pt x="1117600" y="0"/>
                </a:moveTo>
                <a:lnTo>
                  <a:pt x="1009650" y="0"/>
                </a:lnTo>
                <a:lnTo>
                  <a:pt x="1013459" y="19049"/>
                </a:lnTo>
                <a:lnTo>
                  <a:pt x="1057728" y="19049"/>
                </a:lnTo>
                <a:lnTo>
                  <a:pt x="1117600" y="0"/>
                </a:lnTo>
                <a:close/>
              </a:path>
              <a:path w="1117600" h="158750">
                <a:moveTo>
                  <a:pt x="1057728" y="19049"/>
                </a:moveTo>
                <a:lnTo>
                  <a:pt x="1013459" y="19049"/>
                </a:lnTo>
                <a:lnTo>
                  <a:pt x="1016000" y="31749"/>
                </a:lnTo>
                <a:lnTo>
                  <a:pt x="1016000" y="32327"/>
                </a:lnTo>
                <a:lnTo>
                  <a:pt x="1057728" y="190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57809" y="5391150"/>
            <a:ext cx="908050" cy="139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649859" y="5372100"/>
            <a:ext cx="1117600" cy="177800"/>
          </a:xfrm>
          <a:custGeom>
            <a:avLst/>
            <a:gdLst/>
            <a:ahLst/>
            <a:cxnLst/>
            <a:rect l="l" t="t" r="r" b="b"/>
            <a:pathLst>
              <a:path w="1117600" h="177800">
                <a:moveTo>
                  <a:pt x="561952" y="145028"/>
                </a:moveTo>
                <a:lnTo>
                  <a:pt x="207341" y="31749"/>
                </a:lnTo>
                <a:lnTo>
                  <a:pt x="107950" y="31749"/>
                </a:lnTo>
                <a:lnTo>
                  <a:pt x="107950" y="0"/>
                </a:lnTo>
                <a:lnTo>
                  <a:pt x="0" y="0"/>
                </a:lnTo>
                <a:lnTo>
                  <a:pt x="107950" y="34347"/>
                </a:lnTo>
                <a:lnTo>
                  <a:pt x="107950" y="31749"/>
                </a:lnTo>
                <a:lnTo>
                  <a:pt x="207341" y="31749"/>
                </a:lnTo>
                <a:lnTo>
                  <a:pt x="207341" y="65972"/>
                </a:lnTo>
                <a:lnTo>
                  <a:pt x="558800" y="177799"/>
                </a:lnTo>
                <a:lnTo>
                  <a:pt x="558800" y="146049"/>
                </a:lnTo>
                <a:lnTo>
                  <a:pt x="561952" y="145028"/>
                </a:lnTo>
                <a:close/>
              </a:path>
              <a:path w="1117600" h="177800">
                <a:moveTo>
                  <a:pt x="1009650" y="0"/>
                </a:moveTo>
                <a:lnTo>
                  <a:pt x="107950" y="0"/>
                </a:lnTo>
                <a:lnTo>
                  <a:pt x="207341" y="31749"/>
                </a:lnTo>
                <a:lnTo>
                  <a:pt x="911639" y="31749"/>
                </a:lnTo>
                <a:lnTo>
                  <a:pt x="1009650" y="0"/>
                </a:lnTo>
                <a:close/>
              </a:path>
              <a:path w="1117600" h="177800">
                <a:moveTo>
                  <a:pt x="565150" y="146049"/>
                </a:moveTo>
                <a:lnTo>
                  <a:pt x="561952" y="145028"/>
                </a:lnTo>
                <a:lnTo>
                  <a:pt x="558800" y="146049"/>
                </a:lnTo>
                <a:lnTo>
                  <a:pt x="565150" y="146049"/>
                </a:lnTo>
                <a:close/>
              </a:path>
              <a:path w="1117600" h="177800">
                <a:moveTo>
                  <a:pt x="565150" y="175779"/>
                </a:moveTo>
                <a:lnTo>
                  <a:pt x="565150" y="146049"/>
                </a:lnTo>
                <a:lnTo>
                  <a:pt x="558800" y="146049"/>
                </a:lnTo>
                <a:lnTo>
                  <a:pt x="558800" y="177799"/>
                </a:lnTo>
                <a:lnTo>
                  <a:pt x="565150" y="175779"/>
                </a:lnTo>
                <a:close/>
              </a:path>
              <a:path w="1117600" h="177800">
                <a:moveTo>
                  <a:pt x="1016000" y="32327"/>
                </a:moveTo>
                <a:lnTo>
                  <a:pt x="1016000" y="31749"/>
                </a:lnTo>
                <a:lnTo>
                  <a:pt x="911639" y="31749"/>
                </a:lnTo>
                <a:lnTo>
                  <a:pt x="561952" y="145028"/>
                </a:lnTo>
                <a:lnTo>
                  <a:pt x="565150" y="146049"/>
                </a:lnTo>
                <a:lnTo>
                  <a:pt x="565150" y="175779"/>
                </a:lnTo>
                <a:lnTo>
                  <a:pt x="1016000" y="32327"/>
                </a:lnTo>
                <a:close/>
              </a:path>
              <a:path w="1117600" h="177800">
                <a:moveTo>
                  <a:pt x="1016000" y="31749"/>
                </a:moveTo>
                <a:lnTo>
                  <a:pt x="1009650" y="0"/>
                </a:lnTo>
                <a:lnTo>
                  <a:pt x="911639" y="31749"/>
                </a:lnTo>
                <a:lnTo>
                  <a:pt x="1016000" y="31749"/>
                </a:lnTo>
                <a:close/>
              </a:path>
              <a:path w="1117600" h="177800">
                <a:moveTo>
                  <a:pt x="1117600" y="0"/>
                </a:moveTo>
                <a:lnTo>
                  <a:pt x="1009650" y="0"/>
                </a:lnTo>
                <a:lnTo>
                  <a:pt x="1016000" y="31749"/>
                </a:lnTo>
                <a:lnTo>
                  <a:pt x="1016000" y="32327"/>
                </a:lnTo>
                <a:lnTo>
                  <a:pt x="11176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64009" y="5708650"/>
            <a:ext cx="3295650" cy="1593850"/>
          </a:xfrm>
          <a:custGeom>
            <a:avLst/>
            <a:gdLst/>
            <a:ahLst/>
            <a:cxnLst/>
            <a:rect l="l" t="t" r="r" b="b"/>
            <a:pathLst>
              <a:path w="3295650" h="1593850">
                <a:moveTo>
                  <a:pt x="25400" y="1593850"/>
                </a:moveTo>
                <a:lnTo>
                  <a:pt x="12700" y="1581150"/>
                </a:lnTo>
                <a:lnTo>
                  <a:pt x="12700" y="1511300"/>
                </a:lnTo>
                <a:lnTo>
                  <a:pt x="0" y="1511300"/>
                </a:lnTo>
                <a:lnTo>
                  <a:pt x="0" y="1593850"/>
                </a:lnTo>
                <a:lnTo>
                  <a:pt x="25400" y="1593850"/>
                </a:lnTo>
                <a:close/>
              </a:path>
              <a:path w="3295650" h="1593850">
                <a:moveTo>
                  <a:pt x="12700" y="1447800"/>
                </a:moveTo>
                <a:lnTo>
                  <a:pt x="12700" y="1365250"/>
                </a:lnTo>
                <a:lnTo>
                  <a:pt x="0" y="1365250"/>
                </a:lnTo>
                <a:lnTo>
                  <a:pt x="0" y="1447800"/>
                </a:lnTo>
                <a:lnTo>
                  <a:pt x="12700" y="1447800"/>
                </a:lnTo>
                <a:close/>
              </a:path>
              <a:path w="3295650" h="1593850">
                <a:moveTo>
                  <a:pt x="12700" y="1301750"/>
                </a:moveTo>
                <a:lnTo>
                  <a:pt x="12700" y="1212850"/>
                </a:lnTo>
                <a:lnTo>
                  <a:pt x="0" y="1212850"/>
                </a:lnTo>
                <a:lnTo>
                  <a:pt x="0" y="1301750"/>
                </a:lnTo>
                <a:lnTo>
                  <a:pt x="12700" y="1301750"/>
                </a:lnTo>
                <a:close/>
              </a:path>
              <a:path w="3295650" h="1593850">
                <a:moveTo>
                  <a:pt x="12700" y="1155700"/>
                </a:moveTo>
                <a:lnTo>
                  <a:pt x="12700" y="1066800"/>
                </a:lnTo>
                <a:lnTo>
                  <a:pt x="0" y="1066800"/>
                </a:lnTo>
                <a:lnTo>
                  <a:pt x="0" y="1155700"/>
                </a:lnTo>
                <a:lnTo>
                  <a:pt x="12700" y="1155700"/>
                </a:lnTo>
                <a:close/>
              </a:path>
              <a:path w="3295650" h="1593850">
                <a:moveTo>
                  <a:pt x="12700" y="1003300"/>
                </a:moveTo>
                <a:lnTo>
                  <a:pt x="12700" y="920750"/>
                </a:lnTo>
                <a:lnTo>
                  <a:pt x="0" y="920750"/>
                </a:lnTo>
                <a:lnTo>
                  <a:pt x="0" y="1003300"/>
                </a:lnTo>
                <a:lnTo>
                  <a:pt x="12700" y="1003300"/>
                </a:lnTo>
                <a:close/>
              </a:path>
              <a:path w="3295650" h="1593850">
                <a:moveTo>
                  <a:pt x="12700" y="857250"/>
                </a:moveTo>
                <a:lnTo>
                  <a:pt x="12700" y="774700"/>
                </a:lnTo>
                <a:lnTo>
                  <a:pt x="0" y="774700"/>
                </a:lnTo>
                <a:lnTo>
                  <a:pt x="0" y="857250"/>
                </a:lnTo>
                <a:lnTo>
                  <a:pt x="12700" y="857250"/>
                </a:lnTo>
                <a:close/>
              </a:path>
              <a:path w="3295650" h="1593850">
                <a:moveTo>
                  <a:pt x="12700" y="711200"/>
                </a:moveTo>
                <a:lnTo>
                  <a:pt x="12700" y="628650"/>
                </a:lnTo>
                <a:lnTo>
                  <a:pt x="0" y="628650"/>
                </a:lnTo>
                <a:lnTo>
                  <a:pt x="0" y="711200"/>
                </a:lnTo>
                <a:lnTo>
                  <a:pt x="12700" y="711200"/>
                </a:lnTo>
                <a:close/>
              </a:path>
              <a:path w="3295650" h="1593850">
                <a:moveTo>
                  <a:pt x="12700" y="565150"/>
                </a:moveTo>
                <a:lnTo>
                  <a:pt x="12700" y="482600"/>
                </a:lnTo>
                <a:lnTo>
                  <a:pt x="0" y="482600"/>
                </a:lnTo>
                <a:lnTo>
                  <a:pt x="0" y="565150"/>
                </a:lnTo>
                <a:lnTo>
                  <a:pt x="12700" y="565150"/>
                </a:lnTo>
                <a:close/>
              </a:path>
              <a:path w="3295650" h="1593850">
                <a:moveTo>
                  <a:pt x="12700" y="419100"/>
                </a:moveTo>
                <a:lnTo>
                  <a:pt x="12700" y="336550"/>
                </a:lnTo>
                <a:lnTo>
                  <a:pt x="0" y="336550"/>
                </a:lnTo>
                <a:lnTo>
                  <a:pt x="0" y="419100"/>
                </a:lnTo>
                <a:lnTo>
                  <a:pt x="12700" y="419100"/>
                </a:lnTo>
                <a:close/>
              </a:path>
              <a:path w="3295650" h="1593850">
                <a:moveTo>
                  <a:pt x="12700" y="273050"/>
                </a:moveTo>
                <a:lnTo>
                  <a:pt x="12700" y="190500"/>
                </a:lnTo>
                <a:lnTo>
                  <a:pt x="0" y="190500"/>
                </a:lnTo>
                <a:lnTo>
                  <a:pt x="0" y="273050"/>
                </a:lnTo>
                <a:lnTo>
                  <a:pt x="12700" y="273050"/>
                </a:lnTo>
                <a:close/>
              </a:path>
              <a:path w="3295650" h="1593850">
                <a:moveTo>
                  <a:pt x="12699" y="127000"/>
                </a:moveTo>
                <a:lnTo>
                  <a:pt x="12699" y="38100"/>
                </a:lnTo>
                <a:lnTo>
                  <a:pt x="0" y="38100"/>
                </a:lnTo>
                <a:lnTo>
                  <a:pt x="0" y="127000"/>
                </a:lnTo>
                <a:lnTo>
                  <a:pt x="12699" y="127000"/>
                </a:lnTo>
                <a:close/>
              </a:path>
              <a:path w="3295650" h="1593850">
                <a:moveTo>
                  <a:pt x="127000" y="12700"/>
                </a:moveTo>
                <a:lnTo>
                  <a:pt x="127000" y="0"/>
                </a:lnTo>
                <a:lnTo>
                  <a:pt x="44450" y="0"/>
                </a:lnTo>
                <a:lnTo>
                  <a:pt x="44450" y="12700"/>
                </a:lnTo>
                <a:lnTo>
                  <a:pt x="127000" y="12700"/>
                </a:lnTo>
                <a:close/>
              </a:path>
              <a:path w="3295650" h="1593850">
                <a:moveTo>
                  <a:pt x="273050" y="12700"/>
                </a:moveTo>
                <a:lnTo>
                  <a:pt x="273050" y="0"/>
                </a:lnTo>
                <a:lnTo>
                  <a:pt x="190500" y="0"/>
                </a:lnTo>
                <a:lnTo>
                  <a:pt x="190500" y="12700"/>
                </a:lnTo>
                <a:lnTo>
                  <a:pt x="273050" y="12700"/>
                </a:lnTo>
                <a:close/>
              </a:path>
              <a:path w="3295650" h="1593850">
                <a:moveTo>
                  <a:pt x="419100" y="12700"/>
                </a:moveTo>
                <a:lnTo>
                  <a:pt x="419100" y="0"/>
                </a:lnTo>
                <a:lnTo>
                  <a:pt x="336550" y="0"/>
                </a:lnTo>
                <a:lnTo>
                  <a:pt x="336550" y="12700"/>
                </a:lnTo>
                <a:lnTo>
                  <a:pt x="419100" y="12700"/>
                </a:lnTo>
                <a:close/>
              </a:path>
              <a:path w="3295650" h="1593850">
                <a:moveTo>
                  <a:pt x="565150" y="12700"/>
                </a:moveTo>
                <a:lnTo>
                  <a:pt x="565150" y="0"/>
                </a:lnTo>
                <a:lnTo>
                  <a:pt x="482600" y="0"/>
                </a:lnTo>
                <a:lnTo>
                  <a:pt x="482600" y="12700"/>
                </a:lnTo>
                <a:lnTo>
                  <a:pt x="565150" y="12700"/>
                </a:lnTo>
                <a:close/>
              </a:path>
              <a:path w="3295650" h="1593850">
                <a:moveTo>
                  <a:pt x="717550" y="12700"/>
                </a:moveTo>
                <a:lnTo>
                  <a:pt x="717550" y="0"/>
                </a:lnTo>
                <a:lnTo>
                  <a:pt x="628650" y="0"/>
                </a:lnTo>
                <a:lnTo>
                  <a:pt x="628650" y="12700"/>
                </a:lnTo>
                <a:lnTo>
                  <a:pt x="717550" y="12700"/>
                </a:lnTo>
                <a:close/>
              </a:path>
              <a:path w="3295650" h="1593850">
                <a:moveTo>
                  <a:pt x="863600" y="12700"/>
                </a:moveTo>
                <a:lnTo>
                  <a:pt x="863600" y="0"/>
                </a:lnTo>
                <a:lnTo>
                  <a:pt x="774700" y="0"/>
                </a:lnTo>
                <a:lnTo>
                  <a:pt x="774700" y="12700"/>
                </a:lnTo>
                <a:lnTo>
                  <a:pt x="863600" y="12700"/>
                </a:lnTo>
                <a:close/>
              </a:path>
              <a:path w="3295650" h="1593850">
                <a:moveTo>
                  <a:pt x="1009650" y="12700"/>
                </a:moveTo>
                <a:lnTo>
                  <a:pt x="1009650" y="0"/>
                </a:lnTo>
                <a:lnTo>
                  <a:pt x="927100" y="0"/>
                </a:lnTo>
                <a:lnTo>
                  <a:pt x="927100" y="12700"/>
                </a:lnTo>
                <a:lnTo>
                  <a:pt x="1009650" y="12700"/>
                </a:lnTo>
                <a:close/>
              </a:path>
              <a:path w="3295650" h="1593850">
                <a:moveTo>
                  <a:pt x="1155700" y="12700"/>
                </a:moveTo>
                <a:lnTo>
                  <a:pt x="1155700" y="0"/>
                </a:lnTo>
                <a:lnTo>
                  <a:pt x="1073150" y="0"/>
                </a:lnTo>
                <a:lnTo>
                  <a:pt x="1073150" y="12700"/>
                </a:lnTo>
                <a:lnTo>
                  <a:pt x="1155700" y="12700"/>
                </a:lnTo>
                <a:close/>
              </a:path>
              <a:path w="3295650" h="1593850">
                <a:moveTo>
                  <a:pt x="1301750" y="12700"/>
                </a:moveTo>
                <a:lnTo>
                  <a:pt x="1301750" y="0"/>
                </a:lnTo>
                <a:lnTo>
                  <a:pt x="1219200" y="0"/>
                </a:lnTo>
                <a:lnTo>
                  <a:pt x="1219200" y="12700"/>
                </a:lnTo>
                <a:lnTo>
                  <a:pt x="1301750" y="12700"/>
                </a:lnTo>
                <a:close/>
              </a:path>
              <a:path w="3295650" h="1593850">
                <a:moveTo>
                  <a:pt x="1447800" y="12700"/>
                </a:moveTo>
                <a:lnTo>
                  <a:pt x="1447800" y="0"/>
                </a:lnTo>
                <a:lnTo>
                  <a:pt x="1365250" y="0"/>
                </a:lnTo>
                <a:lnTo>
                  <a:pt x="1365250" y="12700"/>
                </a:lnTo>
                <a:lnTo>
                  <a:pt x="1447800" y="12700"/>
                </a:lnTo>
                <a:close/>
              </a:path>
              <a:path w="3295650" h="1593850">
                <a:moveTo>
                  <a:pt x="1593850" y="12700"/>
                </a:moveTo>
                <a:lnTo>
                  <a:pt x="1593850" y="0"/>
                </a:lnTo>
                <a:lnTo>
                  <a:pt x="1511300" y="0"/>
                </a:lnTo>
                <a:lnTo>
                  <a:pt x="1511300" y="12700"/>
                </a:lnTo>
                <a:lnTo>
                  <a:pt x="1593850" y="12700"/>
                </a:lnTo>
                <a:close/>
              </a:path>
              <a:path w="3295650" h="1593850">
                <a:moveTo>
                  <a:pt x="1739900" y="12700"/>
                </a:moveTo>
                <a:lnTo>
                  <a:pt x="1739900" y="0"/>
                </a:lnTo>
                <a:lnTo>
                  <a:pt x="1657350" y="0"/>
                </a:lnTo>
                <a:lnTo>
                  <a:pt x="1657350" y="12700"/>
                </a:lnTo>
                <a:lnTo>
                  <a:pt x="1739900" y="12700"/>
                </a:lnTo>
                <a:close/>
              </a:path>
              <a:path w="3295650" h="1593850">
                <a:moveTo>
                  <a:pt x="1892300" y="12700"/>
                </a:moveTo>
                <a:lnTo>
                  <a:pt x="1892300" y="0"/>
                </a:lnTo>
                <a:lnTo>
                  <a:pt x="1803400" y="0"/>
                </a:lnTo>
                <a:lnTo>
                  <a:pt x="1803400" y="12700"/>
                </a:lnTo>
                <a:lnTo>
                  <a:pt x="1892300" y="12700"/>
                </a:lnTo>
                <a:close/>
              </a:path>
              <a:path w="3295650" h="1593850">
                <a:moveTo>
                  <a:pt x="2038350" y="12700"/>
                </a:moveTo>
                <a:lnTo>
                  <a:pt x="2038350" y="0"/>
                </a:lnTo>
                <a:lnTo>
                  <a:pt x="1955800" y="0"/>
                </a:lnTo>
                <a:lnTo>
                  <a:pt x="1955800" y="12700"/>
                </a:lnTo>
                <a:lnTo>
                  <a:pt x="2038350" y="12700"/>
                </a:lnTo>
                <a:close/>
              </a:path>
              <a:path w="3295650" h="1593850">
                <a:moveTo>
                  <a:pt x="2184400" y="12700"/>
                </a:moveTo>
                <a:lnTo>
                  <a:pt x="2184400" y="0"/>
                </a:lnTo>
                <a:lnTo>
                  <a:pt x="2101850" y="0"/>
                </a:lnTo>
                <a:lnTo>
                  <a:pt x="2101850" y="12700"/>
                </a:lnTo>
                <a:lnTo>
                  <a:pt x="2184400" y="12700"/>
                </a:lnTo>
                <a:close/>
              </a:path>
              <a:path w="3295650" h="1593850">
                <a:moveTo>
                  <a:pt x="2330450" y="12700"/>
                </a:moveTo>
                <a:lnTo>
                  <a:pt x="2330450" y="0"/>
                </a:lnTo>
                <a:lnTo>
                  <a:pt x="2247900" y="0"/>
                </a:lnTo>
                <a:lnTo>
                  <a:pt x="2247900" y="12700"/>
                </a:lnTo>
                <a:lnTo>
                  <a:pt x="2330450" y="12700"/>
                </a:lnTo>
                <a:close/>
              </a:path>
              <a:path w="3295650" h="1593850">
                <a:moveTo>
                  <a:pt x="2476500" y="12700"/>
                </a:moveTo>
                <a:lnTo>
                  <a:pt x="2476500" y="0"/>
                </a:lnTo>
                <a:lnTo>
                  <a:pt x="2393950" y="0"/>
                </a:lnTo>
                <a:lnTo>
                  <a:pt x="2393950" y="12700"/>
                </a:lnTo>
                <a:lnTo>
                  <a:pt x="2476500" y="12700"/>
                </a:lnTo>
                <a:close/>
              </a:path>
              <a:path w="3295650" h="1593850">
                <a:moveTo>
                  <a:pt x="2622550" y="12700"/>
                </a:moveTo>
                <a:lnTo>
                  <a:pt x="2622550" y="0"/>
                </a:lnTo>
                <a:lnTo>
                  <a:pt x="2540000" y="0"/>
                </a:lnTo>
                <a:lnTo>
                  <a:pt x="2540000" y="12700"/>
                </a:lnTo>
                <a:lnTo>
                  <a:pt x="2622550" y="12700"/>
                </a:lnTo>
                <a:close/>
              </a:path>
              <a:path w="3295650" h="1593850">
                <a:moveTo>
                  <a:pt x="2768600" y="12700"/>
                </a:moveTo>
                <a:lnTo>
                  <a:pt x="2768600" y="0"/>
                </a:lnTo>
                <a:lnTo>
                  <a:pt x="2686050" y="0"/>
                </a:lnTo>
                <a:lnTo>
                  <a:pt x="2686050" y="12700"/>
                </a:lnTo>
                <a:lnTo>
                  <a:pt x="2768600" y="12700"/>
                </a:lnTo>
                <a:close/>
              </a:path>
              <a:path w="3295650" h="1593850">
                <a:moveTo>
                  <a:pt x="2921000" y="12700"/>
                </a:moveTo>
                <a:lnTo>
                  <a:pt x="2921000" y="0"/>
                </a:lnTo>
                <a:lnTo>
                  <a:pt x="2832100" y="0"/>
                </a:lnTo>
                <a:lnTo>
                  <a:pt x="2832100" y="12700"/>
                </a:lnTo>
                <a:lnTo>
                  <a:pt x="2921000" y="12700"/>
                </a:lnTo>
                <a:close/>
              </a:path>
              <a:path w="3295650" h="1593850">
                <a:moveTo>
                  <a:pt x="3067050" y="12700"/>
                </a:moveTo>
                <a:lnTo>
                  <a:pt x="3067050" y="0"/>
                </a:lnTo>
                <a:lnTo>
                  <a:pt x="2984500" y="0"/>
                </a:lnTo>
                <a:lnTo>
                  <a:pt x="2984500" y="12700"/>
                </a:lnTo>
                <a:lnTo>
                  <a:pt x="3067050" y="12700"/>
                </a:lnTo>
                <a:close/>
              </a:path>
              <a:path w="3295650" h="1593850">
                <a:moveTo>
                  <a:pt x="3213100" y="12700"/>
                </a:moveTo>
                <a:lnTo>
                  <a:pt x="3213100" y="0"/>
                </a:lnTo>
                <a:lnTo>
                  <a:pt x="3130550" y="0"/>
                </a:lnTo>
                <a:lnTo>
                  <a:pt x="3130550" y="12700"/>
                </a:lnTo>
                <a:lnTo>
                  <a:pt x="3213100" y="12700"/>
                </a:lnTo>
                <a:close/>
              </a:path>
              <a:path w="3295650" h="1593850">
                <a:moveTo>
                  <a:pt x="3295650" y="12700"/>
                </a:moveTo>
                <a:lnTo>
                  <a:pt x="3295650" y="0"/>
                </a:lnTo>
                <a:lnTo>
                  <a:pt x="3276600" y="0"/>
                </a:lnTo>
                <a:lnTo>
                  <a:pt x="3276600" y="12700"/>
                </a:lnTo>
                <a:lnTo>
                  <a:pt x="3295650" y="12700"/>
                </a:lnTo>
                <a:close/>
              </a:path>
              <a:path w="3295650" h="1593850">
                <a:moveTo>
                  <a:pt x="3295650" y="88900"/>
                </a:moveTo>
                <a:lnTo>
                  <a:pt x="3295650" y="12700"/>
                </a:lnTo>
                <a:lnTo>
                  <a:pt x="3282950" y="12700"/>
                </a:lnTo>
                <a:lnTo>
                  <a:pt x="3282950" y="88900"/>
                </a:lnTo>
                <a:lnTo>
                  <a:pt x="3295650" y="88900"/>
                </a:lnTo>
                <a:close/>
              </a:path>
              <a:path w="3295650" h="1593850">
                <a:moveTo>
                  <a:pt x="3295650" y="234950"/>
                </a:moveTo>
                <a:lnTo>
                  <a:pt x="3295650" y="146050"/>
                </a:lnTo>
                <a:lnTo>
                  <a:pt x="3282950" y="146050"/>
                </a:lnTo>
                <a:lnTo>
                  <a:pt x="3282950" y="234950"/>
                </a:lnTo>
                <a:lnTo>
                  <a:pt x="3295650" y="234950"/>
                </a:lnTo>
                <a:close/>
              </a:path>
              <a:path w="3295650" h="1593850">
                <a:moveTo>
                  <a:pt x="3295650" y="381000"/>
                </a:moveTo>
                <a:lnTo>
                  <a:pt x="3295650" y="298450"/>
                </a:lnTo>
                <a:lnTo>
                  <a:pt x="3282950" y="298450"/>
                </a:lnTo>
                <a:lnTo>
                  <a:pt x="3282950" y="381000"/>
                </a:lnTo>
                <a:lnTo>
                  <a:pt x="3295650" y="381000"/>
                </a:lnTo>
                <a:close/>
              </a:path>
              <a:path w="3295650" h="1593850">
                <a:moveTo>
                  <a:pt x="3295650" y="527050"/>
                </a:moveTo>
                <a:lnTo>
                  <a:pt x="3295650" y="444500"/>
                </a:lnTo>
                <a:lnTo>
                  <a:pt x="3282950" y="444500"/>
                </a:lnTo>
                <a:lnTo>
                  <a:pt x="3282950" y="527050"/>
                </a:lnTo>
                <a:lnTo>
                  <a:pt x="3295650" y="527050"/>
                </a:lnTo>
                <a:close/>
              </a:path>
              <a:path w="3295650" h="1593850">
                <a:moveTo>
                  <a:pt x="3295650" y="673100"/>
                </a:moveTo>
                <a:lnTo>
                  <a:pt x="3295650" y="590550"/>
                </a:lnTo>
                <a:lnTo>
                  <a:pt x="3282950" y="590550"/>
                </a:lnTo>
                <a:lnTo>
                  <a:pt x="3282950" y="673100"/>
                </a:lnTo>
                <a:lnTo>
                  <a:pt x="3295650" y="673100"/>
                </a:lnTo>
                <a:close/>
              </a:path>
              <a:path w="3295650" h="1593850">
                <a:moveTo>
                  <a:pt x="3295650" y="819150"/>
                </a:moveTo>
                <a:lnTo>
                  <a:pt x="3295650" y="736600"/>
                </a:lnTo>
                <a:lnTo>
                  <a:pt x="3282950" y="736600"/>
                </a:lnTo>
                <a:lnTo>
                  <a:pt x="3282950" y="819150"/>
                </a:lnTo>
                <a:lnTo>
                  <a:pt x="3295650" y="819150"/>
                </a:lnTo>
                <a:close/>
              </a:path>
              <a:path w="3295650" h="1593850">
                <a:moveTo>
                  <a:pt x="3295650" y="965200"/>
                </a:moveTo>
                <a:lnTo>
                  <a:pt x="3295650" y="882650"/>
                </a:lnTo>
                <a:lnTo>
                  <a:pt x="3282950" y="882650"/>
                </a:lnTo>
                <a:lnTo>
                  <a:pt x="3282950" y="965200"/>
                </a:lnTo>
                <a:lnTo>
                  <a:pt x="3295650" y="965200"/>
                </a:lnTo>
                <a:close/>
              </a:path>
              <a:path w="3295650" h="1593850">
                <a:moveTo>
                  <a:pt x="3295650" y="1111250"/>
                </a:moveTo>
                <a:lnTo>
                  <a:pt x="3295650" y="1028700"/>
                </a:lnTo>
                <a:lnTo>
                  <a:pt x="3282950" y="1028700"/>
                </a:lnTo>
                <a:lnTo>
                  <a:pt x="3282950" y="1111250"/>
                </a:lnTo>
                <a:lnTo>
                  <a:pt x="3295650" y="1111250"/>
                </a:lnTo>
                <a:close/>
              </a:path>
              <a:path w="3295650" h="1593850">
                <a:moveTo>
                  <a:pt x="3295650" y="1263650"/>
                </a:moveTo>
                <a:lnTo>
                  <a:pt x="3295650" y="1174750"/>
                </a:lnTo>
                <a:lnTo>
                  <a:pt x="3282950" y="1174750"/>
                </a:lnTo>
                <a:lnTo>
                  <a:pt x="3282950" y="1263650"/>
                </a:lnTo>
                <a:lnTo>
                  <a:pt x="3295650" y="1263650"/>
                </a:lnTo>
                <a:close/>
              </a:path>
              <a:path w="3295650" h="1593850">
                <a:moveTo>
                  <a:pt x="3295650" y="1409700"/>
                </a:moveTo>
                <a:lnTo>
                  <a:pt x="3295650" y="1327150"/>
                </a:lnTo>
                <a:lnTo>
                  <a:pt x="3282950" y="1327150"/>
                </a:lnTo>
                <a:lnTo>
                  <a:pt x="3282950" y="1409700"/>
                </a:lnTo>
                <a:lnTo>
                  <a:pt x="3295650" y="1409700"/>
                </a:lnTo>
                <a:close/>
              </a:path>
              <a:path w="3295650" h="1593850">
                <a:moveTo>
                  <a:pt x="3295650" y="1555750"/>
                </a:moveTo>
                <a:lnTo>
                  <a:pt x="3295650" y="1473200"/>
                </a:lnTo>
                <a:lnTo>
                  <a:pt x="3282950" y="1473200"/>
                </a:lnTo>
                <a:lnTo>
                  <a:pt x="3282950" y="1555750"/>
                </a:lnTo>
                <a:lnTo>
                  <a:pt x="3295650" y="155575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576709" y="5721350"/>
            <a:ext cx="3270250" cy="15811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564009" y="5708650"/>
            <a:ext cx="3295650" cy="1606550"/>
          </a:xfrm>
          <a:custGeom>
            <a:avLst/>
            <a:gdLst/>
            <a:ahLst/>
            <a:cxnLst/>
            <a:rect l="l" t="t" r="r" b="b"/>
            <a:pathLst>
              <a:path w="3295650" h="1606550">
                <a:moveTo>
                  <a:pt x="19050" y="1581150"/>
                </a:moveTo>
                <a:lnTo>
                  <a:pt x="19050" y="1511300"/>
                </a:lnTo>
                <a:lnTo>
                  <a:pt x="0" y="1511300"/>
                </a:lnTo>
                <a:lnTo>
                  <a:pt x="0" y="1593850"/>
                </a:lnTo>
                <a:lnTo>
                  <a:pt x="12700" y="1593850"/>
                </a:lnTo>
                <a:lnTo>
                  <a:pt x="12700" y="1581150"/>
                </a:lnTo>
                <a:lnTo>
                  <a:pt x="19050" y="1581150"/>
                </a:lnTo>
                <a:close/>
              </a:path>
              <a:path w="3295650" h="1606550">
                <a:moveTo>
                  <a:pt x="25400" y="1606550"/>
                </a:moveTo>
                <a:lnTo>
                  <a:pt x="25400" y="1581150"/>
                </a:lnTo>
                <a:lnTo>
                  <a:pt x="12700" y="1581150"/>
                </a:lnTo>
                <a:lnTo>
                  <a:pt x="12700" y="1593850"/>
                </a:lnTo>
                <a:lnTo>
                  <a:pt x="19050" y="1593850"/>
                </a:lnTo>
                <a:lnTo>
                  <a:pt x="19050" y="1606550"/>
                </a:lnTo>
                <a:lnTo>
                  <a:pt x="25400" y="1606550"/>
                </a:lnTo>
                <a:close/>
              </a:path>
              <a:path w="3295650" h="1606550">
                <a:moveTo>
                  <a:pt x="19050" y="1606550"/>
                </a:moveTo>
                <a:lnTo>
                  <a:pt x="19050" y="1593850"/>
                </a:lnTo>
                <a:lnTo>
                  <a:pt x="12700" y="1593850"/>
                </a:lnTo>
                <a:lnTo>
                  <a:pt x="12700" y="1606550"/>
                </a:lnTo>
                <a:lnTo>
                  <a:pt x="19050" y="1606550"/>
                </a:lnTo>
                <a:close/>
              </a:path>
              <a:path w="3295650" h="1606550">
                <a:moveTo>
                  <a:pt x="19050" y="1447800"/>
                </a:moveTo>
                <a:lnTo>
                  <a:pt x="19050" y="1365250"/>
                </a:lnTo>
                <a:lnTo>
                  <a:pt x="0" y="1365250"/>
                </a:lnTo>
                <a:lnTo>
                  <a:pt x="0" y="1447800"/>
                </a:lnTo>
                <a:lnTo>
                  <a:pt x="19050" y="1447800"/>
                </a:lnTo>
                <a:close/>
              </a:path>
              <a:path w="3295650" h="1606550">
                <a:moveTo>
                  <a:pt x="19050" y="1301750"/>
                </a:moveTo>
                <a:lnTo>
                  <a:pt x="19050" y="1212850"/>
                </a:lnTo>
                <a:lnTo>
                  <a:pt x="0" y="1212850"/>
                </a:lnTo>
                <a:lnTo>
                  <a:pt x="0" y="1301750"/>
                </a:lnTo>
                <a:lnTo>
                  <a:pt x="19050" y="1301750"/>
                </a:lnTo>
                <a:close/>
              </a:path>
              <a:path w="3295650" h="1606550">
                <a:moveTo>
                  <a:pt x="19050" y="1155700"/>
                </a:moveTo>
                <a:lnTo>
                  <a:pt x="19050" y="1066800"/>
                </a:lnTo>
                <a:lnTo>
                  <a:pt x="0" y="1066800"/>
                </a:lnTo>
                <a:lnTo>
                  <a:pt x="0" y="1155700"/>
                </a:lnTo>
                <a:lnTo>
                  <a:pt x="19050" y="1155700"/>
                </a:lnTo>
                <a:close/>
              </a:path>
              <a:path w="3295650" h="1606550">
                <a:moveTo>
                  <a:pt x="19050" y="1003300"/>
                </a:moveTo>
                <a:lnTo>
                  <a:pt x="19050" y="920750"/>
                </a:lnTo>
                <a:lnTo>
                  <a:pt x="0" y="920750"/>
                </a:lnTo>
                <a:lnTo>
                  <a:pt x="0" y="1003300"/>
                </a:lnTo>
                <a:lnTo>
                  <a:pt x="19050" y="1003300"/>
                </a:lnTo>
                <a:close/>
              </a:path>
              <a:path w="3295650" h="1606550">
                <a:moveTo>
                  <a:pt x="19050" y="857250"/>
                </a:moveTo>
                <a:lnTo>
                  <a:pt x="19050" y="774700"/>
                </a:lnTo>
                <a:lnTo>
                  <a:pt x="0" y="774700"/>
                </a:lnTo>
                <a:lnTo>
                  <a:pt x="0" y="857250"/>
                </a:lnTo>
                <a:lnTo>
                  <a:pt x="19050" y="857250"/>
                </a:lnTo>
                <a:close/>
              </a:path>
              <a:path w="3295650" h="1606550">
                <a:moveTo>
                  <a:pt x="19050" y="711200"/>
                </a:moveTo>
                <a:lnTo>
                  <a:pt x="19050" y="628650"/>
                </a:lnTo>
                <a:lnTo>
                  <a:pt x="0" y="628650"/>
                </a:lnTo>
                <a:lnTo>
                  <a:pt x="0" y="711200"/>
                </a:lnTo>
                <a:lnTo>
                  <a:pt x="19050" y="711200"/>
                </a:lnTo>
                <a:close/>
              </a:path>
              <a:path w="3295650" h="1606550">
                <a:moveTo>
                  <a:pt x="19050" y="565150"/>
                </a:moveTo>
                <a:lnTo>
                  <a:pt x="19050" y="482600"/>
                </a:lnTo>
                <a:lnTo>
                  <a:pt x="0" y="482600"/>
                </a:lnTo>
                <a:lnTo>
                  <a:pt x="0" y="565150"/>
                </a:lnTo>
                <a:lnTo>
                  <a:pt x="19050" y="565150"/>
                </a:lnTo>
                <a:close/>
              </a:path>
              <a:path w="3295650" h="1606550">
                <a:moveTo>
                  <a:pt x="19050" y="419100"/>
                </a:moveTo>
                <a:lnTo>
                  <a:pt x="19050" y="336550"/>
                </a:lnTo>
                <a:lnTo>
                  <a:pt x="0" y="336550"/>
                </a:lnTo>
                <a:lnTo>
                  <a:pt x="0" y="419100"/>
                </a:lnTo>
                <a:lnTo>
                  <a:pt x="19050" y="419100"/>
                </a:lnTo>
                <a:close/>
              </a:path>
              <a:path w="3295650" h="1606550">
                <a:moveTo>
                  <a:pt x="19050" y="273050"/>
                </a:moveTo>
                <a:lnTo>
                  <a:pt x="19050" y="190500"/>
                </a:lnTo>
                <a:lnTo>
                  <a:pt x="0" y="190500"/>
                </a:lnTo>
                <a:lnTo>
                  <a:pt x="0" y="273050"/>
                </a:lnTo>
                <a:lnTo>
                  <a:pt x="19050" y="273050"/>
                </a:lnTo>
                <a:close/>
              </a:path>
              <a:path w="3295650" h="1606550">
                <a:moveTo>
                  <a:pt x="19050" y="127000"/>
                </a:moveTo>
                <a:lnTo>
                  <a:pt x="19050" y="38100"/>
                </a:lnTo>
                <a:lnTo>
                  <a:pt x="0" y="38100"/>
                </a:lnTo>
                <a:lnTo>
                  <a:pt x="0" y="127000"/>
                </a:lnTo>
                <a:lnTo>
                  <a:pt x="19050" y="127000"/>
                </a:lnTo>
                <a:close/>
              </a:path>
              <a:path w="3295650" h="1606550">
                <a:moveTo>
                  <a:pt x="127000" y="19050"/>
                </a:moveTo>
                <a:lnTo>
                  <a:pt x="127000" y="0"/>
                </a:lnTo>
                <a:lnTo>
                  <a:pt x="44450" y="0"/>
                </a:lnTo>
                <a:lnTo>
                  <a:pt x="44450" y="19050"/>
                </a:lnTo>
                <a:lnTo>
                  <a:pt x="127000" y="19050"/>
                </a:lnTo>
                <a:close/>
              </a:path>
              <a:path w="3295650" h="1606550">
                <a:moveTo>
                  <a:pt x="273050" y="19050"/>
                </a:moveTo>
                <a:lnTo>
                  <a:pt x="273050" y="0"/>
                </a:lnTo>
                <a:lnTo>
                  <a:pt x="190500" y="0"/>
                </a:lnTo>
                <a:lnTo>
                  <a:pt x="190500" y="19050"/>
                </a:lnTo>
                <a:lnTo>
                  <a:pt x="273050" y="19050"/>
                </a:lnTo>
                <a:close/>
              </a:path>
              <a:path w="3295650" h="1606550">
                <a:moveTo>
                  <a:pt x="419100" y="19050"/>
                </a:moveTo>
                <a:lnTo>
                  <a:pt x="419100" y="0"/>
                </a:lnTo>
                <a:lnTo>
                  <a:pt x="336550" y="0"/>
                </a:lnTo>
                <a:lnTo>
                  <a:pt x="336550" y="19050"/>
                </a:lnTo>
                <a:lnTo>
                  <a:pt x="419100" y="19050"/>
                </a:lnTo>
                <a:close/>
              </a:path>
              <a:path w="3295650" h="1606550">
                <a:moveTo>
                  <a:pt x="565150" y="19050"/>
                </a:moveTo>
                <a:lnTo>
                  <a:pt x="565150" y="0"/>
                </a:lnTo>
                <a:lnTo>
                  <a:pt x="482600" y="0"/>
                </a:lnTo>
                <a:lnTo>
                  <a:pt x="482600" y="19050"/>
                </a:lnTo>
                <a:lnTo>
                  <a:pt x="565150" y="19050"/>
                </a:lnTo>
                <a:close/>
              </a:path>
              <a:path w="3295650" h="1606550">
                <a:moveTo>
                  <a:pt x="717550" y="19050"/>
                </a:moveTo>
                <a:lnTo>
                  <a:pt x="717550" y="0"/>
                </a:lnTo>
                <a:lnTo>
                  <a:pt x="628650" y="0"/>
                </a:lnTo>
                <a:lnTo>
                  <a:pt x="628650" y="19050"/>
                </a:lnTo>
                <a:lnTo>
                  <a:pt x="717550" y="19050"/>
                </a:lnTo>
                <a:close/>
              </a:path>
              <a:path w="3295650" h="1606550">
                <a:moveTo>
                  <a:pt x="863600" y="19050"/>
                </a:moveTo>
                <a:lnTo>
                  <a:pt x="863600" y="0"/>
                </a:lnTo>
                <a:lnTo>
                  <a:pt x="774700" y="0"/>
                </a:lnTo>
                <a:lnTo>
                  <a:pt x="774700" y="19050"/>
                </a:lnTo>
                <a:lnTo>
                  <a:pt x="863600" y="19050"/>
                </a:lnTo>
                <a:close/>
              </a:path>
              <a:path w="3295650" h="1606550">
                <a:moveTo>
                  <a:pt x="1009650" y="19050"/>
                </a:moveTo>
                <a:lnTo>
                  <a:pt x="1009650" y="0"/>
                </a:lnTo>
                <a:lnTo>
                  <a:pt x="927100" y="0"/>
                </a:lnTo>
                <a:lnTo>
                  <a:pt x="927100" y="19050"/>
                </a:lnTo>
                <a:lnTo>
                  <a:pt x="1009650" y="19050"/>
                </a:lnTo>
                <a:close/>
              </a:path>
              <a:path w="3295650" h="1606550">
                <a:moveTo>
                  <a:pt x="1155700" y="19050"/>
                </a:moveTo>
                <a:lnTo>
                  <a:pt x="1155700" y="0"/>
                </a:lnTo>
                <a:lnTo>
                  <a:pt x="1073150" y="0"/>
                </a:lnTo>
                <a:lnTo>
                  <a:pt x="1073150" y="19050"/>
                </a:lnTo>
                <a:lnTo>
                  <a:pt x="1155700" y="19050"/>
                </a:lnTo>
                <a:close/>
              </a:path>
              <a:path w="3295650" h="1606550">
                <a:moveTo>
                  <a:pt x="1301750" y="19050"/>
                </a:moveTo>
                <a:lnTo>
                  <a:pt x="1301750" y="0"/>
                </a:lnTo>
                <a:lnTo>
                  <a:pt x="1219200" y="0"/>
                </a:lnTo>
                <a:lnTo>
                  <a:pt x="1219200" y="19050"/>
                </a:lnTo>
                <a:lnTo>
                  <a:pt x="1301750" y="19050"/>
                </a:lnTo>
                <a:close/>
              </a:path>
              <a:path w="3295650" h="1606550">
                <a:moveTo>
                  <a:pt x="1447800" y="19050"/>
                </a:moveTo>
                <a:lnTo>
                  <a:pt x="1447800" y="0"/>
                </a:lnTo>
                <a:lnTo>
                  <a:pt x="1365250" y="0"/>
                </a:lnTo>
                <a:lnTo>
                  <a:pt x="1365250" y="19050"/>
                </a:lnTo>
                <a:lnTo>
                  <a:pt x="1447800" y="19050"/>
                </a:lnTo>
                <a:close/>
              </a:path>
              <a:path w="3295650" h="1606550">
                <a:moveTo>
                  <a:pt x="1593850" y="19050"/>
                </a:moveTo>
                <a:lnTo>
                  <a:pt x="1593850" y="0"/>
                </a:lnTo>
                <a:lnTo>
                  <a:pt x="1511300" y="0"/>
                </a:lnTo>
                <a:lnTo>
                  <a:pt x="1511300" y="19050"/>
                </a:lnTo>
                <a:lnTo>
                  <a:pt x="1593850" y="19050"/>
                </a:lnTo>
                <a:close/>
              </a:path>
              <a:path w="3295650" h="1606550">
                <a:moveTo>
                  <a:pt x="1739900" y="19050"/>
                </a:moveTo>
                <a:lnTo>
                  <a:pt x="1739900" y="0"/>
                </a:lnTo>
                <a:lnTo>
                  <a:pt x="1657350" y="0"/>
                </a:lnTo>
                <a:lnTo>
                  <a:pt x="1657350" y="19050"/>
                </a:lnTo>
                <a:lnTo>
                  <a:pt x="1739900" y="19050"/>
                </a:lnTo>
                <a:close/>
              </a:path>
              <a:path w="3295650" h="1606550">
                <a:moveTo>
                  <a:pt x="1892300" y="19050"/>
                </a:moveTo>
                <a:lnTo>
                  <a:pt x="1892300" y="0"/>
                </a:lnTo>
                <a:lnTo>
                  <a:pt x="1803400" y="0"/>
                </a:lnTo>
                <a:lnTo>
                  <a:pt x="1803400" y="19050"/>
                </a:lnTo>
                <a:lnTo>
                  <a:pt x="1892300" y="19050"/>
                </a:lnTo>
                <a:close/>
              </a:path>
              <a:path w="3295650" h="1606550">
                <a:moveTo>
                  <a:pt x="2038350" y="19050"/>
                </a:moveTo>
                <a:lnTo>
                  <a:pt x="2038350" y="0"/>
                </a:lnTo>
                <a:lnTo>
                  <a:pt x="1955800" y="0"/>
                </a:lnTo>
                <a:lnTo>
                  <a:pt x="1955800" y="19050"/>
                </a:lnTo>
                <a:lnTo>
                  <a:pt x="2038350" y="19050"/>
                </a:lnTo>
                <a:close/>
              </a:path>
              <a:path w="3295650" h="1606550">
                <a:moveTo>
                  <a:pt x="2184400" y="19050"/>
                </a:moveTo>
                <a:lnTo>
                  <a:pt x="2184400" y="0"/>
                </a:lnTo>
                <a:lnTo>
                  <a:pt x="2101850" y="0"/>
                </a:lnTo>
                <a:lnTo>
                  <a:pt x="2101850" y="19050"/>
                </a:lnTo>
                <a:lnTo>
                  <a:pt x="2184400" y="19050"/>
                </a:lnTo>
                <a:close/>
              </a:path>
              <a:path w="3295650" h="1606550">
                <a:moveTo>
                  <a:pt x="2330450" y="19050"/>
                </a:moveTo>
                <a:lnTo>
                  <a:pt x="2330450" y="0"/>
                </a:lnTo>
                <a:lnTo>
                  <a:pt x="2247900" y="0"/>
                </a:lnTo>
                <a:lnTo>
                  <a:pt x="2247900" y="19050"/>
                </a:lnTo>
                <a:lnTo>
                  <a:pt x="2330450" y="19050"/>
                </a:lnTo>
                <a:close/>
              </a:path>
              <a:path w="3295650" h="1606550">
                <a:moveTo>
                  <a:pt x="2476500" y="19050"/>
                </a:moveTo>
                <a:lnTo>
                  <a:pt x="2476500" y="0"/>
                </a:lnTo>
                <a:lnTo>
                  <a:pt x="2393950" y="0"/>
                </a:lnTo>
                <a:lnTo>
                  <a:pt x="2393950" y="19050"/>
                </a:lnTo>
                <a:lnTo>
                  <a:pt x="2476500" y="19050"/>
                </a:lnTo>
                <a:close/>
              </a:path>
              <a:path w="3295650" h="1606550">
                <a:moveTo>
                  <a:pt x="2622550" y="19050"/>
                </a:moveTo>
                <a:lnTo>
                  <a:pt x="2622550" y="0"/>
                </a:lnTo>
                <a:lnTo>
                  <a:pt x="2540000" y="0"/>
                </a:lnTo>
                <a:lnTo>
                  <a:pt x="2540000" y="19050"/>
                </a:lnTo>
                <a:lnTo>
                  <a:pt x="2622550" y="19050"/>
                </a:lnTo>
                <a:close/>
              </a:path>
              <a:path w="3295650" h="1606550">
                <a:moveTo>
                  <a:pt x="2768600" y="19050"/>
                </a:moveTo>
                <a:lnTo>
                  <a:pt x="2768600" y="0"/>
                </a:lnTo>
                <a:lnTo>
                  <a:pt x="2686050" y="0"/>
                </a:lnTo>
                <a:lnTo>
                  <a:pt x="2686050" y="19050"/>
                </a:lnTo>
                <a:lnTo>
                  <a:pt x="2768600" y="19050"/>
                </a:lnTo>
                <a:close/>
              </a:path>
              <a:path w="3295650" h="1606550">
                <a:moveTo>
                  <a:pt x="2921000" y="19050"/>
                </a:moveTo>
                <a:lnTo>
                  <a:pt x="2921000" y="0"/>
                </a:lnTo>
                <a:lnTo>
                  <a:pt x="2832100" y="0"/>
                </a:lnTo>
                <a:lnTo>
                  <a:pt x="2832100" y="19050"/>
                </a:lnTo>
                <a:lnTo>
                  <a:pt x="2921000" y="19050"/>
                </a:lnTo>
                <a:close/>
              </a:path>
              <a:path w="3295650" h="1606550">
                <a:moveTo>
                  <a:pt x="3067050" y="19050"/>
                </a:moveTo>
                <a:lnTo>
                  <a:pt x="3067050" y="0"/>
                </a:lnTo>
                <a:lnTo>
                  <a:pt x="2984500" y="0"/>
                </a:lnTo>
                <a:lnTo>
                  <a:pt x="2984500" y="19050"/>
                </a:lnTo>
                <a:lnTo>
                  <a:pt x="3067050" y="19050"/>
                </a:lnTo>
                <a:close/>
              </a:path>
              <a:path w="3295650" h="1606550">
                <a:moveTo>
                  <a:pt x="3213100" y="19050"/>
                </a:moveTo>
                <a:lnTo>
                  <a:pt x="3213100" y="0"/>
                </a:lnTo>
                <a:lnTo>
                  <a:pt x="3130550" y="0"/>
                </a:lnTo>
                <a:lnTo>
                  <a:pt x="3130550" y="19050"/>
                </a:lnTo>
                <a:lnTo>
                  <a:pt x="3213100" y="19050"/>
                </a:lnTo>
                <a:close/>
              </a:path>
              <a:path w="3295650" h="1606550">
                <a:moveTo>
                  <a:pt x="3295650" y="88900"/>
                </a:moveTo>
                <a:lnTo>
                  <a:pt x="3295650" y="0"/>
                </a:lnTo>
                <a:lnTo>
                  <a:pt x="3276600" y="0"/>
                </a:lnTo>
                <a:lnTo>
                  <a:pt x="3276600" y="12700"/>
                </a:lnTo>
                <a:lnTo>
                  <a:pt x="3282950" y="19050"/>
                </a:lnTo>
                <a:lnTo>
                  <a:pt x="3282950" y="88900"/>
                </a:lnTo>
                <a:lnTo>
                  <a:pt x="3295650" y="88900"/>
                </a:lnTo>
                <a:close/>
              </a:path>
              <a:path w="3295650" h="1606550">
                <a:moveTo>
                  <a:pt x="3282950" y="19050"/>
                </a:moveTo>
                <a:lnTo>
                  <a:pt x="3276600" y="12700"/>
                </a:lnTo>
                <a:lnTo>
                  <a:pt x="3276600" y="19050"/>
                </a:lnTo>
                <a:lnTo>
                  <a:pt x="3282950" y="19050"/>
                </a:lnTo>
                <a:close/>
              </a:path>
              <a:path w="3295650" h="1606550">
                <a:moveTo>
                  <a:pt x="3282950" y="88900"/>
                </a:moveTo>
                <a:lnTo>
                  <a:pt x="3282950" y="19050"/>
                </a:lnTo>
                <a:lnTo>
                  <a:pt x="3276600" y="19050"/>
                </a:lnTo>
                <a:lnTo>
                  <a:pt x="3276600" y="88900"/>
                </a:lnTo>
                <a:lnTo>
                  <a:pt x="3282950" y="88900"/>
                </a:lnTo>
                <a:close/>
              </a:path>
              <a:path w="3295650" h="1606550">
                <a:moveTo>
                  <a:pt x="3295650" y="234950"/>
                </a:moveTo>
                <a:lnTo>
                  <a:pt x="3295650" y="146050"/>
                </a:lnTo>
                <a:lnTo>
                  <a:pt x="3276600" y="146050"/>
                </a:lnTo>
                <a:lnTo>
                  <a:pt x="3276600" y="234950"/>
                </a:lnTo>
                <a:lnTo>
                  <a:pt x="3295650" y="234950"/>
                </a:lnTo>
                <a:close/>
              </a:path>
              <a:path w="3295650" h="1606550">
                <a:moveTo>
                  <a:pt x="3295650" y="381000"/>
                </a:moveTo>
                <a:lnTo>
                  <a:pt x="3295650" y="298450"/>
                </a:lnTo>
                <a:lnTo>
                  <a:pt x="3276600" y="298450"/>
                </a:lnTo>
                <a:lnTo>
                  <a:pt x="3276600" y="381000"/>
                </a:lnTo>
                <a:lnTo>
                  <a:pt x="3295650" y="381000"/>
                </a:lnTo>
                <a:close/>
              </a:path>
              <a:path w="3295650" h="1606550">
                <a:moveTo>
                  <a:pt x="3295650" y="527050"/>
                </a:moveTo>
                <a:lnTo>
                  <a:pt x="3295650" y="444500"/>
                </a:lnTo>
                <a:lnTo>
                  <a:pt x="3276600" y="444500"/>
                </a:lnTo>
                <a:lnTo>
                  <a:pt x="3276600" y="527050"/>
                </a:lnTo>
                <a:lnTo>
                  <a:pt x="3295650" y="527050"/>
                </a:lnTo>
                <a:close/>
              </a:path>
              <a:path w="3295650" h="1606550">
                <a:moveTo>
                  <a:pt x="3295650" y="673100"/>
                </a:moveTo>
                <a:lnTo>
                  <a:pt x="3295650" y="590550"/>
                </a:lnTo>
                <a:lnTo>
                  <a:pt x="3276600" y="590550"/>
                </a:lnTo>
                <a:lnTo>
                  <a:pt x="3276600" y="673100"/>
                </a:lnTo>
                <a:lnTo>
                  <a:pt x="3295650" y="673100"/>
                </a:lnTo>
                <a:close/>
              </a:path>
              <a:path w="3295650" h="1606550">
                <a:moveTo>
                  <a:pt x="3295650" y="819150"/>
                </a:moveTo>
                <a:lnTo>
                  <a:pt x="3295650" y="736600"/>
                </a:lnTo>
                <a:lnTo>
                  <a:pt x="3276600" y="736600"/>
                </a:lnTo>
                <a:lnTo>
                  <a:pt x="3276600" y="819150"/>
                </a:lnTo>
                <a:lnTo>
                  <a:pt x="3295650" y="819150"/>
                </a:lnTo>
                <a:close/>
              </a:path>
              <a:path w="3295650" h="1606550">
                <a:moveTo>
                  <a:pt x="3295650" y="965200"/>
                </a:moveTo>
                <a:lnTo>
                  <a:pt x="3295650" y="882650"/>
                </a:lnTo>
                <a:lnTo>
                  <a:pt x="3276600" y="882650"/>
                </a:lnTo>
                <a:lnTo>
                  <a:pt x="3276600" y="965200"/>
                </a:lnTo>
                <a:lnTo>
                  <a:pt x="3295650" y="965200"/>
                </a:lnTo>
                <a:close/>
              </a:path>
              <a:path w="3295650" h="1606550">
                <a:moveTo>
                  <a:pt x="3295650" y="1111250"/>
                </a:moveTo>
                <a:lnTo>
                  <a:pt x="3295650" y="1028700"/>
                </a:lnTo>
                <a:lnTo>
                  <a:pt x="3276600" y="1028700"/>
                </a:lnTo>
                <a:lnTo>
                  <a:pt x="3276600" y="1111250"/>
                </a:lnTo>
                <a:lnTo>
                  <a:pt x="3295650" y="1111250"/>
                </a:lnTo>
                <a:close/>
              </a:path>
              <a:path w="3295650" h="1606550">
                <a:moveTo>
                  <a:pt x="3295650" y="1263650"/>
                </a:moveTo>
                <a:lnTo>
                  <a:pt x="3295650" y="1174750"/>
                </a:lnTo>
                <a:lnTo>
                  <a:pt x="3276600" y="1174750"/>
                </a:lnTo>
                <a:lnTo>
                  <a:pt x="3276600" y="1263650"/>
                </a:lnTo>
                <a:lnTo>
                  <a:pt x="3295650" y="1263650"/>
                </a:lnTo>
                <a:close/>
              </a:path>
              <a:path w="3295650" h="1606550">
                <a:moveTo>
                  <a:pt x="3295650" y="1409700"/>
                </a:moveTo>
                <a:lnTo>
                  <a:pt x="3295650" y="1327150"/>
                </a:lnTo>
                <a:lnTo>
                  <a:pt x="3276600" y="1327150"/>
                </a:lnTo>
                <a:lnTo>
                  <a:pt x="3276600" y="1409700"/>
                </a:lnTo>
                <a:lnTo>
                  <a:pt x="3295650" y="1409700"/>
                </a:lnTo>
                <a:close/>
              </a:path>
              <a:path w="3295650" h="1606550">
                <a:moveTo>
                  <a:pt x="3295650" y="1555750"/>
                </a:moveTo>
                <a:lnTo>
                  <a:pt x="3295650" y="1473200"/>
                </a:lnTo>
                <a:lnTo>
                  <a:pt x="3276600" y="1473200"/>
                </a:lnTo>
                <a:lnTo>
                  <a:pt x="3276600" y="1555750"/>
                </a:lnTo>
                <a:lnTo>
                  <a:pt x="3295650" y="1555750"/>
                </a:lnTo>
                <a:close/>
              </a:path>
              <a:path w="3295650" h="1606550">
                <a:moveTo>
                  <a:pt x="3257550" y="1606550"/>
                </a:moveTo>
                <a:lnTo>
                  <a:pt x="3257550" y="1581150"/>
                </a:lnTo>
                <a:lnTo>
                  <a:pt x="3175000" y="1581150"/>
                </a:lnTo>
                <a:lnTo>
                  <a:pt x="3175000" y="1606550"/>
                </a:lnTo>
                <a:lnTo>
                  <a:pt x="3257550" y="1606550"/>
                </a:lnTo>
                <a:close/>
              </a:path>
              <a:path w="3295650" h="1606550">
                <a:moveTo>
                  <a:pt x="3111500" y="1606550"/>
                </a:moveTo>
                <a:lnTo>
                  <a:pt x="3111500" y="1581150"/>
                </a:lnTo>
                <a:lnTo>
                  <a:pt x="3028950" y="1581150"/>
                </a:lnTo>
                <a:lnTo>
                  <a:pt x="3028950" y="1606550"/>
                </a:lnTo>
                <a:lnTo>
                  <a:pt x="3111500" y="1606550"/>
                </a:lnTo>
                <a:close/>
              </a:path>
              <a:path w="3295650" h="1606550">
                <a:moveTo>
                  <a:pt x="2965450" y="1606550"/>
                </a:moveTo>
                <a:lnTo>
                  <a:pt x="2965450" y="1581150"/>
                </a:lnTo>
                <a:lnTo>
                  <a:pt x="2882900" y="1581150"/>
                </a:lnTo>
                <a:lnTo>
                  <a:pt x="2882900" y="1606550"/>
                </a:lnTo>
                <a:lnTo>
                  <a:pt x="2965450" y="1606550"/>
                </a:lnTo>
                <a:close/>
              </a:path>
              <a:path w="3295650" h="1606550">
                <a:moveTo>
                  <a:pt x="2819400" y="1606550"/>
                </a:moveTo>
                <a:lnTo>
                  <a:pt x="2819400" y="1581150"/>
                </a:lnTo>
                <a:lnTo>
                  <a:pt x="2736850" y="1581150"/>
                </a:lnTo>
                <a:lnTo>
                  <a:pt x="2736850" y="1606550"/>
                </a:lnTo>
                <a:lnTo>
                  <a:pt x="2819400" y="1606550"/>
                </a:lnTo>
                <a:close/>
              </a:path>
              <a:path w="3295650" h="1606550">
                <a:moveTo>
                  <a:pt x="2673350" y="1606550"/>
                </a:moveTo>
                <a:lnTo>
                  <a:pt x="2673350" y="1581150"/>
                </a:lnTo>
                <a:lnTo>
                  <a:pt x="2590800" y="1581150"/>
                </a:lnTo>
                <a:lnTo>
                  <a:pt x="2590800" y="1606550"/>
                </a:lnTo>
                <a:lnTo>
                  <a:pt x="2673350" y="1606550"/>
                </a:lnTo>
                <a:close/>
              </a:path>
              <a:path w="3295650" h="1606550">
                <a:moveTo>
                  <a:pt x="2527300" y="1606550"/>
                </a:moveTo>
                <a:lnTo>
                  <a:pt x="2527300" y="1581150"/>
                </a:lnTo>
                <a:lnTo>
                  <a:pt x="2438400" y="1581150"/>
                </a:lnTo>
                <a:lnTo>
                  <a:pt x="2438400" y="1606550"/>
                </a:lnTo>
                <a:lnTo>
                  <a:pt x="2527300" y="1606550"/>
                </a:lnTo>
                <a:close/>
              </a:path>
              <a:path w="3295650" h="1606550">
                <a:moveTo>
                  <a:pt x="2374900" y="1606550"/>
                </a:moveTo>
                <a:lnTo>
                  <a:pt x="2374900" y="1581150"/>
                </a:lnTo>
                <a:lnTo>
                  <a:pt x="2292350" y="1581150"/>
                </a:lnTo>
                <a:lnTo>
                  <a:pt x="2292350" y="1606550"/>
                </a:lnTo>
                <a:lnTo>
                  <a:pt x="2374900" y="1606550"/>
                </a:lnTo>
                <a:close/>
              </a:path>
              <a:path w="3295650" h="1606550">
                <a:moveTo>
                  <a:pt x="2228850" y="1606550"/>
                </a:moveTo>
                <a:lnTo>
                  <a:pt x="2228850" y="1581150"/>
                </a:lnTo>
                <a:lnTo>
                  <a:pt x="2146300" y="1581150"/>
                </a:lnTo>
                <a:lnTo>
                  <a:pt x="2146300" y="1606550"/>
                </a:lnTo>
                <a:lnTo>
                  <a:pt x="2228850" y="1606550"/>
                </a:lnTo>
                <a:close/>
              </a:path>
              <a:path w="3295650" h="1606550">
                <a:moveTo>
                  <a:pt x="2082800" y="1606550"/>
                </a:moveTo>
                <a:lnTo>
                  <a:pt x="2082800" y="1581150"/>
                </a:lnTo>
                <a:lnTo>
                  <a:pt x="2000250" y="1581150"/>
                </a:lnTo>
                <a:lnTo>
                  <a:pt x="2000250" y="1606550"/>
                </a:lnTo>
                <a:lnTo>
                  <a:pt x="2082800" y="1606550"/>
                </a:lnTo>
                <a:close/>
              </a:path>
              <a:path w="3295650" h="1606550">
                <a:moveTo>
                  <a:pt x="1936750" y="1606550"/>
                </a:moveTo>
                <a:lnTo>
                  <a:pt x="1936750" y="1581150"/>
                </a:lnTo>
                <a:lnTo>
                  <a:pt x="1854200" y="1581150"/>
                </a:lnTo>
                <a:lnTo>
                  <a:pt x="1854200" y="1606550"/>
                </a:lnTo>
                <a:lnTo>
                  <a:pt x="1936750" y="1606550"/>
                </a:lnTo>
                <a:close/>
              </a:path>
              <a:path w="3295650" h="1606550">
                <a:moveTo>
                  <a:pt x="1790700" y="1606550"/>
                </a:moveTo>
                <a:lnTo>
                  <a:pt x="1790700" y="1581150"/>
                </a:lnTo>
                <a:lnTo>
                  <a:pt x="1708150" y="1581150"/>
                </a:lnTo>
                <a:lnTo>
                  <a:pt x="1708150" y="1606550"/>
                </a:lnTo>
                <a:lnTo>
                  <a:pt x="1790700" y="1606550"/>
                </a:lnTo>
                <a:close/>
              </a:path>
              <a:path w="3295650" h="1606550">
                <a:moveTo>
                  <a:pt x="1644650" y="1606550"/>
                </a:moveTo>
                <a:lnTo>
                  <a:pt x="1644650" y="1581150"/>
                </a:lnTo>
                <a:lnTo>
                  <a:pt x="1562100" y="1581150"/>
                </a:lnTo>
                <a:lnTo>
                  <a:pt x="1562100" y="1606550"/>
                </a:lnTo>
                <a:lnTo>
                  <a:pt x="1644650" y="1606550"/>
                </a:lnTo>
                <a:close/>
              </a:path>
              <a:path w="3295650" h="1606550">
                <a:moveTo>
                  <a:pt x="1498600" y="1606550"/>
                </a:moveTo>
                <a:lnTo>
                  <a:pt x="1498600" y="1581150"/>
                </a:lnTo>
                <a:lnTo>
                  <a:pt x="1409700" y="1581150"/>
                </a:lnTo>
                <a:lnTo>
                  <a:pt x="1409700" y="1606550"/>
                </a:lnTo>
                <a:lnTo>
                  <a:pt x="1498600" y="1606550"/>
                </a:lnTo>
                <a:close/>
              </a:path>
              <a:path w="3295650" h="1606550">
                <a:moveTo>
                  <a:pt x="1352550" y="1606550"/>
                </a:moveTo>
                <a:lnTo>
                  <a:pt x="1352550" y="1581150"/>
                </a:lnTo>
                <a:lnTo>
                  <a:pt x="1263650" y="1581150"/>
                </a:lnTo>
                <a:lnTo>
                  <a:pt x="1263650" y="1606550"/>
                </a:lnTo>
                <a:lnTo>
                  <a:pt x="1352550" y="1606550"/>
                </a:lnTo>
                <a:close/>
              </a:path>
              <a:path w="3295650" h="1606550">
                <a:moveTo>
                  <a:pt x="1200150" y="1606550"/>
                </a:moveTo>
                <a:lnTo>
                  <a:pt x="1200150" y="1581150"/>
                </a:lnTo>
                <a:lnTo>
                  <a:pt x="1117600" y="1581150"/>
                </a:lnTo>
                <a:lnTo>
                  <a:pt x="1117600" y="1606550"/>
                </a:lnTo>
                <a:lnTo>
                  <a:pt x="1200150" y="1606550"/>
                </a:lnTo>
                <a:close/>
              </a:path>
              <a:path w="3295650" h="1606550">
                <a:moveTo>
                  <a:pt x="1054100" y="1606550"/>
                </a:moveTo>
                <a:lnTo>
                  <a:pt x="1054100" y="1581150"/>
                </a:lnTo>
                <a:lnTo>
                  <a:pt x="971550" y="1581150"/>
                </a:lnTo>
                <a:lnTo>
                  <a:pt x="971550" y="1606550"/>
                </a:lnTo>
                <a:lnTo>
                  <a:pt x="1054100" y="1606550"/>
                </a:lnTo>
                <a:close/>
              </a:path>
              <a:path w="3295650" h="1606550">
                <a:moveTo>
                  <a:pt x="908050" y="1606550"/>
                </a:moveTo>
                <a:lnTo>
                  <a:pt x="908050" y="1581150"/>
                </a:lnTo>
                <a:lnTo>
                  <a:pt x="825500" y="1581150"/>
                </a:lnTo>
                <a:lnTo>
                  <a:pt x="825500" y="1606550"/>
                </a:lnTo>
                <a:lnTo>
                  <a:pt x="908050" y="1606550"/>
                </a:lnTo>
                <a:close/>
              </a:path>
              <a:path w="3295650" h="1606550">
                <a:moveTo>
                  <a:pt x="762000" y="1606550"/>
                </a:moveTo>
                <a:lnTo>
                  <a:pt x="762000" y="1581150"/>
                </a:lnTo>
                <a:lnTo>
                  <a:pt x="679450" y="1581150"/>
                </a:lnTo>
                <a:lnTo>
                  <a:pt x="679450" y="1606550"/>
                </a:lnTo>
                <a:lnTo>
                  <a:pt x="762000" y="1606550"/>
                </a:lnTo>
                <a:close/>
              </a:path>
              <a:path w="3295650" h="1606550">
                <a:moveTo>
                  <a:pt x="615950" y="1606550"/>
                </a:moveTo>
                <a:lnTo>
                  <a:pt x="615950" y="1581150"/>
                </a:lnTo>
                <a:lnTo>
                  <a:pt x="533400" y="1581150"/>
                </a:lnTo>
                <a:lnTo>
                  <a:pt x="533400" y="1606550"/>
                </a:lnTo>
                <a:lnTo>
                  <a:pt x="615950" y="1606550"/>
                </a:lnTo>
                <a:close/>
              </a:path>
              <a:path w="3295650" h="1606550">
                <a:moveTo>
                  <a:pt x="469900" y="1606550"/>
                </a:moveTo>
                <a:lnTo>
                  <a:pt x="469900" y="1581150"/>
                </a:lnTo>
                <a:lnTo>
                  <a:pt x="381000" y="1581150"/>
                </a:lnTo>
                <a:lnTo>
                  <a:pt x="381000" y="1606550"/>
                </a:lnTo>
                <a:lnTo>
                  <a:pt x="469900" y="1606550"/>
                </a:lnTo>
                <a:close/>
              </a:path>
              <a:path w="3295650" h="1606550">
                <a:moveTo>
                  <a:pt x="323850" y="1606550"/>
                </a:moveTo>
                <a:lnTo>
                  <a:pt x="323850" y="1581150"/>
                </a:lnTo>
                <a:lnTo>
                  <a:pt x="234950" y="1581150"/>
                </a:lnTo>
                <a:lnTo>
                  <a:pt x="234950" y="1606550"/>
                </a:lnTo>
                <a:lnTo>
                  <a:pt x="323850" y="1606550"/>
                </a:lnTo>
                <a:close/>
              </a:path>
              <a:path w="3295650" h="1606550">
                <a:moveTo>
                  <a:pt x="171450" y="1606550"/>
                </a:moveTo>
                <a:lnTo>
                  <a:pt x="171450" y="1581150"/>
                </a:lnTo>
                <a:lnTo>
                  <a:pt x="88900" y="1581150"/>
                </a:lnTo>
                <a:lnTo>
                  <a:pt x="88900" y="1606550"/>
                </a:lnTo>
                <a:lnTo>
                  <a:pt x="171450" y="160655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5691049" y="5753100"/>
            <a:ext cx="3038475" cy="1490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000"/>
              </a:lnSpc>
            </a:pP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endParaRPr sz="1750">
              <a:latin typeface="Palatino Linotype"/>
              <a:cs typeface="Palatino Linotype"/>
            </a:endParaRPr>
          </a:p>
          <a:p>
            <a:pPr marL="3175" algn="ctr">
              <a:lnSpc>
                <a:spcPts val="1875"/>
              </a:lnSpc>
            </a:pPr>
            <a:r>
              <a:rPr sz="1750" b="1" spc="-28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AL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RE</a:t>
            </a:r>
            <a:r>
              <a:rPr sz="1750" b="1" spc="1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NORMALE</a:t>
            </a:r>
            <a:endParaRPr sz="1750">
              <a:latin typeface="Palatino Linotype"/>
              <a:cs typeface="Palatino Linotype"/>
            </a:endParaRPr>
          </a:p>
          <a:p>
            <a:pPr marL="12700" marR="6350" indent="-635" algn="ctr">
              <a:lnSpc>
                <a:spcPct val="89700"/>
              </a:lnSpc>
              <a:spcBef>
                <a:spcPts val="90"/>
              </a:spcBef>
            </a:pP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terre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eraz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zza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 o</a:t>
            </a:r>
            <a:r>
              <a:rPr sz="17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750" b="1" spc="-20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op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er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ovve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7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 </a:t>
            </a:r>
            <a:r>
              <a:rPr sz="1750" b="1" spc="-20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str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3970159" y="3536950"/>
            <a:ext cx="1676400" cy="374650"/>
          </a:xfrm>
          <a:custGeom>
            <a:avLst/>
            <a:gdLst/>
            <a:ahLst/>
            <a:cxnLst/>
            <a:rect l="l" t="t" r="r" b="b"/>
            <a:pathLst>
              <a:path w="1676400" h="374650">
                <a:moveTo>
                  <a:pt x="70527" y="314254"/>
                </a:moveTo>
                <a:lnTo>
                  <a:pt x="30661" y="240320"/>
                </a:lnTo>
                <a:lnTo>
                  <a:pt x="18193" y="235704"/>
                </a:lnTo>
                <a:lnTo>
                  <a:pt x="5798" y="235518"/>
                </a:lnTo>
                <a:lnTo>
                  <a:pt x="724" y="245626"/>
                </a:lnTo>
                <a:lnTo>
                  <a:pt x="0" y="260350"/>
                </a:lnTo>
                <a:lnTo>
                  <a:pt x="57150" y="353868"/>
                </a:lnTo>
                <a:lnTo>
                  <a:pt x="57150" y="336550"/>
                </a:lnTo>
                <a:lnTo>
                  <a:pt x="70527" y="314254"/>
                </a:lnTo>
                <a:close/>
              </a:path>
              <a:path w="1676400" h="374650">
                <a:moveTo>
                  <a:pt x="1657350" y="171450"/>
                </a:moveTo>
                <a:lnTo>
                  <a:pt x="57150" y="171450"/>
                </a:lnTo>
                <a:lnTo>
                  <a:pt x="57150" y="289444"/>
                </a:lnTo>
                <a:lnTo>
                  <a:pt x="69850" y="312997"/>
                </a:lnTo>
                <a:lnTo>
                  <a:pt x="69850" y="203200"/>
                </a:lnTo>
                <a:lnTo>
                  <a:pt x="88900" y="190500"/>
                </a:lnTo>
                <a:lnTo>
                  <a:pt x="88900" y="203200"/>
                </a:lnTo>
                <a:lnTo>
                  <a:pt x="1644650" y="203200"/>
                </a:lnTo>
                <a:lnTo>
                  <a:pt x="1644650" y="190500"/>
                </a:lnTo>
                <a:lnTo>
                  <a:pt x="1657350" y="171450"/>
                </a:lnTo>
                <a:close/>
              </a:path>
              <a:path w="1676400" h="374650">
                <a:moveTo>
                  <a:pt x="82550" y="336550"/>
                </a:moveTo>
                <a:lnTo>
                  <a:pt x="70527" y="314254"/>
                </a:lnTo>
                <a:lnTo>
                  <a:pt x="57150" y="336550"/>
                </a:lnTo>
                <a:lnTo>
                  <a:pt x="82550" y="336550"/>
                </a:lnTo>
                <a:close/>
              </a:path>
              <a:path w="1676400" h="374650">
                <a:moveTo>
                  <a:pt x="82550" y="342900"/>
                </a:moveTo>
                <a:lnTo>
                  <a:pt x="82550" y="336550"/>
                </a:lnTo>
                <a:lnTo>
                  <a:pt x="57150" y="336550"/>
                </a:lnTo>
                <a:lnTo>
                  <a:pt x="57150" y="342900"/>
                </a:lnTo>
                <a:lnTo>
                  <a:pt x="82550" y="342900"/>
                </a:lnTo>
                <a:close/>
              </a:path>
              <a:path w="1676400" h="374650">
                <a:moveTo>
                  <a:pt x="88900" y="343477"/>
                </a:moveTo>
                <a:lnTo>
                  <a:pt x="88900" y="342900"/>
                </a:lnTo>
                <a:lnTo>
                  <a:pt x="57150" y="342900"/>
                </a:lnTo>
                <a:lnTo>
                  <a:pt x="57150" y="353868"/>
                </a:lnTo>
                <a:lnTo>
                  <a:pt x="69850" y="374650"/>
                </a:lnTo>
                <a:lnTo>
                  <a:pt x="88900" y="343477"/>
                </a:lnTo>
                <a:close/>
              </a:path>
              <a:path w="1676400" h="374650">
                <a:moveTo>
                  <a:pt x="88900" y="203200"/>
                </a:moveTo>
                <a:lnTo>
                  <a:pt x="88900" y="190500"/>
                </a:lnTo>
                <a:lnTo>
                  <a:pt x="69850" y="203200"/>
                </a:lnTo>
                <a:lnTo>
                  <a:pt x="88900" y="203200"/>
                </a:lnTo>
                <a:close/>
              </a:path>
              <a:path w="1676400" h="374650">
                <a:moveTo>
                  <a:pt x="88900" y="283633"/>
                </a:moveTo>
                <a:lnTo>
                  <a:pt x="88900" y="203200"/>
                </a:lnTo>
                <a:lnTo>
                  <a:pt x="69850" y="203200"/>
                </a:lnTo>
                <a:lnTo>
                  <a:pt x="69850" y="312997"/>
                </a:lnTo>
                <a:lnTo>
                  <a:pt x="70527" y="314254"/>
                </a:lnTo>
                <a:lnTo>
                  <a:pt x="88900" y="283633"/>
                </a:lnTo>
                <a:close/>
              </a:path>
              <a:path w="1676400" h="374650">
                <a:moveTo>
                  <a:pt x="142087" y="253441"/>
                </a:moveTo>
                <a:lnTo>
                  <a:pt x="140157" y="242976"/>
                </a:lnTo>
                <a:lnTo>
                  <a:pt x="133350" y="234950"/>
                </a:lnTo>
                <a:lnTo>
                  <a:pt x="114300" y="234950"/>
                </a:lnTo>
                <a:lnTo>
                  <a:pt x="114300" y="241300"/>
                </a:lnTo>
                <a:lnTo>
                  <a:pt x="70527" y="314254"/>
                </a:lnTo>
                <a:lnTo>
                  <a:pt x="82550" y="336550"/>
                </a:lnTo>
                <a:lnTo>
                  <a:pt x="82550" y="342900"/>
                </a:lnTo>
                <a:lnTo>
                  <a:pt x="88900" y="342900"/>
                </a:lnTo>
                <a:lnTo>
                  <a:pt x="88900" y="343477"/>
                </a:lnTo>
                <a:lnTo>
                  <a:pt x="139700" y="260350"/>
                </a:lnTo>
                <a:lnTo>
                  <a:pt x="142087" y="253441"/>
                </a:lnTo>
                <a:close/>
              </a:path>
              <a:path w="1676400" h="374650">
                <a:moveTo>
                  <a:pt x="1676400" y="203200"/>
                </a:moveTo>
                <a:lnTo>
                  <a:pt x="1676400" y="0"/>
                </a:lnTo>
                <a:lnTo>
                  <a:pt x="1644650" y="0"/>
                </a:lnTo>
                <a:lnTo>
                  <a:pt x="1644650" y="171450"/>
                </a:lnTo>
                <a:lnTo>
                  <a:pt x="1657350" y="171450"/>
                </a:lnTo>
                <a:lnTo>
                  <a:pt x="1657350" y="203200"/>
                </a:lnTo>
                <a:lnTo>
                  <a:pt x="1676400" y="203200"/>
                </a:lnTo>
                <a:close/>
              </a:path>
              <a:path w="1676400" h="374650">
                <a:moveTo>
                  <a:pt x="1657350" y="203200"/>
                </a:moveTo>
                <a:lnTo>
                  <a:pt x="1657350" y="171450"/>
                </a:lnTo>
                <a:lnTo>
                  <a:pt x="1644650" y="190500"/>
                </a:lnTo>
                <a:lnTo>
                  <a:pt x="1644650" y="203200"/>
                </a:lnTo>
                <a:lnTo>
                  <a:pt x="1657350" y="203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614809" y="3536950"/>
            <a:ext cx="1666239" cy="381000"/>
          </a:xfrm>
          <a:custGeom>
            <a:avLst/>
            <a:gdLst/>
            <a:ahLst/>
            <a:cxnLst/>
            <a:rect l="l" t="t" r="r" b="b"/>
            <a:pathLst>
              <a:path w="1666240" h="381000">
                <a:moveTo>
                  <a:pt x="31750" y="177800"/>
                </a:moveTo>
                <a:lnTo>
                  <a:pt x="31750" y="0"/>
                </a:lnTo>
                <a:lnTo>
                  <a:pt x="0" y="0"/>
                </a:lnTo>
                <a:lnTo>
                  <a:pt x="0" y="209550"/>
                </a:lnTo>
                <a:lnTo>
                  <a:pt x="12700" y="209550"/>
                </a:lnTo>
                <a:lnTo>
                  <a:pt x="12700" y="177800"/>
                </a:lnTo>
                <a:lnTo>
                  <a:pt x="31750" y="177800"/>
                </a:lnTo>
                <a:close/>
              </a:path>
              <a:path w="1666240" h="381000">
                <a:moveTo>
                  <a:pt x="1612900" y="289983"/>
                </a:moveTo>
                <a:lnTo>
                  <a:pt x="1612900" y="177799"/>
                </a:lnTo>
                <a:lnTo>
                  <a:pt x="12700" y="177800"/>
                </a:lnTo>
                <a:lnTo>
                  <a:pt x="31750" y="190500"/>
                </a:lnTo>
                <a:lnTo>
                  <a:pt x="31749" y="209550"/>
                </a:lnTo>
                <a:lnTo>
                  <a:pt x="1581150" y="209549"/>
                </a:lnTo>
                <a:lnTo>
                  <a:pt x="1581150" y="190499"/>
                </a:lnTo>
                <a:lnTo>
                  <a:pt x="1593850" y="209549"/>
                </a:lnTo>
                <a:lnTo>
                  <a:pt x="1593850" y="319582"/>
                </a:lnTo>
                <a:lnTo>
                  <a:pt x="1594464" y="320709"/>
                </a:lnTo>
                <a:lnTo>
                  <a:pt x="1612900" y="289983"/>
                </a:lnTo>
                <a:close/>
              </a:path>
              <a:path w="1666240" h="381000">
                <a:moveTo>
                  <a:pt x="31749" y="209550"/>
                </a:moveTo>
                <a:lnTo>
                  <a:pt x="31750" y="190500"/>
                </a:lnTo>
                <a:lnTo>
                  <a:pt x="12700" y="177800"/>
                </a:lnTo>
                <a:lnTo>
                  <a:pt x="12700" y="209550"/>
                </a:lnTo>
                <a:lnTo>
                  <a:pt x="31749" y="209550"/>
                </a:lnTo>
                <a:close/>
              </a:path>
              <a:path w="1666240" h="381000">
                <a:moveTo>
                  <a:pt x="1594464" y="320709"/>
                </a:moveTo>
                <a:lnTo>
                  <a:pt x="1553659" y="245791"/>
                </a:lnTo>
                <a:lnTo>
                  <a:pt x="1543794" y="242237"/>
                </a:lnTo>
                <a:lnTo>
                  <a:pt x="1528551" y="243508"/>
                </a:lnTo>
                <a:lnTo>
                  <a:pt x="1525640" y="255506"/>
                </a:lnTo>
                <a:lnTo>
                  <a:pt x="1530350" y="266699"/>
                </a:lnTo>
                <a:lnTo>
                  <a:pt x="1581150" y="358139"/>
                </a:lnTo>
                <a:lnTo>
                  <a:pt x="1581150" y="342899"/>
                </a:lnTo>
                <a:lnTo>
                  <a:pt x="1594464" y="320709"/>
                </a:lnTo>
                <a:close/>
              </a:path>
              <a:path w="1666240" h="381000">
                <a:moveTo>
                  <a:pt x="1593850" y="209549"/>
                </a:moveTo>
                <a:lnTo>
                  <a:pt x="1581150" y="190499"/>
                </a:lnTo>
                <a:lnTo>
                  <a:pt x="1581150" y="209549"/>
                </a:lnTo>
                <a:lnTo>
                  <a:pt x="1593850" y="209549"/>
                </a:lnTo>
                <a:close/>
              </a:path>
              <a:path w="1666240" h="381000">
                <a:moveTo>
                  <a:pt x="1593850" y="319582"/>
                </a:moveTo>
                <a:lnTo>
                  <a:pt x="1593850" y="209549"/>
                </a:lnTo>
                <a:lnTo>
                  <a:pt x="1581150" y="209549"/>
                </a:lnTo>
                <a:lnTo>
                  <a:pt x="1581150" y="296265"/>
                </a:lnTo>
                <a:lnTo>
                  <a:pt x="1593850" y="319582"/>
                </a:lnTo>
                <a:close/>
              </a:path>
              <a:path w="1666240" h="381000">
                <a:moveTo>
                  <a:pt x="1606550" y="342899"/>
                </a:moveTo>
                <a:lnTo>
                  <a:pt x="1594464" y="320709"/>
                </a:lnTo>
                <a:lnTo>
                  <a:pt x="1581150" y="342899"/>
                </a:lnTo>
                <a:lnTo>
                  <a:pt x="1606550" y="342899"/>
                </a:lnTo>
                <a:close/>
              </a:path>
              <a:path w="1666240" h="381000">
                <a:moveTo>
                  <a:pt x="1606550" y="349249"/>
                </a:moveTo>
                <a:lnTo>
                  <a:pt x="1606550" y="342899"/>
                </a:lnTo>
                <a:lnTo>
                  <a:pt x="1581150" y="342899"/>
                </a:lnTo>
                <a:lnTo>
                  <a:pt x="1581150" y="349249"/>
                </a:lnTo>
                <a:lnTo>
                  <a:pt x="1606550" y="349249"/>
                </a:lnTo>
                <a:close/>
              </a:path>
              <a:path w="1666240" h="381000">
                <a:moveTo>
                  <a:pt x="1612900" y="349827"/>
                </a:moveTo>
                <a:lnTo>
                  <a:pt x="1612900" y="349249"/>
                </a:lnTo>
                <a:lnTo>
                  <a:pt x="1581150" y="349249"/>
                </a:lnTo>
                <a:lnTo>
                  <a:pt x="1581150" y="358139"/>
                </a:lnTo>
                <a:lnTo>
                  <a:pt x="1593850" y="380999"/>
                </a:lnTo>
                <a:lnTo>
                  <a:pt x="1612900" y="349827"/>
                </a:lnTo>
                <a:close/>
              </a:path>
              <a:path w="1666240" h="381000">
                <a:moveTo>
                  <a:pt x="1666087" y="262229"/>
                </a:moveTo>
                <a:lnTo>
                  <a:pt x="1664157" y="251155"/>
                </a:lnTo>
                <a:lnTo>
                  <a:pt x="1657350" y="241299"/>
                </a:lnTo>
                <a:lnTo>
                  <a:pt x="1644650" y="241299"/>
                </a:lnTo>
                <a:lnTo>
                  <a:pt x="1638300" y="247649"/>
                </a:lnTo>
                <a:lnTo>
                  <a:pt x="1594464" y="320709"/>
                </a:lnTo>
                <a:lnTo>
                  <a:pt x="1606550" y="342899"/>
                </a:lnTo>
                <a:lnTo>
                  <a:pt x="1606550" y="349249"/>
                </a:lnTo>
                <a:lnTo>
                  <a:pt x="1612900" y="349249"/>
                </a:lnTo>
                <a:lnTo>
                  <a:pt x="1612900" y="349827"/>
                </a:lnTo>
                <a:lnTo>
                  <a:pt x="1663700" y="266699"/>
                </a:lnTo>
                <a:lnTo>
                  <a:pt x="1666087" y="2622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23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14359" y="3073400"/>
            <a:ext cx="6997700" cy="565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50859" y="3009900"/>
            <a:ext cx="7061200" cy="628650"/>
          </a:xfrm>
          <a:custGeom>
            <a:avLst/>
            <a:gdLst/>
            <a:ahLst/>
            <a:cxnLst/>
            <a:rect l="l" t="t" r="r" b="b"/>
            <a:pathLst>
              <a:path w="7061200" h="628650">
                <a:moveTo>
                  <a:pt x="6997700" y="6349"/>
                </a:moveTo>
                <a:lnTo>
                  <a:pt x="6978650" y="0"/>
                </a:lnTo>
                <a:lnTo>
                  <a:pt x="88899" y="0"/>
                </a:lnTo>
                <a:lnTo>
                  <a:pt x="69849" y="6350"/>
                </a:lnTo>
                <a:lnTo>
                  <a:pt x="31749" y="31750"/>
                </a:lnTo>
                <a:lnTo>
                  <a:pt x="19049" y="44450"/>
                </a:lnTo>
                <a:lnTo>
                  <a:pt x="6349" y="63500"/>
                </a:lnTo>
                <a:lnTo>
                  <a:pt x="0" y="82550"/>
                </a:lnTo>
                <a:lnTo>
                  <a:pt x="0" y="107950"/>
                </a:lnTo>
                <a:lnTo>
                  <a:pt x="6350" y="108423"/>
                </a:lnTo>
                <a:lnTo>
                  <a:pt x="6350" y="82550"/>
                </a:lnTo>
                <a:lnTo>
                  <a:pt x="12700" y="63500"/>
                </a:lnTo>
                <a:lnTo>
                  <a:pt x="19050" y="50800"/>
                </a:lnTo>
                <a:lnTo>
                  <a:pt x="50800" y="19050"/>
                </a:lnTo>
                <a:lnTo>
                  <a:pt x="76200" y="6350"/>
                </a:lnTo>
                <a:lnTo>
                  <a:pt x="6997700" y="6349"/>
                </a:lnTo>
                <a:close/>
              </a:path>
              <a:path w="7061200" h="628650">
                <a:moveTo>
                  <a:pt x="6978650" y="628649"/>
                </a:moveTo>
                <a:lnTo>
                  <a:pt x="6350" y="108423"/>
                </a:lnTo>
                <a:lnTo>
                  <a:pt x="6350" y="552450"/>
                </a:lnTo>
                <a:lnTo>
                  <a:pt x="12700" y="552450"/>
                </a:lnTo>
                <a:lnTo>
                  <a:pt x="12700" y="565150"/>
                </a:lnTo>
                <a:lnTo>
                  <a:pt x="19050" y="565150"/>
                </a:lnTo>
                <a:lnTo>
                  <a:pt x="19050" y="577850"/>
                </a:lnTo>
                <a:lnTo>
                  <a:pt x="25400" y="577850"/>
                </a:lnTo>
                <a:lnTo>
                  <a:pt x="25400" y="590550"/>
                </a:lnTo>
                <a:lnTo>
                  <a:pt x="31750" y="590550"/>
                </a:lnTo>
                <a:lnTo>
                  <a:pt x="44450" y="603250"/>
                </a:lnTo>
                <a:lnTo>
                  <a:pt x="69850" y="615950"/>
                </a:lnTo>
                <a:lnTo>
                  <a:pt x="88900" y="622300"/>
                </a:lnTo>
                <a:lnTo>
                  <a:pt x="6978650" y="628649"/>
                </a:lnTo>
                <a:close/>
              </a:path>
              <a:path w="7061200" h="628650">
                <a:moveTo>
                  <a:pt x="7061200" y="546099"/>
                </a:moveTo>
                <a:lnTo>
                  <a:pt x="7061200" y="101606"/>
                </a:lnTo>
                <a:lnTo>
                  <a:pt x="7054850" y="527050"/>
                </a:lnTo>
                <a:lnTo>
                  <a:pt x="7048500" y="558799"/>
                </a:lnTo>
                <a:lnTo>
                  <a:pt x="7035800" y="584199"/>
                </a:lnTo>
                <a:lnTo>
                  <a:pt x="7010400" y="609599"/>
                </a:lnTo>
                <a:lnTo>
                  <a:pt x="6997700" y="615950"/>
                </a:lnTo>
                <a:lnTo>
                  <a:pt x="6978650" y="622299"/>
                </a:lnTo>
                <a:lnTo>
                  <a:pt x="6978650" y="628649"/>
                </a:lnTo>
                <a:lnTo>
                  <a:pt x="7016750" y="615949"/>
                </a:lnTo>
                <a:lnTo>
                  <a:pt x="7029450" y="603249"/>
                </a:lnTo>
                <a:lnTo>
                  <a:pt x="7054850" y="565149"/>
                </a:lnTo>
                <a:lnTo>
                  <a:pt x="7061200" y="546099"/>
                </a:lnTo>
                <a:close/>
              </a:path>
              <a:path w="7061200" h="628650">
                <a:moveTo>
                  <a:pt x="7023099" y="25399"/>
                </a:moveTo>
                <a:lnTo>
                  <a:pt x="7016750" y="19049"/>
                </a:lnTo>
                <a:lnTo>
                  <a:pt x="6997700" y="6350"/>
                </a:lnTo>
                <a:lnTo>
                  <a:pt x="6985000" y="6350"/>
                </a:lnTo>
                <a:lnTo>
                  <a:pt x="7004050" y="12699"/>
                </a:lnTo>
                <a:lnTo>
                  <a:pt x="7010400" y="19049"/>
                </a:lnTo>
                <a:lnTo>
                  <a:pt x="7023099" y="25399"/>
                </a:lnTo>
                <a:close/>
              </a:path>
              <a:path w="7061200" h="628650">
                <a:moveTo>
                  <a:pt x="7061200" y="101599"/>
                </a:moveTo>
                <a:lnTo>
                  <a:pt x="7061200" y="82549"/>
                </a:lnTo>
                <a:lnTo>
                  <a:pt x="7054850" y="63499"/>
                </a:lnTo>
                <a:lnTo>
                  <a:pt x="7042150" y="44449"/>
                </a:lnTo>
                <a:lnTo>
                  <a:pt x="7035800" y="38100"/>
                </a:lnTo>
                <a:lnTo>
                  <a:pt x="7035800" y="50799"/>
                </a:lnTo>
                <a:lnTo>
                  <a:pt x="7042150" y="50799"/>
                </a:lnTo>
                <a:lnTo>
                  <a:pt x="7048500" y="57149"/>
                </a:lnTo>
                <a:lnTo>
                  <a:pt x="7048500" y="69849"/>
                </a:lnTo>
                <a:lnTo>
                  <a:pt x="7054850" y="69849"/>
                </a:lnTo>
                <a:lnTo>
                  <a:pt x="7054850" y="101599"/>
                </a:lnTo>
                <a:lnTo>
                  <a:pt x="7061200" y="1015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7209" y="3016250"/>
            <a:ext cx="7054850" cy="622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0859" y="3009900"/>
            <a:ext cx="7061200" cy="635000"/>
          </a:xfrm>
          <a:custGeom>
            <a:avLst/>
            <a:gdLst/>
            <a:ahLst/>
            <a:cxnLst/>
            <a:rect l="l" t="t" r="r" b="b"/>
            <a:pathLst>
              <a:path w="7061200" h="635000">
                <a:moveTo>
                  <a:pt x="7061200" y="546100"/>
                </a:moveTo>
                <a:lnTo>
                  <a:pt x="7061200" y="82550"/>
                </a:lnTo>
                <a:lnTo>
                  <a:pt x="7054850" y="63500"/>
                </a:lnTo>
                <a:lnTo>
                  <a:pt x="7042150" y="44450"/>
                </a:lnTo>
                <a:lnTo>
                  <a:pt x="7016750" y="19050"/>
                </a:lnTo>
                <a:lnTo>
                  <a:pt x="6997700" y="6350"/>
                </a:lnTo>
                <a:lnTo>
                  <a:pt x="6978650" y="0"/>
                </a:lnTo>
                <a:lnTo>
                  <a:pt x="88899" y="0"/>
                </a:lnTo>
                <a:lnTo>
                  <a:pt x="31749" y="31750"/>
                </a:lnTo>
                <a:lnTo>
                  <a:pt x="6349" y="63500"/>
                </a:lnTo>
                <a:lnTo>
                  <a:pt x="0" y="82550"/>
                </a:lnTo>
                <a:lnTo>
                  <a:pt x="0" y="546100"/>
                </a:lnTo>
                <a:lnTo>
                  <a:pt x="6350" y="565150"/>
                </a:lnTo>
                <a:lnTo>
                  <a:pt x="12700" y="574675"/>
                </a:lnTo>
                <a:lnTo>
                  <a:pt x="12699" y="88900"/>
                </a:lnTo>
                <a:lnTo>
                  <a:pt x="25399" y="50800"/>
                </a:lnTo>
                <a:lnTo>
                  <a:pt x="38099" y="38100"/>
                </a:lnTo>
                <a:lnTo>
                  <a:pt x="50799" y="29633"/>
                </a:lnTo>
                <a:lnTo>
                  <a:pt x="50799" y="25400"/>
                </a:lnTo>
                <a:lnTo>
                  <a:pt x="107950" y="6350"/>
                </a:lnTo>
                <a:lnTo>
                  <a:pt x="6953250" y="6350"/>
                </a:lnTo>
                <a:lnTo>
                  <a:pt x="6980156" y="14707"/>
                </a:lnTo>
                <a:lnTo>
                  <a:pt x="7017244" y="31391"/>
                </a:lnTo>
                <a:lnTo>
                  <a:pt x="7044203" y="73326"/>
                </a:lnTo>
                <a:lnTo>
                  <a:pt x="7048500" y="88900"/>
                </a:lnTo>
                <a:lnTo>
                  <a:pt x="7054850" y="107950"/>
                </a:lnTo>
                <a:lnTo>
                  <a:pt x="7054850" y="565150"/>
                </a:lnTo>
                <a:lnTo>
                  <a:pt x="7061200" y="546100"/>
                </a:lnTo>
                <a:close/>
              </a:path>
              <a:path w="7061200" h="635000">
                <a:moveTo>
                  <a:pt x="57150" y="603250"/>
                </a:moveTo>
                <a:lnTo>
                  <a:pt x="38100" y="590550"/>
                </a:lnTo>
                <a:lnTo>
                  <a:pt x="38100" y="596900"/>
                </a:lnTo>
                <a:lnTo>
                  <a:pt x="25400" y="577850"/>
                </a:lnTo>
                <a:lnTo>
                  <a:pt x="19050" y="565150"/>
                </a:lnTo>
                <a:lnTo>
                  <a:pt x="12700" y="546100"/>
                </a:lnTo>
                <a:lnTo>
                  <a:pt x="12700" y="574675"/>
                </a:lnTo>
                <a:lnTo>
                  <a:pt x="31750" y="603250"/>
                </a:lnTo>
                <a:lnTo>
                  <a:pt x="50800" y="615950"/>
                </a:lnTo>
                <a:lnTo>
                  <a:pt x="50800" y="603250"/>
                </a:lnTo>
                <a:lnTo>
                  <a:pt x="57150" y="603250"/>
                </a:lnTo>
                <a:close/>
              </a:path>
              <a:path w="7061200" h="635000">
                <a:moveTo>
                  <a:pt x="57150" y="25400"/>
                </a:moveTo>
                <a:lnTo>
                  <a:pt x="50799" y="25400"/>
                </a:lnTo>
                <a:lnTo>
                  <a:pt x="50799" y="29633"/>
                </a:lnTo>
                <a:lnTo>
                  <a:pt x="57150" y="25400"/>
                </a:lnTo>
                <a:close/>
              </a:path>
              <a:path w="7061200" h="635000">
                <a:moveTo>
                  <a:pt x="7054850" y="565150"/>
                </a:moveTo>
                <a:lnTo>
                  <a:pt x="7054850" y="527050"/>
                </a:lnTo>
                <a:lnTo>
                  <a:pt x="7042150" y="565150"/>
                </a:lnTo>
                <a:lnTo>
                  <a:pt x="7035800" y="577850"/>
                </a:lnTo>
                <a:lnTo>
                  <a:pt x="7023100" y="596900"/>
                </a:lnTo>
                <a:lnTo>
                  <a:pt x="7023100" y="590550"/>
                </a:lnTo>
                <a:lnTo>
                  <a:pt x="7010400" y="603250"/>
                </a:lnTo>
                <a:lnTo>
                  <a:pt x="6991350" y="615950"/>
                </a:lnTo>
                <a:lnTo>
                  <a:pt x="6972300" y="622300"/>
                </a:lnTo>
                <a:lnTo>
                  <a:pt x="88900" y="622300"/>
                </a:lnTo>
                <a:lnTo>
                  <a:pt x="69850" y="615950"/>
                </a:lnTo>
                <a:lnTo>
                  <a:pt x="50800" y="603250"/>
                </a:lnTo>
                <a:lnTo>
                  <a:pt x="50800" y="615950"/>
                </a:lnTo>
                <a:lnTo>
                  <a:pt x="107950" y="635000"/>
                </a:lnTo>
                <a:lnTo>
                  <a:pt x="6953250" y="635000"/>
                </a:lnTo>
                <a:lnTo>
                  <a:pt x="6978650" y="628650"/>
                </a:lnTo>
                <a:lnTo>
                  <a:pt x="7016750" y="615950"/>
                </a:lnTo>
                <a:lnTo>
                  <a:pt x="7029450" y="603250"/>
                </a:lnTo>
                <a:lnTo>
                  <a:pt x="7054850" y="5651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57209" y="1155700"/>
            <a:ext cx="7029450" cy="139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44509" y="1295400"/>
            <a:ext cx="7061200" cy="704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9759" y="3937000"/>
            <a:ext cx="2616199" cy="755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7059" y="3924300"/>
            <a:ext cx="2641600" cy="787400"/>
          </a:xfrm>
          <a:custGeom>
            <a:avLst/>
            <a:gdLst/>
            <a:ahLst/>
            <a:cxnLst/>
            <a:rect l="l" t="t" r="r" b="b"/>
            <a:pathLst>
              <a:path w="2641600" h="787400">
                <a:moveTo>
                  <a:pt x="2641600" y="673099"/>
                </a:moveTo>
                <a:lnTo>
                  <a:pt x="2641600" y="6349"/>
                </a:lnTo>
                <a:lnTo>
                  <a:pt x="2635250" y="0"/>
                </a:lnTo>
                <a:lnTo>
                  <a:pt x="107950" y="0"/>
                </a:lnTo>
                <a:lnTo>
                  <a:pt x="82550" y="6350"/>
                </a:lnTo>
                <a:lnTo>
                  <a:pt x="63500" y="19050"/>
                </a:lnTo>
                <a:lnTo>
                  <a:pt x="57150" y="19050"/>
                </a:lnTo>
                <a:lnTo>
                  <a:pt x="38100" y="38100"/>
                </a:lnTo>
                <a:lnTo>
                  <a:pt x="25400" y="57150"/>
                </a:lnTo>
                <a:lnTo>
                  <a:pt x="19050" y="57150"/>
                </a:lnTo>
                <a:lnTo>
                  <a:pt x="19050" y="63500"/>
                </a:lnTo>
                <a:lnTo>
                  <a:pt x="6350" y="82550"/>
                </a:lnTo>
                <a:lnTo>
                  <a:pt x="0" y="107950"/>
                </a:lnTo>
                <a:lnTo>
                  <a:pt x="0" y="774700"/>
                </a:lnTo>
                <a:lnTo>
                  <a:pt x="6350" y="787400"/>
                </a:lnTo>
                <a:lnTo>
                  <a:pt x="12700" y="787400"/>
                </a:lnTo>
                <a:lnTo>
                  <a:pt x="12700" y="755650"/>
                </a:lnTo>
                <a:lnTo>
                  <a:pt x="31750" y="755650"/>
                </a:lnTo>
                <a:lnTo>
                  <a:pt x="31750" y="120650"/>
                </a:lnTo>
                <a:lnTo>
                  <a:pt x="38100" y="95250"/>
                </a:lnTo>
                <a:lnTo>
                  <a:pt x="44450" y="85725"/>
                </a:lnTo>
                <a:lnTo>
                  <a:pt x="44450" y="76200"/>
                </a:lnTo>
                <a:lnTo>
                  <a:pt x="76200" y="44450"/>
                </a:lnTo>
                <a:lnTo>
                  <a:pt x="76200" y="50800"/>
                </a:lnTo>
                <a:lnTo>
                  <a:pt x="95250" y="38100"/>
                </a:lnTo>
                <a:lnTo>
                  <a:pt x="114300" y="33337"/>
                </a:lnTo>
                <a:lnTo>
                  <a:pt x="114300" y="31750"/>
                </a:lnTo>
                <a:lnTo>
                  <a:pt x="139700" y="25400"/>
                </a:lnTo>
                <a:lnTo>
                  <a:pt x="2609850" y="31701"/>
                </a:lnTo>
                <a:lnTo>
                  <a:pt x="2609850" y="12699"/>
                </a:lnTo>
                <a:lnTo>
                  <a:pt x="2628900" y="31749"/>
                </a:lnTo>
                <a:lnTo>
                  <a:pt x="2628900" y="708024"/>
                </a:lnTo>
                <a:lnTo>
                  <a:pt x="2635250" y="698499"/>
                </a:lnTo>
                <a:lnTo>
                  <a:pt x="2641600" y="673099"/>
                </a:lnTo>
                <a:close/>
              </a:path>
              <a:path w="2641600" h="787400">
                <a:moveTo>
                  <a:pt x="2527300" y="781049"/>
                </a:moveTo>
                <a:lnTo>
                  <a:pt x="2527300" y="749299"/>
                </a:lnTo>
                <a:lnTo>
                  <a:pt x="2501900" y="755649"/>
                </a:lnTo>
                <a:lnTo>
                  <a:pt x="12700" y="755650"/>
                </a:lnTo>
                <a:lnTo>
                  <a:pt x="31750" y="768350"/>
                </a:lnTo>
                <a:lnTo>
                  <a:pt x="31750" y="787351"/>
                </a:lnTo>
                <a:lnTo>
                  <a:pt x="2501900" y="781049"/>
                </a:lnTo>
                <a:lnTo>
                  <a:pt x="2527300" y="781049"/>
                </a:lnTo>
                <a:close/>
              </a:path>
              <a:path w="2641600" h="787400">
                <a:moveTo>
                  <a:pt x="31750" y="787351"/>
                </a:moveTo>
                <a:lnTo>
                  <a:pt x="31750" y="768350"/>
                </a:lnTo>
                <a:lnTo>
                  <a:pt x="12700" y="755650"/>
                </a:lnTo>
                <a:lnTo>
                  <a:pt x="12700" y="787400"/>
                </a:lnTo>
                <a:lnTo>
                  <a:pt x="31750" y="787351"/>
                </a:lnTo>
                <a:close/>
              </a:path>
              <a:path w="2641600" h="787400">
                <a:moveTo>
                  <a:pt x="50800" y="76200"/>
                </a:moveTo>
                <a:lnTo>
                  <a:pt x="44450" y="76200"/>
                </a:lnTo>
                <a:lnTo>
                  <a:pt x="44450" y="85725"/>
                </a:lnTo>
                <a:lnTo>
                  <a:pt x="50800" y="76200"/>
                </a:lnTo>
                <a:close/>
              </a:path>
              <a:path w="2641600" h="787400">
                <a:moveTo>
                  <a:pt x="120650" y="31750"/>
                </a:moveTo>
                <a:lnTo>
                  <a:pt x="114300" y="31750"/>
                </a:lnTo>
                <a:lnTo>
                  <a:pt x="114300" y="33337"/>
                </a:lnTo>
                <a:lnTo>
                  <a:pt x="120650" y="31750"/>
                </a:lnTo>
                <a:close/>
              </a:path>
              <a:path w="2641600" h="787400">
                <a:moveTo>
                  <a:pt x="2597150" y="749299"/>
                </a:moveTo>
                <a:lnTo>
                  <a:pt x="2597150" y="704849"/>
                </a:lnTo>
                <a:lnTo>
                  <a:pt x="2565400" y="736599"/>
                </a:lnTo>
                <a:lnTo>
                  <a:pt x="2565400" y="730249"/>
                </a:lnTo>
                <a:lnTo>
                  <a:pt x="2546350" y="742949"/>
                </a:lnTo>
                <a:lnTo>
                  <a:pt x="2520950" y="749299"/>
                </a:lnTo>
                <a:lnTo>
                  <a:pt x="2527300" y="749299"/>
                </a:lnTo>
                <a:lnTo>
                  <a:pt x="2527300" y="781049"/>
                </a:lnTo>
                <a:lnTo>
                  <a:pt x="2533650" y="781049"/>
                </a:lnTo>
                <a:lnTo>
                  <a:pt x="2559050" y="774699"/>
                </a:lnTo>
                <a:lnTo>
                  <a:pt x="2578100" y="761999"/>
                </a:lnTo>
                <a:lnTo>
                  <a:pt x="2584450" y="761999"/>
                </a:lnTo>
                <a:lnTo>
                  <a:pt x="2597150" y="749299"/>
                </a:lnTo>
                <a:close/>
              </a:path>
              <a:path w="2641600" h="787400">
                <a:moveTo>
                  <a:pt x="2628900" y="708024"/>
                </a:moveTo>
                <a:lnTo>
                  <a:pt x="2628900" y="31749"/>
                </a:lnTo>
                <a:lnTo>
                  <a:pt x="2609850" y="31701"/>
                </a:lnTo>
                <a:lnTo>
                  <a:pt x="2609850" y="660399"/>
                </a:lnTo>
                <a:lnTo>
                  <a:pt x="2603500" y="685799"/>
                </a:lnTo>
                <a:lnTo>
                  <a:pt x="2590800" y="704849"/>
                </a:lnTo>
                <a:lnTo>
                  <a:pt x="2597150" y="704849"/>
                </a:lnTo>
                <a:lnTo>
                  <a:pt x="2597150" y="749299"/>
                </a:lnTo>
                <a:lnTo>
                  <a:pt x="2603500" y="742949"/>
                </a:lnTo>
                <a:lnTo>
                  <a:pt x="2616200" y="723899"/>
                </a:lnTo>
                <a:lnTo>
                  <a:pt x="2622550" y="723899"/>
                </a:lnTo>
                <a:lnTo>
                  <a:pt x="2622550" y="717549"/>
                </a:lnTo>
                <a:lnTo>
                  <a:pt x="2628900" y="708024"/>
                </a:lnTo>
                <a:close/>
              </a:path>
              <a:path w="2641600" h="787400">
                <a:moveTo>
                  <a:pt x="2628900" y="31749"/>
                </a:moveTo>
                <a:lnTo>
                  <a:pt x="2609850" y="12699"/>
                </a:lnTo>
                <a:lnTo>
                  <a:pt x="2609850" y="31701"/>
                </a:lnTo>
                <a:lnTo>
                  <a:pt x="26289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41909" y="3937000"/>
            <a:ext cx="2749550" cy="755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29209" y="3924300"/>
            <a:ext cx="2774950" cy="787400"/>
          </a:xfrm>
          <a:custGeom>
            <a:avLst/>
            <a:gdLst/>
            <a:ahLst/>
            <a:cxnLst/>
            <a:rect l="l" t="t" r="r" b="b"/>
            <a:pathLst>
              <a:path w="2774950" h="787400">
                <a:moveTo>
                  <a:pt x="2774950" y="673099"/>
                </a:moveTo>
                <a:lnTo>
                  <a:pt x="2774950" y="6349"/>
                </a:lnTo>
                <a:lnTo>
                  <a:pt x="2768600" y="0"/>
                </a:lnTo>
                <a:lnTo>
                  <a:pt x="114300" y="0"/>
                </a:lnTo>
                <a:lnTo>
                  <a:pt x="88900" y="6350"/>
                </a:lnTo>
                <a:lnTo>
                  <a:pt x="82550" y="6350"/>
                </a:lnTo>
                <a:lnTo>
                  <a:pt x="63500" y="19050"/>
                </a:lnTo>
                <a:lnTo>
                  <a:pt x="44450" y="38100"/>
                </a:lnTo>
                <a:lnTo>
                  <a:pt x="38100" y="38100"/>
                </a:lnTo>
                <a:lnTo>
                  <a:pt x="25400" y="57150"/>
                </a:lnTo>
                <a:lnTo>
                  <a:pt x="25400" y="63500"/>
                </a:lnTo>
                <a:lnTo>
                  <a:pt x="12700" y="82550"/>
                </a:lnTo>
                <a:lnTo>
                  <a:pt x="0" y="107950"/>
                </a:lnTo>
                <a:lnTo>
                  <a:pt x="0" y="774700"/>
                </a:lnTo>
                <a:lnTo>
                  <a:pt x="6350" y="787400"/>
                </a:lnTo>
                <a:lnTo>
                  <a:pt x="12700" y="787400"/>
                </a:lnTo>
                <a:lnTo>
                  <a:pt x="12700" y="755650"/>
                </a:lnTo>
                <a:lnTo>
                  <a:pt x="31750" y="755650"/>
                </a:lnTo>
                <a:lnTo>
                  <a:pt x="31750" y="120650"/>
                </a:lnTo>
                <a:lnTo>
                  <a:pt x="38100" y="95250"/>
                </a:lnTo>
                <a:lnTo>
                  <a:pt x="63500" y="57150"/>
                </a:lnTo>
                <a:lnTo>
                  <a:pt x="63500" y="63500"/>
                </a:lnTo>
                <a:lnTo>
                  <a:pt x="82550" y="44450"/>
                </a:lnTo>
                <a:lnTo>
                  <a:pt x="82550" y="47625"/>
                </a:lnTo>
                <a:lnTo>
                  <a:pt x="95250" y="41275"/>
                </a:lnTo>
                <a:lnTo>
                  <a:pt x="95250" y="38100"/>
                </a:lnTo>
                <a:lnTo>
                  <a:pt x="146050" y="25400"/>
                </a:lnTo>
                <a:lnTo>
                  <a:pt x="2743200" y="31703"/>
                </a:lnTo>
                <a:lnTo>
                  <a:pt x="2743200" y="12699"/>
                </a:lnTo>
                <a:lnTo>
                  <a:pt x="2762250" y="31749"/>
                </a:lnTo>
                <a:lnTo>
                  <a:pt x="2762250" y="708024"/>
                </a:lnTo>
                <a:lnTo>
                  <a:pt x="2768600" y="698499"/>
                </a:lnTo>
                <a:lnTo>
                  <a:pt x="2774950" y="673099"/>
                </a:lnTo>
                <a:close/>
              </a:path>
              <a:path w="2774950" h="787400">
                <a:moveTo>
                  <a:pt x="2660650" y="781049"/>
                </a:moveTo>
                <a:lnTo>
                  <a:pt x="2660650" y="749299"/>
                </a:lnTo>
                <a:lnTo>
                  <a:pt x="2635250" y="755649"/>
                </a:lnTo>
                <a:lnTo>
                  <a:pt x="12700" y="755650"/>
                </a:lnTo>
                <a:lnTo>
                  <a:pt x="31750" y="768350"/>
                </a:lnTo>
                <a:lnTo>
                  <a:pt x="31750" y="787353"/>
                </a:lnTo>
                <a:lnTo>
                  <a:pt x="2635250" y="781049"/>
                </a:lnTo>
                <a:lnTo>
                  <a:pt x="2660650" y="781049"/>
                </a:lnTo>
                <a:close/>
              </a:path>
              <a:path w="2774950" h="787400">
                <a:moveTo>
                  <a:pt x="31750" y="787353"/>
                </a:moveTo>
                <a:lnTo>
                  <a:pt x="31750" y="768350"/>
                </a:lnTo>
                <a:lnTo>
                  <a:pt x="12700" y="755650"/>
                </a:lnTo>
                <a:lnTo>
                  <a:pt x="12700" y="787400"/>
                </a:lnTo>
                <a:lnTo>
                  <a:pt x="31750" y="787353"/>
                </a:lnTo>
                <a:close/>
              </a:path>
              <a:path w="2774950" h="787400">
                <a:moveTo>
                  <a:pt x="82550" y="47625"/>
                </a:moveTo>
                <a:lnTo>
                  <a:pt x="82550" y="44450"/>
                </a:lnTo>
                <a:lnTo>
                  <a:pt x="76200" y="50800"/>
                </a:lnTo>
                <a:lnTo>
                  <a:pt x="82550" y="47625"/>
                </a:lnTo>
                <a:close/>
              </a:path>
              <a:path w="2774950" h="787400">
                <a:moveTo>
                  <a:pt x="101600" y="38100"/>
                </a:moveTo>
                <a:lnTo>
                  <a:pt x="95250" y="38100"/>
                </a:lnTo>
                <a:lnTo>
                  <a:pt x="95250" y="41275"/>
                </a:lnTo>
                <a:lnTo>
                  <a:pt x="101600" y="38100"/>
                </a:lnTo>
                <a:close/>
              </a:path>
              <a:path w="2774950" h="787400">
                <a:moveTo>
                  <a:pt x="2730500" y="749299"/>
                </a:moveTo>
                <a:lnTo>
                  <a:pt x="2730500" y="704849"/>
                </a:lnTo>
                <a:lnTo>
                  <a:pt x="2698750" y="736599"/>
                </a:lnTo>
                <a:lnTo>
                  <a:pt x="2698750" y="730249"/>
                </a:lnTo>
                <a:lnTo>
                  <a:pt x="2679700" y="742949"/>
                </a:lnTo>
                <a:lnTo>
                  <a:pt x="2654300" y="749299"/>
                </a:lnTo>
                <a:lnTo>
                  <a:pt x="2660650" y="749299"/>
                </a:lnTo>
                <a:lnTo>
                  <a:pt x="2660650" y="781049"/>
                </a:lnTo>
                <a:lnTo>
                  <a:pt x="2667000" y="781049"/>
                </a:lnTo>
                <a:lnTo>
                  <a:pt x="2692400" y="774699"/>
                </a:lnTo>
                <a:lnTo>
                  <a:pt x="2711450" y="761999"/>
                </a:lnTo>
                <a:lnTo>
                  <a:pt x="2717800" y="761999"/>
                </a:lnTo>
                <a:lnTo>
                  <a:pt x="2730500" y="749299"/>
                </a:lnTo>
                <a:close/>
              </a:path>
              <a:path w="2774950" h="787400">
                <a:moveTo>
                  <a:pt x="2762250" y="708024"/>
                </a:moveTo>
                <a:lnTo>
                  <a:pt x="2762250" y="31749"/>
                </a:lnTo>
                <a:lnTo>
                  <a:pt x="2743200" y="31703"/>
                </a:lnTo>
                <a:lnTo>
                  <a:pt x="2743200" y="660399"/>
                </a:lnTo>
                <a:lnTo>
                  <a:pt x="2736850" y="685799"/>
                </a:lnTo>
                <a:lnTo>
                  <a:pt x="2724150" y="704849"/>
                </a:lnTo>
                <a:lnTo>
                  <a:pt x="2730500" y="704849"/>
                </a:lnTo>
                <a:lnTo>
                  <a:pt x="2730500" y="749299"/>
                </a:lnTo>
                <a:lnTo>
                  <a:pt x="2736850" y="742949"/>
                </a:lnTo>
                <a:lnTo>
                  <a:pt x="2749550" y="723899"/>
                </a:lnTo>
                <a:lnTo>
                  <a:pt x="2755900" y="723899"/>
                </a:lnTo>
                <a:lnTo>
                  <a:pt x="2755900" y="717549"/>
                </a:lnTo>
                <a:lnTo>
                  <a:pt x="2762250" y="708024"/>
                </a:lnTo>
                <a:close/>
              </a:path>
              <a:path w="2774950" h="787400">
                <a:moveTo>
                  <a:pt x="2762250" y="31749"/>
                </a:moveTo>
                <a:lnTo>
                  <a:pt x="2743200" y="12699"/>
                </a:lnTo>
                <a:lnTo>
                  <a:pt x="2743200" y="31703"/>
                </a:lnTo>
                <a:lnTo>
                  <a:pt x="276225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76165" y="3638550"/>
            <a:ext cx="2224405" cy="298450"/>
          </a:xfrm>
          <a:custGeom>
            <a:avLst/>
            <a:gdLst/>
            <a:ahLst/>
            <a:cxnLst/>
            <a:rect l="l" t="t" r="r" b="b"/>
            <a:pathLst>
              <a:path w="2224404" h="298450">
                <a:moveTo>
                  <a:pt x="71034" y="237773"/>
                </a:moveTo>
                <a:lnTo>
                  <a:pt x="26821" y="163057"/>
                </a:lnTo>
                <a:lnTo>
                  <a:pt x="18602" y="156890"/>
                </a:lnTo>
                <a:lnTo>
                  <a:pt x="7106" y="159839"/>
                </a:lnTo>
                <a:lnTo>
                  <a:pt x="0" y="168819"/>
                </a:lnTo>
                <a:lnTo>
                  <a:pt x="1843" y="177800"/>
                </a:lnTo>
                <a:lnTo>
                  <a:pt x="53312" y="266700"/>
                </a:lnTo>
                <a:lnTo>
                  <a:pt x="58993" y="266700"/>
                </a:lnTo>
                <a:lnTo>
                  <a:pt x="58993" y="260350"/>
                </a:lnTo>
                <a:lnTo>
                  <a:pt x="71034" y="237773"/>
                </a:lnTo>
                <a:close/>
              </a:path>
              <a:path w="2224404" h="298450">
                <a:moveTo>
                  <a:pt x="2205293" y="133350"/>
                </a:moveTo>
                <a:lnTo>
                  <a:pt x="52643" y="133350"/>
                </a:lnTo>
                <a:lnTo>
                  <a:pt x="52643" y="206695"/>
                </a:lnTo>
                <a:lnTo>
                  <a:pt x="71034" y="237773"/>
                </a:lnTo>
                <a:lnTo>
                  <a:pt x="71693" y="236537"/>
                </a:lnTo>
                <a:lnTo>
                  <a:pt x="71693" y="165100"/>
                </a:lnTo>
                <a:lnTo>
                  <a:pt x="84393" y="146050"/>
                </a:lnTo>
                <a:lnTo>
                  <a:pt x="84393" y="165100"/>
                </a:lnTo>
                <a:lnTo>
                  <a:pt x="109793" y="165100"/>
                </a:lnTo>
                <a:lnTo>
                  <a:pt x="119649" y="158292"/>
                </a:lnTo>
                <a:lnTo>
                  <a:pt x="130723" y="156362"/>
                </a:lnTo>
                <a:lnTo>
                  <a:pt x="141543" y="165100"/>
                </a:lnTo>
                <a:lnTo>
                  <a:pt x="2192593" y="165100"/>
                </a:lnTo>
                <a:lnTo>
                  <a:pt x="2192593" y="146050"/>
                </a:lnTo>
                <a:lnTo>
                  <a:pt x="2205293" y="133350"/>
                </a:lnTo>
                <a:close/>
              </a:path>
              <a:path w="2224404" h="298450">
                <a:moveTo>
                  <a:pt x="53312" y="266700"/>
                </a:moveTo>
                <a:lnTo>
                  <a:pt x="52643" y="265545"/>
                </a:lnTo>
                <a:lnTo>
                  <a:pt x="52643" y="266700"/>
                </a:lnTo>
                <a:lnTo>
                  <a:pt x="53312" y="266700"/>
                </a:lnTo>
                <a:close/>
              </a:path>
              <a:path w="2224404" h="298450">
                <a:moveTo>
                  <a:pt x="84393" y="276513"/>
                </a:moveTo>
                <a:lnTo>
                  <a:pt x="84393" y="266700"/>
                </a:lnTo>
                <a:lnTo>
                  <a:pt x="53312" y="266700"/>
                </a:lnTo>
                <a:lnTo>
                  <a:pt x="71693" y="298450"/>
                </a:lnTo>
                <a:lnTo>
                  <a:pt x="84393" y="276513"/>
                </a:lnTo>
                <a:close/>
              </a:path>
              <a:path w="2224404" h="298450">
                <a:moveTo>
                  <a:pt x="84393" y="260350"/>
                </a:moveTo>
                <a:lnTo>
                  <a:pt x="71034" y="237773"/>
                </a:lnTo>
                <a:lnTo>
                  <a:pt x="58993" y="260350"/>
                </a:lnTo>
                <a:lnTo>
                  <a:pt x="84393" y="260350"/>
                </a:lnTo>
                <a:close/>
              </a:path>
              <a:path w="2224404" h="298450">
                <a:moveTo>
                  <a:pt x="84393" y="266700"/>
                </a:moveTo>
                <a:lnTo>
                  <a:pt x="84393" y="260350"/>
                </a:lnTo>
                <a:lnTo>
                  <a:pt x="58993" y="260350"/>
                </a:lnTo>
                <a:lnTo>
                  <a:pt x="58993" y="266700"/>
                </a:lnTo>
                <a:lnTo>
                  <a:pt x="84393" y="266700"/>
                </a:lnTo>
                <a:close/>
              </a:path>
              <a:path w="2224404" h="298450">
                <a:moveTo>
                  <a:pt x="141543" y="177800"/>
                </a:moveTo>
                <a:lnTo>
                  <a:pt x="141543" y="165100"/>
                </a:lnTo>
                <a:lnTo>
                  <a:pt x="109793" y="165100"/>
                </a:lnTo>
                <a:lnTo>
                  <a:pt x="71034" y="237773"/>
                </a:lnTo>
                <a:lnTo>
                  <a:pt x="84393" y="260350"/>
                </a:lnTo>
                <a:lnTo>
                  <a:pt x="84393" y="276513"/>
                </a:lnTo>
                <a:lnTo>
                  <a:pt x="141543" y="177800"/>
                </a:lnTo>
                <a:close/>
              </a:path>
              <a:path w="2224404" h="298450">
                <a:moveTo>
                  <a:pt x="84393" y="165100"/>
                </a:moveTo>
                <a:lnTo>
                  <a:pt x="84393" y="146050"/>
                </a:lnTo>
                <a:lnTo>
                  <a:pt x="71693" y="165100"/>
                </a:lnTo>
                <a:lnTo>
                  <a:pt x="84393" y="165100"/>
                </a:lnTo>
                <a:close/>
              </a:path>
              <a:path w="2224404" h="298450">
                <a:moveTo>
                  <a:pt x="84393" y="212725"/>
                </a:moveTo>
                <a:lnTo>
                  <a:pt x="84393" y="165100"/>
                </a:lnTo>
                <a:lnTo>
                  <a:pt x="71693" y="165100"/>
                </a:lnTo>
                <a:lnTo>
                  <a:pt x="71693" y="236537"/>
                </a:lnTo>
                <a:lnTo>
                  <a:pt x="84393" y="212725"/>
                </a:lnTo>
                <a:close/>
              </a:path>
              <a:path w="2224404" h="298450">
                <a:moveTo>
                  <a:pt x="141543" y="165100"/>
                </a:moveTo>
                <a:lnTo>
                  <a:pt x="130723" y="156362"/>
                </a:lnTo>
                <a:lnTo>
                  <a:pt x="119649" y="158292"/>
                </a:lnTo>
                <a:lnTo>
                  <a:pt x="109793" y="165100"/>
                </a:lnTo>
                <a:lnTo>
                  <a:pt x="141543" y="165100"/>
                </a:lnTo>
                <a:close/>
              </a:path>
              <a:path w="2224404" h="298450">
                <a:moveTo>
                  <a:pt x="2224343" y="165100"/>
                </a:moveTo>
                <a:lnTo>
                  <a:pt x="2224343" y="0"/>
                </a:lnTo>
                <a:lnTo>
                  <a:pt x="2192593" y="0"/>
                </a:lnTo>
                <a:lnTo>
                  <a:pt x="2192593" y="133350"/>
                </a:lnTo>
                <a:lnTo>
                  <a:pt x="2205293" y="133350"/>
                </a:lnTo>
                <a:lnTo>
                  <a:pt x="2205293" y="165100"/>
                </a:lnTo>
                <a:lnTo>
                  <a:pt x="2224343" y="165100"/>
                </a:lnTo>
                <a:close/>
              </a:path>
              <a:path w="2224404" h="298450">
                <a:moveTo>
                  <a:pt x="2205293" y="165100"/>
                </a:moveTo>
                <a:lnTo>
                  <a:pt x="2205293" y="133350"/>
                </a:lnTo>
                <a:lnTo>
                  <a:pt x="2192593" y="146050"/>
                </a:lnTo>
                <a:lnTo>
                  <a:pt x="2192593" y="165100"/>
                </a:lnTo>
                <a:lnTo>
                  <a:pt x="2205293" y="165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70159" y="2171700"/>
            <a:ext cx="3022600" cy="673100"/>
          </a:xfrm>
          <a:custGeom>
            <a:avLst/>
            <a:gdLst/>
            <a:ahLst/>
            <a:cxnLst/>
            <a:rect l="l" t="t" r="r" b="b"/>
            <a:pathLst>
              <a:path w="3022600" h="673100">
                <a:moveTo>
                  <a:pt x="3022600" y="438149"/>
                </a:moveTo>
                <a:lnTo>
                  <a:pt x="3022600" y="0"/>
                </a:lnTo>
                <a:lnTo>
                  <a:pt x="0" y="0"/>
                </a:lnTo>
                <a:lnTo>
                  <a:pt x="0" y="438150"/>
                </a:lnTo>
                <a:lnTo>
                  <a:pt x="1238250" y="438149"/>
                </a:lnTo>
                <a:lnTo>
                  <a:pt x="1238250" y="601389"/>
                </a:lnTo>
                <a:lnTo>
                  <a:pt x="1511300" y="673099"/>
                </a:lnTo>
                <a:lnTo>
                  <a:pt x="1790700" y="599722"/>
                </a:lnTo>
                <a:lnTo>
                  <a:pt x="1790700" y="438149"/>
                </a:lnTo>
                <a:lnTo>
                  <a:pt x="3022600" y="438149"/>
                </a:lnTo>
                <a:close/>
              </a:path>
              <a:path w="3022600" h="673100">
                <a:moveTo>
                  <a:pt x="1238250" y="601389"/>
                </a:moveTo>
                <a:lnTo>
                  <a:pt x="1238250" y="507999"/>
                </a:lnTo>
                <a:lnTo>
                  <a:pt x="882650" y="507999"/>
                </a:lnTo>
                <a:lnTo>
                  <a:pt x="1238250" y="601389"/>
                </a:lnTo>
                <a:close/>
              </a:path>
              <a:path w="3022600" h="673100">
                <a:moveTo>
                  <a:pt x="2139950" y="507999"/>
                </a:moveTo>
                <a:lnTo>
                  <a:pt x="1790700" y="507999"/>
                </a:lnTo>
                <a:lnTo>
                  <a:pt x="1790700" y="599722"/>
                </a:lnTo>
                <a:lnTo>
                  <a:pt x="2139950" y="50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3809" y="2165350"/>
            <a:ext cx="3035300" cy="685800"/>
          </a:xfrm>
          <a:custGeom>
            <a:avLst/>
            <a:gdLst/>
            <a:ahLst/>
            <a:cxnLst/>
            <a:rect l="l" t="t" r="r" b="b"/>
            <a:pathLst>
              <a:path w="3035300" h="685800">
                <a:moveTo>
                  <a:pt x="3035300" y="450849"/>
                </a:moveTo>
                <a:lnTo>
                  <a:pt x="30353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450850"/>
                </a:lnTo>
                <a:lnTo>
                  <a:pt x="6350" y="450850"/>
                </a:lnTo>
                <a:lnTo>
                  <a:pt x="6350" y="12700"/>
                </a:lnTo>
                <a:lnTo>
                  <a:pt x="12700" y="6349"/>
                </a:lnTo>
                <a:lnTo>
                  <a:pt x="12700" y="12700"/>
                </a:lnTo>
                <a:lnTo>
                  <a:pt x="3022600" y="12699"/>
                </a:lnTo>
                <a:lnTo>
                  <a:pt x="3022600" y="6349"/>
                </a:lnTo>
                <a:lnTo>
                  <a:pt x="3028950" y="12699"/>
                </a:lnTo>
                <a:lnTo>
                  <a:pt x="3028950" y="450849"/>
                </a:lnTo>
                <a:lnTo>
                  <a:pt x="3035300" y="450849"/>
                </a:lnTo>
                <a:close/>
              </a:path>
              <a:path w="3035300" h="685800">
                <a:moveTo>
                  <a:pt x="12700" y="12700"/>
                </a:moveTo>
                <a:lnTo>
                  <a:pt x="12700" y="6349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3035300" h="685800">
                <a:moveTo>
                  <a:pt x="12700" y="43815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438150"/>
                </a:lnTo>
                <a:lnTo>
                  <a:pt x="12700" y="438150"/>
                </a:lnTo>
                <a:close/>
              </a:path>
              <a:path w="3035300" h="685800">
                <a:moveTo>
                  <a:pt x="1250950" y="514349"/>
                </a:moveTo>
                <a:lnTo>
                  <a:pt x="1250950" y="444499"/>
                </a:lnTo>
                <a:lnTo>
                  <a:pt x="1244600" y="438149"/>
                </a:lnTo>
                <a:lnTo>
                  <a:pt x="6350" y="438150"/>
                </a:lnTo>
                <a:lnTo>
                  <a:pt x="12700" y="444500"/>
                </a:lnTo>
                <a:lnTo>
                  <a:pt x="12700" y="450850"/>
                </a:lnTo>
                <a:lnTo>
                  <a:pt x="1238250" y="450849"/>
                </a:lnTo>
                <a:lnTo>
                  <a:pt x="1238250" y="444499"/>
                </a:lnTo>
                <a:lnTo>
                  <a:pt x="1244600" y="450849"/>
                </a:lnTo>
                <a:lnTo>
                  <a:pt x="1244600" y="514349"/>
                </a:lnTo>
                <a:lnTo>
                  <a:pt x="1250950" y="514349"/>
                </a:lnTo>
                <a:close/>
              </a:path>
              <a:path w="3035300" h="685800">
                <a:moveTo>
                  <a:pt x="12700" y="450850"/>
                </a:moveTo>
                <a:lnTo>
                  <a:pt x="12700" y="444500"/>
                </a:lnTo>
                <a:lnTo>
                  <a:pt x="6350" y="438150"/>
                </a:lnTo>
                <a:lnTo>
                  <a:pt x="6350" y="450850"/>
                </a:lnTo>
                <a:lnTo>
                  <a:pt x="12700" y="450850"/>
                </a:lnTo>
                <a:close/>
              </a:path>
              <a:path w="3035300" h="685800">
                <a:moveTo>
                  <a:pt x="895350" y="507999"/>
                </a:moveTo>
                <a:lnTo>
                  <a:pt x="889000" y="507999"/>
                </a:lnTo>
                <a:lnTo>
                  <a:pt x="889000" y="514349"/>
                </a:lnTo>
                <a:lnTo>
                  <a:pt x="895350" y="507999"/>
                </a:lnTo>
                <a:close/>
              </a:path>
              <a:path w="3035300" h="685800">
                <a:moveTo>
                  <a:pt x="919284" y="514349"/>
                </a:moveTo>
                <a:lnTo>
                  <a:pt x="895350" y="507999"/>
                </a:lnTo>
                <a:lnTo>
                  <a:pt x="889000" y="514349"/>
                </a:lnTo>
                <a:lnTo>
                  <a:pt x="919284" y="514349"/>
                </a:lnTo>
                <a:close/>
              </a:path>
              <a:path w="3035300" h="685800">
                <a:moveTo>
                  <a:pt x="2146300" y="514349"/>
                </a:moveTo>
                <a:lnTo>
                  <a:pt x="2122121" y="514349"/>
                </a:lnTo>
                <a:lnTo>
                  <a:pt x="1517650" y="673099"/>
                </a:lnTo>
                <a:lnTo>
                  <a:pt x="919284" y="514349"/>
                </a:lnTo>
                <a:lnTo>
                  <a:pt x="889000" y="514349"/>
                </a:lnTo>
                <a:lnTo>
                  <a:pt x="1517650" y="685799"/>
                </a:lnTo>
                <a:lnTo>
                  <a:pt x="2146300" y="514349"/>
                </a:lnTo>
                <a:close/>
              </a:path>
              <a:path w="3035300" h="685800">
                <a:moveTo>
                  <a:pt x="1244600" y="507999"/>
                </a:moveTo>
                <a:lnTo>
                  <a:pt x="895350" y="507999"/>
                </a:lnTo>
                <a:lnTo>
                  <a:pt x="919284" y="514349"/>
                </a:lnTo>
                <a:lnTo>
                  <a:pt x="1238250" y="514349"/>
                </a:lnTo>
                <a:lnTo>
                  <a:pt x="1244600" y="507999"/>
                </a:lnTo>
                <a:close/>
              </a:path>
              <a:path w="3035300" h="685800">
                <a:moveTo>
                  <a:pt x="1244600" y="450849"/>
                </a:moveTo>
                <a:lnTo>
                  <a:pt x="1238250" y="444499"/>
                </a:lnTo>
                <a:lnTo>
                  <a:pt x="1238250" y="450849"/>
                </a:lnTo>
                <a:lnTo>
                  <a:pt x="1244600" y="450849"/>
                </a:lnTo>
                <a:close/>
              </a:path>
              <a:path w="3035300" h="685800">
                <a:moveTo>
                  <a:pt x="1244600" y="507999"/>
                </a:moveTo>
                <a:lnTo>
                  <a:pt x="1244600" y="450849"/>
                </a:lnTo>
                <a:lnTo>
                  <a:pt x="1238250" y="450849"/>
                </a:lnTo>
                <a:lnTo>
                  <a:pt x="1238250" y="507999"/>
                </a:lnTo>
                <a:lnTo>
                  <a:pt x="1244600" y="507999"/>
                </a:lnTo>
                <a:close/>
              </a:path>
              <a:path w="3035300" h="685800">
                <a:moveTo>
                  <a:pt x="1244600" y="514349"/>
                </a:moveTo>
                <a:lnTo>
                  <a:pt x="1244600" y="507999"/>
                </a:lnTo>
                <a:lnTo>
                  <a:pt x="1238250" y="514349"/>
                </a:lnTo>
                <a:lnTo>
                  <a:pt x="1244600" y="514349"/>
                </a:lnTo>
                <a:close/>
              </a:path>
              <a:path w="3035300" h="685800">
                <a:moveTo>
                  <a:pt x="3028950" y="438149"/>
                </a:moveTo>
                <a:lnTo>
                  <a:pt x="1790700" y="438149"/>
                </a:lnTo>
                <a:lnTo>
                  <a:pt x="1790700" y="514349"/>
                </a:lnTo>
                <a:lnTo>
                  <a:pt x="1797050" y="514349"/>
                </a:lnTo>
                <a:lnTo>
                  <a:pt x="1797050" y="450849"/>
                </a:lnTo>
                <a:lnTo>
                  <a:pt x="3022600" y="450849"/>
                </a:lnTo>
                <a:lnTo>
                  <a:pt x="3022600" y="444499"/>
                </a:lnTo>
                <a:lnTo>
                  <a:pt x="3028950" y="438149"/>
                </a:lnTo>
                <a:close/>
              </a:path>
              <a:path w="3035300" h="685800">
                <a:moveTo>
                  <a:pt x="2146300" y="507999"/>
                </a:moveTo>
                <a:lnTo>
                  <a:pt x="1797050" y="507999"/>
                </a:lnTo>
                <a:lnTo>
                  <a:pt x="1797050" y="514349"/>
                </a:lnTo>
                <a:lnTo>
                  <a:pt x="2122121" y="514349"/>
                </a:lnTo>
                <a:lnTo>
                  <a:pt x="2146300" y="507999"/>
                </a:lnTo>
                <a:close/>
              </a:path>
              <a:path w="3035300" h="685800">
                <a:moveTo>
                  <a:pt x="2152650" y="514349"/>
                </a:moveTo>
                <a:lnTo>
                  <a:pt x="2152650" y="507999"/>
                </a:lnTo>
                <a:lnTo>
                  <a:pt x="2146300" y="507999"/>
                </a:lnTo>
                <a:lnTo>
                  <a:pt x="2122121" y="514349"/>
                </a:lnTo>
                <a:lnTo>
                  <a:pt x="2152650" y="514349"/>
                </a:lnTo>
                <a:close/>
              </a:path>
              <a:path w="3035300" h="685800">
                <a:moveTo>
                  <a:pt x="3028950" y="12699"/>
                </a:moveTo>
                <a:lnTo>
                  <a:pt x="3022600" y="6349"/>
                </a:lnTo>
                <a:lnTo>
                  <a:pt x="3022600" y="12699"/>
                </a:lnTo>
                <a:lnTo>
                  <a:pt x="3028950" y="12699"/>
                </a:lnTo>
                <a:close/>
              </a:path>
              <a:path w="3035300" h="685800">
                <a:moveTo>
                  <a:pt x="3028950" y="438149"/>
                </a:moveTo>
                <a:lnTo>
                  <a:pt x="3028950" y="12699"/>
                </a:lnTo>
                <a:lnTo>
                  <a:pt x="3022600" y="12699"/>
                </a:lnTo>
                <a:lnTo>
                  <a:pt x="3022600" y="438149"/>
                </a:lnTo>
                <a:lnTo>
                  <a:pt x="3028950" y="438149"/>
                </a:lnTo>
                <a:close/>
              </a:path>
              <a:path w="3035300" h="685800">
                <a:moveTo>
                  <a:pt x="3028950" y="450849"/>
                </a:moveTo>
                <a:lnTo>
                  <a:pt x="3028950" y="438149"/>
                </a:lnTo>
                <a:lnTo>
                  <a:pt x="3022600" y="444499"/>
                </a:lnTo>
                <a:lnTo>
                  <a:pt x="3022600" y="450849"/>
                </a:lnTo>
                <a:lnTo>
                  <a:pt x="3028950" y="450849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54104" y="1185021"/>
            <a:ext cx="5867400" cy="2420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2400"/>
              </a:lnSpc>
            </a:pPr>
            <a:r>
              <a:rPr sz="2400" b="1" spc="-20" dirty="0">
                <a:latin typeface="Palatino Linotype"/>
                <a:cs typeface="Palatino Linotype"/>
              </a:rPr>
              <a:t>P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-35" dirty="0">
                <a:latin typeface="Palatino Linotype"/>
                <a:cs typeface="Palatino Linotype"/>
              </a:rPr>
              <a:t>us</a:t>
            </a:r>
            <a:r>
              <a:rPr sz="2400" b="1" dirty="0">
                <a:latin typeface="Palatino Linotype"/>
                <a:cs typeface="Palatino Linotype"/>
              </a:rPr>
              <a:t>vale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15" dirty="0">
                <a:latin typeface="Palatino Linotype"/>
                <a:cs typeface="Palatino Linotype"/>
              </a:rPr>
              <a:t>z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45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10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10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5" dirty="0">
                <a:latin typeface="Palatino Linotype"/>
                <a:cs typeface="Palatino Linotype"/>
              </a:rPr>
              <a:t>mm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 a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35" dirty="0">
                <a:latin typeface="Palatino Linotype"/>
                <a:cs typeface="Palatino Linotype"/>
              </a:rPr>
              <a:t>qu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dirty="0">
                <a:latin typeface="Palatino Linotype"/>
                <a:cs typeface="Palatino Linotype"/>
              </a:rPr>
              <a:t>ti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35" dirty="0">
                <a:latin typeface="Palatino Linotype"/>
                <a:cs typeface="Palatino Linotype"/>
              </a:rPr>
              <a:t>u</a:t>
            </a:r>
            <a:r>
              <a:rPr sz="2400" b="1" dirty="0">
                <a:latin typeface="Palatino Linotype"/>
                <a:cs typeface="Palatino Linotype"/>
              </a:rPr>
              <a:t>iti</a:t>
            </a:r>
            <a:r>
              <a:rPr sz="2400" b="1" spc="1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5" dirty="0">
                <a:latin typeface="Palatino Linotype"/>
                <a:cs typeface="Palatino Linotype"/>
              </a:rPr>
              <a:t>o</a:t>
            </a:r>
            <a:r>
              <a:rPr sz="2400" b="1" spc="-15" dirty="0">
                <a:latin typeface="Palatino Linotype"/>
                <a:cs typeface="Palatino Linotype"/>
              </a:rPr>
              <a:t>n</a:t>
            </a:r>
            <a:r>
              <a:rPr sz="2400" b="1" spc="8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-15" dirty="0">
                <a:latin typeface="Palatino Linotype"/>
                <a:cs typeface="Palatino Linotype"/>
              </a:rPr>
              <a:t>iù</a:t>
            </a:r>
            <a:r>
              <a:rPr sz="2400" b="1" spc="8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5 a</a:t>
            </a:r>
            <a:r>
              <a:rPr sz="2400" b="1" spc="-35" dirty="0">
                <a:latin typeface="Palatino Linotype"/>
                <a:cs typeface="Palatino Linotype"/>
              </a:rPr>
              <a:t>nni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ts val="2200"/>
              </a:lnSpc>
              <a:spcBef>
                <a:spcPts val="19"/>
              </a:spcBef>
            </a:pPr>
            <a:endParaRPr sz="2200"/>
          </a:p>
          <a:p>
            <a:pPr marL="114300" indent="1377950">
              <a:lnSpc>
                <a:spcPct val="100000"/>
              </a:lnSpc>
            </a:pPr>
            <a:r>
              <a:rPr sz="2000" b="1" spc="-30" dirty="0">
                <a:solidFill>
                  <a:srgbClr val="000065"/>
                </a:solidFill>
                <a:latin typeface="Palatino Linotype"/>
                <a:cs typeface="Palatino Linotype"/>
              </a:rPr>
              <a:t>A</a:t>
            </a:r>
            <a:r>
              <a:rPr sz="2000" b="1" spc="5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-10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67, </a:t>
            </a:r>
            <a:r>
              <a:rPr sz="2000" b="1" spc="10" dirty="0">
                <a:solidFill>
                  <a:srgbClr val="000065"/>
                </a:solidFill>
                <a:latin typeface="Palatino Linotype"/>
                <a:cs typeface="Palatino Linotype"/>
              </a:rPr>
              <a:t>c</a:t>
            </a:r>
            <a:r>
              <a:rPr sz="2000" b="1" spc="-15" dirty="0">
                <a:solidFill>
                  <a:srgbClr val="000065"/>
                </a:solidFill>
                <a:latin typeface="Palatino Linotype"/>
                <a:cs typeface="Palatino Linotype"/>
              </a:rPr>
              <a:t>o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 1, </a:t>
            </a:r>
            <a:r>
              <a:rPr sz="2000" b="1" spc="-5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l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e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tt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5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40" dirty="0">
                <a:solidFill>
                  <a:srgbClr val="000065"/>
                </a:solidFill>
                <a:latin typeface="Palatino Linotype"/>
                <a:cs typeface="Palatino Linotype"/>
              </a:rPr>
              <a:t>b</a:t>
            </a:r>
            <a:r>
              <a:rPr sz="2000" b="1" spc="-10" dirty="0">
                <a:solidFill>
                  <a:srgbClr val="000065"/>
                </a:solidFill>
                <a:latin typeface="Palatino Linotype"/>
                <a:cs typeface="Palatino Linotype"/>
              </a:rPr>
              <a:t>)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15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spc="-40" dirty="0">
                <a:solidFill>
                  <a:srgbClr val="000065"/>
                </a:solidFill>
                <a:latin typeface="Palatino Linotype"/>
                <a:cs typeface="Palatino Linotype"/>
              </a:rPr>
              <a:t>u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i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ts val="2000"/>
              </a:lnSpc>
            </a:pPr>
            <a:endParaRPr sz="2000"/>
          </a:p>
          <a:p>
            <a:pPr>
              <a:lnSpc>
                <a:spcPts val="2100"/>
              </a:lnSpc>
            </a:pPr>
            <a:endParaRPr sz="2100"/>
          </a:p>
          <a:p>
            <a:pPr marL="113664" marR="118110" algn="ctr">
              <a:lnSpc>
                <a:spcPct val="100000"/>
              </a:lnSpc>
            </a:pPr>
            <a:r>
              <a:rPr sz="1750" spc="-1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em</a:t>
            </a:r>
            <a:r>
              <a:rPr sz="1750" spc="-70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du</a:t>
            </a:r>
            <a:r>
              <a:rPr sz="1750" b="1" spc="-10" dirty="0">
                <a:latin typeface="Palatino Linotype"/>
                <a:cs typeface="Palatino Linotype"/>
              </a:rPr>
              <a:t>e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cess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che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36648" y="4042435"/>
            <a:ext cx="1413510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52400">
              <a:lnSpc>
                <a:spcPct val="101000"/>
              </a:lnSpc>
            </a:pP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MM</a:t>
            </a:r>
            <a:r>
              <a:rPr sz="1650" b="1" spc="-25" dirty="0">
                <a:latin typeface="Palatino Linotype"/>
                <a:cs typeface="Palatino Linotype"/>
              </a:rPr>
              <a:t>O</a:t>
            </a:r>
            <a:r>
              <a:rPr sz="1650" b="1" spc="-5" dirty="0">
                <a:latin typeface="Palatino Linotype"/>
                <a:cs typeface="Palatino Linotype"/>
              </a:rPr>
              <a:t>B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LI </a:t>
            </a:r>
            <a:r>
              <a:rPr sz="1650" b="1" spc="25" dirty="0">
                <a:latin typeface="Palatino Linotype"/>
                <a:cs typeface="Palatino Linotype"/>
              </a:rPr>
              <a:t>“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N</a:t>
            </a:r>
            <a:r>
              <a:rPr sz="1650" b="1" spc="-40" dirty="0">
                <a:latin typeface="Palatino Linotype"/>
                <a:cs typeface="Palatino Linotype"/>
              </a:rPr>
              <a:t> G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-40" dirty="0">
                <a:latin typeface="Palatino Linotype"/>
                <a:cs typeface="Palatino Linotype"/>
              </a:rPr>
              <a:t>N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0" dirty="0">
                <a:latin typeface="Palatino Linotype"/>
                <a:cs typeface="Palatino Linotype"/>
              </a:rPr>
              <a:t>R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dirty="0">
                <a:latin typeface="Palatino Linotype"/>
                <a:cs typeface="Palatino Linotype"/>
              </a:rPr>
              <a:t>”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45104" y="4171950"/>
            <a:ext cx="234251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20" dirty="0">
                <a:latin typeface="Palatino Linotype"/>
                <a:cs typeface="Palatino Linotype"/>
              </a:rPr>
              <a:t>T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0" dirty="0">
                <a:latin typeface="Palatino Linotype"/>
                <a:cs typeface="Palatino Linotype"/>
              </a:rPr>
              <a:t>RR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r>
              <a:rPr sz="1650" b="1" spc="-25" dirty="0">
                <a:latin typeface="Palatino Linotype"/>
                <a:cs typeface="Palatino Linotype"/>
              </a:rPr>
              <a:t>N</a:t>
            </a:r>
            <a:r>
              <a:rPr sz="1650" b="1" dirty="0">
                <a:latin typeface="Palatino Linotype"/>
                <a:cs typeface="Palatino Linotype"/>
              </a:rPr>
              <a:t>I</a:t>
            </a:r>
            <a:r>
              <a:rPr sz="1650" b="1" spc="-10" dirty="0">
                <a:latin typeface="Palatino Linotype"/>
                <a:cs typeface="Palatino Linotype"/>
              </a:rPr>
              <a:t> E</a:t>
            </a:r>
            <a:r>
              <a:rPr sz="1650" b="1" spc="-25" dirty="0">
                <a:latin typeface="Palatino Linotype"/>
                <a:cs typeface="Palatino Linotype"/>
              </a:rPr>
              <a:t>D</a:t>
            </a:r>
            <a:r>
              <a:rPr sz="1650" b="1" spc="-55" dirty="0">
                <a:latin typeface="Palatino Linotype"/>
                <a:cs typeface="Palatino Linotype"/>
              </a:rPr>
              <a:t>I</a:t>
            </a:r>
            <a:r>
              <a:rPr sz="1650" b="1" spc="-30" dirty="0">
                <a:latin typeface="Palatino Linotype"/>
                <a:cs typeface="Palatino Linotype"/>
              </a:rPr>
              <a:t>F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spc="5" dirty="0">
                <a:latin typeface="Palatino Linotype"/>
                <a:cs typeface="Palatino Linotype"/>
              </a:rPr>
              <a:t>C</a:t>
            </a:r>
            <a:r>
              <a:rPr sz="1650" b="1" dirty="0">
                <a:latin typeface="Palatino Linotype"/>
                <a:cs typeface="Palatino Linotype"/>
              </a:rPr>
              <a:t>A</a:t>
            </a:r>
            <a:r>
              <a:rPr sz="1650" b="1" spc="-5" dirty="0">
                <a:latin typeface="Palatino Linotype"/>
                <a:cs typeface="Palatino Linotype"/>
              </a:rPr>
              <a:t>B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spc="50" dirty="0">
                <a:latin typeface="Palatino Linotype"/>
                <a:cs typeface="Palatino Linotype"/>
              </a:rPr>
              <a:t>L</a:t>
            </a:r>
            <a:r>
              <a:rPr sz="1650" b="1" dirty="0">
                <a:latin typeface="Palatino Linotype"/>
                <a:cs typeface="Palatino Linotype"/>
              </a:rPr>
              <a:t>I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68759" y="3638550"/>
            <a:ext cx="2518410" cy="298450"/>
          </a:xfrm>
          <a:custGeom>
            <a:avLst/>
            <a:gdLst/>
            <a:ahLst/>
            <a:cxnLst/>
            <a:rect l="l" t="t" r="r" b="b"/>
            <a:pathLst>
              <a:path w="2518409" h="298450">
                <a:moveTo>
                  <a:pt x="31750" y="133350"/>
                </a:moveTo>
                <a:lnTo>
                  <a:pt x="31750" y="0"/>
                </a:lnTo>
                <a:lnTo>
                  <a:pt x="0" y="0"/>
                </a:lnTo>
                <a:lnTo>
                  <a:pt x="0" y="165100"/>
                </a:lnTo>
                <a:lnTo>
                  <a:pt x="12700" y="165100"/>
                </a:lnTo>
                <a:lnTo>
                  <a:pt x="12700" y="133350"/>
                </a:lnTo>
                <a:lnTo>
                  <a:pt x="31750" y="133350"/>
                </a:lnTo>
                <a:close/>
              </a:path>
              <a:path w="2518409" h="298450">
                <a:moveTo>
                  <a:pt x="2463800" y="207433"/>
                </a:moveTo>
                <a:lnTo>
                  <a:pt x="2463800" y="133349"/>
                </a:lnTo>
                <a:lnTo>
                  <a:pt x="12700" y="133350"/>
                </a:lnTo>
                <a:lnTo>
                  <a:pt x="31750" y="146050"/>
                </a:lnTo>
                <a:lnTo>
                  <a:pt x="31750" y="165100"/>
                </a:lnTo>
                <a:lnTo>
                  <a:pt x="2382349" y="165099"/>
                </a:lnTo>
                <a:lnTo>
                  <a:pt x="2386512" y="159839"/>
                </a:lnTo>
                <a:lnTo>
                  <a:pt x="2395910" y="156890"/>
                </a:lnTo>
                <a:lnTo>
                  <a:pt x="2404588" y="163057"/>
                </a:lnTo>
                <a:lnTo>
                  <a:pt x="2405831" y="165099"/>
                </a:lnTo>
                <a:lnTo>
                  <a:pt x="2432050" y="165099"/>
                </a:lnTo>
                <a:lnTo>
                  <a:pt x="2432050" y="146049"/>
                </a:lnTo>
                <a:lnTo>
                  <a:pt x="2451100" y="165099"/>
                </a:lnTo>
                <a:lnTo>
                  <a:pt x="2451100" y="228599"/>
                </a:lnTo>
                <a:lnTo>
                  <a:pt x="2463800" y="207433"/>
                </a:lnTo>
                <a:close/>
              </a:path>
              <a:path w="2518409" h="298450">
                <a:moveTo>
                  <a:pt x="31750" y="165100"/>
                </a:moveTo>
                <a:lnTo>
                  <a:pt x="31750" y="146050"/>
                </a:lnTo>
                <a:lnTo>
                  <a:pt x="12700" y="133350"/>
                </a:lnTo>
                <a:lnTo>
                  <a:pt x="12700" y="165100"/>
                </a:lnTo>
                <a:lnTo>
                  <a:pt x="31750" y="165100"/>
                </a:lnTo>
                <a:close/>
              </a:path>
              <a:path w="2518409" h="298450">
                <a:moveTo>
                  <a:pt x="2447812" y="234079"/>
                </a:moveTo>
                <a:lnTo>
                  <a:pt x="2405831" y="165099"/>
                </a:lnTo>
                <a:lnTo>
                  <a:pt x="2382349" y="165099"/>
                </a:lnTo>
                <a:lnTo>
                  <a:pt x="2379406" y="168819"/>
                </a:lnTo>
                <a:lnTo>
                  <a:pt x="2381250" y="177799"/>
                </a:lnTo>
                <a:lnTo>
                  <a:pt x="2432050" y="265545"/>
                </a:lnTo>
                <a:lnTo>
                  <a:pt x="2432050" y="260349"/>
                </a:lnTo>
                <a:lnTo>
                  <a:pt x="2447812" y="234079"/>
                </a:lnTo>
                <a:close/>
              </a:path>
              <a:path w="2518409" h="298450">
                <a:moveTo>
                  <a:pt x="2405831" y="165099"/>
                </a:moveTo>
                <a:lnTo>
                  <a:pt x="2404588" y="163057"/>
                </a:lnTo>
                <a:lnTo>
                  <a:pt x="2395910" y="156890"/>
                </a:lnTo>
                <a:lnTo>
                  <a:pt x="2386512" y="159839"/>
                </a:lnTo>
                <a:lnTo>
                  <a:pt x="2382349" y="165099"/>
                </a:lnTo>
                <a:lnTo>
                  <a:pt x="2405831" y="165099"/>
                </a:lnTo>
                <a:close/>
              </a:path>
              <a:path w="2518409" h="298450">
                <a:moveTo>
                  <a:pt x="2451100" y="165099"/>
                </a:moveTo>
                <a:lnTo>
                  <a:pt x="2432050" y="146049"/>
                </a:lnTo>
                <a:lnTo>
                  <a:pt x="2432050" y="165099"/>
                </a:lnTo>
                <a:lnTo>
                  <a:pt x="2451100" y="165099"/>
                </a:lnTo>
                <a:close/>
              </a:path>
              <a:path w="2518409" h="298450">
                <a:moveTo>
                  <a:pt x="2451100" y="228599"/>
                </a:moveTo>
                <a:lnTo>
                  <a:pt x="2451100" y="165099"/>
                </a:lnTo>
                <a:lnTo>
                  <a:pt x="2432050" y="165099"/>
                </a:lnTo>
                <a:lnTo>
                  <a:pt x="2432050" y="208180"/>
                </a:lnTo>
                <a:lnTo>
                  <a:pt x="2447812" y="234079"/>
                </a:lnTo>
                <a:lnTo>
                  <a:pt x="2451100" y="228599"/>
                </a:lnTo>
                <a:close/>
              </a:path>
              <a:path w="2518409" h="298450">
                <a:moveTo>
                  <a:pt x="2463800" y="260349"/>
                </a:moveTo>
                <a:lnTo>
                  <a:pt x="2447812" y="234079"/>
                </a:lnTo>
                <a:lnTo>
                  <a:pt x="2432050" y="260349"/>
                </a:lnTo>
                <a:lnTo>
                  <a:pt x="2463800" y="260349"/>
                </a:lnTo>
                <a:close/>
              </a:path>
              <a:path w="2518409" h="298450">
                <a:moveTo>
                  <a:pt x="2463800" y="266699"/>
                </a:moveTo>
                <a:lnTo>
                  <a:pt x="2463800" y="260349"/>
                </a:lnTo>
                <a:lnTo>
                  <a:pt x="2432050" y="260349"/>
                </a:lnTo>
                <a:lnTo>
                  <a:pt x="2432050" y="265545"/>
                </a:lnTo>
                <a:lnTo>
                  <a:pt x="2432718" y="266699"/>
                </a:lnTo>
                <a:lnTo>
                  <a:pt x="2463800" y="266699"/>
                </a:lnTo>
                <a:close/>
              </a:path>
              <a:path w="2518409" h="298450">
                <a:moveTo>
                  <a:pt x="2432718" y="266699"/>
                </a:moveTo>
                <a:lnTo>
                  <a:pt x="2432050" y="265545"/>
                </a:lnTo>
                <a:lnTo>
                  <a:pt x="2432050" y="266699"/>
                </a:lnTo>
                <a:lnTo>
                  <a:pt x="2432718" y="266699"/>
                </a:lnTo>
                <a:close/>
              </a:path>
              <a:path w="2518409" h="298450">
                <a:moveTo>
                  <a:pt x="2463800" y="274319"/>
                </a:moveTo>
                <a:lnTo>
                  <a:pt x="2463800" y="266699"/>
                </a:lnTo>
                <a:lnTo>
                  <a:pt x="2432718" y="266699"/>
                </a:lnTo>
                <a:lnTo>
                  <a:pt x="2451100" y="298449"/>
                </a:lnTo>
                <a:lnTo>
                  <a:pt x="2463800" y="274319"/>
                </a:lnTo>
                <a:close/>
              </a:path>
              <a:path w="2518409" h="298450">
                <a:moveTo>
                  <a:pt x="2518055" y="166651"/>
                </a:moveTo>
                <a:lnTo>
                  <a:pt x="2507691" y="156362"/>
                </a:lnTo>
                <a:lnTo>
                  <a:pt x="2497226" y="158292"/>
                </a:lnTo>
                <a:lnTo>
                  <a:pt x="2489200" y="165099"/>
                </a:lnTo>
                <a:lnTo>
                  <a:pt x="2447812" y="234079"/>
                </a:lnTo>
                <a:lnTo>
                  <a:pt x="2463800" y="260349"/>
                </a:lnTo>
                <a:lnTo>
                  <a:pt x="2463800" y="274319"/>
                </a:lnTo>
                <a:lnTo>
                  <a:pt x="2514600" y="177799"/>
                </a:lnTo>
                <a:lnTo>
                  <a:pt x="2516680" y="175399"/>
                </a:lnTo>
                <a:lnTo>
                  <a:pt x="2518055" y="1666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50859" y="4851400"/>
            <a:ext cx="2781300" cy="781050"/>
          </a:xfrm>
          <a:custGeom>
            <a:avLst/>
            <a:gdLst/>
            <a:ahLst/>
            <a:cxnLst/>
            <a:rect l="l" t="t" r="r" b="b"/>
            <a:pathLst>
              <a:path w="2781300" h="781050">
                <a:moveTo>
                  <a:pt x="2781299" y="6350"/>
                </a:moveTo>
                <a:lnTo>
                  <a:pt x="2781299" y="0"/>
                </a:lnTo>
                <a:lnTo>
                  <a:pt x="0" y="0"/>
                </a:lnTo>
                <a:lnTo>
                  <a:pt x="0" y="781050"/>
                </a:lnTo>
                <a:lnTo>
                  <a:pt x="6350" y="781035"/>
                </a:lnTo>
                <a:lnTo>
                  <a:pt x="6350" y="6350"/>
                </a:lnTo>
                <a:lnTo>
                  <a:pt x="2781299" y="6350"/>
                </a:lnTo>
                <a:close/>
              </a:path>
              <a:path w="2781300" h="781050">
                <a:moveTo>
                  <a:pt x="2781299" y="774700"/>
                </a:moveTo>
                <a:lnTo>
                  <a:pt x="6350" y="774700"/>
                </a:lnTo>
                <a:lnTo>
                  <a:pt x="6350" y="781035"/>
                </a:lnTo>
                <a:lnTo>
                  <a:pt x="2781299" y="774700"/>
                </a:lnTo>
                <a:close/>
              </a:path>
              <a:path w="2781300" h="781050">
                <a:moveTo>
                  <a:pt x="2781299" y="774700"/>
                </a:moveTo>
                <a:lnTo>
                  <a:pt x="2781299" y="6350"/>
                </a:lnTo>
                <a:lnTo>
                  <a:pt x="2774949" y="6350"/>
                </a:lnTo>
                <a:lnTo>
                  <a:pt x="2774949" y="774700"/>
                </a:lnTo>
                <a:lnTo>
                  <a:pt x="2781299" y="77470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57209" y="4857750"/>
            <a:ext cx="2768599" cy="7683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50859" y="4851400"/>
            <a:ext cx="2781300" cy="781050"/>
          </a:xfrm>
          <a:custGeom>
            <a:avLst/>
            <a:gdLst/>
            <a:ahLst/>
            <a:cxnLst/>
            <a:rect l="l" t="t" r="r" b="b"/>
            <a:pathLst>
              <a:path w="2781300" h="781050">
                <a:moveTo>
                  <a:pt x="2781299" y="781050"/>
                </a:moveTo>
                <a:lnTo>
                  <a:pt x="2781299" y="0"/>
                </a:lnTo>
                <a:lnTo>
                  <a:pt x="0" y="0"/>
                </a:lnTo>
                <a:lnTo>
                  <a:pt x="0" y="781050"/>
                </a:lnTo>
                <a:lnTo>
                  <a:pt x="6350" y="781050"/>
                </a:lnTo>
                <a:lnTo>
                  <a:pt x="6350" y="19050"/>
                </a:lnTo>
                <a:lnTo>
                  <a:pt x="12700" y="6350"/>
                </a:lnTo>
                <a:lnTo>
                  <a:pt x="12700" y="19050"/>
                </a:lnTo>
                <a:lnTo>
                  <a:pt x="2768599" y="19050"/>
                </a:lnTo>
                <a:lnTo>
                  <a:pt x="2768599" y="6350"/>
                </a:lnTo>
                <a:lnTo>
                  <a:pt x="2774949" y="19050"/>
                </a:lnTo>
                <a:lnTo>
                  <a:pt x="2774949" y="781050"/>
                </a:lnTo>
                <a:lnTo>
                  <a:pt x="2781299" y="781050"/>
                </a:lnTo>
                <a:close/>
              </a:path>
              <a:path w="2781300" h="781050">
                <a:moveTo>
                  <a:pt x="12700" y="19050"/>
                </a:moveTo>
                <a:lnTo>
                  <a:pt x="12700" y="6350"/>
                </a:lnTo>
                <a:lnTo>
                  <a:pt x="6350" y="19050"/>
                </a:lnTo>
                <a:lnTo>
                  <a:pt x="12700" y="19050"/>
                </a:lnTo>
                <a:close/>
              </a:path>
              <a:path w="2781300" h="781050">
                <a:moveTo>
                  <a:pt x="12700" y="768350"/>
                </a:moveTo>
                <a:lnTo>
                  <a:pt x="12700" y="19050"/>
                </a:lnTo>
                <a:lnTo>
                  <a:pt x="6350" y="19050"/>
                </a:lnTo>
                <a:lnTo>
                  <a:pt x="6350" y="768350"/>
                </a:lnTo>
                <a:lnTo>
                  <a:pt x="12700" y="768350"/>
                </a:lnTo>
                <a:close/>
              </a:path>
              <a:path w="2781300" h="781050">
                <a:moveTo>
                  <a:pt x="2774949" y="768350"/>
                </a:moveTo>
                <a:lnTo>
                  <a:pt x="6350" y="768350"/>
                </a:lnTo>
                <a:lnTo>
                  <a:pt x="12700" y="774700"/>
                </a:lnTo>
                <a:lnTo>
                  <a:pt x="12700" y="781050"/>
                </a:lnTo>
                <a:lnTo>
                  <a:pt x="2768599" y="781050"/>
                </a:lnTo>
                <a:lnTo>
                  <a:pt x="2768599" y="774700"/>
                </a:lnTo>
                <a:lnTo>
                  <a:pt x="2774949" y="768350"/>
                </a:lnTo>
                <a:close/>
              </a:path>
              <a:path w="2781300" h="781050">
                <a:moveTo>
                  <a:pt x="12700" y="781050"/>
                </a:moveTo>
                <a:lnTo>
                  <a:pt x="12700" y="774700"/>
                </a:lnTo>
                <a:lnTo>
                  <a:pt x="6350" y="768350"/>
                </a:lnTo>
                <a:lnTo>
                  <a:pt x="6350" y="781050"/>
                </a:lnTo>
                <a:lnTo>
                  <a:pt x="12700" y="781050"/>
                </a:lnTo>
                <a:close/>
              </a:path>
              <a:path w="2781300" h="781050">
                <a:moveTo>
                  <a:pt x="2774949" y="19050"/>
                </a:moveTo>
                <a:lnTo>
                  <a:pt x="2768599" y="6350"/>
                </a:lnTo>
                <a:lnTo>
                  <a:pt x="2768599" y="19050"/>
                </a:lnTo>
                <a:lnTo>
                  <a:pt x="2774949" y="19050"/>
                </a:lnTo>
                <a:close/>
              </a:path>
              <a:path w="2781300" h="781050">
                <a:moveTo>
                  <a:pt x="2774949" y="768350"/>
                </a:moveTo>
                <a:lnTo>
                  <a:pt x="2774949" y="19050"/>
                </a:lnTo>
                <a:lnTo>
                  <a:pt x="2768599" y="19050"/>
                </a:lnTo>
                <a:lnTo>
                  <a:pt x="2768599" y="768350"/>
                </a:lnTo>
                <a:lnTo>
                  <a:pt x="2774949" y="768350"/>
                </a:lnTo>
                <a:close/>
              </a:path>
              <a:path w="2781300" h="781050">
                <a:moveTo>
                  <a:pt x="2774949" y="781050"/>
                </a:moveTo>
                <a:lnTo>
                  <a:pt x="2774949" y="768350"/>
                </a:lnTo>
                <a:lnTo>
                  <a:pt x="2768599" y="774700"/>
                </a:lnTo>
                <a:lnTo>
                  <a:pt x="2768599" y="781050"/>
                </a:lnTo>
                <a:lnTo>
                  <a:pt x="2774949" y="7810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77854" y="4867237"/>
            <a:ext cx="2514600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6350" indent="-254000">
              <a:lnSpc>
                <a:spcPct val="89300"/>
              </a:lnSpc>
            </a:pP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u="heavy" spc="-55" dirty="0">
                <a:latin typeface="Palatino Linotype"/>
                <a:cs typeface="Palatino Linotype"/>
              </a:rPr>
              <a:t>pl</a:t>
            </a:r>
            <a:r>
              <a:rPr sz="1750" u="heavy" spc="-345" dirty="0">
                <a:latin typeface="Times"/>
                <a:cs typeface="Times"/>
              </a:rPr>
              <a:t> </a:t>
            </a:r>
            <a:r>
              <a:rPr sz="1750" u="heavy" spc="-10" dirty="0">
                <a:latin typeface="Palatino Linotype"/>
                <a:cs typeface="Palatino Linotype"/>
              </a:rPr>
              <a:t>u</a:t>
            </a:r>
            <a:r>
              <a:rPr sz="1750" u="heavy" spc="-5" dirty="0">
                <a:latin typeface="Palatino Linotype"/>
                <a:cs typeface="Palatino Linotype"/>
              </a:rPr>
              <a:t>s</a:t>
            </a:r>
            <a:r>
              <a:rPr sz="1750" u="heavy" spc="-100" dirty="0">
                <a:latin typeface="Palatino Linotype"/>
                <a:cs typeface="Palatino Linotype"/>
              </a:rPr>
              <a:t>v</a:t>
            </a:r>
            <a:r>
              <a:rPr sz="1750" u="heavy" spc="25" dirty="0">
                <a:latin typeface="Palatino Linotype"/>
                <a:cs typeface="Palatino Linotype"/>
              </a:rPr>
              <a:t>a</a:t>
            </a:r>
            <a:r>
              <a:rPr sz="1750" u="heavy" spc="40" dirty="0">
                <a:latin typeface="Palatino Linotype"/>
                <a:cs typeface="Palatino Linotype"/>
              </a:rPr>
              <a:t>l</a:t>
            </a:r>
            <a:r>
              <a:rPr sz="1750" u="heavy" spc="10" dirty="0">
                <a:latin typeface="Palatino Linotype"/>
                <a:cs typeface="Palatino Linotype"/>
              </a:rPr>
              <a:t>e</a:t>
            </a:r>
            <a:r>
              <a:rPr sz="1750" u="heavy" spc="-20" dirty="0">
                <a:latin typeface="Palatino Linotype"/>
                <a:cs typeface="Palatino Linotype"/>
              </a:rPr>
              <a:t>n</a:t>
            </a:r>
            <a:r>
              <a:rPr sz="1750" u="heavy" spc="25" dirty="0">
                <a:latin typeface="Palatino Linotype"/>
                <a:cs typeface="Palatino Linotype"/>
              </a:rPr>
              <a:t>z</a:t>
            </a:r>
            <a:r>
              <a:rPr sz="1750" u="heavy" dirty="0">
                <a:latin typeface="Palatino Linotype"/>
                <a:cs typeface="Palatino Linotype"/>
              </a:rPr>
              <a:t>a</a:t>
            </a:r>
            <a:r>
              <a:rPr sz="1750" u="heavy" spc="35" dirty="0">
                <a:latin typeface="Times"/>
                <a:cs typeface="Times"/>
              </a:rPr>
              <a:t> </a:t>
            </a:r>
            <a:r>
              <a:rPr sz="1750" b="1" u="heavy" spc="5" dirty="0">
                <a:latin typeface="Palatino Linotype"/>
                <a:cs typeface="Palatino Linotype"/>
              </a:rPr>
              <a:t>si</a:t>
            </a:r>
            <a:r>
              <a:rPr sz="1750" u="heavy" spc="-45" dirty="0">
                <a:latin typeface="Times"/>
                <a:cs typeface="Times"/>
              </a:rPr>
              <a:t> </a:t>
            </a:r>
            <a:r>
              <a:rPr sz="1750" b="1" u="heavy" spc="20" dirty="0">
                <a:latin typeface="Palatino Linotype"/>
                <a:cs typeface="Palatino Linotype"/>
              </a:rPr>
              <a:t>rea</a:t>
            </a:r>
            <a:r>
              <a:rPr sz="1750" b="1" u="heavy" spc="-85" dirty="0">
                <a:latin typeface="Palatino Linotype"/>
                <a:cs typeface="Palatino Linotype"/>
              </a:rPr>
              <a:t>li</a:t>
            </a:r>
            <a:r>
              <a:rPr sz="1750" b="1" u="heavy" spc="20" dirty="0">
                <a:latin typeface="Palatino Linotype"/>
                <a:cs typeface="Palatino Linotype"/>
              </a:rPr>
              <a:t>zza</a:t>
            </a:r>
            <a:r>
              <a:rPr sz="1750" b="1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rr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3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le </a:t>
            </a:r>
            <a:r>
              <a:rPr sz="1750" dirty="0">
                <a:latin typeface="Palatino Linotype"/>
                <a:cs typeface="Palatino Linotype"/>
              </a:rPr>
              <a:t>se</a:t>
            </a:r>
            <a:r>
              <a:rPr sz="1750" spc="-35" dirty="0">
                <a:latin typeface="Palatino Linotype"/>
                <a:cs typeface="Palatino Linotype"/>
              </a:rPr>
              <a:t>g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6109" y="5861050"/>
            <a:ext cx="2444750" cy="1447800"/>
          </a:xfrm>
          <a:custGeom>
            <a:avLst/>
            <a:gdLst/>
            <a:ahLst/>
            <a:cxnLst/>
            <a:rect l="l" t="t" r="r" b="b"/>
            <a:pathLst>
              <a:path w="2444750" h="1447800">
                <a:moveTo>
                  <a:pt x="31750" y="1447800"/>
                </a:moveTo>
                <a:lnTo>
                  <a:pt x="6350" y="1441450"/>
                </a:lnTo>
                <a:lnTo>
                  <a:pt x="6350" y="1403350"/>
                </a:lnTo>
                <a:lnTo>
                  <a:pt x="0" y="1403350"/>
                </a:lnTo>
                <a:lnTo>
                  <a:pt x="0" y="1447800"/>
                </a:lnTo>
                <a:lnTo>
                  <a:pt x="31750" y="1447800"/>
                </a:lnTo>
                <a:close/>
              </a:path>
              <a:path w="2444750" h="1447800">
                <a:moveTo>
                  <a:pt x="6350" y="1390650"/>
                </a:moveTo>
                <a:lnTo>
                  <a:pt x="6350" y="1352550"/>
                </a:lnTo>
                <a:lnTo>
                  <a:pt x="0" y="1352550"/>
                </a:lnTo>
                <a:lnTo>
                  <a:pt x="0" y="1390650"/>
                </a:lnTo>
                <a:lnTo>
                  <a:pt x="6350" y="1390650"/>
                </a:lnTo>
                <a:close/>
              </a:path>
              <a:path w="2444750" h="1447800">
                <a:moveTo>
                  <a:pt x="6350" y="1333500"/>
                </a:moveTo>
                <a:lnTo>
                  <a:pt x="6350" y="1295400"/>
                </a:lnTo>
                <a:lnTo>
                  <a:pt x="0" y="1295400"/>
                </a:lnTo>
                <a:lnTo>
                  <a:pt x="0" y="1333500"/>
                </a:lnTo>
                <a:lnTo>
                  <a:pt x="6350" y="1333500"/>
                </a:lnTo>
                <a:close/>
              </a:path>
              <a:path w="2444750" h="1447800">
                <a:moveTo>
                  <a:pt x="6350" y="1282700"/>
                </a:moveTo>
                <a:lnTo>
                  <a:pt x="6350" y="1238250"/>
                </a:lnTo>
                <a:lnTo>
                  <a:pt x="0" y="1238250"/>
                </a:lnTo>
                <a:lnTo>
                  <a:pt x="0" y="1282700"/>
                </a:lnTo>
                <a:lnTo>
                  <a:pt x="6350" y="1282700"/>
                </a:lnTo>
                <a:close/>
              </a:path>
              <a:path w="2444750" h="1447800">
                <a:moveTo>
                  <a:pt x="6350" y="1225550"/>
                </a:moveTo>
                <a:lnTo>
                  <a:pt x="6350" y="1181100"/>
                </a:lnTo>
                <a:lnTo>
                  <a:pt x="0" y="1181100"/>
                </a:lnTo>
                <a:lnTo>
                  <a:pt x="0" y="1225550"/>
                </a:lnTo>
                <a:lnTo>
                  <a:pt x="6350" y="1225550"/>
                </a:lnTo>
                <a:close/>
              </a:path>
              <a:path w="2444750" h="1447800">
                <a:moveTo>
                  <a:pt x="6350" y="1168400"/>
                </a:moveTo>
                <a:lnTo>
                  <a:pt x="6350" y="1123950"/>
                </a:lnTo>
                <a:lnTo>
                  <a:pt x="0" y="1123950"/>
                </a:lnTo>
                <a:lnTo>
                  <a:pt x="0" y="1168400"/>
                </a:lnTo>
                <a:lnTo>
                  <a:pt x="6350" y="1168400"/>
                </a:lnTo>
                <a:close/>
              </a:path>
              <a:path w="2444750" h="1447800">
                <a:moveTo>
                  <a:pt x="6350" y="1111250"/>
                </a:moveTo>
                <a:lnTo>
                  <a:pt x="6350" y="1073150"/>
                </a:lnTo>
                <a:lnTo>
                  <a:pt x="0" y="1073150"/>
                </a:lnTo>
                <a:lnTo>
                  <a:pt x="0" y="1111250"/>
                </a:lnTo>
                <a:lnTo>
                  <a:pt x="6350" y="1111250"/>
                </a:lnTo>
                <a:close/>
              </a:path>
              <a:path w="2444750" h="1447800">
                <a:moveTo>
                  <a:pt x="6350" y="1054100"/>
                </a:moveTo>
                <a:lnTo>
                  <a:pt x="6350" y="1016000"/>
                </a:lnTo>
                <a:lnTo>
                  <a:pt x="0" y="1016000"/>
                </a:lnTo>
                <a:lnTo>
                  <a:pt x="0" y="1054100"/>
                </a:lnTo>
                <a:lnTo>
                  <a:pt x="6350" y="1054100"/>
                </a:lnTo>
                <a:close/>
              </a:path>
              <a:path w="2444750" h="1447800">
                <a:moveTo>
                  <a:pt x="6350" y="1003300"/>
                </a:moveTo>
                <a:lnTo>
                  <a:pt x="6350" y="958850"/>
                </a:lnTo>
                <a:lnTo>
                  <a:pt x="0" y="958850"/>
                </a:lnTo>
                <a:lnTo>
                  <a:pt x="0" y="1003300"/>
                </a:lnTo>
                <a:lnTo>
                  <a:pt x="6350" y="1003300"/>
                </a:lnTo>
                <a:close/>
              </a:path>
              <a:path w="2444750" h="1447800">
                <a:moveTo>
                  <a:pt x="6350" y="946150"/>
                </a:moveTo>
                <a:lnTo>
                  <a:pt x="6350" y="901700"/>
                </a:lnTo>
                <a:lnTo>
                  <a:pt x="0" y="901700"/>
                </a:lnTo>
                <a:lnTo>
                  <a:pt x="0" y="946150"/>
                </a:lnTo>
                <a:lnTo>
                  <a:pt x="6350" y="946150"/>
                </a:lnTo>
                <a:close/>
              </a:path>
              <a:path w="2444750" h="1447800">
                <a:moveTo>
                  <a:pt x="6350" y="889000"/>
                </a:moveTo>
                <a:lnTo>
                  <a:pt x="6350" y="844550"/>
                </a:lnTo>
                <a:lnTo>
                  <a:pt x="0" y="844550"/>
                </a:lnTo>
                <a:lnTo>
                  <a:pt x="0" y="889000"/>
                </a:lnTo>
                <a:lnTo>
                  <a:pt x="6350" y="889000"/>
                </a:lnTo>
                <a:close/>
              </a:path>
              <a:path w="2444750" h="1447800">
                <a:moveTo>
                  <a:pt x="6350" y="831850"/>
                </a:moveTo>
                <a:lnTo>
                  <a:pt x="6350" y="793750"/>
                </a:lnTo>
                <a:lnTo>
                  <a:pt x="0" y="793750"/>
                </a:lnTo>
                <a:lnTo>
                  <a:pt x="0" y="831850"/>
                </a:lnTo>
                <a:lnTo>
                  <a:pt x="6350" y="831850"/>
                </a:lnTo>
                <a:close/>
              </a:path>
              <a:path w="2444750" h="1447800">
                <a:moveTo>
                  <a:pt x="6350" y="774700"/>
                </a:moveTo>
                <a:lnTo>
                  <a:pt x="6350" y="736600"/>
                </a:lnTo>
                <a:lnTo>
                  <a:pt x="0" y="736600"/>
                </a:lnTo>
                <a:lnTo>
                  <a:pt x="0" y="774700"/>
                </a:lnTo>
                <a:lnTo>
                  <a:pt x="6350" y="774700"/>
                </a:lnTo>
                <a:close/>
              </a:path>
              <a:path w="2444750" h="1447800">
                <a:moveTo>
                  <a:pt x="6350" y="717550"/>
                </a:moveTo>
                <a:lnTo>
                  <a:pt x="6350" y="679450"/>
                </a:lnTo>
                <a:lnTo>
                  <a:pt x="0" y="679450"/>
                </a:lnTo>
                <a:lnTo>
                  <a:pt x="0" y="717550"/>
                </a:lnTo>
                <a:lnTo>
                  <a:pt x="6350" y="717550"/>
                </a:lnTo>
                <a:close/>
              </a:path>
              <a:path w="2444750" h="1447800">
                <a:moveTo>
                  <a:pt x="6350" y="666750"/>
                </a:moveTo>
                <a:lnTo>
                  <a:pt x="6350" y="622300"/>
                </a:lnTo>
                <a:lnTo>
                  <a:pt x="0" y="622300"/>
                </a:lnTo>
                <a:lnTo>
                  <a:pt x="0" y="666750"/>
                </a:lnTo>
                <a:lnTo>
                  <a:pt x="6350" y="666750"/>
                </a:lnTo>
                <a:close/>
              </a:path>
              <a:path w="2444750" h="1447800">
                <a:moveTo>
                  <a:pt x="6350" y="609600"/>
                </a:moveTo>
                <a:lnTo>
                  <a:pt x="6350" y="565150"/>
                </a:lnTo>
                <a:lnTo>
                  <a:pt x="0" y="565150"/>
                </a:lnTo>
                <a:lnTo>
                  <a:pt x="0" y="609600"/>
                </a:lnTo>
                <a:lnTo>
                  <a:pt x="6350" y="609600"/>
                </a:lnTo>
                <a:close/>
              </a:path>
              <a:path w="2444750" h="1447800">
                <a:moveTo>
                  <a:pt x="6350" y="552450"/>
                </a:moveTo>
                <a:lnTo>
                  <a:pt x="6350" y="508000"/>
                </a:lnTo>
                <a:lnTo>
                  <a:pt x="0" y="508000"/>
                </a:lnTo>
                <a:lnTo>
                  <a:pt x="0" y="552450"/>
                </a:lnTo>
                <a:lnTo>
                  <a:pt x="6350" y="552450"/>
                </a:lnTo>
                <a:close/>
              </a:path>
              <a:path w="2444750" h="1447800">
                <a:moveTo>
                  <a:pt x="6350" y="495300"/>
                </a:moveTo>
                <a:lnTo>
                  <a:pt x="6350" y="457200"/>
                </a:lnTo>
                <a:lnTo>
                  <a:pt x="0" y="457200"/>
                </a:lnTo>
                <a:lnTo>
                  <a:pt x="0" y="495300"/>
                </a:lnTo>
                <a:lnTo>
                  <a:pt x="6350" y="495300"/>
                </a:lnTo>
                <a:close/>
              </a:path>
              <a:path w="2444750" h="1447800">
                <a:moveTo>
                  <a:pt x="6350" y="438150"/>
                </a:moveTo>
                <a:lnTo>
                  <a:pt x="6350" y="400050"/>
                </a:lnTo>
                <a:lnTo>
                  <a:pt x="0" y="400050"/>
                </a:lnTo>
                <a:lnTo>
                  <a:pt x="0" y="438150"/>
                </a:lnTo>
                <a:lnTo>
                  <a:pt x="6350" y="438150"/>
                </a:lnTo>
                <a:close/>
              </a:path>
              <a:path w="2444750" h="1447800">
                <a:moveTo>
                  <a:pt x="6350" y="387350"/>
                </a:moveTo>
                <a:lnTo>
                  <a:pt x="6350" y="342900"/>
                </a:lnTo>
                <a:lnTo>
                  <a:pt x="0" y="342900"/>
                </a:lnTo>
                <a:lnTo>
                  <a:pt x="0" y="387350"/>
                </a:lnTo>
                <a:lnTo>
                  <a:pt x="6350" y="387350"/>
                </a:lnTo>
                <a:close/>
              </a:path>
              <a:path w="2444750" h="1447800">
                <a:moveTo>
                  <a:pt x="6350" y="330200"/>
                </a:moveTo>
                <a:lnTo>
                  <a:pt x="6350" y="285750"/>
                </a:lnTo>
                <a:lnTo>
                  <a:pt x="0" y="285750"/>
                </a:lnTo>
                <a:lnTo>
                  <a:pt x="0" y="330200"/>
                </a:lnTo>
                <a:lnTo>
                  <a:pt x="6350" y="330200"/>
                </a:lnTo>
                <a:close/>
              </a:path>
              <a:path w="2444750" h="1447800">
                <a:moveTo>
                  <a:pt x="6350" y="273050"/>
                </a:moveTo>
                <a:lnTo>
                  <a:pt x="6350" y="228600"/>
                </a:lnTo>
                <a:lnTo>
                  <a:pt x="0" y="228600"/>
                </a:lnTo>
                <a:lnTo>
                  <a:pt x="0" y="273050"/>
                </a:lnTo>
                <a:lnTo>
                  <a:pt x="6350" y="273050"/>
                </a:lnTo>
                <a:close/>
              </a:path>
              <a:path w="2444750" h="1447800">
                <a:moveTo>
                  <a:pt x="6350" y="215900"/>
                </a:moveTo>
                <a:lnTo>
                  <a:pt x="6350" y="177800"/>
                </a:lnTo>
                <a:lnTo>
                  <a:pt x="0" y="177800"/>
                </a:lnTo>
                <a:lnTo>
                  <a:pt x="0" y="215900"/>
                </a:lnTo>
                <a:lnTo>
                  <a:pt x="6350" y="215900"/>
                </a:lnTo>
                <a:close/>
              </a:path>
              <a:path w="2444750" h="1447800">
                <a:moveTo>
                  <a:pt x="6350" y="158750"/>
                </a:moveTo>
                <a:lnTo>
                  <a:pt x="6350" y="120650"/>
                </a:lnTo>
                <a:lnTo>
                  <a:pt x="0" y="120650"/>
                </a:lnTo>
                <a:lnTo>
                  <a:pt x="0" y="158750"/>
                </a:lnTo>
                <a:lnTo>
                  <a:pt x="6350" y="158750"/>
                </a:lnTo>
                <a:close/>
              </a:path>
              <a:path w="2444750" h="1447800">
                <a:moveTo>
                  <a:pt x="6350" y="107950"/>
                </a:moveTo>
                <a:lnTo>
                  <a:pt x="6350" y="63500"/>
                </a:lnTo>
                <a:lnTo>
                  <a:pt x="0" y="63500"/>
                </a:lnTo>
                <a:lnTo>
                  <a:pt x="0" y="107950"/>
                </a:lnTo>
                <a:lnTo>
                  <a:pt x="6350" y="107950"/>
                </a:lnTo>
                <a:close/>
              </a:path>
              <a:path w="2444750" h="1447800">
                <a:moveTo>
                  <a:pt x="6350" y="50800"/>
                </a:moveTo>
                <a:lnTo>
                  <a:pt x="6350" y="0"/>
                </a:lnTo>
                <a:lnTo>
                  <a:pt x="0" y="0"/>
                </a:lnTo>
                <a:lnTo>
                  <a:pt x="0" y="50800"/>
                </a:lnTo>
                <a:lnTo>
                  <a:pt x="6350" y="50800"/>
                </a:lnTo>
                <a:close/>
              </a:path>
              <a:path w="2444750" h="1447800">
                <a:moveTo>
                  <a:pt x="63499" y="6350"/>
                </a:moveTo>
                <a:lnTo>
                  <a:pt x="63499" y="0"/>
                </a:lnTo>
                <a:lnTo>
                  <a:pt x="19050" y="0"/>
                </a:lnTo>
                <a:lnTo>
                  <a:pt x="19050" y="6350"/>
                </a:lnTo>
                <a:lnTo>
                  <a:pt x="63499" y="6350"/>
                </a:lnTo>
                <a:close/>
              </a:path>
              <a:path w="2444750" h="1447800">
                <a:moveTo>
                  <a:pt x="114300" y="6350"/>
                </a:moveTo>
                <a:lnTo>
                  <a:pt x="114300" y="0"/>
                </a:lnTo>
                <a:lnTo>
                  <a:pt x="76200" y="0"/>
                </a:lnTo>
                <a:lnTo>
                  <a:pt x="76200" y="6350"/>
                </a:lnTo>
                <a:lnTo>
                  <a:pt x="114300" y="6350"/>
                </a:lnTo>
                <a:close/>
              </a:path>
              <a:path w="2444750" h="1447800">
                <a:moveTo>
                  <a:pt x="171450" y="6350"/>
                </a:moveTo>
                <a:lnTo>
                  <a:pt x="171450" y="0"/>
                </a:lnTo>
                <a:lnTo>
                  <a:pt x="133350" y="0"/>
                </a:lnTo>
                <a:lnTo>
                  <a:pt x="133350" y="6350"/>
                </a:lnTo>
                <a:lnTo>
                  <a:pt x="171450" y="6350"/>
                </a:lnTo>
                <a:close/>
              </a:path>
              <a:path w="2444750" h="1447800">
                <a:moveTo>
                  <a:pt x="228600" y="6350"/>
                </a:moveTo>
                <a:lnTo>
                  <a:pt x="228600" y="0"/>
                </a:lnTo>
                <a:lnTo>
                  <a:pt x="184150" y="0"/>
                </a:lnTo>
                <a:lnTo>
                  <a:pt x="184150" y="6350"/>
                </a:lnTo>
                <a:lnTo>
                  <a:pt x="228600" y="6350"/>
                </a:lnTo>
                <a:close/>
              </a:path>
              <a:path w="2444750" h="1447800">
                <a:moveTo>
                  <a:pt x="285750" y="6350"/>
                </a:moveTo>
                <a:lnTo>
                  <a:pt x="285750" y="0"/>
                </a:lnTo>
                <a:lnTo>
                  <a:pt x="241300" y="0"/>
                </a:lnTo>
                <a:lnTo>
                  <a:pt x="241300" y="6350"/>
                </a:lnTo>
                <a:lnTo>
                  <a:pt x="285750" y="6350"/>
                </a:lnTo>
                <a:close/>
              </a:path>
              <a:path w="2444750" h="1447800">
                <a:moveTo>
                  <a:pt x="342900" y="6350"/>
                </a:moveTo>
                <a:lnTo>
                  <a:pt x="342900" y="0"/>
                </a:lnTo>
                <a:lnTo>
                  <a:pt x="298450" y="0"/>
                </a:lnTo>
                <a:lnTo>
                  <a:pt x="298450" y="6350"/>
                </a:lnTo>
                <a:lnTo>
                  <a:pt x="342900" y="6350"/>
                </a:lnTo>
                <a:close/>
              </a:path>
              <a:path w="2444750" h="1447800">
                <a:moveTo>
                  <a:pt x="393700" y="6350"/>
                </a:moveTo>
                <a:lnTo>
                  <a:pt x="393700" y="0"/>
                </a:lnTo>
                <a:lnTo>
                  <a:pt x="355600" y="0"/>
                </a:lnTo>
                <a:lnTo>
                  <a:pt x="355600" y="6350"/>
                </a:lnTo>
                <a:lnTo>
                  <a:pt x="393700" y="6350"/>
                </a:lnTo>
                <a:close/>
              </a:path>
              <a:path w="2444750" h="1447800">
                <a:moveTo>
                  <a:pt x="450850" y="6350"/>
                </a:moveTo>
                <a:lnTo>
                  <a:pt x="450850" y="0"/>
                </a:lnTo>
                <a:lnTo>
                  <a:pt x="412750" y="0"/>
                </a:lnTo>
                <a:lnTo>
                  <a:pt x="412750" y="6350"/>
                </a:lnTo>
                <a:lnTo>
                  <a:pt x="450850" y="6350"/>
                </a:lnTo>
                <a:close/>
              </a:path>
              <a:path w="2444750" h="1447800">
                <a:moveTo>
                  <a:pt x="508000" y="6350"/>
                </a:moveTo>
                <a:lnTo>
                  <a:pt x="508000" y="0"/>
                </a:lnTo>
                <a:lnTo>
                  <a:pt x="463550" y="0"/>
                </a:lnTo>
                <a:lnTo>
                  <a:pt x="463550" y="6350"/>
                </a:lnTo>
                <a:lnTo>
                  <a:pt x="508000" y="6350"/>
                </a:lnTo>
                <a:close/>
              </a:path>
              <a:path w="2444750" h="1447800">
                <a:moveTo>
                  <a:pt x="565150" y="6350"/>
                </a:moveTo>
                <a:lnTo>
                  <a:pt x="565150" y="0"/>
                </a:lnTo>
                <a:lnTo>
                  <a:pt x="520700" y="0"/>
                </a:lnTo>
                <a:lnTo>
                  <a:pt x="520700" y="6350"/>
                </a:lnTo>
                <a:lnTo>
                  <a:pt x="565150" y="6350"/>
                </a:lnTo>
                <a:close/>
              </a:path>
              <a:path w="2444750" h="1447800">
                <a:moveTo>
                  <a:pt x="622300" y="6350"/>
                </a:moveTo>
                <a:lnTo>
                  <a:pt x="622300" y="0"/>
                </a:lnTo>
                <a:lnTo>
                  <a:pt x="577850" y="0"/>
                </a:lnTo>
                <a:lnTo>
                  <a:pt x="577850" y="6350"/>
                </a:lnTo>
                <a:lnTo>
                  <a:pt x="622300" y="6350"/>
                </a:lnTo>
                <a:close/>
              </a:path>
              <a:path w="2444750" h="1447800">
                <a:moveTo>
                  <a:pt x="679450" y="6350"/>
                </a:moveTo>
                <a:lnTo>
                  <a:pt x="679450" y="0"/>
                </a:lnTo>
                <a:lnTo>
                  <a:pt x="635000" y="0"/>
                </a:lnTo>
                <a:lnTo>
                  <a:pt x="635000" y="6350"/>
                </a:lnTo>
                <a:lnTo>
                  <a:pt x="679450" y="6350"/>
                </a:lnTo>
                <a:close/>
              </a:path>
              <a:path w="2444750" h="1447800">
                <a:moveTo>
                  <a:pt x="730250" y="6350"/>
                </a:moveTo>
                <a:lnTo>
                  <a:pt x="730250" y="0"/>
                </a:lnTo>
                <a:lnTo>
                  <a:pt x="692150" y="0"/>
                </a:lnTo>
                <a:lnTo>
                  <a:pt x="692150" y="6350"/>
                </a:lnTo>
                <a:lnTo>
                  <a:pt x="730250" y="6350"/>
                </a:lnTo>
                <a:close/>
              </a:path>
              <a:path w="2444750" h="1447800">
                <a:moveTo>
                  <a:pt x="787400" y="6350"/>
                </a:moveTo>
                <a:lnTo>
                  <a:pt x="787400" y="0"/>
                </a:lnTo>
                <a:lnTo>
                  <a:pt x="749300" y="0"/>
                </a:lnTo>
                <a:lnTo>
                  <a:pt x="749300" y="6350"/>
                </a:lnTo>
                <a:lnTo>
                  <a:pt x="787400" y="6350"/>
                </a:lnTo>
                <a:close/>
              </a:path>
              <a:path w="2444750" h="1447800">
                <a:moveTo>
                  <a:pt x="844550" y="6350"/>
                </a:moveTo>
                <a:lnTo>
                  <a:pt x="844550" y="0"/>
                </a:lnTo>
                <a:lnTo>
                  <a:pt x="800100" y="0"/>
                </a:lnTo>
                <a:lnTo>
                  <a:pt x="800100" y="6350"/>
                </a:lnTo>
                <a:lnTo>
                  <a:pt x="844550" y="6350"/>
                </a:lnTo>
                <a:close/>
              </a:path>
              <a:path w="2444750" h="1447800">
                <a:moveTo>
                  <a:pt x="901700" y="6350"/>
                </a:moveTo>
                <a:lnTo>
                  <a:pt x="901700" y="0"/>
                </a:lnTo>
                <a:lnTo>
                  <a:pt x="857250" y="0"/>
                </a:lnTo>
                <a:lnTo>
                  <a:pt x="857250" y="6350"/>
                </a:lnTo>
                <a:lnTo>
                  <a:pt x="901700" y="6350"/>
                </a:lnTo>
                <a:close/>
              </a:path>
              <a:path w="2444750" h="1447800">
                <a:moveTo>
                  <a:pt x="958850" y="6350"/>
                </a:moveTo>
                <a:lnTo>
                  <a:pt x="958850" y="0"/>
                </a:lnTo>
                <a:lnTo>
                  <a:pt x="914400" y="0"/>
                </a:lnTo>
                <a:lnTo>
                  <a:pt x="914400" y="6350"/>
                </a:lnTo>
                <a:lnTo>
                  <a:pt x="958850" y="6350"/>
                </a:lnTo>
                <a:close/>
              </a:path>
              <a:path w="2444750" h="1447800">
                <a:moveTo>
                  <a:pt x="1009650" y="6350"/>
                </a:moveTo>
                <a:lnTo>
                  <a:pt x="1009650" y="0"/>
                </a:lnTo>
                <a:lnTo>
                  <a:pt x="971550" y="0"/>
                </a:lnTo>
                <a:lnTo>
                  <a:pt x="971550" y="6350"/>
                </a:lnTo>
                <a:lnTo>
                  <a:pt x="1009650" y="6350"/>
                </a:lnTo>
                <a:close/>
              </a:path>
              <a:path w="2444750" h="1447800">
                <a:moveTo>
                  <a:pt x="1066800" y="6350"/>
                </a:moveTo>
                <a:lnTo>
                  <a:pt x="1066800" y="0"/>
                </a:lnTo>
                <a:lnTo>
                  <a:pt x="1028700" y="0"/>
                </a:lnTo>
                <a:lnTo>
                  <a:pt x="1028700" y="6350"/>
                </a:lnTo>
                <a:lnTo>
                  <a:pt x="1066800" y="6350"/>
                </a:lnTo>
                <a:close/>
              </a:path>
              <a:path w="2444750" h="1447800">
                <a:moveTo>
                  <a:pt x="1123950" y="6350"/>
                </a:moveTo>
                <a:lnTo>
                  <a:pt x="1123950" y="0"/>
                </a:lnTo>
                <a:lnTo>
                  <a:pt x="1079500" y="0"/>
                </a:lnTo>
                <a:lnTo>
                  <a:pt x="1079500" y="6350"/>
                </a:lnTo>
                <a:lnTo>
                  <a:pt x="1123950" y="6350"/>
                </a:lnTo>
                <a:close/>
              </a:path>
              <a:path w="2444750" h="1447800">
                <a:moveTo>
                  <a:pt x="1181100" y="6350"/>
                </a:moveTo>
                <a:lnTo>
                  <a:pt x="1181100" y="0"/>
                </a:lnTo>
                <a:lnTo>
                  <a:pt x="1136650" y="0"/>
                </a:lnTo>
                <a:lnTo>
                  <a:pt x="1136650" y="6350"/>
                </a:lnTo>
                <a:lnTo>
                  <a:pt x="1181100" y="6350"/>
                </a:lnTo>
                <a:close/>
              </a:path>
              <a:path w="2444750" h="1447800">
                <a:moveTo>
                  <a:pt x="1238250" y="6350"/>
                </a:moveTo>
                <a:lnTo>
                  <a:pt x="1238250" y="0"/>
                </a:lnTo>
                <a:lnTo>
                  <a:pt x="1193800" y="0"/>
                </a:lnTo>
                <a:lnTo>
                  <a:pt x="1193800" y="6350"/>
                </a:lnTo>
                <a:lnTo>
                  <a:pt x="1238250" y="6350"/>
                </a:lnTo>
                <a:close/>
              </a:path>
              <a:path w="2444750" h="1447800">
                <a:moveTo>
                  <a:pt x="1289050" y="6350"/>
                </a:moveTo>
                <a:lnTo>
                  <a:pt x="1289050" y="0"/>
                </a:lnTo>
                <a:lnTo>
                  <a:pt x="1250950" y="0"/>
                </a:lnTo>
                <a:lnTo>
                  <a:pt x="1250950" y="6350"/>
                </a:lnTo>
                <a:lnTo>
                  <a:pt x="1289050" y="6350"/>
                </a:lnTo>
                <a:close/>
              </a:path>
              <a:path w="2444750" h="1447800">
                <a:moveTo>
                  <a:pt x="1346200" y="6350"/>
                </a:moveTo>
                <a:lnTo>
                  <a:pt x="1346200" y="0"/>
                </a:lnTo>
                <a:lnTo>
                  <a:pt x="1308100" y="0"/>
                </a:lnTo>
                <a:lnTo>
                  <a:pt x="1308100" y="6350"/>
                </a:lnTo>
                <a:lnTo>
                  <a:pt x="1346200" y="6350"/>
                </a:lnTo>
                <a:close/>
              </a:path>
              <a:path w="2444750" h="1447800">
                <a:moveTo>
                  <a:pt x="1403350" y="6350"/>
                </a:moveTo>
                <a:lnTo>
                  <a:pt x="1403350" y="0"/>
                </a:lnTo>
                <a:lnTo>
                  <a:pt x="1365250" y="0"/>
                </a:lnTo>
                <a:lnTo>
                  <a:pt x="1365250" y="6350"/>
                </a:lnTo>
                <a:lnTo>
                  <a:pt x="1403350" y="6350"/>
                </a:lnTo>
                <a:close/>
              </a:path>
              <a:path w="2444750" h="1447800">
                <a:moveTo>
                  <a:pt x="1460500" y="6350"/>
                </a:moveTo>
                <a:lnTo>
                  <a:pt x="1460500" y="0"/>
                </a:lnTo>
                <a:lnTo>
                  <a:pt x="1416050" y="0"/>
                </a:lnTo>
                <a:lnTo>
                  <a:pt x="1416050" y="6350"/>
                </a:lnTo>
                <a:lnTo>
                  <a:pt x="1460500" y="6350"/>
                </a:lnTo>
                <a:close/>
              </a:path>
              <a:path w="2444750" h="1447800">
                <a:moveTo>
                  <a:pt x="1517650" y="6350"/>
                </a:moveTo>
                <a:lnTo>
                  <a:pt x="1517650" y="0"/>
                </a:lnTo>
                <a:lnTo>
                  <a:pt x="1473200" y="0"/>
                </a:lnTo>
                <a:lnTo>
                  <a:pt x="1473200" y="6350"/>
                </a:lnTo>
                <a:lnTo>
                  <a:pt x="1517650" y="6350"/>
                </a:lnTo>
                <a:close/>
              </a:path>
              <a:path w="2444750" h="1447800">
                <a:moveTo>
                  <a:pt x="1574800" y="6350"/>
                </a:moveTo>
                <a:lnTo>
                  <a:pt x="1574800" y="0"/>
                </a:lnTo>
                <a:lnTo>
                  <a:pt x="1530350" y="0"/>
                </a:lnTo>
                <a:lnTo>
                  <a:pt x="1530350" y="6350"/>
                </a:lnTo>
                <a:lnTo>
                  <a:pt x="1574800" y="6350"/>
                </a:lnTo>
                <a:close/>
              </a:path>
              <a:path w="2444750" h="1447800">
                <a:moveTo>
                  <a:pt x="1625600" y="6350"/>
                </a:moveTo>
                <a:lnTo>
                  <a:pt x="1625600" y="0"/>
                </a:lnTo>
                <a:lnTo>
                  <a:pt x="1587500" y="0"/>
                </a:lnTo>
                <a:lnTo>
                  <a:pt x="1587500" y="6350"/>
                </a:lnTo>
                <a:lnTo>
                  <a:pt x="1625600" y="6350"/>
                </a:lnTo>
                <a:close/>
              </a:path>
              <a:path w="2444750" h="1447800">
                <a:moveTo>
                  <a:pt x="1682750" y="6350"/>
                </a:moveTo>
                <a:lnTo>
                  <a:pt x="1682750" y="0"/>
                </a:lnTo>
                <a:lnTo>
                  <a:pt x="1644650" y="0"/>
                </a:lnTo>
                <a:lnTo>
                  <a:pt x="1644650" y="6350"/>
                </a:lnTo>
                <a:lnTo>
                  <a:pt x="1682750" y="6350"/>
                </a:lnTo>
                <a:close/>
              </a:path>
              <a:path w="2444750" h="1447800">
                <a:moveTo>
                  <a:pt x="1739900" y="6350"/>
                </a:moveTo>
                <a:lnTo>
                  <a:pt x="1739900" y="0"/>
                </a:lnTo>
                <a:lnTo>
                  <a:pt x="1695450" y="0"/>
                </a:lnTo>
                <a:lnTo>
                  <a:pt x="1695450" y="6350"/>
                </a:lnTo>
                <a:lnTo>
                  <a:pt x="1739900" y="6350"/>
                </a:lnTo>
                <a:close/>
              </a:path>
              <a:path w="2444750" h="1447800">
                <a:moveTo>
                  <a:pt x="1797050" y="6350"/>
                </a:moveTo>
                <a:lnTo>
                  <a:pt x="1797050" y="0"/>
                </a:lnTo>
                <a:lnTo>
                  <a:pt x="1752600" y="0"/>
                </a:lnTo>
                <a:lnTo>
                  <a:pt x="1752600" y="6350"/>
                </a:lnTo>
                <a:lnTo>
                  <a:pt x="1797050" y="6350"/>
                </a:lnTo>
                <a:close/>
              </a:path>
              <a:path w="2444750" h="1447800">
                <a:moveTo>
                  <a:pt x="1854200" y="6350"/>
                </a:moveTo>
                <a:lnTo>
                  <a:pt x="1854200" y="0"/>
                </a:lnTo>
                <a:lnTo>
                  <a:pt x="1809750" y="0"/>
                </a:lnTo>
                <a:lnTo>
                  <a:pt x="1809750" y="6350"/>
                </a:lnTo>
                <a:lnTo>
                  <a:pt x="1854200" y="6350"/>
                </a:lnTo>
                <a:close/>
              </a:path>
              <a:path w="2444750" h="1447800">
                <a:moveTo>
                  <a:pt x="1905000" y="6350"/>
                </a:moveTo>
                <a:lnTo>
                  <a:pt x="1905000" y="0"/>
                </a:lnTo>
                <a:lnTo>
                  <a:pt x="1866900" y="0"/>
                </a:lnTo>
                <a:lnTo>
                  <a:pt x="1866900" y="6350"/>
                </a:lnTo>
                <a:lnTo>
                  <a:pt x="1905000" y="6350"/>
                </a:lnTo>
                <a:close/>
              </a:path>
              <a:path w="2444750" h="1447800">
                <a:moveTo>
                  <a:pt x="1962150" y="6350"/>
                </a:moveTo>
                <a:lnTo>
                  <a:pt x="1962150" y="0"/>
                </a:lnTo>
                <a:lnTo>
                  <a:pt x="1924050" y="0"/>
                </a:lnTo>
                <a:lnTo>
                  <a:pt x="1924050" y="6350"/>
                </a:lnTo>
                <a:lnTo>
                  <a:pt x="1962150" y="6350"/>
                </a:lnTo>
                <a:close/>
              </a:path>
              <a:path w="2444750" h="1447800">
                <a:moveTo>
                  <a:pt x="2019300" y="6350"/>
                </a:moveTo>
                <a:lnTo>
                  <a:pt x="2019300" y="0"/>
                </a:lnTo>
                <a:lnTo>
                  <a:pt x="1974850" y="0"/>
                </a:lnTo>
                <a:lnTo>
                  <a:pt x="1974850" y="6350"/>
                </a:lnTo>
                <a:lnTo>
                  <a:pt x="2019300" y="6350"/>
                </a:lnTo>
                <a:close/>
              </a:path>
              <a:path w="2444750" h="1447800">
                <a:moveTo>
                  <a:pt x="2076450" y="6350"/>
                </a:moveTo>
                <a:lnTo>
                  <a:pt x="2076450" y="0"/>
                </a:lnTo>
                <a:lnTo>
                  <a:pt x="2032000" y="0"/>
                </a:lnTo>
                <a:lnTo>
                  <a:pt x="2032000" y="6350"/>
                </a:lnTo>
                <a:lnTo>
                  <a:pt x="2076450" y="6350"/>
                </a:lnTo>
                <a:close/>
              </a:path>
              <a:path w="2444750" h="1447800">
                <a:moveTo>
                  <a:pt x="2133600" y="6350"/>
                </a:moveTo>
                <a:lnTo>
                  <a:pt x="2133600" y="0"/>
                </a:lnTo>
                <a:lnTo>
                  <a:pt x="2089150" y="0"/>
                </a:lnTo>
                <a:lnTo>
                  <a:pt x="2089150" y="6350"/>
                </a:lnTo>
                <a:lnTo>
                  <a:pt x="2133600" y="6350"/>
                </a:lnTo>
                <a:close/>
              </a:path>
              <a:path w="2444750" h="1447800">
                <a:moveTo>
                  <a:pt x="2190750" y="6350"/>
                </a:moveTo>
                <a:lnTo>
                  <a:pt x="2190750" y="0"/>
                </a:lnTo>
                <a:lnTo>
                  <a:pt x="2146300" y="0"/>
                </a:lnTo>
                <a:lnTo>
                  <a:pt x="2146300" y="6350"/>
                </a:lnTo>
                <a:lnTo>
                  <a:pt x="2190750" y="6350"/>
                </a:lnTo>
                <a:close/>
              </a:path>
              <a:path w="2444750" h="1447800">
                <a:moveTo>
                  <a:pt x="2241550" y="6350"/>
                </a:moveTo>
                <a:lnTo>
                  <a:pt x="2241550" y="0"/>
                </a:lnTo>
                <a:lnTo>
                  <a:pt x="2203450" y="0"/>
                </a:lnTo>
                <a:lnTo>
                  <a:pt x="2203450" y="6350"/>
                </a:lnTo>
                <a:lnTo>
                  <a:pt x="2241550" y="6350"/>
                </a:lnTo>
                <a:close/>
              </a:path>
              <a:path w="2444750" h="1447800">
                <a:moveTo>
                  <a:pt x="2298700" y="6350"/>
                </a:moveTo>
                <a:lnTo>
                  <a:pt x="2298700" y="0"/>
                </a:lnTo>
                <a:lnTo>
                  <a:pt x="2260600" y="0"/>
                </a:lnTo>
                <a:lnTo>
                  <a:pt x="2260600" y="6350"/>
                </a:lnTo>
                <a:lnTo>
                  <a:pt x="2298700" y="6350"/>
                </a:lnTo>
                <a:close/>
              </a:path>
              <a:path w="2444750" h="1447800">
                <a:moveTo>
                  <a:pt x="2355850" y="6350"/>
                </a:moveTo>
                <a:lnTo>
                  <a:pt x="2355850" y="0"/>
                </a:lnTo>
                <a:lnTo>
                  <a:pt x="2311400" y="0"/>
                </a:lnTo>
                <a:lnTo>
                  <a:pt x="2311400" y="6350"/>
                </a:lnTo>
                <a:lnTo>
                  <a:pt x="2355850" y="6350"/>
                </a:lnTo>
                <a:close/>
              </a:path>
              <a:path w="2444750" h="1447800">
                <a:moveTo>
                  <a:pt x="2413000" y="6350"/>
                </a:moveTo>
                <a:lnTo>
                  <a:pt x="2413000" y="0"/>
                </a:lnTo>
                <a:lnTo>
                  <a:pt x="2368550" y="0"/>
                </a:lnTo>
                <a:lnTo>
                  <a:pt x="2368550" y="6350"/>
                </a:lnTo>
                <a:lnTo>
                  <a:pt x="2413000" y="6350"/>
                </a:lnTo>
                <a:close/>
              </a:path>
              <a:path w="2444750" h="1447800">
                <a:moveTo>
                  <a:pt x="2444750" y="6350"/>
                </a:moveTo>
                <a:lnTo>
                  <a:pt x="2444750" y="0"/>
                </a:lnTo>
                <a:lnTo>
                  <a:pt x="2425700" y="0"/>
                </a:lnTo>
                <a:lnTo>
                  <a:pt x="2425700" y="6350"/>
                </a:lnTo>
                <a:lnTo>
                  <a:pt x="2444750" y="6350"/>
                </a:lnTo>
                <a:close/>
              </a:path>
              <a:path w="2444750" h="1447800">
                <a:moveTo>
                  <a:pt x="2444750" y="38100"/>
                </a:moveTo>
                <a:lnTo>
                  <a:pt x="2444750" y="6350"/>
                </a:lnTo>
                <a:lnTo>
                  <a:pt x="2438400" y="6350"/>
                </a:lnTo>
                <a:lnTo>
                  <a:pt x="2438400" y="38100"/>
                </a:lnTo>
                <a:lnTo>
                  <a:pt x="2444750" y="38100"/>
                </a:lnTo>
                <a:close/>
              </a:path>
              <a:path w="2444750" h="1447800">
                <a:moveTo>
                  <a:pt x="2444750" y="88900"/>
                </a:moveTo>
                <a:lnTo>
                  <a:pt x="2444750" y="50800"/>
                </a:lnTo>
                <a:lnTo>
                  <a:pt x="2438400" y="50800"/>
                </a:lnTo>
                <a:lnTo>
                  <a:pt x="2438400" y="88900"/>
                </a:lnTo>
                <a:lnTo>
                  <a:pt x="2444750" y="88900"/>
                </a:lnTo>
                <a:close/>
              </a:path>
              <a:path w="2444750" h="1447800">
                <a:moveTo>
                  <a:pt x="2444750" y="146050"/>
                </a:moveTo>
                <a:lnTo>
                  <a:pt x="2444750" y="107950"/>
                </a:lnTo>
                <a:lnTo>
                  <a:pt x="2438400" y="107950"/>
                </a:lnTo>
                <a:lnTo>
                  <a:pt x="2438400" y="146050"/>
                </a:lnTo>
                <a:lnTo>
                  <a:pt x="2444750" y="146050"/>
                </a:lnTo>
                <a:close/>
              </a:path>
              <a:path w="2444750" h="1447800">
                <a:moveTo>
                  <a:pt x="2444750" y="203200"/>
                </a:moveTo>
                <a:lnTo>
                  <a:pt x="2444750" y="158750"/>
                </a:lnTo>
                <a:lnTo>
                  <a:pt x="2438400" y="158750"/>
                </a:lnTo>
                <a:lnTo>
                  <a:pt x="2438400" y="203200"/>
                </a:lnTo>
                <a:lnTo>
                  <a:pt x="2444750" y="203200"/>
                </a:lnTo>
                <a:close/>
              </a:path>
              <a:path w="2444750" h="1447800">
                <a:moveTo>
                  <a:pt x="2444750" y="260350"/>
                </a:moveTo>
                <a:lnTo>
                  <a:pt x="2444750" y="215900"/>
                </a:lnTo>
                <a:lnTo>
                  <a:pt x="2438400" y="215900"/>
                </a:lnTo>
                <a:lnTo>
                  <a:pt x="2438400" y="260350"/>
                </a:lnTo>
                <a:lnTo>
                  <a:pt x="2444750" y="260350"/>
                </a:lnTo>
                <a:close/>
              </a:path>
              <a:path w="2444750" h="1447800">
                <a:moveTo>
                  <a:pt x="2444750" y="317500"/>
                </a:moveTo>
                <a:lnTo>
                  <a:pt x="2444750" y="273050"/>
                </a:lnTo>
                <a:lnTo>
                  <a:pt x="2438400" y="273050"/>
                </a:lnTo>
                <a:lnTo>
                  <a:pt x="2438400" y="317500"/>
                </a:lnTo>
                <a:lnTo>
                  <a:pt x="2444750" y="317500"/>
                </a:lnTo>
                <a:close/>
              </a:path>
              <a:path w="2444750" h="1447800">
                <a:moveTo>
                  <a:pt x="2444750" y="368300"/>
                </a:moveTo>
                <a:lnTo>
                  <a:pt x="2444750" y="330200"/>
                </a:lnTo>
                <a:lnTo>
                  <a:pt x="2438400" y="330200"/>
                </a:lnTo>
                <a:lnTo>
                  <a:pt x="2438400" y="368300"/>
                </a:lnTo>
                <a:lnTo>
                  <a:pt x="2444750" y="368300"/>
                </a:lnTo>
                <a:close/>
              </a:path>
              <a:path w="2444750" h="1447800">
                <a:moveTo>
                  <a:pt x="2444750" y="425450"/>
                </a:moveTo>
                <a:lnTo>
                  <a:pt x="2444750" y="387350"/>
                </a:lnTo>
                <a:lnTo>
                  <a:pt x="2438400" y="387350"/>
                </a:lnTo>
                <a:lnTo>
                  <a:pt x="2438400" y="425450"/>
                </a:lnTo>
                <a:lnTo>
                  <a:pt x="2444750" y="425450"/>
                </a:lnTo>
                <a:close/>
              </a:path>
              <a:path w="2444750" h="1447800">
                <a:moveTo>
                  <a:pt x="2444750" y="482600"/>
                </a:moveTo>
                <a:lnTo>
                  <a:pt x="2444750" y="438150"/>
                </a:lnTo>
                <a:lnTo>
                  <a:pt x="2438400" y="438150"/>
                </a:lnTo>
                <a:lnTo>
                  <a:pt x="2438400" y="482600"/>
                </a:lnTo>
                <a:lnTo>
                  <a:pt x="2444750" y="482600"/>
                </a:lnTo>
                <a:close/>
              </a:path>
              <a:path w="2444750" h="1447800">
                <a:moveTo>
                  <a:pt x="2444750" y="539750"/>
                </a:moveTo>
                <a:lnTo>
                  <a:pt x="2444750" y="495300"/>
                </a:lnTo>
                <a:lnTo>
                  <a:pt x="2438400" y="495300"/>
                </a:lnTo>
                <a:lnTo>
                  <a:pt x="2438400" y="539750"/>
                </a:lnTo>
                <a:lnTo>
                  <a:pt x="2444750" y="539750"/>
                </a:lnTo>
                <a:close/>
              </a:path>
              <a:path w="2444750" h="1447800">
                <a:moveTo>
                  <a:pt x="2444750" y="596900"/>
                </a:moveTo>
                <a:lnTo>
                  <a:pt x="2444750" y="552450"/>
                </a:lnTo>
                <a:lnTo>
                  <a:pt x="2438400" y="552450"/>
                </a:lnTo>
                <a:lnTo>
                  <a:pt x="2438400" y="596900"/>
                </a:lnTo>
                <a:lnTo>
                  <a:pt x="2444750" y="596900"/>
                </a:lnTo>
                <a:close/>
              </a:path>
              <a:path w="2444750" h="1447800">
                <a:moveTo>
                  <a:pt x="2444750" y="647700"/>
                </a:moveTo>
                <a:lnTo>
                  <a:pt x="2444750" y="609600"/>
                </a:lnTo>
                <a:lnTo>
                  <a:pt x="2438400" y="609600"/>
                </a:lnTo>
                <a:lnTo>
                  <a:pt x="2438400" y="647700"/>
                </a:lnTo>
                <a:lnTo>
                  <a:pt x="2444750" y="647700"/>
                </a:lnTo>
                <a:close/>
              </a:path>
              <a:path w="2444750" h="1447800">
                <a:moveTo>
                  <a:pt x="2444750" y="704850"/>
                </a:moveTo>
                <a:lnTo>
                  <a:pt x="2444750" y="666750"/>
                </a:lnTo>
                <a:lnTo>
                  <a:pt x="2438400" y="666750"/>
                </a:lnTo>
                <a:lnTo>
                  <a:pt x="2438400" y="704850"/>
                </a:lnTo>
                <a:lnTo>
                  <a:pt x="2444750" y="704850"/>
                </a:lnTo>
                <a:close/>
              </a:path>
              <a:path w="2444750" h="1447800">
                <a:moveTo>
                  <a:pt x="2444750" y="762000"/>
                </a:moveTo>
                <a:lnTo>
                  <a:pt x="2444750" y="717550"/>
                </a:lnTo>
                <a:lnTo>
                  <a:pt x="2438400" y="717550"/>
                </a:lnTo>
                <a:lnTo>
                  <a:pt x="2438400" y="762000"/>
                </a:lnTo>
                <a:lnTo>
                  <a:pt x="2444750" y="762000"/>
                </a:lnTo>
                <a:close/>
              </a:path>
              <a:path w="2444750" h="1447800">
                <a:moveTo>
                  <a:pt x="2444750" y="819150"/>
                </a:moveTo>
                <a:lnTo>
                  <a:pt x="2444750" y="774700"/>
                </a:lnTo>
                <a:lnTo>
                  <a:pt x="2438400" y="774700"/>
                </a:lnTo>
                <a:lnTo>
                  <a:pt x="2438400" y="819150"/>
                </a:lnTo>
                <a:lnTo>
                  <a:pt x="2444750" y="819150"/>
                </a:lnTo>
                <a:close/>
              </a:path>
              <a:path w="2444750" h="1447800">
                <a:moveTo>
                  <a:pt x="2444750" y="876300"/>
                </a:moveTo>
                <a:lnTo>
                  <a:pt x="2444750" y="831850"/>
                </a:lnTo>
                <a:lnTo>
                  <a:pt x="2438400" y="831850"/>
                </a:lnTo>
                <a:lnTo>
                  <a:pt x="2438400" y="876300"/>
                </a:lnTo>
                <a:lnTo>
                  <a:pt x="2444750" y="876300"/>
                </a:lnTo>
                <a:close/>
              </a:path>
              <a:path w="2444750" h="1447800">
                <a:moveTo>
                  <a:pt x="2444750" y="933450"/>
                </a:moveTo>
                <a:lnTo>
                  <a:pt x="2444750" y="889000"/>
                </a:lnTo>
                <a:lnTo>
                  <a:pt x="2438400" y="889000"/>
                </a:lnTo>
                <a:lnTo>
                  <a:pt x="2438400" y="933450"/>
                </a:lnTo>
                <a:lnTo>
                  <a:pt x="2444750" y="933450"/>
                </a:lnTo>
                <a:close/>
              </a:path>
              <a:path w="2444750" h="1447800">
                <a:moveTo>
                  <a:pt x="2444750" y="984250"/>
                </a:moveTo>
                <a:lnTo>
                  <a:pt x="2444750" y="946150"/>
                </a:lnTo>
                <a:lnTo>
                  <a:pt x="2438400" y="946150"/>
                </a:lnTo>
                <a:lnTo>
                  <a:pt x="2438400" y="984250"/>
                </a:lnTo>
                <a:lnTo>
                  <a:pt x="2444750" y="984250"/>
                </a:lnTo>
                <a:close/>
              </a:path>
              <a:path w="2444750" h="1447800">
                <a:moveTo>
                  <a:pt x="2444750" y="1041400"/>
                </a:moveTo>
                <a:lnTo>
                  <a:pt x="2444750" y="1003300"/>
                </a:lnTo>
                <a:lnTo>
                  <a:pt x="2438400" y="1003300"/>
                </a:lnTo>
                <a:lnTo>
                  <a:pt x="2438400" y="1041400"/>
                </a:lnTo>
                <a:lnTo>
                  <a:pt x="2444750" y="1041400"/>
                </a:lnTo>
                <a:close/>
              </a:path>
              <a:path w="2444750" h="1447800">
                <a:moveTo>
                  <a:pt x="2444750" y="1098550"/>
                </a:moveTo>
                <a:lnTo>
                  <a:pt x="2444750" y="1054100"/>
                </a:lnTo>
                <a:lnTo>
                  <a:pt x="2438400" y="1054100"/>
                </a:lnTo>
                <a:lnTo>
                  <a:pt x="2438400" y="1098550"/>
                </a:lnTo>
                <a:lnTo>
                  <a:pt x="2444750" y="1098550"/>
                </a:lnTo>
                <a:close/>
              </a:path>
              <a:path w="2444750" h="1447800">
                <a:moveTo>
                  <a:pt x="2444750" y="1155700"/>
                </a:moveTo>
                <a:lnTo>
                  <a:pt x="2444750" y="1111250"/>
                </a:lnTo>
                <a:lnTo>
                  <a:pt x="2438400" y="1111250"/>
                </a:lnTo>
                <a:lnTo>
                  <a:pt x="2438400" y="1155700"/>
                </a:lnTo>
                <a:lnTo>
                  <a:pt x="2444750" y="1155700"/>
                </a:lnTo>
                <a:close/>
              </a:path>
              <a:path w="2444750" h="1447800">
                <a:moveTo>
                  <a:pt x="2444750" y="1212850"/>
                </a:moveTo>
                <a:lnTo>
                  <a:pt x="2444750" y="1168400"/>
                </a:lnTo>
                <a:lnTo>
                  <a:pt x="2438400" y="1168400"/>
                </a:lnTo>
                <a:lnTo>
                  <a:pt x="2438400" y="1212850"/>
                </a:lnTo>
                <a:lnTo>
                  <a:pt x="2444750" y="1212850"/>
                </a:lnTo>
                <a:close/>
              </a:path>
              <a:path w="2444750" h="1447800">
                <a:moveTo>
                  <a:pt x="2444750" y="1263650"/>
                </a:moveTo>
                <a:lnTo>
                  <a:pt x="2444750" y="1225550"/>
                </a:lnTo>
                <a:lnTo>
                  <a:pt x="2438400" y="1225550"/>
                </a:lnTo>
                <a:lnTo>
                  <a:pt x="2438400" y="1263650"/>
                </a:lnTo>
                <a:lnTo>
                  <a:pt x="2444750" y="1263650"/>
                </a:lnTo>
                <a:close/>
              </a:path>
              <a:path w="2444750" h="1447800">
                <a:moveTo>
                  <a:pt x="2444750" y="1320800"/>
                </a:moveTo>
                <a:lnTo>
                  <a:pt x="2444750" y="1282700"/>
                </a:lnTo>
                <a:lnTo>
                  <a:pt x="2438400" y="1282700"/>
                </a:lnTo>
                <a:lnTo>
                  <a:pt x="2438400" y="1320800"/>
                </a:lnTo>
                <a:lnTo>
                  <a:pt x="2444750" y="1320800"/>
                </a:lnTo>
                <a:close/>
              </a:path>
              <a:path w="2444750" h="1447800">
                <a:moveTo>
                  <a:pt x="2444750" y="1377950"/>
                </a:moveTo>
                <a:lnTo>
                  <a:pt x="2444750" y="1333500"/>
                </a:lnTo>
                <a:lnTo>
                  <a:pt x="2438400" y="1333500"/>
                </a:lnTo>
                <a:lnTo>
                  <a:pt x="2438400" y="1377950"/>
                </a:lnTo>
                <a:lnTo>
                  <a:pt x="2444750" y="1377950"/>
                </a:lnTo>
                <a:close/>
              </a:path>
              <a:path w="2444750" h="1447800">
                <a:moveTo>
                  <a:pt x="2444750" y="1435100"/>
                </a:moveTo>
                <a:lnTo>
                  <a:pt x="2444750" y="1390650"/>
                </a:lnTo>
                <a:lnTo>
                  <a:pt x="2438400" y="1390650"/>
                </a:lnTo>
                <a:lnTo>
                  <a:pt x="2438400" y="1435100"/>
                </a:lnTo>
                <a:lnTo>
                  <a:pt x="2444750" y="143510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459" y="5867400"/>
            <a:ext cx="2432050" cy="144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6109" y="5861050"/>
            <a:ext cx="2444750" cy="1454150"/>
          </a:xfrm>
          <a:custGeom>
            <a:avLst/>
            <a:gdLst/>
            <a:ahLst/>
            <a:cxnLst/>
            <a:rect l="l" t="t" r="r" b="b"/>
            <a:pathLst>
              <a:path w="2444750" h="1454150">
                <a:moveTo>
                  <a:pt x="12700" y="1441450"/>
                </a:moveTo>
                <a:lnTo>
                  <a:pt x="12700" y="1403350"/>
                </a:lnTo>
                <a:lnTo>
                  <a:pt x="0" y="1403350"/>
                </a:lnTo>
                <a:lnTo>
                  <a:pt x="0" y="1447800"/>
                </a:lnTo>
                <a:lnTo>
                  <a:pt x="6350" y="1447800"/>
                </a:lnTo>
                <a:lnTo>
                  <a:pt x="6350" y="1441450"/>
                </a:lnTo>
                <a:lnTo>
                  <a:pt x="12700" y="1441450"/>
                </a:lnTo>
                <a:close/>
              </a:path>
              <a:path w="2444750" h="1454150">
                <a:moveTo>
                  <a:pt x="31750" y="1454150"/>
                </a:moveTo>
                <a:lnTo>
                  <a:pt x="31750" y="1441450"/>
                </a:lnTo>
                <a:lnTo>
                  <a:pt x="6350" y="1441450"/>
                </a:lnTo>
                <a:lnTo>
                  <a:pt x="6350" y="1447800"/>
                </a:lnTo>
                <a:lnTo>
                  <a:pt x="12700" y="1447800"/>
                </a:lnTo>
                <a:lnTo>
                  <a:pt x="12700" y="1454150"/>
                </a:lnTo>
                <a:lnTo>
                  <a:pt x="31750" y="1454150"/>
                </a:lnTo>
                <a:close/>
              </a:path>
              <a:path w="2444750" h="1454150">
                <a:moveTo>
                  <a:pt x="12700" y="1454150"/>
                </a:moveTo>
                <a:lnTo>
                  <a:pt x="12700" y="1447800"/>
                </a:lnTo>
                <a:lnTo>
                  <a:pt x="6350" y="1447800"/>
                </a:lnTo>
                <a:lnTo>
                  <a:pt x="6350" y="1454150"/>
                </a:lnTo>
                <a:lnTo>
                  <a:pt x="12700" y="1454150"/>
                </a:lnTo>
                <a:close/>
              </a:path>
              <a:path w="2444750" h="1454150">
                <a:moveTo>
                  <a:pt x="12700" y="1390650"/>
                </a:moveTo>
                <a:lnTo>
                  <a:pt x="12700" y="1352550"/>
                </a:lnTo>
                <a:lnTo>
                  <a:pt x="0" y="1352550"/>
                </a:lnTo>
                <a:lnTo>
                  <a:pt x="0" y="1390650"/>
                </a:lnTo>
                <a:lnTo>
                  <a:pt x="12700" y="1390650"/>
                </a:lnTo>
                <a:close/>
              </a:path>
              <a:path w="2444750" h="1454150">
                <a:moveTo>
                  <a:pt x="12700" y="1333500"/>
                </a:moveTo>
                <a:lnTo>
                  <a:pt x="12700" y="1295400"/>
                </a:lnTo>
                <a:lnTo>
                  <a:pt x="0" y="1295400"/>
                </a:lnTo>
                <a:lnTo>
                  <a:pt x="0" y="1333500"/>
                </a:lnTo>
                <a:lnTo>
                  <a:pt x="12700" y="1333500"/>
                </a:lnTo>
                <a:close/>
              </a:path>
              <a:path w="2444750" h="1454150">
                <a:moveTo>
                  <a:pt x="12700" y="1282700"/>
                </a:moveTo>
                <a:lnTo>
                  <a:pt x="12700" y="1238250"/>
                </a:lnTo>
                <a:lnTo>
                  <a:pt x="0" y="1238250"/>
                </a:lnTo>
                <a:lnTo>
                  <a:pt x="0" y="1282700"/>
                </a:lnTo>
                <a:lnTo>
                  <a:pt x="12700" y="1282700"/>
                </a:lnTo>
                <a:close/>
              </a:path>
              <a:path w="2444750" h="1454150">
                <a:moveTo>
                  <a:pt x="12700" y="1225550"/>
                </a:moveTo>
                <a:lnTo>
                  <a:pt x="12700" y="1181100"/>
                </a:lnTo>
                <a:lnTo>
                  <a:pt x="0" y="1181100"/>
                </a:lnTo>
                <a:lnTo>
                  <a:pt x="0" y="1225550"/>
                </a:lnTo>
                <a:lnTo>
                  <a:pt x="12700" y="1225550"/>
                </a:lnTo>
                <a:close/>
              </a:path>
              <a:path w="2444750" h="1454150">
                <a:moveTo>
                  <a:pt x="12700" y="1168400"/>
                </a:moveTo>
                <a:lnTo>
                  <a:pt x="12700" y="1123950"/>
                </a:lnTo>
                <a:lnTo>
                  <a:pt x="0" y="1123950"/>
                </a:lnTo>
                <a:lnTo>
                  <a:pt x="0" y="1168400"/>
                </a:lnTo>
                <a:lnTo>
                  <a:pt x="12700" y="1168400"/>
                </a:lnTo>
                <a:close/>
              </a:path>
              <a:path w="2444750" h="1454150">
                <a:moveTo>
                  <a:pt x="12700" y="1111250"/>
                </a:moveTo>
                <a:lnTo>
                  <a:pt x="12700" y="1073150"/>
                </a:lnTo>
                <a:lnTo>
                  <a:pt x="0" y="1073150"/>
                </a:lnTo>
                <a:lnTo>
                  <a:pt x="0" y="1111250"/>
                </a:lnTo>
                <a:lnTo>
                  <a:pt x="12700" y="1111250"/>
                </a:lnTo>
                <a:close/>
              </a:path>
              <a:path w="2444750" h="1454150">
                <a:moveTo>
                  <a:pt x="12700" y="1054100"/>
                </a:moveTo>
                <a:lnTo>
                  <a:pt x="12700" y="1016000"/>
                </a:lnTo>
                <a:lnTo>
                  <a:pt x="0" y="1016000"/>
                </a:lnTo>
                <a:lnTo>
                  <a:pt x="0" y="1054100"/>
                </a:lnTo>
                <a:lnTo>
                  <a:pt x="12700" y="1054100"/>
                </a:lnTo>
                <a:close/>
              </a:path>
              <a:path w="2444750" h="1454150">
                <a:moveTo>
                  <a:pt x="12700" y="1003300"/>
                </a:moveTo>
                <a:lnTo>
                  <a:pt x="12700" y="958850"/>
                </a:lnTo>
                <a:lnTo>
                  <a:pt x="0" y="958850"/>
                </a:lnTo>
                <a:lnTo>
                  <a:pt x="0" y="1003300"/>
                </a:lnTo>
                <a:lnTo>
                  <a:pt x="12700" y="1003300"/>
                </a:lnTo>
                <a:close/>
              </a:path>
              <a:path w="2444750" h="1454150">
                <a:moveTo>
                  <a:pt x="12700" y="946150"/>
                </a:moveTo>
                <a:lnTo>
                  <a:pt x="12700" y="901700"/>
                </a:lnTo>
                <a:lnTo>
                  <a:pt x="0" y="901700"/>
                </a:lnTo>
                <a:lnTo>
                  <a:pt x="0" y="946150"/>
                </a:lnTo>
                <a:lnTo>
                  <a:pt x="12700" y="946150"/>
                </a:lnTo>
                <a:close/>
              </a:path>
              <a:path w="2444750" h="1454150">
                <a:moveTo>
                  <a:pt x="12700" y="889000"/>
                </a:moveTo>
                <a:lnTo>
                  <a:pt x="12700" y="844550"/>
                </a:lnTo>
                <a:lnTo>
                  <a:pt x="0" y="844550"/>
                </a:lnTo>
                <a:lnTo>
                  <a:pt x="0" y="889000"/>
                </a:lnTo>
                <a:lnTo>
                  <a:pt x="12700" y="889000"/>
                </a:lnTo>
                <a:close/>
              </a:path>
              <a:path w="2444750" h="1454150">
                <a:moveTo>
                  <a:pt x="12700" y="831850"/>
                </a:moveTo>
                <a:lnTo>
                  <a:pt x="12700" y="793750"/>
                </a:lnTo>
                <a:lnTo>
                  <a:pt x="0" y="793750"/>
                </a:lnTo>
                <a:lnTo>
                  <a:pt x="0" y="831850"/>
                </a:lnTo>
                <a:lnTo>
                  <a:pt x="12700" y="831850"/>
                </a:lnTo>
                <a:close/>
              </a:path>
              <a:path w="2444750" h="1454150">
                <a:moveTo>
                  <a:pt x="12700" y="774700"/>
                </a:moveTo>
                <a:lnTo>
                  <a:pt x="12700" y="736600"/>
                </a:lnTo>
                <a:lnTo>
                  <a:pt x="0" y="736600"/>
                </a:lnTo>
                <a:lnTo>
                  <a:pt x="0" y="774700"/>
                </a:lnTo>
                <a:lnTo>
                  <a:pt x="12700" y="774700"/>
                </a:lnTo>
                <a:close/>
              </a:path>
              <a:path w="2444750" h="1454150">
                <a:moveTo>
                  <a:pt x="12700" y="717550"/>
                </a:moveTo>
                <a:lnTo>
                  <a:pt x="12700" y="679450"/>
                </a:lnTo>
                <a:lnTo>
                  <a:pt x="0" y="679450"/>
                </a:lnTo>
                <a:lnTo>
                  <a:pt x="0" y="717550"/>
                </a:lnTo>
                <a:lnTo>
                  <a:pt x="12700" y="717550"/>
                </a:lnTo>
                <a:close/>
              </a:path>
              <a:path w="2444750" h="1454150">
                <a:moveTo>
                  <a:pt x="12700" y="666750"/>
                </a:moveTo>
                <a:lnTo>
                  <a:pt x="12700" y="622300"/>
                </a:lnTo>
                <a:lnTo>
                  <a:pt x="0" y="622300"/>
                </a:lnTo>
                <a:lnTo>
                  <a:pt x="0" y="666750"/>
                </a:lnTo>
                <a:lnTo>
                  <a:pt x="12700" y="666750"/>
                </a:lnTo>
                <a:close/>
              </a:path>
              <a:path w="2444750" h="1454150">
                <a:moveTo>
                  <a:pt x="12700" y="609600"/>
                </a:moveTo>
                <a:lnTo>
                  <a:pt x="12700" y="565150"/>
                </a:lnTo>
                <a:lnTo>
                  <a:pt x="0" y="565150"/>
                </a:lnTo>
                <a:lnTo>
                  <a:pt x="0" y="609600"/>
                </a:lnTo>
                <a:lnTo>
                  <a:pt x="12700" y="609600"/>
                </a:lnTo>
                <a:close/>
              </a:path>
              <a:path w="2444750" h="1454150">
                <a:moveTo>
                  <a:pt x="12700" y="552450"/>
                </a:moveTo>
                <a:lnTo>
                  <a:pt x="12700" y="508000"/>
                </a:lnTo>
                <a:lnTo>
                  <a:pt x="0" y="508000"/>
                </a:lnTo>
                <a:lnTo>
                  <a:pt x="0" y="552450"/>
                </a:lnTo>
                <a:lnTo>
                  <a:pt x="12700" y="552450"/>
                </a:lnTo>
                <a:close/>
              </a:path>
              <a:path w="2444750" h="1454150">
                <a:moveTo>
                  <a:pt x="12700" y="495300"/>
                </a:moveTo>
                <a:lnTo>
                  <a:pt x="12700" y="457200"/>
                </a:lnTo>
                <a:lnTo>
                  <a:pt x="0" y="457200"/>
                </a:lnTo>
                <a:lnTo>
                  <a:pt x="0" y="495300"/>
                </a:lnTo>
                <a:lnTo>
                  <a:pt x="12700" y="495300"/>
                </a:lnTo>
                <a:close/>
              </a:path>
              <a:path w="2444750" h="1454150">
                <a:moveTo>
                  <a:pt x="12700" y="438150"/>
                </a:moveTo>
                <a:lnTo>
                  <a:pt x="12700" y="400050"/>
                </a:lnTo>
                <a:lnTo>
                  <a:pt x="0" y="400050"/>
                </a:lnTo>
                <a:lnTo>
                  <a:pt x="0" y="438150"/>
                </a:lnTo>
                <a:lnTo>
                  <a:pt x="12700" y="438150"/>
                </a:lnTo>
                <a:close/>
              </a:path>
              <a:path w="2444750" h="1454150">
                <a:moveTo>
                  <a:pt x="12700" y="387350"/>
                </a:moveTo>
                <a:lnTo>
                  <a:pt x="12700" y="342900"/>
                </a:lnTo>
                <a:lnTo>
                  <a:pt x="0" y="342900"/>
                </a:lnTo>
                <a:lnTo>
                  <a:pt x="0" y="387350"/>
                </a:lnTo>
                <a:lnTo>
                  <a:pt x="12700" y="387350"/>
                </a:lnTo>
                <a:close/>
              </a:path>
              <a:path w="2444750" h="1454150">
                <a:moveTo>
                  <a:pt x="12700" y="330200"/>
                </a:moveTo>
                <a:lnTo>
                  <a:pt x="12700" y="285750"/>
                </a:lnTo>
                <a:lnTo>
                  <a:pt x="0" y="285750"/>
                </a:lnTo>
                <a:lnTo>
                  <a:pt x="0" y="330200"/>
                </a:lnTo>
                <a:lnTo>
                  <a:pt x="12700" y="330200"/>
                </a:lnTo>
                <a:close/>
              </a:path>
              <a:path w="2444750" h="1454150">
                <a:moveTo>
                  <a:pt x="12700" y="273050"/>
                </a:moveTo>
                <a:lnTo>
                  <a:pt x="12700" y="228600"/>
                </a:lnTo>
                <a:lnTo>
                  <a:pt x="0" y="228600"/>
                </a:lnTo>
                <a:lnTo>
                  <a:pt x="0" y="273050"/>
                </a:lnTo>
                <a:lnTo>
                  <a:pt x="12700" y="273050"/>
                </a:lnTo>
                <a:close/>
              </a:path>
              <a:path w="2444750" h="1454150">
                <a:moveTo>
                  <a:pt x="12700" y="215900"/>
                </a:moveTo>
                <a:lnTo>
                  <a:pt x="12700" y="177800"/>
                </a:lnTo>
                <a:lnTo>
                  <a:pt x="0" y="177800"/>
                </a:lnTo>
                <a:lnTo>
                  <a:pt x="0" y="215900"/>
                </a:lnTo>
                <a:lnTo>
                  <a:pt x="12700" y="215900"/>
                </a:lnTo>
                <a:close/>
              </a:path>
              <a:path w="2444750" h="1454150">
                <a:moveTo>
                  <a:pt x="12700" y="158750"/>
                </a:moveTo>
                <a:lnTo>
                  <a:pt x="12700" y="120650"/>
                </a:lnTo>
                <a:lnTo>
                  <a:pt x="0" y="120650"/>
                </a:lnTo>
                <a:lnTo>
                  <a:pt x="0" y="158750"/>
                </a:lnTo>
                <a:lnTo>
                  <a:pt x="12700" y="158750"/>
                </a:lnTo>
                <a:close/>
              </a:path>
              <a:path w="2444750" h="1454150">
                <a:moveTo>
                  <a:pt x="12700" y="107950"/>
                </a:moveTo>
                <a:lnTo>
                  <a:pt x="12700" y="63500"/>
                </a:lnTo>
                <a:lnTo>
                  <a:pt x="0" y="63500"/>
                </a:lnTo>
                <a:lnTo>
                  <a:pt x="0" y="107950"/>
                </a:lnTo>
                <a:lnTo>
                  <a:pt x="12700" y="107950"/>
                </a:lnTo>
                <a:close/>
              </a:path>
              <a:path w="2444750" h="1454150">
                <a:moveTo>
                  <a:pt x="12700" y="50800"/>
                </a:moveTo>
                <a:lnTo>
                  <a:pt x="12700" y="6350"/>
                </a:lnTo>
                <a:lnTo>
                  <a:pt x="6350" y="12700"/>
                </a:lnTo>
                <a:lnTo>
                  <a:pt x="6350" y="0"/>
                </a:lnTo>
                <a:lnTo>
                  <a:pt x="0" y="0"/>
                </a:lnTo>
                <a:lnTo>
                  <a:pt x="0" y="50800"/>
                </a:lnTo>
                <a:lnTo>
                  <a:pt x="12700" y="50800"/>
                </a:lnTo>
                <a:close/>
              </a:path>
              <a:path w="2444750" h="1454150">
                <a:moveTo>
                  <a:pt x="63499" y="12700"/>
                </a:moveTo>
                <a:lnTo>
                  <a:pt x="63499" y="0"/>
                </a:lnTo>
                <a:lnTo>
                  <a:pt x="19050" y="0"/>
                </a:lnTo>
                <a:lnTo>
                  <a:pt x="19050" y="12700"/>
                </a:lnTo>
                <a:lnTo>
                  <a:pt x="63499" y="12700"/>
                </a:lnTo>
                <a:close/>
              </a:path>
              <a:path w="2444750" h="1454150">
                <a:moveTo>
                  <a:pt x="114300" y="12700"/>
                </a:moveTo>
                <a:lnTo>
                  <a:pt x="114300" y="0"/>
                </a:lnTo>
                <a:lnTo>
                  <a:pt x="76200" y="0"/>
                </a:lnTo>
                <a:lnTo>
                  <a:pt x="76200" y="12700"/>
                </a:lnTo>
                <a:lnTo>
                  <a:pt x="114300" y="12700"/>
                </a:lnTo>
                <a:close/>
              </a:path>
              <a:path w="2444750" h="1454150">
                <a:moveTo>
                  <a:pt x="171450" y="12700"/>
                </a:moveTo>
                <a:lnTo>
                  <a:pt x="171450" y="0"/>
                </a:lnTo>
                <a:lnTo>
                  <a:pt x="133350" y="0"/>
                </a:lnTo>
                <a:lnTo>
                  <a:pt x="133350" y="12700"/>
                </a:lnTo>
                <a:lnTo>
                  <a:pt x="171450" y="12700"/>
                </a:lnTo>
                <a:close/>
              </a:path>
              <a:path w="2444750" h="1454150">
                <a:moveTo>
                  <a:pt x="228600" y="12700"/>
                </a:moveTo>
                <a:lnTo>
                  <a:pt x="228600" y="0"/>
                </a:lnTo>
                <a:lnTo>
                  <a:pt x="184150" y="0"/>
                </a:lnTo>
                <a:lnTo>
                  <a:pt x="184150" y="12700"/>
                </a:lnTo>
                <a:lnTo>
                  <a:pt x="228600" y="12700"/>
                </a:lnTo>
                <a:close/>
              </a:path>
              <a:path w="2444750" h="1454150">
                <a:moveTo>
                  <a:pt x="285750" y="12700"/>
                </a:moveTo>
                <a:lnTo>
                  <a:pt x="285750" y="0"/>
                </a:lnTo>
                <a:lnTo>
                  <a:pt x="241300" y="0"/>
                </a:lnTo>
                <a:lnTo>
                  <a:pt x="241300" y="12700"/>
                </a:lnTo>
                <a:lnTo>
                  <a:pt x="285750" y="12700"/>
                </a:lnTo>
                <a:close/>
              </a:path>
              <a:path w="2444750" h="1454150">
                <a:moveTo>
                  <a:pt x="342900" y="12700"/>
                </a:moveTo>
                <a:lnTo>
                  <a:pt x="342900" y="0"/>
                </a:lnTo>
                <a:lnTo>
                  <a:pt x="298450" y="0"/>
                </a:lnTo>
                <a:lnTo>
                  <a:pt x="298450" y="12700"/>
                </a:lnTo>
                <a:lnTo>
                  <a:pt x="342900" y="12700"/>
                </a:lnTo>
                <a:close/>
              </a:path>
              <a:path w="2444750" h="1454150">
                <a:moveTo>
                  <a:pt x="393700" y="12700"/>
                </a:moveTo>
                <a:lnTo>
                  <a:pt x="393700" y="0"/>
                </a:lnTo>
                <a:lnTo>
                  <a:pt x="355600" y="0"/>
                </a:lnTo>
                <a:lnTo>
                  <a:pt x="355600" y="12700"/>
                </a:lnTo>
                <a:lnTo>
                  <a:pt x="393700" y="12700"/>
                </a:lnTo>
                <a:close/>
              </a:path>
              <a:path w="2444750" h="1454150">
                <a:moveTo>
                  <a:pt x="450850" y="12700"/>
                </a:moveTo>
                <a:lnTo>
                  <a:pt x="450850" y="0"/>
                </a:lnTo>
                <a:lnTo>
                  <a:pt x="412750" y="0"/>
                </a:lnTo>
                <a:lnTo>
                  <a:pt x="412750" y="12700"/>
                </a:lnTo>
                <a:lnTo>
                  <a:pt x="450850" y="12700"/>
                </a:lnTo>
                <a:close/>
              </a:path>
              <a:path w="2444750" h="1454150">
                <a:moveTo>
                  <a:pt x="508000" y="12700"/>
                </a:moveTo>
                <a:lnTo>
                  <a:pt x="508000" y="0"/>
                </a:lnTo>
                <a:lnTo>
                  <a:pt x="463550" y="0"/>
                </a:lnTo>
                <a:lnTo>
                  <a:pt x="463550" y="12700"/>
                </a:lnTo>
                <a:lnTo>
                  <a:pt x="508000" y="12700"/>
                </a:lnTo>
                <a:close/>
              </a:path>
              <a:path w="2444750" h="1454150">
                <a:moveTo>
                  <a:pt x="565150" y="12700"/>
                </a:moveTo>
                <a:lnTo>
                  <a:pt x="565150" y="0"/>
                </a:lnTo>
                <a:lnTo>
                  <a:pt x="520700" y="0"/>
                </a:lnTo>
                <a:lnTo>
                  <a:pt x="520700" y="12700"/>
                </a:lnTo>
                <a:lnTo>
                  <a:pt x="565150" y="12700"/>
                </a:lnTo>
                <a:close/>
              </a:path>
              <a:path w="2444750" h="1454150">
                <a:moveTo>
                  <a:pt x="622300" y="12700"/>
                </a:moveTo>
                <a:lnTo>
                  <a:pt x="622300" y="0"/>
                </a:lnTo>
                <a:lnTo>
                  <a:pt x="577850" y="0"/>
                </a:lnTo>
                <a:lnTo>
                  <a:pt x="577850" y="12700"/>
                </a:lnTo>
                <a:lnTo>
                  <a:pt x="622300" y="12700"/>
                </a:lnTo>
                <a:close/>
              </a:path>
              <a:path w="2444750" h="1454150">
                <a:moveTo>
                  <a:pt x="679450" y="12700"/>
                </a:moveTo>
                <a:lnTo>
                  <a:pt x="679450" y="0"/>
                </a:lnTo>
                <a:lnTo>
                  <a:pt x="635000" y="0"/>
                </a:lnTo>
                <a:lnTo>
                  <a:pt x="635000" y="12700"/>
                </a:lnTo>
                <a:lnTo>
                  <a:pt x="679450" y="12700"/>
                </a:lnTo>
                <a:close/>
              </a:path>
              <a:path w="2444750" h="1454150">
                <a:moveTo>
                  <a:pt x="730250" y="12700"/>
                </a:moveTo>
                <a:lnTo>
                  <a:pt x="730250" y="0"/>
                </a:lnTo>
                <a:lnTo>
                  <a:pt x="692150" y="0"/>
                </a:lnTo>
                <a:lnTo>
                  <a:pt x="692150" y="12700"/>
                </a:lnTo>
                <a:lnTo>
                  <a:pt x="730250" y="12700"/>
                </a:lnTo>
                <a:close/>
              </a:path>
              <a:path w="2444750" h="1454150">
                <a:moveTo>
                  <a:pt x="787400" y="12700"/>
                </a:moveTo>
                <a:lnTo>
                  <a:pt x="787400" y="0"/>
                </a:lnTo>
                <a:lnTo>
                  <a:pt x="749300" y="0"/>
                </a:lnTo>
                <a:lnTo>
                  <a:pt x="749300" y="12700"/>
                </a:lnTo>
                <a:lnTo>
                  <a:pt x="787400" y="12700"/>
                </a:lnTo>
                <a:close/>
              </a:path>
              <a:path w="2444750" h="1454150">
                <a:moveTo>
                  <a:pt x="844550" y="12700"/>
                </a:moveTo>
                <a:lnTo>
                  <a:pt x="844550" y="0"/>
                </a:lnTo>
                <a:lnTo>
                  <a:pt x="800100" y="0"/>
                </a:lnTo>
                <a:lnTo>
                  <a:pt x="800100" y="12700"/>
                </a:lnTo>
                <a:lnTo>
                  <a:pt x="844550" y="12700"/>
                </a:lnTo>
                <a:close/>
              </a:path>
              <a:path w="2444750" h="1454150">
                <a:moveTo>
                  <a:pt x="901700" y="12700"/>
                </a:moveTo>
                <a:lnTo>
                  <a:pt x="901700" y="0"/>
                </a:lnTo>
                <a:lnTo>
                  <a:pt x="857250" y="0"/>
                </a:lnTo>
                <a:lnTo>
                  <a:pt x="857250" y="12700"/>
                </a:lnTo>
                <a:lnTo>
                  <a:pt x="901700" y="12700"/>
                </a:lnTo>
                <a:close/>
              </a:path>
              <a:path w="2444750" h="1454150">
                <a:moveTo>
                  <a:pt x="958850" y="12700"/>
                </a:moveTo>
                <a:lnTo>
                  <a:pt x="958850" y="0"/>
                </a:lnTo>
                <a:lnTo>
                  <a:pt x="914400" y="0"/>
                </a:lnTo>
                <a:lnTo>
                  <a:pt x="914400" y="12700"/>
                </a:lnTo>
                <a:lnTo>
                  <a:pt x="958850" y="12700"/>
                </a:lnTo>
                <a:close/>
              </a:path>
              <a:path w="2444750" h="1454150">
                <a:moveTo>
                  <a:pt x="1009650" y="12700"/>
                </a:moveTo>
                <a:lnTo>
                  <a:pt x="1009650" y="0"/>
                </a:lnTo>
                <a:lnTo>
                  <a:pt x="971550" y="0"/>
                </a:lnTo>
                <a:lnTo>
                  <a:pt x="971550" y="12700"/>
                </a:lnTo>
                <a:lnTo>
                  <a:pt x="1009650" y="12700"/>
                </a:lnTo>
                <a:close/>
              </a:path>
              <a:path w="2444750" h="1454150">
                <a:moveTo>
                  <a:pt x="1066800" y="12700"/>
                </a:moveTo>
                <a:lnTo>
                  <a:pt x="1066800" y="0"/>
                </a:lnTo>
                <a:lnTo>
                  <a:pt x="1028700" y="0"/>
                </a:lnTo>
                <a:lnTo>
                  <a:pt x="1028700" y="12700"/>
                </a:lnTo>
                <a:lnTo>
                  <a:pt x="1066800" y="12700"/>
                </a:lnTo>
                <a:close/>
              </a:path>
              <a:path w="2444750" h="1454150">
                <a:moveTo>
                  <a:pt x="1123950" y="12700"/>
                </a:moveTo>
                <a:lnTo>
                  <a:pt x="1123950" y="0"/>
                </a:lnTo>
                <a:lnTo>
                  <a:pt x="1079500" y="0"/>
                </a:lnTo>
                <a:lnTo>
                  <a:pt x="1079500" y="12700"/>
                </a:lnTo>
                <a:lnTo>
                  <a:pt x="1123950" y="12700"/>
                </a:lnTo>
                <a:close/>
              </a:path>
              <a:path w="2444750" h="1454150">
                <a:moveTo>
                  <a:pt x="1181100" y="12700"/>
                </a:moveTo>
                <a:lnTo>
                  <a:pt x="1181100" y="0"/>
                </a:lnTo>
                <a:lnTo>
                  <a:pt x="1136650" y="0"/>
                </a:lnTo>
                <a:lnTo>
                  <a:pt x="1136650" y="12700"/>
                </a:lnTo>
                <a:lnTo>
                  <a:pt x="1181100" y="12700"/>
                </a:lnTo>
                <a:close/>
              </a:path>
              <a:path w="2444750" h="1454150">
                <a:moveTo>
                  <a:pt x="1238250" y="12700"/>
                </a:moveTo>
                <a:lnTo>
                  <a:pt x="1238250" y="0"/>
                </a:lnTo>
                <a:lnTo>
                  <a:pt x="1193800" y="0"/>
                </a:lnTo>
                <a:lnTo>
                  <a:pt x="1193800" y="12700"/>
                </a:lnTo>
                <a:lnTo>
                  <a:pt x="1238250" y="12700"/>
                </a:lnTo>
                <a:close/>
              </a:path>
              <a:path w="2444750" h="1454150">
                <a:moveTo>
                  <a:pt x="1289050" y="12700"/>
                </a:moveTo>
                <a:lnTo>
                  <a:pt x="1289050" y="0"/>
                </a:lnTo>
                <a:lnTo>
                  <a:pt x="1250950" y="0"/>
                </a:lnTo>
                <a:lnTo>
                  <a:pt x="1250950" y="12700"/>
                </a:lnTo>
                <a:lnTo>
                  <a:pt x="1289050" y="12700"/>
                </a:lnTo>
                <a:close/>
              </a:path>
              <a:path w="2444750" h="1454150">
                <a:moveTo>
                  <a:pt x="1346200" y="12700"/>
                </a:moveTo>
                <a:lnTo>
                  <a:pt x="1346200" y="0"/>
                </a:lnTo>
                <a:lnTo>
                  <a:pt x="1308100" y="0"/>
                </a:lnTo>
                <a:lnTo>
                  <a:pt x="1308100" y="12700"/>
                </a:lnTo>
                <a:lnTo>
                  <a:pt x="1346200" y="12700"/>
                </a:lnTo>
                <a:close/>
              </a:path>
              <a:path w="2444750" h="1454150">
                <a:moveTo>
                  <a:pt x="1403350" y="12700"/>
                </a:moveTo>
                <a:lnTo>
                  <a:pt x="1403350" y="0"/>
                </a:lnTo>
                <a:lnTo>
                  <a:pt x="1365250" y="0"/>
                </a:lnTo>
                <a:lnTo>
                  <a:pt x="1365250" y="12700"/>
                </a:lnTo>
                <a:lnTo>
                  <a:pt x="1403350" y="12700"/>
                </a:lnTo>
                <a:close/>
              </a:path>
              <a:path w="2444750" h="1454150">
                <a:moveTo>
                  <a:pt x="1460500" y="12700"/>
                </a:moveTo>
                <a:lnTo>
                  <a:pt x="1460500" y="0"/>
                </a:lnTo>
                <a:lnTo>
                  <a:pt x="1416050" y="0"/>
                </a:lnTo>
                <a:lnTo>
                  <a:pt x="1416050" y="12700"/>
                </a:lnTo>
                <a:lnTo>
                  <a:pt x="1460500" y="12700"/>
                </a:lnTo>
                <a:close/>
              </a:path>
              <a:path w="2444750" h="1454150">
                <a:moveTo>
                  <a:pt x="1517650" y="12700"/>
                </a:moveTo>
                <a:lnTo>
                  <a:pt x="1517650" y="0"/>
                </a:lnTo>
                <a:lnTo>
                  <a:pt x="1473200" y="0"/>
                </a:lnTo>
                <a:lnTo>
                  <a:pt x="1473200" y="12700"/>
                </a:lnTo>
                <a:lnTo>
                  <a:pt x="1517650" y="12700"/>
                </a:lnTo>
                <a:close/>
              </a:path>
              <a:path w="2444750" h="1454150">
                <a:moveTo>
                  <a:pt x="1574800" y="12700"/>
                </a:moveTo>
                <a:lnTo>
                  <a:pt x="1574800" y="0"/>
                </a:lnTo>
                <a:lnTo>
                  <a:pt x="1530350" y="0"/>
                </a:lnTo>
                <a:lnTo>
                  <a:pt x="1530350" y="12700"/>
                </a:lnTo>
                <a:lnTo>
                  <a:pt x="1574800" y="12700"/>
                </a:lnTo>
                <a:close/>
              </a:path>
              <a:path w="2444750" h="1454150">
                <a:moveTo>
                  <a:pt x="1625600" y="12700"/>
                </a:moveTo>
                <a:lnTo>
                  <a:pt x="1625600" y="0"/>
                </a:lnTo>
                <a:lnTo>
                  <a:pt x="1587500" y="0"/>
                </a:lnTo>
                <a:lnTo>
                  <a:pt x="1587500" y="12700"/>
                </a:lnTo>
                <a:lnTo>
                  <a:pt x="1625600" y="12700"/>
                </a:lnTo>
                <a:close/>
              </a:path>
              <a:path w="2444750" h="1454150">
                <a:moveTo>
                  <a:pt x="1682750" y="12700"/>
                </a:moveTo>
                <a:lnTo>
                  <a:pt x="1682750" y="0"/>
                </a:lnTo>
                <a:lnTo>
                  <a:pt x="1644650" y="0"/>
                </a:lnTo>
                <a:lnTo>
                  <a:pt x="1644650" y="12700"/>
                </a:lnTo>
                <a:lnTo>
                  <a:pt x="1682750" y="12700"/>
                </a:lnTo>
                <a:close/>
              </a:path>
              <a:path w="2444750" h="1454150">
                <a:moveTo>
                  <a:pt x="1739900" y="12700"/>
                </a:moveTo>
                <a:lnTo>
                  <a:pt x="1739900" y="0"/>
                </a:lnTo>
                <a:lnTo>
                  <a:pt x="1695450" y="0"/>
                </a:lnTo>
                <a:lnTo>
                  <a:pt x="1695450" y="12700"/>
                </a:lnTo>
                <a:lnTo>
                  <a:pt x="1739900" y="12700"/>
                </a:lnTo>
                <a:close/>
              </a:path>
              <a:path w="2444750" h="1454150">
                <a:moveTo>
                  <a:pt x="1797050" y="12700"/>
                </a:moveTo>
                <a:lnTo>
                  <a:pt x="1797050" y="0"/>
                </a:lnTo>
                <a:lnTo>
                  <a:pt x="1752600" y="0"/>
                </a:lnTo>
                <a:lnTo>
                  <a:pt x="1752600" y="12700"/>
                </a:lnTo>
                <a:lnTo>
                  <a:pt x="1797050" y="12700"/>
                </a:lnTo>
                <a:close/>
              </a:path>
              <a:path w="2444750" h="1454150">
                <a:moveTo>
                  <a:pt x="1854200" y="12700"/>
                </a:moveTo>
                <a:lnTo>
                  <a:pt x="1854200" y="0"/>
                </a:lnTo>
                <a:lnTo>
                  <a:pt x="1809750" y="0"/>
                </a:lnTo>
                <a:lnTo>
                  <a:pt x="1809750" y="12700"/>
                </a:lnTo>
                <a:lnTo>
                  <a:pt x="1854200" y="12700"/>
                </a:lnTo>
                <a:close/>
              </a:path>
              <a:path w="2444750" h="1454150">
                <a:moveTo>
                  <a:pt x="1905000" y="12700"/>
                </a:moveTo>
                <a:lnTo>
                  <a:pt x="1905000" y="0"/>
                </a:lnTo>
                <a:lnTo>
                  <a:pt x="1866900" y="0"/>
                </a:lnTo>
                <a:lnTo>
                  <a:pt x="1866900" y="12700"/>
                </a:lnTo>
                <a:lnTo>
                  <a:pt x="1905000" y="12700"/>
                </a:lnTo>
                <a:close/>
              </a:path>
              <a:path w="2444750" h="1454150">
                <a:moveTo>
                  <a:pt x="1962150" y="12700"/>
                </a:moveTo>
                <a:lnTo>
                  <a:pt x="1962150" y="0"/>
                </a:lnTo>
                <a:lnTo>
                  <a:pt x="1924050" y="0"/>
                </a:lnTo>
                <a:lnTo>
                  <a:pt x="1924050" y="12700"/>
                </a:lnTo>
                <a:lnTo>
                  <a:pt x="1962150" y="12700"/>
                </a:lnTo>
                <a:close/>
              </a:path>
              <a:path w="2444750" h="1454150">
                <a:moveTo>
                  <a:pt x="2019300" y="12700"/>
                </a:moveTo>
                <a:lnTo>
                  <a:pt x="2019300" y="0"/>
                </a:lnTo>
                <a:lnTo>
                  <a:pt x="1974850" y="0"/>
                </a:lnTo>
                <a:lnTo>
                  <a:pt x="1974850" y="12700"/>
                </a:lnTo>
                <a:lnTo>
                  <a:pt x="2019300" y="12700"/>
                </a:lnTo>
                <a:close/>
              </a:path>
              <a:path w="2444750" h="1454150">
                <a:moveTo>
                  <a:pt x="2076450" y="12700"/>
                </a:moveTo>
                <a:lnTo>
                  <a:pt x="2076450" y="0"/>
                </a:lnTo>
                <a:lnTo>
                  <a:pt x="2032000" y="0"/>
                </a:lnTo>
                <a:lnTo>
                  <a:pt x="2032000" y="12700"/>
                </a:lnTo>
                <a:lnTo>
                  <a:pt x="2076450" y="12700"/>
                </a:lnTo>
                <a:close/>
              </a:path>
              <a:path w="2444750" h="1454150">
                <a:moveTo>
                  <a:pt x="2133600" y="12700"/>
                </a:moveTo>
                <a:lnTo>
                  <a:pt x="2133600" y="0"/>
                </a:lnTo>
                <a:lnTo>
                  <a:pt x="2089150" y="0"/>
                </a:lnTo>
                <a:lnTo>
                  <a:pt x="2089150" y="12700"/>
                </a:lnTo>
                <a:lnTo>
                  <a:pt x="2133600" y="12700"/>
                </a:lnTo>
                <a:close/>
              </a:path>
              <a:path w="2444750" h="1454150">
                <a:moveTo>
                  <a:pt x="2190750" y="12700"/>
                </a:moveTo>
                <a:lnTo>
                  <a:pt x="2190750" y="0"/>
                </a:lnTo>
                <a:lnTo>
                  <a:pt x="2146300" y="0"/>
                </a:lnTo>
                <a:lnTo>
                  <a:pt x="2146300" y="12700"/>
                </a:lnTo>
                <a:lnTo>
                  <a:pt x="2190750" y="12700"/>
                </a:lnTo>
                <a:close/>
              </a:path>
              <a:path w="2444750" h="1454150">
                <a:moveTo>
                  <a:pt x="2241550" y="12700"/>
                </a:moveTo>
                <a:lnTo>
                  <a:pt x="2241550" y="0"/>
                </a:lnTo>
                <a:lnTo>
                  <a:pt x="2203450" y="0"/>
                </a:lnTo>
                <a:lnTo>
                  <a:pt x="2203450" y="12700"/>
                </a:lnTo>
                <a:lnTo>
                  <a:pt x="2241550" y="12700"/>
                </a:lnTo>
                <a:close/>
              </a:path>
              <a:path w="2444750" h="1454150">
                <a:moveTo>
                  <a:pt x="2298700" y="12700"/>
                </a:moveTo>
                <a:lnTo>
                  <a:pt x="2298700" y="0"/>
                </a:lnTo>
                <a:lnTo>
                  <a:pt x="2260600" y="0"/>
                </a:lnTo>
                <a:lnTo>
                  <a:pt x="2260600" y="12700"/>
                </a:lnTo>
                <a:lnTo>
                  <a:pt x="2298700" y="12700"/>
                </a:lnTo>
                <a:close/>
              </a:path>
              <a:path w="2444750" h="1454150">
                <a:moveTo>
                  <a:pt x="2355850" y="12700"/>
                </a:moveTo>
                <a:lnTo>
                  <a:pt x="2355850" y="0"/>
                </a:lnTo>
                <a:lnTo>
                  <a:pt x="2311400" y="0"/>
                </a:lnTo>
                <a:lnTo>
                  <a:pt x="2311400" y="12700"/>
                </a:lnTo>
                <a:lnTo>
                  <a:pt x="2355850" y="12700"/>
                </a:lnTo>
                <a:close/>
              </a:path>
              <a:path w="2444750" h="1454150">
                <a:moveTo>
                  <a:pt x="2413000" y="12700"/>
                </a:moveTo>
                <a:lnTo>
                  <a:pt x="2413000" y="0"/>
                </a:lnTo>
                <a:lnTo>
                  <a:pt x="2368550" y="0"/>
                </a:lnTo>
                <a:lnTo>
                  <a:pt x="2368550" y="12700"/>
                </a:lnTo>
                <a:lnTo>
                  <a:pt x="2413000" y="12700"/>
                </a:lnTo>
                <a:close/>
              </a:path>
              <a:path w="2444750" h="1454150">
                <a:moveTo>
                  <a:pt x="2444750" y="38100"/>
                </a:moveTo>
                <a:lnTo>
                  <a:pt x="2444750" y="0"/>
                </a:lnTo>
                <a:lnTo>
                  <a:pt x="2425700" y="0"/>
                </a:lnTo>
                <a:lnTo>
                  <a:pt x="2425700" y="12700"/>
                </a:lnTo>
                <a:lnTo>
                  <a:pt x="2432050" y="12700"/>
                </a:lnTo>
                <a:lnTo>
                  <a:pt x="2432050" y="6350"/>
                </a:lnTo>
                <a:lnTo>
                  <a:pt x="2438400" y="12700"/>
                </a:lnTo>
                <a:lnTo>
                  <a:pt x="2438400" y="38100"/>
                </a:lnTo>
                <a:lnTo>
                  <a:pt x="2444750" y="38100"/>
                </a:lnTo>
                <a:close/>
              </a:path>
              <a:path w="2444750" h="1454150">
                <a:moveTo>
                  <a:pt x="2438400" y="12700"/>
                </a:moveTo>
                <a:lnTo>
                  <a:pt x="2432050" y="6350"/>
                </a:lnTo>
                <a:lnTo>
                  <a:pt x="2432050" y="12700"/>
                </a:lnTo>
                <a:lnTo>
                  <a:pt x="2438400" y="12700"/>
                </a:lnTo>
                <a:close/>
              </a:path>
              <a:path w="2444750" h="1454150">
                <a:moveTo>
                  <a:pt x="2438400" y="38100"/>
                </a:moveTo>
                <a:lnTo>
                  <a:pt x="2438400" y="12700"/>
                </a:lnTo>
                <a:lnTo>
                  <a:pt x="2432050" y="12700"/>
                </a:lnTo>
                <a:lnTo>
                  <a:pt x="2432050" y="38100"/>
                </a:lnTo>
                <a:lnTo>
                  <a:pt x="2438400" y="38100"/>
                </a:lnTo>
                <a:close/>
              </a:path>
              <a:path w="2444750" h="1454150">
                <a:moveTo>
                  <a:pt x="2444750" y="88900"/>
                </a:moveTo>
                <a:lnTo>
                  <a:pt x="2444750" y="50800"/>
                </a:lnTo>
                <a:lnTo>
                  <a:pt x="2432050" y="50800"/>
                </a:lnTo>
                <a:lnTo>
                  <a:pt x="2432050" y="88900"/>
                </a:lnTo>
                <a:lnTo>
                  <a:pt x="2444750" y="88900"/>
                </a:lnTo>
                <a:close/>
              </a:path>
              <a:path w="2444750" h="1454150">
                <a:moveTo>
                  <a:pt x="2444750" y="146050"/>
                </a:moveTo>
                <a:lnTo>
                  <a:pt x="2444750" y="107950"/>
                </a:lnTo>
                <a:lnTo>
                  <a:pt x="2432050" y="107950"/>
                </a:lnTo>
                <a:lnTo>
                  <a:pt x="2432050" y="146050"/>
                </a:lnTo>
                <a:lnTo>
                  <a:pt x="2444750" y="146050"/>
                </a:lnTo>
                <a:close/>
              </a:path>
              <a:path w="2444750" h="1454150">
                <a:moveTo>
                  <a:pt x="2444750" y="203200"/>
                </a:moveTo>
                <a:lnTo>
                  <a:pt x="2444750" y="158750"/>
                </a:lnTo>
                <a:lnTo>
                  <a:pt x="2432050" y="158750"/>
                </a:lnTo>
                <a:lnTo>
                  <a:pt x="2432050" y="203200"/>
                </a:lnTo>
                <a:lnTo>
                  <a:pt x="2444750" y="203200"/>
                </a:lnTo>
                <a:close/>
              </a:path>
              <a:path w="2444750" h="1454150">
                <a:moveTo>
                  <a:pt x="2444750" y="260350"/>
                </a:moveTo>
                <a:lnTo>
                  <a:pt x="2444750" y="215900"/>
                </a:lnTo>
                <a:lnTo>
                  <a:pt x="2432050" y="215900"/>
                </a:lnTo>
                <a:lnTo>
                  <a:pt x="2432050" y="260350"/>
                </a:lnTo>
                <a:lnTo>
                  <a:pt x="2444750" y="260350"/>
                </a:lnTo>
                <a:close/>
              </a:path>
              <a:path w="2444750" h="1454150">
                <a:moveTo>
                  <a:pt x="2444750" y="317500"/>
                </a:moveTo>
                <a:lnTo>
                  <a:pt x="2444750" y="273050"/>
                </a:lnTo>
                <a:lnTo>
                  <a:pt x="2432050" y="273050"/>
                </a:lnTo>
                <a:lnTo>
                  <a:pt x="2432050" y="317500"/>
                </a:lnTo>
                <a:lnTo>
                  <a:pt x="2444750" y="317500"/>
                </a:lnTo>
                <a:close/>
              </a:path>
              <a:path w="2444750" h="1454150">
                <a:moveTo>
                  <a:pt x="2444750" y="368300"/>
                </a:moveTo>
                <a:lnTo>
                  <a:pt x="2444750" y="330200"/>
                </a:lnTo>
                <a:lnTo>
                  <a:pt x="2432050" y="330200"/>
                </a:lnTo>
                <a:lnTo>
                  <a:pt x="2432050" y="368300"/>
                </a:lnTo>
                <a:lnTo>
                  <a:pt x="2444750" y="368300"/>
                </a:lnTo>
                <a:close/>
              </a:path>
              <a:path w="2444750" h="1454150">
                <a:moveTo>
                  <a:pt x="2444750" y="425450"/>
                </a:moveTo>
                <a:lnTo>
                  <a:pt x="2444750" y="387350"/>
                </a:lnTo>
                <a:lnTo>
                  <a:pt x="2432050" y="387350"/>
                </a:lnTo>
                <a:lnTo>
                  <a:pt x="2432050" y="425450"/>
                </a:lnTo>
                <a:lnTo>
                  <a:pt x="2444750" y="425450"/>
                </a:lnTo>
                <a:close/>
              </a:path>
              <a:path w="2444750" h="1454150">
                <a:moveTo>
                  <a:pt x="2444750" y="482600"/>
                </a:moveTo>
                <a:lnTo>
                  <a:pt x="2444750" y="438150"/>
                </a:lnTo>
                <a:lnTo>
                  <a:pt x="2432050" y="438150"/>
                </a:lnTo>
                <a:lnTo>
                  <a:pt x="2432050" y="482600"/>
                </a:lnTo>
                <a:lnTo>
                  <a:pt x="2444750" y="482600"/>
                </a:lnTo>
                <a:close/>
              </a:path>
              <a:path w="2444750" h="1454150">
                <a:moveTo>
                  <a:pt x="2444750" y="539750"/>
                </a:moveTo>
                <a:lnTo>
                  <a:pt x="2444750" y="495300"/>
                </a:lnTo>
                <a:lnTo>
                  <a:pt x="2432050" y="495300"/>
                </a:lnTo>
                <a:lnTo>
                  <a:pt x="2432050" y="539750"/>
                </a:lnTo>
                <a:lnTo>
                  <a:pt x="2444750" y="539750"/>
                </a:lnTo>
                <a:close/>
              </a:path>
              <a:path w="2444750" h="1454150">
                <a:moveTo>
                  <a:pt x="2444750" y="596900"/>
                </a:moveTo>
                <a:lnTo>
                  <a:pt x="2444750" y="552450"/>
                </a:lnTo>
                <a:lnTo>
                  <a:pt x="2432050" y="552450"/>
                </a:lnTo>
                <a:lnTo>
                  <a:pt x="2432050" y="596900"/>
                </a:lnTo>
                <a:lnTo>
                  <a:pt x="2444750" y="596900"/>
                </a:lnTo>
                <a:close/>
              </a:path>
              <a:path w="2444750" h="1454150">
                <a:moveTo>
                  <a:pt x="2444750" y="647700"/>
                </a:moveTo>
                <a:lnTo>
                  <a:pt x="2444750" y="609600"/>
                </a:lnTo>
                <a:lnTo>
                  <a:pt x="2432050" y="609600"/>
                </a:lnTo>
                <a:lnTo>
                  <a:pt x="2432050" y="647700"/>
                </a:lnTo>
                <a:lnTo>
                  <a:pt x="2444750" y="647700"/>
                </a:lnTo>
                <a:close/>
              </a:path>
              <a:path w="2444750" h="1454150">
                <a:moveTo>
                  <a:pt x="2444750" y="704850"/>
                </a:moveTo>
                <a:lnTo>
                  <a:pt x="2444750" y="666750"/>
                </a:lnTo>
                <a:lnTo>
                  <a:pt x="2432050" y="666750"/>
                </a:lnTo>
                <a:lnTo>
                  <a:pt x="2432050" y="704850"/>
                </a:lnTo>
                <a:lnTo>
                  <a:pt x="2444750" y="704850"/>
                </a:lnTo>
                <a:close/>
              </a:path>
              <a:path w="2444750" h="1454150">
                <a:moveTo>
                  <a:pt x="2444750" y="762000"/>
                </a:moveTo>
                <a:lnTo>
                  <a:pt x="2444750" y="717550"/>
                </a:lnTo>
                <a:lnTo>
                  <a:pt x="2432050" y="717550"/>
                </a:lnTo>
                <a:lnTo>
                  <a:pt x="2432050" y="762000"/>
                </a:lnTo>
                <a:lnTo>
                  <a:pt x="2444750" y="762000"/>
                </a:lnTo>
                <a:close/>
              </a:path>
              <a:path w="2444750" h="1454150">
                <a:moveTo>
                  <a:pt x="2444750" y="819150"/>
                </a:moveTo>
                <a:lnTo>
                  <a:pt x="2444750" y="774700"/>
                </a:lnTo>
                <a:lnTo>
                  <a:pt x="2432050" y="774700"/>
                </a:lnTo>
                <a:lnTo>
                  <a:pt x="2432050" y="819150"/>
                </a:lnTo>
                <a:lnTo>
                  <a:pt x="2444750" y="819150"/>
                </a:lnTo>
                <a:close/>
              </a:path>
              <a:path w="2444750" h="1454150">
                <a:moveTo>
                  <a:pt x="2444750" y="876300"/>
                </a:moveTo>
                <a:lnTo>
                  <a:pt x="2444750" y="831850"/>
                </a:lnTo>
                <a:lnTo>
                  <a:pt x="2432050" y="831850"/>
                </a:lnTo>
                <a:lnTo>
                  <a:pt x="2432050" y="876300"/>
                </a:lnTo>
                <a:lnTo>
                  <a:pt x="2444750" y="876300"/>
                </a:lnTo>
                <a:close/>
              </a:path>
              <a:path w="2444750" h="1454150">
                <a:moveTo>
                  <a:pt x="2444750" y="933450"/>
                </a:moveTo>
                <a:lnTo>
                  <a:pt x="2444750" y="889000"/>
                </a:lnTo>
                <a:lnTo>
                  <a:pt x="2432050" y="889000"/>
                </a:lnTo>
                <a:lnTo>
                  <a:pt x="2432050" y="933450"/>
                </a:lnTo>
                <a:lnTo>
                  <a:pt x="2444750" y="933450"/>
                </a:lnTo>
                <a:close/>
              </a:path>
              <a:path w="2444750" h="1454150">
                <a:moveTo>
                  <a:pt x="2444750" y="984250"/>
                </a:moveTo>
                <a:lnTo>
                  <a:pt x="2444750" y="946150"/>
                </a:lnTo>
                <a:lnTo>
                  <a:pt x="2432050" y="946150"/>
                </a:lnTo>
                <a:lnTo>
                  <a:pt x="2432050" y="984250"/>
                </a:lnTo>
                <a:lnTo>
                  <a:pt x="2444750" y="984250"/>
                </a:lnTo>
                <a:close/>
              </a:path>
              <a:path w="2444750" h="1454150">
                <a:moveTo>
                  <a:pt x="2444750" y="1041400"/>
                </a:moveTo>
                <a:lnTo>
                  <a:pt x="2444750" y="1003300"/>
                </a:lnTo>
                <a:lnTo>
                  <a:pt x="2432050" y="1003300"/>
                </a:lnTo>
                <a:lnTo>
                  <a:pt x="2432050" y="1041400"/>
                </a:lnTo>
                <a:lnTo>
                  <a:pt x="2444750" y="1041400"/>
                </a:lnTo>
                <a:close/>
              </a:path>
              <a:path w="2444750" h="1454150">
                <a:moveTo>
                  <a:pt x="2444750" y="1098550"/>
                </a:moveTo>
                <a:lnTo>
                  <a:pt x="2444750" y="1054100"/>
                </a:lnTo>
                <a:lnTo>
                  <a:pt x="2432050" y="1054100"/>
                </a:lnTo>
                <a:lnTo>
                  <a:pt x="2432050" y="1098550"/>
                </a:lnTo>
                <a:lnTo>
                  <a:pt x="2444750" y="1098550"/>
                </a:lnTo>
                <a:close/>
              </a:path>
              <a:path w="2444750" h="1454150">
                <a:moveTo>
                  <a:pt x="2444750" y="1155700"/>
                </a:moveTo>
                <a:lnTo>
                  <a:pt x="2444750" y="1111250"/>
                </a:lnTo>
                <a:lnTo>
                  <a:pt x="2432050" y="1111250"/>
                </a:lnTo>
                <a:lnTo>
                  <a:pt x="2432050" y="1155700"/>
                </a:lnTo>
                <a:lnTo>
                  <a:pt x="2444750" y="1155700"/>
                </a:lnTo>
                <a:close/>
              </a:path>
              <a:path w="2444750" h="1454150">
                <a:moveTo>
                  <a:pt x="2444750" y="1212850"/>
                </a:moveTo>
                <a:lnTo>
                  <a:pt x="2444750" y="1168400"/>
                </a:lnTo>
                <a:lnTo>
                  <a:pt x="2432050" y="1168400"/>
                </a:lnTo>
                <a:lnTo>
                  <a:pt x="2432050" y="1212850"/>
                </a:lnTo>
                <a:lnTo>
                  <a:pt x="2444750" y="1212850"/>
                </a:lnTo>
                <a:close/>
              </a:path>
              <a:path w="2444750" h="1454150">
                <a:moveTo>
                  <a:pt x="2444750" y="1263650"/>
                </a:moveTo>
                <a:lnTo>
                  <a:pt x="2444750" y="1225550"/>
                </a:lnTo>
                <a:lnTo>
                  <a:pt x="2432050" y="1225550"/>
                </a:lnTo>
                <a:lnTo>
                  <a:pt x="2432050" y="1263650"/>
                </a:lnTo>
                <a:lnTo>
                  <a:pt x="2444750" y="1263650"/>
                </a:lnTo>
                <a:close/>
              </a:path>
              <a:path w="2444750" h="1454150">
                <a:moveTo>
                  <a:pt x="2444750" y="1320800"/>
                </a:moveTo>
                <a:lnTo>
                  <a:pt x="2444750" y="1282700"/>
                </a:lnTo>
                <a:lnTo>
                  <a:pt x="2432050" y="1282700"/>
                </a:lnTo>
                <a:lnTo>
                  <a:pt x="2432050" y="1320800"/>
                </a:lnTo>
                <a:lnTo>
                  <a:pt x="2444750" y="1320800"/>
                </a:lnTo>
                <a:close/>
              </a:path>
              <a:path w="2444750" h="1454150">
                <a:moveTo>
                  <a:pt x="2444750" y="1377950"/>
                </a:moveTo>
                <a:lnTo>
                  <a:pt x="2444750" y="1333500"/>
                </a:lnTo>
                <a:lnTo>
                  <a:pt x="2432050" y="1333500"/>
                </a:lnTo>
                <a:lnTo>
                  <a:pt x="2432050" y="1377950"/>
                </a:lnTo>
                <a:lnTo>
                  <a:pt x="2444750" y="1377950"/>
                </a:lnTo>
                <a:close/>
              </a:path>
              <a:path w="2444750" h="1454150">
                <a:moveTo>
                  <a:pt x="2444750" y="1435100"/>
                </a:moveTo>
                <a:lnTo>
                  <a:pt x="2444750" y="1390650"/>
                </a:lnTo>
                <a:lnTo>
                  <a:pt x="2432050" y="1390650"/>
                </a:lnTo>
                <a:lnTo>
                  <a:pt x="2432050" y="1435100"/>
                </a:lnTo>
                <a:lnTo>
                  <a:pt x="2444750" y="1435100"/>
                </a:lnTo>
                <a:close/>
              </a:path>
              <a:path w="2444750" h="1454150">
                <a:moveTo>
                  <a:pt x="2438400" y="1454150"/>
                </a:moveTo>
                <a:lnTo>
                  <a:pt x="2438400" y="1441450"/>
                </a:lnTo>
                <a:lnTo>
                  <a:pt x="2400300" y="1441450"/>
                </a:lnTo>
                <a:lnTo>
                  <a:pt x="2400300" y="1454150"/>
                </a:lnTo>
                <a:lnTo>
                  <a:pt x="2438400" y="1454150"/>
                </a:lnTo>
                <a:close/>
              </a:path>
              <a:path w="2444750" h="1454150">
                <a:moveTo>
                  <a:pt x="2381250" y="1454150"/>
                </a:moveTo>
                <a:lnTo>
                  <a:pt x="2381250" y="1441450"/>
                </a:lnTo>
                <a:lnTo>
                  <a:pt x="2343150" y="1441450"/>
                </a:lnTo>
                <a:lnTo>
                  <a:pt x="2343150" y="1454150"/>
                </a:lnTo>
                <a:lnTo>
                  <a:pt x="2381250" y="1454150"/>
                </a:lnTo>
                <a:close/>
              </a:path>
              <a:path w="2444750" h="1454150">
                <a:moveTo>
                  <a:pt x="2330450" y="1454150"/>
                </a:moveTo>
                <a:lnTo>
                  <a:pt x="2330450" y="1441450"/>
                </a:lnTo>
                <a:lnTo>
                  <a:pt x="2286000" y="1441450"/>
                </a:lnTo>
                <a:lnTo>
                  <a:pt x="2286000" y="1454150"/>
                </a:lnTo>
                <a:lnTo>
                  <a:pt x="2330450" y="1454150"/>
                </a:lnTo>
                <a:close/>
              </a:path>
              <a:path w="2444750" h="1454150">
                <a:moveTo>
                  <a:pt x="2273300" y="1454150"/>
                </a:moveTo>
                <a:lnTo>
                  <a:pt x="2273300" y="1441450"/>
                </a:lnTo>
                <a:lnTo>
                  <a:pt x="2228850" y="1441450"/>
                </a:lnTo>
                <a:lnTo>
                  <a:pt x="2228850" y="1454150"/>
                </a:lnTo>
                <a:lnTo>
                  <a:pt x="2273300" y="1454150"/>
                </a:lnTo>
                <a:close/>
              </a:path>
              <a:path w="2444750" h="1454150">
                <a:moveTo>
                  <a:pt x="2216150" y="1454150"/>
                </a:moveTo>
                <a:lnTo>
                  <a:pt x="2216150" y="1441450"/>
                </a:lnTo>
                <a:lnTo>
                  <a:pt x="2171700" y="1441450"/>
                </a:lnTo>
                <a:lnTo>
                  <a:pt x="2171700" y="1454150"/>
                </a:lnTo>
                <a:lnTo>
                  <a:pt x="2216150" y="1454150"/>
                </a:lnTo>
                <a:close/>
              </a:path>
              <a:path w="2444750" h="1454150">
                <a:moveTo>
                  <a:pt x="2159000" y="1454150"/>
                </a:moveTo>
                <a:lnTo>
                  <a:pt x="2159000" y="1441450"/>
                </a:lnTo>
                <a:lnTo>
                  <a:pt x="2120900" y="1441450"/>
                </a:lnTo>
                <a:lnTo>
                  <a:pt x="2120900" y="1454150"/>
                </a:lnTo>
                <a:lnTo>
                  <a:pt x="2159000" y="1454150"/>
                </a:lnTo>
                <a:close/>
              </a:path>
              <a:path w="2444750" h="1454150">
                <a:moveTo>
                  <a:pt x="2101850" y="1454150"/>
                </a:moveTo>
                <a:lnTo>
                  <a:pt x="2101850" y="1441450"/>
                </a:lnTo>
                <a:lnTo>
                  <a:pt x="2063750" y="1441450"/>
                </a:lnTo>
                <a:lnTo>
                  <a:pt x="2063750" y="1454150"/>
                </a:lnTo>
                <a:lnTo>
                  <a:pt x="2101850" y="1454150"/>
                </a:lnTo>
                <a:close/>
              </a:path>
              <a:path w="2444750" h="1454150">
                <a:moveTo>
                  <a:pt x="2044700" y="1454150"/>
                </a:moveTo>
                <a:lnTo>
                  <a:pt x="2044700" y="1441450"/>
                </a:lnTo>
                <a:lnTo>
                  <a:pt x="2006600" y="1441450"/>
                </a:lnTo>
                <a:lnTo>
                  <a:pt x="2006600" y="1454150"/>
                </a:lnTo>
                <a:lnTo>
                  <a:pt x="2044700" y="1454150"/>
                </a:lnTo>
                <a:close/>
              </a:path>
              <a:path w="2444750" h="1454150">
                <a:moveTo>
                  <a:pt x="1993900" y="1454150"/>
                </a:moveTo>
                <a:lnTo>
                  <a:pt x="1993900" y="1441450"/>
                </a:lnTo>
                <a:lnTo>
                  <a:pt x="1949450" y="1441450"/>
                </a:lnTo>
                <a:lnTo>
                  <a:pt x="1949450" y="1454150"/>
                </a:lnTo>
                <a:lnTo>
                  <a:pt x="1993900" y="1454150"/>
                </a:lnTo>
                <a:close/>
              </a:path>
              <a:path w="2444750" h="1454150">
                <a:moveTo>
                  <a:pt x="1936750" y="1454150"/>
                </a:moveTo>
                <a:lnTo>
                  <a:pt x="1936750" y="1441450"/>
                </a:lnTo>
                <a:lnTo>
                  <a:pt x="1892300" y="1441450"/>
                </a:lnTo>
                <a:lnTo>
                  <a:pt x="1892300" y="1454150"/>
                </a:lnTo>
                <a:lnTo>
                  <a:pt x="1936750" y="1454150"/>
                </a:lnTo>
                <a:close/>
              </a:path>
              <a:path w="2444750" h="1454150">
                <a:moveTo>
                  <a:pt x="1879600" y="1454150"/>
                </a:moveTo>
                <a:lnTo>
                  <a:pt x="1879600" y="1441450"/>
                </a:lnTo>
                <a:lnTo>
                  <a:pt x="1835150" y="1441450"/>
                </a:lnTo>
                <a:lnTo>
                  <a:pt x="1835150" y="1454150"/>
                </a:lnTo>
                <a:lnTo>
                  <a:pt x="1879600" y="1454150"/>
                </a:lnTo>
                <a:close/>
              </a:path>
              <a:path w="2444750" h="1454150">
                <a:moveTo>
                  <a:pt x="1822450" y="1454150"/>
                </a:moveTo>
                <a:lnTo>
                  <a:pt x="1822450" y="1441450"/>
                </a:lnTo>
                <a:lnTo>
                  <a:pt x="1784350" y="1441450"/>
                </a:lnTo>
                <a:lnTo>
                  <a:pt x="1784350" y="1454150"/>
                </a:lnTo>
                <a:lnTo>
                  <a:pt x="1822450" y="1454150"/>
                </a:lnTo>
                <a:close/>
              </a:path>
              <a:path w="2444750" h="1454150">
                <a:moveTo>
                  <a:pt x="1765300" y="1454150"/>
                </a:moveTo>
                <a:lnTo>
                  <a:pt x="1765300" y="1441450"/>
                </a:lnTo>
                <a:lnTo>
                  <a:pt x="1727200" y="1441450"/>
                </a:lnTo>
                <a:lnTo>
                  <a:pt x="1727200" y="1454150"/>
                </a:lnTo>
                <a:lnTo>
                  <a:pt x="1765300" y="1454150"/>
                </a:lnTo>
                <a:close/>
              </a:path>
              <a:path w="2444750" h="1454150">
                <a:moveTo>
                  <a:pt x="1714500" y="1454150"/>
                </a:moveTo>
                <a:lnTo>
                  <a:pt x="1714500" y="1441450"/>
                </a:lnTo>
                <a:lnTo>
                  <a:pt x="1670050" y="1441450"/>
                </a:lnTo>
                <a:lnTo>
                  <a:pt x="1670050" y="1454150"/>
                </a:lnTo>
                <a:lnTo>
                  <a:pt x="1714500" y="1454150"/>
                </a:lnTo>
                <a:close/>
              </a:path>
              <a:path w="2444750" h="1454150">
                <a:moveTo>
                  <a:pt x="1657350" y="1454150"/>
                </a:moveTo>
                <a:lnTo>
                  <a:pt x="1657350" y="1441450"/>
                </a:lnTo>
                <a:lnTo>
                  <a:pt x="1612900" y="1441450"/>
                </a:lnTo>
                <a:lnTo>
                  <a:pt x="1612900" y="1454150"/>
                </a:lnTo>
                <a:lnTo>
                  <a:pt x="1657350" y="1454150"/>
                </a:lnTo>
                <a:close/>
              </a:path>
              <a:path w="2444750" h="1454150">
                <a:moveTo>
                  <a:pt x="1600200" y="1454150"/>
                </a:moveTo>
                <a:lnTo>
                  <a:pt x="1600200" y="1441450"/>
                </a:lnTo>
                <a:lnTo>
                  <a:pt x="1555750" y="1441450"/>
                </a:lnTo>
                <a:lnTo>
                  <a:pt x="1555750" y="1454150"/>
                </a:lnTo>
                <a:lnTo>
                  <a:pt x="1600200" y="1454150"/>
                </a:lnTo>
                <a:close/>
              </a:path>
              <a:path w="2444750" h="1454150">
                <a:moveTo>
                  <a:pt x="1543050" y="1454150"/>
                </a:moveTo>
                <a:lnTo>
                  <a:pt x="1543050" y="1441450"/>
                </a:lnTo>
                <a:lnTo>
                  <a:pt x="1504950" y="1441450"/>
                </a:lnTo>
                <a:lnTo>
                  <a:pt x="1504950" y="1454150"/>
                </a:lnTo>
                <a:lnTo>
                  <a:pt x="1543050" y="1454150"/>
                </a:lnTo>
                <a:close/>
              </a:path>
              <a:path w="2444750" h="1454150">
                <a:moveTo>
                  <a:pt x="1485900" y="1454150"/>
                </a:moveTo>
                <a:lnTo>
                  <a:pt x="1485900" y="1441450"/>
                </a:lnTo>
                <a:lnTo>
                  <a:pt x="1447800" y="1441450"/>
                </a:lnTo>
                <a:lnTo>
                  <a:pt x="1447800" y="1454150"/>
                </a:lnTo>
                <a:lnTo>
                  <a:pt x="1485900" y="1454150"/>
                </a:lnTo>
                <a:close/>
              </a:path>
              <a:path w="2444750" h="1454150">
                <a:moveTo>
                  <a:pt x="1435100" y="1454150"/>
                </a:moveTo>
                <a:lnTo>
                  <a:pt x="1435100" y="1441450"/>
                </a:lnTo>
                <a:lnTo>
                  <a:pt x="1390650" y="1441450"/>
                </a:lnTo>
                <a:lnTo>
                  <a:pt x="1390650" y="1454150"/>
                </a:lnTo>
                <a:lnTo>
                  <a:pt x="1435100" y="1454150"/>
                </a:lnTo>
                <a:close/>
              </a:path>
              <a:path w="2444750" h="1454150">
                <a:moveTo>
                  <a:pt x="1377950" y="1454150"/>
                </a:moveTo>
                <a:lnTo>
                  <a:pt x="1377950" y="1441450"/>
                </a:lnTo>
                <a:lnTo>
                  <a:pt x="1333500" y="1441450"/>
                </a:lnTo>
                <a:lnTo>
                  <a:pt x="1333500" y="1454150"/>
                </a:lnTo>
                <a:lnTo>
                  <a:pt x="1377950" y="1454150"/>
                </a:lnTo>
                <a:close/>
              </a:path>
              <a:path w="2444750" h="1454150">
                <a:moveTo>
                  <a:pt x="1320800" y="1454150"/>
                </a:moveTo>
                <a:lnTo>
                  <a:pt x="1320800" y="1441450"/>
                </a:lnTo>
                <a:lnTo>
                  <a:pt x="1276350" y="1441450"/>
                </a:lnTo>
                <a:lnTo>
                  <a:pt x="1276350" y="1454150"/>
                </a:lnTo>
                <a:lnTo>
                  <a:pt x="1320800" y="1454150"/>
                </a:lnTo>
                <a:close/>
              </a:path>
              <a:path w="2444750" h="1454150">
                <a:moveTo>
                  <a:pt x="1263650" y="1454150"/>
                </a:moveTo>
                <a:lnTo>
                  <a:pt x="1263650" y="1441450"/>
                </a:lnTo>
                <a:lnTo>
                  <a:pt x="1219200" y="1441450"/>
                </a:lnTo>
                <a:lnTo>
                  <a:pt x="1219200" y="1454150"/>
                </a:lnTo>
                <a:lnTo>
                  <a:pt x="1263650" y="1454150"/>
                </a:lnTo>
                <a:close/>
              </a:path>
              <a:path w="2444750" h="1454150">
                <a:moveTo>
                  <a:pt x="1206500" y="1454150"/>
                </a:moveTo>
                <a:lnTo>
                  <a:pt x="1206500" y="1441450"/>
                </a:lnTo>
                <a:lnTo>
                  <a:pt x="1168400" y="1441450"/>
                </a:lnTo>
                <a:lnTo>
                  <a:pt x="1168400" y="1454150"/>
                </a:lnTo>
                <a:lnTo>
                  <a:pt x="1206500" y="1454150"/>
                </a:lnTo>
                <a:close/>
              </a:path>
              <a:path w="2444750" h="1454150">
                <a:moveTo>
                  <a:pt x="1149350" y="1454150"/>
                </a:moveTo>
                <a:lnTo>
                  <a:pt x="1149350" y="1441450"/>
                </a:lnTo>
                <a:lnTo>
                  <a:pt x="1111250" y="1441450"/>
                </a:lnTo>
                <a:lnTo>
                  <a:pt x="1111250" y="1454150"/>
                </a:lnTo>
                <a:lnTo>
                  <a:pt x="1149350" y="1454150"/>
                </a:lnTo>
                <a:close/>
              </a:path>
              <a:path w="2444750" h="1454150">
                <a:moveTo>
                  <a:pt x="1098550" y="1454150"/>
                </a:moveTo>
                <a:lnTo>
                  <a:pt x="1098550" y="1441450"/>
                </a:lnTo>
                <a:lnTo>
                  <a:pt x="1054100" y="1441450"/>
                </a:lnTo>
                <a:lnTo>
                  <a:pt x="1054100" y="1454150"/>
                </a:lnTo>
                <a:lnTo>
                  <a:pt x="1098550" y="1454150"/>
                </a:lnTo>
                <a:close/>
              </a:path>
              <a:path w="2444750" h="1454150">
                <a:moveTo>
                  <a:pt x="1041400" y="1454150"/>
                </a:moveTo>
                <a:lnTo>
                  <a:pt x="1041400" y="1441450"/>
                </a:lnTo>
                <a:lnTo>
                  <a:pt x="996950" y="1441450"/>
                </a:lnTo>
                <a:lnTo>
                  <a:pt x="996950" y="1454150"/>
                </a:lnTo>
                <a:lnTo>
                  <a:pt x="1041400" y="1454150"/>
                </a:lnTo>
                <a:close/>
              </a:path>
              <a:path w="2444750" h="1454150">
                <a:moveTo>
                  <a:pt x="984250" y="1454150"/>
                </a:moveTo>
                <a:lnTo>
                  <a:pt x="984250" y="1441450"/>
                </a:lnTo>
                <a:lnTo>
                  <a:pt x="939800" y="1441450"/>
                </a:lnTo>
                <a:lnTo>
                  <a:pt x="939800" y="1454150"/>
                </a:lnTo>
                <a:lnTo>
                  <a:pt x="984250" y="1454150"/>
                </a:lnTo>
                <a:close/>
              </a:path>
              <a:path w="2444750" h="1454150">
                <a:moveTo>
                  <a:pt x="927100" y="1454150"/>
                </a:moveTo>
                <a:lnTo>
                  <a:pt x="927100" y="1441450"/>
                </a:lnTo>
                <a:lnTo>
                  <a:pt x="889000" y="1441450"/>
                </a:lnTo>
                <a:lnTo>
                  <a:pt x="889000" y="1454150"/>
                </a:lnTo>
                <a:lnTo>
                  <a:pt x="927100" y="1454150"/>
                </a:lnTo>
                <a:close/>
              </a:path>
              <a:path w="2444750" h="1454150">
                <a:moveTo>
                  <a:pt x="869950" y="1454150"/>
                </a:moveTo>
                <a:lnTo>
                  <a:pt x="869950" y="1441450"/>
                </a:lnTo>
                <a:lnTo>
                  <a:pt x="831850" y="1441450"/>
                </a:lnTo>
                <a:lnTo>
                  <a:pt x="831850" y="1454150"/>
                </a:lnTo>
                <a:lnTo>
                  <a:pt x="869950" y="1454150"/>
                </a:lnTo>
                <a:close/>
              </a:path>
              <a:path w="2444750" h="1454150">
                <a:moveTo>
                  <a:pt x="819150" y="1454150"/>
                </a:moveTo>
                <a:lnTo>
                  <a:pt x="819150" y="1441450"/>
                </a:lnTo>
                <a:lnTo>
                  <a:pt x="774700" y="1441450"/>
                </a:lnTo>
                <a:lnTo>
                  <a:pt x="774700" y="1454150"/>
                </a:lnTo>
                <a:lnTo>
                  <a:pt x="819150" y="1454150"/>
                </a:lnTo>
                <a:close/>
              </a:path>
              <a:path w="2444750" h="1454150">
                <a:moveTo>
                  <a:pt x="762000" y="1454150"/>
                </a:moveTo>
                <a:lnTo>
                  <a:pt x="762000" y="1441450"/>
                </a:lnTo>
                <a:lnTo>
                  <a:pt x="717550" y="1441450"/>
                </a:lnTo>
                <a:lnTo>
                  <a:pt x="717550" y="1454150"/>
                </a:lnTo>
                <a:lnTo>
                  <a:pt x="762000" y="1454150"/>
                </a:lnTo>
                <a:close/>
              </a:path>
              <a:path w="2444750" h="1454150">
                <a:moveTo>
                  <a:pt x="704850" y="1454150"/>
                </a:moveTo>
                <a:lnTo>
                  <a:pt x="704850" y="1441450"/>
                </a:lnTo>
                <a:lnTo>
                  <a:pt x="660400" y="1441450"/>
                </a:lnTo>
                <a:lnTo>
                  <a:pt x="660400" y="1454150"/>
                </a:lnTo>
                <a:lnTo>
                  <a:pt x="704850" y="1454150"/>
                </a:lnTo>
                <a:close/>
              </a:path>
              <a:path w="2444750" h="1454150">
                <a:moveTo>
                  <a:pt x="647700" y="1454150"/>
                </a:moveTo>
                <a:lnTo>
                  <a:pt x="647700" y="1441450"/>
                </a:lnTo>
                <a:lnTo>
                  <a:pt x="609600" y="1441450"/>
                </a:lnTo>
                <a:lnTo>
                  <a:pt x="609600" y="1454150"/>
                </a:lnTo>
                <a:lnTo>
                  <a:pt x="647700" y="1454150"/>
                </a:lnTo>
                <a:close/>
              </a:path>
              <a:path w="2444750" h="1454150">
                <a:moveTo>
                  <a:pt x="590550" y="1454150"/>
                </a:moveTo>
                <a:lnTo>
                  <a:pt x="590550" y="1441450"/>
                </a:lnTo>
                <a:lnTo>
                  <a:pt x="552450" y="1441450"/>
                </a:lnTo>
                <a:lnTo>
                  <a:pt x="552450" y="1454150"/>
                </a:lnTo>
                <a:lnTo>
                  <a:pt x="590550" y="1454150"/>
                </a:lnTo>
                <a:close/>
              </a:path>
              <a:path w="2444750" h="1454150">
                <a:moveTo>
                  <a:pt x="533400" y="1454150"/>
                </a:moveTo>
                <a:lnTo>
                  <a:pt x="533400" y="1441450"/>
                </a:lnTo>
                <a:lnTo>
                  <a:pt x="495300" y="1441450"/>
                </a:lnTo>
                <a:lnTo>
                  <a:pt x="495300" y="1454150"/>
                </a:lnTo>
                <a:lnTo>
                  <a:pt x="533400" y="1454150"/>
                </a:lnTo>
                <a:close/>
              </a:path>
              <a:path w="2444750" h="1454150">
                <a:moveTo>
                  <a:pt x="482600" y="1454150"/>
                </a:moveTo>
                <a:lnTo>
                  <a:pt x="482600" y="1441450"/>
                </a:lnTo>
                <a:lnTo>
                  <a:pt x="438150" y="1441450"/>
                </a:lnTo>
                <a:lnTo>
                  <a:pt x="438150" y="1454150"/>
                </a:lnTo>
                <a:lnTo>
                  <a:pt x="482600" y="1454150"/>
                </a:lnTo>
                <a:close/>
              </a:path>
              <a:path w="2444750" h="1454150">
                <a:moveTo>
                  <a:pt x="425450" y="1454150"/>
                </a:moveTo>
                <a:lnTo>
                  <a:pt x="425450" y="1441450"/>
                </a:lnTo>
                <a:lnTo>
                  <a:pt x="381000" y="1441450"/>
                </a:lnTo>
                <a:lnTo>
                  <a:pt x="381000" y="1454150"/>
                </a:lnTo>
                <a:lnTo>
                  <a:pt x="425450" y="1454150"/>
                </a:lnTo>
                <a:close/>
              </a:path>
              <a:path w="2444750" h="1454150">
                <a:moveTo>
                  <a:pt x="368300" y="1454150"/>
                </a:moveTo>
                <a:lnTo>
                  <a:pt x="368300" y="1441450"/>
                </a:lnTo>
                <a:lnTo>
                  <a:pt x="323850" y="1441450"/>
                </a:lnTo>
                <a:lnTo>
                  <a:pt x="323850" y="1454150"/>
                </a:lnTo>
                <a:lnTo>
                  <a:pt x="368300" y="1454150"/>
                </a:lnTo>
                <a:close/>
              </a:path>
              <a:path w="2444750" h="1454150">
                <a:moveTo>
                  <a:pt x="311150" y="1454150"/>
                </a:moveTo>
                <a:lnTo>
                  <a:pt x="311150" y="1441450"/>
                </a:lnTo>
                <a:lnTo>
                  <a:pt x="273050" y="1441450"/>
                </a:lnTo>
                <a:lnTo>
                  <a:pt x="273050" y="1454150"/>
                </a:lnTo>
                <a:lnTo>
                  <a:pt x="311150" y="1454150"/>
                </a:lnTo>
                <a:close/>
              </a:path>
              <a:path w="2444750" h="1454150">
                <a:moveTo>
                  <a:pt x="254000" y="1454150"/>
                </a:moveTo>
                <a:lnTo>
                  <a:pt x="254000" y="1441450"/>
                </a:lnTo>
                <a:lnTo>
                  <a:pt x="215900" y="1441450"/>
                </a:lnTo>
                <a:lnTo>
                  <a:pt x="215900" y="1454150"/>
                </a:lnTo>
                <a:lnTo>
                  <a:pt x="254000" y="1454150"/>
                </a:lnTo>
                <a:close/>
              </a:path>
              <a:path w="2444750" h="1454150">
                <a:moveTo>
                  <a:pt x="203200" y="1454150"/>
                </a:moveTo>
                <a:lnTo>
                  <a:pt x="203200" y="1441450"/>
                </a:lnTo>
                <a:lnTo>
                  <a:pt x="158750" y="1441450"/>
                </a:lnTo>
                <a:lnTo>
                  <a:pt x="158750" y="1454150"/>
                </a:lnTo>
                <a:lnTo>
                  <a:pt x="203200" y="1454150"/>
                </a:lnTo>
                <a:close/>
              </a:path>
              <a:path w="2444750" h="1454150">
                <a:moveTo>
                  <a:pt x="146050" y="1454150"/>
                </a:moveTo>
                <a:lnTo>
                  <a:pt x="146050" y="1441450"/>
                </a:lnTo>
                <a:lnTo>
                  <a:pt x="101600" y="1441450"/>
                </a:lnTo>
                <a:lnTo>
                  <a:pt x="101600" y="1454150"/>
                </a:lnTo>
                <a:lnTo>
                  <a:pt x="146050" y="1454150"/>
                </a:lnTo>
                <a:close/>
              </a:path>
              <a:path w="2444750" h="1454150">
                <a:moveTo>
                  <a:pt x="88900" y="1454150"/>
                </a:moveTo>
                <a:lnTo>
                  <a:pt x="88900" y="1441450"/>
                </a:lnTo>
                <a:lnTo>
                  <a:pt x="44450" y="1441450"/>
                </a:lnTo>
                <a:lnTo>
                  <a:pt x="44450" y="1454150"/>
                </a:lnTo>
                <a:lnTo>
                  <a:pt x="88900" y="14541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3109" y="6832600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099" y="0"/>
                </a:lnTo>
              </a:path>
            </a:pathLst>
          </a:custGeom>
          <a:ln w="13970"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77704" y="6035649"/>
            <a:ext cx="2230120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1200"/>
              </a:lnSpc>
            </a:pP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stat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u="heavy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u="heavy" spc="35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750" b="1" u="heavy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u="heavy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u="heavy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u="heavy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u="heavy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u="heavy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er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str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da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12670" y="6845300"/>
            <a:ext cx="176720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no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ù</a:t>
            </a:r>
            <a:r>
              <a:rPr sz="1750" b="1" spc="1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5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nni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90709" y="5861050"/>
            <a:ext cx="2857500" cy="1447800"/>
          </a:xfrm>
          <a:custGeom>
            <a:avLst/>
            <a:gdLst/>
            <a:ahLst/>
            <a:cxnLst/>
            <a:rect l="l" t="t" r="r" b="b"/>
            <a:pathLst>
              <a:path w="2857500" h="1447800">
                <a:moveTo>
                  <a:pt x="12700" y="1447800"/>
                </a:moveTo>
                <a:lnTo>
                  <a:pt x="6350" y="1441450"/>
                </a:lnTo>
                <a:lnTo>
                  <a:pt x="6350" y="1403350"/>
                </a:lnTo>
                <a:lnTo>
                  <a:pt x="0" y="1403350"/>
                </a:lnTo>
                <a:lnTo>
                  <a:pt x="0" y="1447800"/>
                </a:lnTo>
                <a:lnTo>
                  <a:pt x="12700" y="1447800"/>
                </a:lnTo>
                <a:close/>
              </a:path>
              <a:path w="2857500" h="1447800">
                <a:moveTo>
                  <a:pt x="6350" y="1390650"/>
                </a:moveTo>
                <a:lnTo>
                  <a:pt x="6350" y="1352550"/>
                </a:lnTo>
                <a:lnTo>
                  <a:pt x="0" y="1352550"/>
                </a:lnTo>
                <a:lnTo>
                  <a:pt x="0" y="1390650"/>
                </a:lnTo>
                <a:lnTo>
                  <a:pt x="6350" y="1390650"/>
                </a:lnTo>
                <a:close/>
              </a:path>
              <a:path w="2857500" h="1447800">
                <a:moveTo>
                  <a:pt x="6350" y="1333500"/>
                </a:moveTo>
                <a:lnTo>
                  <a:pt x="6350" y="1295400"/>
                </a:lnTo>
                <a:lnTo>
                  <a:pt x="0" y="1295400"/>
                </a:lnTo>
                <a:lnTo>
                  <a:pt x="0" y="1333500"/>
                </a:lnTo>
                <a:lnTo>
                  <a:pt x="6350" y="1333500"/>
                </a:lnTo>
                <a:close/>
              </a:path>
              <a:path w="2857500" h="1447800">
                <a:moveTo>
                  <a:pt x="6350" y="1282700"/>
                </a:moveTo>
                <a:lnTo>
                  <a:pt x="6350" y="1238250"/>
                </a:lnTo>
                <a:lnTo>
                  <a:pt x="0" y="1238250"/>
                </a:lnTo>
                <a:lnTo>
                  <a:pt x="0" y="1282700"/>
                </a:lnTo>
                <a:lnTo>
                  <a:pt x="6350" y="1282700"/>
                </a:lnTo>
                <a:close/>
              </a:path>
              <a:path w="2857500" h="1447800">
                <a:moveTo>
                  <a:pt x="6350" y="1225550"/>
                </a:moveTo>
                <a:lnTo>
                  <a:pt x="6350" y="1181100"/>
                </a:lnTo>
                <a:lnTo>
                  <a:pt x="0" y="1181100"/>
                </a:lnTo>
                <a:lnTo>
                  <a:pt x="0" y="1225550"/>
                </a:lnTo>
                <a:lnTo>
                  <a:pt x="6350" y="1225550"/>
                </a:lnTo>
                <a:close/>
              </a:path>
              <a:path w="2857500" h="1447800">
                <a:moveTo>
                  <a:pt x="6350" y="1168400"/>
                </a:moveTo>
                <a:lnTo>
                  <a:pt x="6350" y="1123950"/>
                </a:lnTo>
                <a:lnTo>
                  <a:pt x="0" y="1123950"/>
                </a:lnTo>
                <a:lnTo>
                  <a:pt x="0" y="1168400"/>
                </a:lnTo>
                <a:lnTo>
                  <a:pt x="6350" y="1168400"/>
                </a:lnTo>
                <a:close/>
              </a:path>
              <a:path w="2857500" h="1447800">
                <a:moveTo>
                  <a:pt x="6350" y="1111250"/>
                </a:moveTo>
                <a:lnTo>
                  <a:pt x="6350" y="1073150"/>
                </a:lnTo>
                <a:lnTo>
                  <a:pt x="0" y="1073150"/>
                </a:lnTo>
                <a:lnTo>
                  <a:pt x="0" y="1111250"/>
                </a:lnTo>
                <a:lnTo>
                  <a:pt x="6350" y="1111250"/>
                </a:lnTo>
                <a:close/>
              </a:path>
              <a:path w="2857500" h="1447800">
                <a:moveTo>
                  <a:pt x="6350" y="1054100"/>
                </a:moveTo>
                <a:lnTo>
                  <a:pt x="6350" y="1016000"/>
                </a:lnTo>
                <a:lnTo>
                  <a:pt x="0" y="1016000"/>
                </a:lnTo>
                <a:lnTo>
                  <a:pt x="0" y="1054100"/>
                </a:lnTo>
                <a:lnTo>
                  <a:pt x="6350" y="1054100"/>
                </a:lnTo>
                <a:close/>
              </a:path>
              <a:path w="2857500" h="1447800">
                <a:moveTo>
                  <a:pt x="6350" y="1003300"/>
                </a:moveTo>
                <a:lnTo>
                  <a:pt x="6350" y="958850"/>
                </a:lnTo>
                <a:lnTo>
                  <a:pt x="0" y="958850"/>
                </a:lnTo>
                <a:lnTo>
                  <a:pt x="0" y="1003300"/>
                </a:lnTo>
                <a:lnTo>
                  <a:pt x="6350" y="1003300"/>
                </a:lnTo>
                <a:close/>
              </a:path>
              <a:path w="2857500" h="1447800">
                <a:moveTo>
                  <a:pt x="6350" y="946150"/>
                </a:moveTo>
                <a:lnTo>
                  <a:pt x="6350" y="901700"/>
                </a:lnTo>
                <a:lnTo>
                  <a:pt x="0" y="901700"/>
                </a:lnTo>
                <a:lnTo>
                  <a:pt x="0" y="946150"/>
                </a:lnTo>
                <a:lnTo>
                  <a:pt x="6350" y="946150"/>
                </a:lnTo>
                <a:close/>
              </a:path>
              <a:path w="2857500" h="1447800">
                <a:moveTo>
                  <a:pt x="6350" y="889000"/>
                </a:moveTo>
                <a:lnTo>
                  <a:pt x="6350" y="844550"/>
                </a:lnTo>
                <a:lnTo>
                  <a:pt x="0" y="844550"/>
                </a:lnTo>
                <a:lnTo>
                  <a:pt x="0" y="889000"/>
                </a:lnTo>
                <a:lnTo>
                  <a:pt x="6350" y="889000"/>
                </a:lnTo>
                <a:close/>
              </a:path>
              <a:path w="2857500" h="1447800">
                <a:moveTo>
                  <a:pt x="6350" y="831850"/>
                </a:moveTo>
                <a:lnTo>
                  <a:pt x="6350" y="793750"/>
                </a:lnTo>
                <a:lnTo>
                  <a:pt x="0" y="793750"/>
                </a:lnTo>
                <a:lnTo>
                  <a:pt x="0" y="831850"/>
                </a:lnTo>
                <a:lnTo>
                  <a:pt x="6350" y="831850"/>
                </a:lnTo>
                <a:close/>
              </a:path>
              <a:path w="2857500" h="1447800">
                <a:moveTo>
                  <a:pt x="6350" y="774700"/>
                </a:moveTo>
                <a:lnTo>
                  <a:pt x="6350" y="736600"/>
                </a:lnTo>
                <a:lnTo>
                  <a:pt x="0" y="736600"/>
                </a:lnTo>
                <a:lnTo>
                  <a:pt x="0" y="774700"/>
                </a:lnTo>
                <a:lnTo>
                  <a:pt x="6350" y="774700"/>
                </a:lnTo>
                <a:close/>
              </a:path>
              <a:path w="2857500" h="1447800">
                <a:moveTo>
                  <a:pt x="6350" y="717550"/>
                </a:moveTo>
                <a:lnTo>
                  <a:pt x="6350" y="679450"/>
                </a:lnTo>
                <a:lnTo>
                  <a:pt x="0" y="679450"/>
                </a:lnTo>
                <a:lnTo>
                  <a:pt x="0" y="717550"/>
                </a:lnTo>
                <a:lnTo>
                  <a:pt x="6350" y="717550"/>
                </a:lnTo>
                <a:close/>
              </a:path>
              <a:path w="2857500" h="1447800">
                <a:moveTo>
                  <a:pt x="6350" y="666750"/>
                </a:moveTo>
                <a:lnTo>
                  <a:pt x="6350" y="622300"/>
                </a:lnTo>
                <a:lnTo>
                  <a:pt x="0" y="622300"/>
                </a:lnTo>
                <a:lnTo>
                  <a:pt x="0" y="666750"/>
                </a:lnTo>
                <a:lnTo>
                  <a:pt x="6350" y="666750"/>
                </a:lnTo>
                <a:close/>
              </a:path>
              <a:path w="2857500" h="1447800">
                <a:moveTo>
                  <a:pt x="6350" y="609600"/>
                </a:moveTo>
                <a:lnTo>
                  <a:pt x="6350" y="565150"/>
                </a:lnTo>
                <a:lnTo>
                  <a:pt x="0" y="565150"/>
                </a:lnTo>
                <a:lnTo>
                  <a:pt x="0" y="609600"/>
                </a:lnTo>
                <a:lnTo>
                  <a:pt x="6350" y="609600"/>
                </a:lnTo>
                <a:close/>
              </a:path>
              <a:path w="2857500" h="1447800">
                <a:moveTo>
                  <a:pt x="6350" y="552450"/>
                </a:moveTo>
                <a:lnTo>
                  <a:pt x="6350" y="508000"/>
                </a:lnTo>
                <a:lnTo>
                  <a:pt x="0" y="508000"/>
                </a:lnTo>
                <a:lnTo>
                  <a:pt x="0" y="552450"/>
                </a:lnTo>
                <a:lnTo>
                  <a:pt x="6350" y="552450"/>
                </a:lnTo>
                <a:close/>
              </a:path>
              <a:path w="2857500" h="1447800">
                <a:moveTo>
                  <a:pt x="6350" y="495300"/>
                </a:moveTo>
                <a:lnTo>
                  <a:pt x="6350" y="457200"/>
                </a:lnTo>
                <a:lnTo>
                  <a:pt x="0" y="457200"/>
                </a:lnTo>
                <a:lnTo>
                  <a:pt x="0" y="495300"/>
                </a:lnTo>
                <a:lnTo>
                  <a:pt x="6350" y="495300"/>
                </a:lnTo>
                <a:close/>
              </a:path>
              <a:path w="2857500" h="1447800">
                <a:moveTo>
                  <a:pt x="6350" y="438150"/>
                </a:moveTo>
                <a:lnTo>
                  <a:pt x="6350" y="400050"/>
                </a:lnTo>
                <a:lnTo>
                  <a:pt x="0" y="400050"/>
                </a:lnTo>
                <a:lnTo>
                  <a:pt x="0" y="438150"/>
                </a:lnTo>
                <a:lnTo>
                  <a:pt x="6350" y="438150"/>
                </a:lnTo>
                <a:close/>
              </a:path>
              <a:path w="2857500" h="1447800">
                <a:moveTo>
                  <a:pt x="6350" y="387350"/>
                </a:moveTo>
                <a:lnTo>
                  <a:pt x="6350" y="342900"/>
                </a:lnTo>
                <a:lnTo>
                  <a:pt x="0" y="342900"/>
                </a:lnTo>
                <a:lnTo>
                  <a:pt x="0" y="387350"/>
                </a:lnTo>
                <a:lnTo>
                  <a:pt x="6350" y="387350"/>
                </a:lnTo>
                <a:close/>
              </a:path>
              <a:path w="2857500" h="1447800">
                <a:moveTo>
                  <a:pt x="6350" y="330200"/>
                </a:moveTo>
                <a:lnTo>
                  <a:pt x="6350" y="285750"/>
                </a:lnTo>
                <a:lnTo>
                  <a:pt x="0" y="285750"/>
                </a:lnTo>
                <a:lnTo>
                  <a:pt x="0" y="330200"/>
                </a:lnTo>
                <a:lnTo>
                  <a:pt x="6350" y="330200"/>
                </a:lnTo>
                <a:close/>
              </a:path>
              <a:path w="2857500" h="1447800">
                <a:moveTo>
                  <a:pt x="6350" y="273050"/>
                </a:moveTo>
                <a:lnTo>
                  <a:pt x="6350" y="228600"/>
                </a:lnTo>
                <a:lnTo>
                  <a:pt x="0" y="228600"/>
                </a:lnTo>
                <a:lnTo>
                  <a:pt x="0" y="273050"/>
                </a:lnTo>
                <a:lnTo>
                  <a:pt x="6350" y="273050"/>
                </a:lnTo>
                <a:close/>
              </a:path>
              <a:path w="2857500" h="1447800">
                <a:moveTo>
                  <a:pt x="6350" y="215900"/>
                </a:moveTo>
                <a:lnTo>
                  <a:pt x="6350" y="177800"/>
                </a:lnTo>
                <a:lnTo>
                  <a:pt x="0" y="177800"/>
                </a:lnTo>
                <a:lnTo>
                  <a:pt x="0" y="215900"/>
                </a:lnTo>
                <a:lnTo>
                  <a:pt x="6350" y="215900"/>
                </a:lnTo>
                <a:close/>
              </a:path>
              <a:path w="2857500" h="1447800">
                <a:moveTo>
                  <a:pt x="6350" y="158750"/>
                </a:moveTo>
                <a:lnTo>
                  <a:pt x="6350" y="120650"/>
                </a:lnTo>
                <a:lnTo>
                  <a:pt x="0" y="120650"/>
                </a:lnTo>
                <a:lnTo>
                  <a:pt x="0" y="158750"/>
                </a:lnTo>
                <a:lnTo>
                  <a:pt x="6350" y="158750"/>
                </a:lnTo>
                <a:close/>
              </a:path>
              <a:path w="2857500" h="1447800">
                <a:moveTo>
                  <a:pt x="6350" y="107950"/>
                </a:moveTo>
                <a:lnTo>
                  <a:pt x="6350" y="63500"/>
                </a:lnTo>
                <a:lnTo>
                  <a:pt x="0" y="63500"/>
                </a:lnTo>
                <a:lnTo>
                  <a:pt x="0" y="107950"/>
                </a:lnTo>
                <a:lnTo>
                  <a:pt x="6350" y="107950"/>
                </a:lnTo>
                <a:close/>
              </a:path>
              <a:path w="2857500" h="1447800">
                <a:moveTo>
                  <a:pt x="6350" y="50800"/>
                </a:moveTo>
                <a:lnTo>
                  <a:pt x="6350" y="0"/>
                </a:lnTo>
                <a:lnTo>
                  <a:pt x="0" y="0"/>
                </a:lnTo>
                <a:lnTo>
                  <a:pt x="0" y="50800"/>
                </a:lnTo>
                <a:lnTo>
                  <a:pt x="6350" y="50800"/>
                </a:lnTo>
                <a:close/>
              </a:path>
              <a:path w="2857500" h="1447800">
                <a:moveTo>
                  <a:pt x="63500" y="6350"/>
                </a:moveTo>
                <a:lnTo>
                  <a:pt x="63500" y="0"/>
                </a:lnTo>
                <a:lnTo>
                  <a:pt x="25400" y="0"/>
                </a:lnTo>
                <a:lnTo>
                  <a:pt x="25400" y="6350"/>
                </a:lnTo>
                <a:lnTo>
                  <a:pt x="63500" y="6350"/>
                </a:lnTo>
                <a:close/>
              </a:path>
              <a:path w="2857500" h="1447800">
                <a:moveTo>
                  <a:pt x="120650" y="6350"/>
                </a:moveTo>
                <a:lnTo>
                  <a:pt x="120650" y="0"/>
                </a:lnTo>
                <a:lnTo>
                  <a:pt x="76200" y="0"/>
                </a:lnTo>
                <a:lnTo>
                  <a:pt x="76200" y="6350"/>
                </a:lnTo>
                <a:lnTo>
                  <a:pt x="120650" y="6350"/>
                </a:lnTo>
                <a:close/>
              </a:path>
              <a:path w="2857500" h="1447800">
                <a:moveTo>
                  <a:pt x="177800" y="6350"/>
                </a:moveTo>
                <a:lnTo>
                  <a:pt x="177800" y="0"/>
                </a:lnTo>
                <a:lnTo>
                  <a:pt x="133350" y="0"/>
                </a:lnTo>
                <a:lnTo>
                  <a:pt x="133350" y="6350"/>
                </a:lnTo>
                <a:lnTo>
                  <a:pt x="177800" y="6350"/>
                </a:lnTo>
                <a:close/>
              </a:path>
              <a:path w="2857500" h="1447800">
                <a:moveTo>
                  <a:pt x="234950" y="6350"/>
                </a:moveTo>
                <a:lnTo>
                  <a:pt x="234950" y="0"/>
                </a:lnTo>
                <a:lnTo>
                  <a:pt x="190500" y="0"/>
                </a:lnTo>
                <a:lnTo>
                  <a:pt x="190500" y="6350"/>
                </a:lnTo>
                <a:lnTo>
                  <a:pt x="234950" y="6350"/>
                </a:lnTo>
                <a:close/>
              </a:path>
              <a:path w="2857500" h="1447800">
                <a:moveTo>
                  <a:pt x="285750" y="6350"/>
                </a:moveTo>
                <a:lnTo>
                  <a:pt x="285750" y="0"/>
                </a:lnTo>
                <a:lnTo>
                  <a:pt x="247650" y="0"/>
                </a:lnTo>
                <a:lnTo>
                  <a:pt x="247650" y="6350"/>
                </a:lnTo>
                <a:lnTo>
                  <a:pt x="285750" y="6350"/>
                </a:lnTo>
                <a:close/>
              </a:path>
              <a:path w="2857500" h="1447800">
                <a:moveTo>
                  <a:pt x="342900" y="6350"/>
                </a:moveTo>
                <a:lnTo>
                  <a:pt x="342900" y="0"/>
                </a:lnTo>
                <a:lnTo>
                  <a:pt x="304800" y="0"/>
                </a:lnTo>
                <a:lnTo>
                  <a:pt x="304800" y="6350"/>
                </a:lnTo>
                <a:lnTo>
                  <a:pt x="342900" y="6350"/>
                </a:lnTo>
                <a:close/>
              </a:path>
              <a:path w="2857500" h="1447800">
                <a:moveTo>
                  <a:pt x="400050" y="6350"/>
                </a:moveTo>
                <a:lnTo>
                  <a:pt x="400050" y="0"/>
                </a:lnTo>
                <a:lnTo>
                  <a:pt x="361950" y="0"/>
                </a:lnTo>
                <a:lnTo>
                  <a:pt x="361950" y="6350"/>
                </a:lnTo>
                <a:lnTo>
                  <a:pt x="400050" y="6350"/>
                </a:lnTo>
                <a:close/>
              </a:path>
              <a:path w="2857500" h="1447800">
                <a:moveTo>
                  <a:pt x="457200" y="6350"/>
                </a:moveTo>
                <a:lnTo>
                  <a:pt x="457200" y="0"/>
                </a:lnTo>
                <a:lnTo>
                  <a:pt x="412750" y="0"/>
                </a:lnTo>
                <a:lnTo>
                  <a:pt x="412750" y="6350"/>
                </a:lnTo>
                <a:lnTo>
                  <a:pt x="457200" y="6350"/>
                </a:lnTo>
                <a:close/>
              </a:path>
              <a:path w="2857500" h="1447800">
                <a:moveTo>
                  <a:pt x="514350" y="6350"/>
                </a:moveTo>
                <a:lnTo>
                  <a:pt x="514350" y="0"/>
                </a:lnTo>
                <a:lnTo>
                  <a:pt x="469900" y="0"/>
                </a:lnTo>
                <a:lnTo>
                  <a:pt x="469900" y="6350"/>
                </a:lnTo>
                <a:lnTo>
                  <a:pt x="514350" y="6350"/>
                </a:lnTo>
                <a:close/>
              </a:path>
              <a:path w="2857500" h="1447800">
                <a:moveTo>
                  <a:pt x="571500" y="6350"/>
                </a:moveTo>
                <a:lnTo>
                  <a:pt x="571500" y="0"/>
                </a:lnTo>
                <a:lnTo>
                  <a:pt x="527050" y="0"/>
                </a:lnTo>
                <a:lnTo>
                  <a:pt x="527050" y="6350"/>
                </a:lnTo>
                <a:lnTo>
                  <a:pt x="571500" y="6350"/>
                </a:lnTo>
                <a:close/>
              </a:path>
              <a:path w="2857500" h="1447800">
                <a:moveTo>
                  <a:pt x="622300" y="6350"/>
                </a:moveTo>
                <a:lnTo>
                  <a:pt x="622300" y="0"/>
                </a:lnTo>
                <a:lnTo>
                  <a:pt x="584200" y="0"/>
                </a:lnTo>
                <a:lnTo>
                  <a:pt x="584200" y="6350"/>
                </a:lnTo>
                <a:lnTo>
                  <a:pt x="622300" y="6350"/>
                </a:lnTo>
                <a:close/>
              </a:path>
              <a:path w="2857500" h="1447800">
                <a:moveTo>
                  <a:pt x="679450" y="6350"/>
                </a:moveTo>
                <a:lnTo>
                  <a:pt x="679450" y="0"/>
                </a:lnTo>
                <a:lnTo>
                  <a:pt x="641350" y="0"/>
                </a:lnTo>
                <a:lnTo>
                  <a:pt x="641350" y="6350"/>
                </a:lnTo>
                <a:lnTo>
                  <a:pt x="679450" y="6350"/>
                </a:lnTo>
                <a:close/>
              </a:path>
              <a:path w="2857500" h="1447800">
                <a:moveTo>
                  <a:pt x="736600" y="6350"/>
                </a:moveTo>
                <a:lnTo>
                  <a:pt x="736600" y="0"/>
                </a:lnTo>
                <a:lnTo>
                  <a:pt x="692150" y="0"/>
                </a:lnTo>
                <a:lnTo>
                  <a:pt x="692150" y="6350"/>
                </a:lnTo>
                <a:lnTo>
                  <a:pt x="736600" y="6350"/>
                </a:lnTo>
                <a:close/>
              </a:path>
              <a:path w="2857500" h="1447800">
                <a:moveTo>
                  <a:pt x="793750" y="6350"/>
                </a:moveTo>
                <a:lnTo>
                  <a:pt x="793750" y="0"/>
                </a:lnTo>
                <a:lnTo>
                  <a:pt x="749300" y="0"/>
                </a:lnTo>
                <a:lnTo>
                  <a:pt x="749300" y="6350"/>
                </a:lnTo>
                <a:lnTo>
                  <a:pt x="793750" y="6350"/>
                </a:lnTo>
                <a:close/>
              </a:path>
              <a:path w="2857500" h="1447800">
                <a:moveTo>
                  <a:pt x="850900" y="6350"/>
                </a:moveTo>
                <a:lnTo>
                  <a:pt x="850900" y="0"/>
                </a:lnTo>
                <a:lnTo>
                  <a:pt x="806450" y="0"/>
                </a:lnTo>
                <a:lnTo>
                  <a:pt x="806450" y="6350"/>
                </a:lnTo>
                <a:lnTo>
                  <a:pt x="850900" y="6350"/>
                </a:lnTo>
                <a:close/>
              </a:path>
              <a:path w="2857500" h="1447800">
                <a:moveTo>
                  <a:pt x="901700" y="6350"/>
                </a:moveTo>
                <a:lnTo>
                  <a:pt x="901700" y="0"/>
                </a:lnTo>
                <a:lnTo>
                  <a:pt x="863600" y="0"/>
                </a:lnTo>
                <a:lnTo>
                  <a:pt x="863600" y="6350"/>
                </a:lnTo>
                <a:lnTo>
                  <a:pt x="901700" y="6350"/>
                </a:lnTo>
                <a:close/>
              </a:path>
              <a:path w="2857500" h="1447800">
                <a:moveTo>
                  <a:pt x="958850" y="6350"/>
                </a:moveTo>
                <a:lnTo>
                  <a:pt x="958850" y="0"/>
                </a:lnTo>
                <a:lnTo>
                  <a:pt x="920750" y="0"/>
                </a:lnTo>
                <a:lnTo>
                  <a:pt x="920750" y="6350"/>
                </a:lnTo>
                <a:lnTo>
                  <a:pt x="958850" y="6350"/>
                </a:lnTo>
                <a:close/>
              </a:path>
              <a:path w="2857500" h="1447800">
                <a:moveTo>
                  <a:pt x="1016000" y="6350"/>
                </a:moveTo>
                <a:lnTo>
                  <a:pt x="1016000" y="0"/>
                </a:lnTo>
                <a:lnTo>
                  <a:pt x="971550" y="0"/>
                </a:lnTo>
                <a:lnTo>
                  <a:pt x="971550" y="6350"/>
                </a:lnTo>
                <a:lnTo>
                  <a:pt x="1016000" y="6350"/>
                </a:lnTo>
                <a:close/>
              </a:path>
              <a:path w="2857500" h="1447800">
                <a:moveTo>
                  <a:pt x="1073150" y="6350"/>
                </a:moveTo>
                <a:lnTo>
                  <a:pt x="1073150" y="0"/>
                </a:lnTo>
                <a:lnTo>
                  <a:pt x="1028700" y="0"/>
                </a:lnTo>
                <a:lnTo>
                  <a:pt x="1028700" y="6350"/>
                </a:lnTo>
                <a:lnTo>
                  <a:pt x="1073150" y="6350"/>
                </a:lnTo>
                <a:close/>
              </a:path>
              <a:path w="2857500" h="1447800">
                <a:moveTo>
                  <a:pt x="1130300" y="6350"/>
                </a:moveTo>
                <a:lnTo>
                  <a:pt x="1130300" y="0"/>
                </a:lnTo>
                <a:lnTo>
                  <a:pt x="1085850" y="0"/>
                </a:lnTo>
                <a:lnTo>
                  <a:pt x="1085850" y="6350"/>
                </a:lnTo>
                <a:lnTo>
                  <a:pt x="1130300" y="6350"/>
                </a:lnTo>
                <a:close/>
              </a:path>
              <a:path w="2857500" h="1447800">
                <a:moveTo>
                  <a:pt x="1187450" y="6350"/>
                </a:moveTo>
                <a:lnTo>
                  <a:pt x="1187450" y="0"/>
                </a:lnTo>
                <a:lnTo>
                  <a:pt x="1143000" y="0"/>
                </a:lnTo>
                <a:lnTo>
                  <a:pt x="1143000" y="6350"/>
                </a:lnTo>
                <a:lnTo>
                  <a:pt x="1187450" y="6350"/>
                </a:lnTo>
                <a:close/>
              </a:path>
              <a:path w="2857500" h="1447800">
                <a:moveTo>
                  <a:pt x="1238250" y="6350"/>
                </a:moveTo>
                <a:lnTo>
                  <a:pt x="1238250" y="0"/>
                </a:lnTo>
                <a:lnTo>
                  <a:pt x="1200150" y="0"/>
                </a:lnTo>
                <a:lnTo>
                  <a:pt x="1200150" y="6350"/>
                </a:lnTo>
                <a:lnTo>
                  <a:pt x="1238250" y="6350"/>
                </a:lnTo>
                <a:close/>
              </a:path>
              <a:path w="2857500" h="1447800">
                <a:moveTo>
                  <a:pt x="1295400" y="6350"/>
                </a:moveTo>
                <a:lnTo>
                  <a:pt x="1295400" y="0"/>
                </a:lnTo>
                <a:lnTo>
                  <a:pt x="1257300" y="0"/>
                </a:lnTo>
                <a:lnTo>
                  <a:pt x="1257300" y="6350"/>
                </a:lnTo>
                <a:lnTo>
                  <a:pt x="1295400" y="6350"/>
                </a:lnTo>
                <a:close/>
              </a:path>
              <a:path w="2857500" h="1447800">
                <a:moveTo>
                  <a:pt x="1352550" y="6350"/>
                </a:moveTo>
                <a:lnTo>
                  <a:pt x="1352550" y="0"/>
                </a:lnTo>
                <a:lnTo>
                  <a:pt x="1308100" y="0"/>
                </a:lnTo>
                <a:lnTo>
                  <a:pt x="1308100" y="6350"/>
                </a:lnTo>
                <a:lnTo>
                  <a:pt x="1352550" y="6350"/>
                </a:lnTo>
                <a:close/>
              </a:path>
              <a:path w="2857500" h="1447800">
                <a:moveTo>
                  <a:pt x="1409700" y="6350"/>
                </a:moveTo>
                <a:lnTo>
                  <a:pt x="1409700" y="0"/>
                </a:lnTo>
                <a:lnTo>
                  <a:pt x="1365250" y="0"/>
                </a:lnTo>
                <a:lnTo>
                  <a:pt x="1365250" y="6350"/>
                </a:lnTo>
                <a:lnTo>
                  <a:pt x="1409700" y="6350"/>
                </a:lnTo>
                <a:close/>
              </a:path>
              <a:path w="2857500" h="1447800">
                <a:moveTo>
                  <a:pt x="1466850" y="6350"/>
                </a:moveTo>
                <a:lnTo>
                  <a:pt x="1466850" y="0"/>
                </a:lnTo>
                <a:lnTo>
                  <a:pt x="1422400" y="0"/>
                </a:lnTo>
                <a:lnTo>
                  <a:pt x="1422400" y="6350"/>
                </a:lnTo>
                <a:lnTo>
                  <a:pt x="1466850" y="6350"/>
                </a:lnTo>
                <a:close/>
              </a:path>
              <a:path w="2857500" h="1447800">
                <a:moveTo>
                  <a:pt x="1517650" y="6350"/>
                </a:moveTo>
                <a:lnTo>
                  <a:pt x="1517650" y="0"/>
                </a:lnTo>
                <a:lnTo>
                  <a:pt x="1479550" y="0"/>
                </a:lnTo>
                <a:lnTo>
                  <a:pt x="1479550" y="6350"/>
                </a:lnTo>
                <a:lnTo>
                  <a:pt x="1517650" y="6350"/>
                </a:lnTo>
                <a:close/>
              </a:path>
              <a:path w="2857500" h="1447800">
                <a:moveTo>
                  <a:pt x="1574800" y="6350"/>
                </a:moveTo>
                <a:lnTo>
                  <a:pt x="1574800" y="0"/>
                </a:lnTo>
                <a:lnTo>
                  <a:pt x="1536700" y="0"/>
                </a:lnTo>
                <a:lnTo>
                  <a:pt x="1536700" y="6350"/>
                </a:lnTo>
                <a:lnTo>
                  <a:pt x="1574800" y="6350"/>
                </a:lnTo>
                <a:close/>
              </a:path>
              <a:path w="2857500" h="1447800">
                <a:moveTo>
                  <a:pt x="1631950" y="6350"/>
                </a:moveTo>
                <a:lnTo>
                  <a:pt x="1631950" y="0"/>
                </a:lnTo>
                <a:lnTo>
                  <a:pt x="1587500" y="0"/>
                </a:lnTo>
                <a:lnTo>
                  <a:pt x="1587500" y="6350"/>
                </a:lnTo>
                <a:lnTo>
                  <a:pt x="1631950" y="6350"/>
                </a:lnTo>
                <a:close/>
              </a:path>
              <a:path w="2857500" h="1447800">
                <a:moveTo>
                  <a:pt x="1689100" y="6350"/>
                </a:moveTo>
                <a:lnTo>
                  <a:pt x="1689100" y="0"/>
                </a:lnTo>
                <a:lnTo>
                  <a:pt x="1644650" y="0"/>
                </a:lnTo>
                <a:lnTo>
                  <a:pt x="1644650" y="6350"/>
                </a:lnTo>
                <a:lnTo>
                  <a:pt x="1689100" y="6350"/>
                </a:lnTo>
                <a:close/>
              </a:path>
              <a:path w="2857500" h="1447800">
                <a:moveTo>
                  <a:pt x="1746250" y="6350"/>
                </a:moveTo>
                <a:lnTo>
                  <a:pt x="1746250" y="0"/>
                </a:lnTo>
                <a:lnTo>
                  <a:pt x="1701800" y="0"/>
                </a:lnTo>
                <a:lnTo>
                  <a:pt x="1701800" y="6350"/>
                </a:lnTo>
                <a:lnTo>
                  <a:pt x="1746250" y="6350"/>
                </a:lnTo>
                <a:close/>
              </a:path>
              <a:path w="2857500" h="1447800">
                <a:moveTo>
                  <a:pt x="1797050" y="6350"/>
                </a:moveTo>
                <a:lnTo>
                  <a:pt x="1797050" y="0"/>
                </a:lnTo>
                <a:lnTo>
                  <a:pt x="1758950" y="0"/>
                </a:lnTo>
                <a:lnTo>
                  <a:pt x="1758950" y="6350"/>
                </a:lnTo>
                <a:lnTo>
                  <a:pt x="1797050" y="6350"/>
                </a:lnTo>
                <a:close/>
              </a:path>
              <a:path w="2857500" h="1447800">
                <a:moveTo>
                  <a:pt x="1854200" y="6350"/>
                </a:moveTo>
                <a:lnTo>
                  <a:pt x="1854200" y="0"/>
                </a:lnTo>
                <a:lnTo>
                  <a:pt x="1816100" y="0"/>
                </a:lnTo>
                <a:lnTo>
                  <a:pt x="1816100" y="6350"/>
                </a:lnTo>
                <a:lnTo>
                  <a:pt x="1854200" y="6350"/>
                </a:lnTo>
                <a:close/>
              </a:path>
              <a:path w="2857500" h="1447800">
                <a:moveTo>
                  <a:pt x="1911350" y="6350"/>
                </a:moveTo>
                <a:lnTo>
                  <a:pt x="1911350" y="0"/>
                </a:lnTo>
                <a:lnTo>
                  <a:pt x="1873250" y="0"/>
                </a:lnTo>
                <a:lnTo>
                  <a:pt x="1873250" y="6350"/>
                </a:lnTo>
                <a:lnTo>
                  <a:pt x="1911350" y="6350"/>
                </a:lnTo>
                <a:close/>
              </a:path>
              <a:path w="2857500" h="1447800">
                <a:moveTo>
                  <a:pt x="1968500" y="6350"/>
                </a:moveTo>
                <a:lnTo>
                  <a:pt x="1968500" y="0"/>
                </a:lnTo>
                <a:lnTo>
                  <a:pt x="1924050" y="0"/>
                </a:lnTo>
                <a:lnTo>
                  <a:pt x="1924050" y="6350"/>
                </a:lnTo>
                <a:lnTo>
                  <a:pt x="1968500" y="6350"/>
                </a:lnTo>
                <a:close/>
              </a:path>
              <a:path w="2857500" h="1447800">
                <a:moveTo>
                  <a:pt x="2025650" y="6350"/>
                </a:moveTo>
                <a:lnTo>
                  <a:pt x="2025650" y="0"/>
                </a:lnTo>
                <a:lnTo>
                  <a:pt x="1981200" y="0"/>
                </a:lnTo>
                <a:lnTo>
                  <a:pt x="1981200" y="6350"/>
                </a:lnTo>
                <a:lnTo>
                  <a:pt x="2025650" y="6350"/>
                </a:lnTo>
                <a:close/>
              </a:path>
              <a:path w="2857500" h="1447800">
                <a:moveTo>
                  <a:pt x="2082800" y="6350"/>
                </a:moveTo>
                <a:lnTo>
                  <a:pt x="2082800" y="0"/>
                </a:lnTo>
                <a:lnTo>
                  <a:pt x="2038350" y="0"/>
                </a:lnTo>
                <a:lnTo>
                  <a:pt x="2038350" y="6350"/>
                </a:lnTo>
                <a:lnTo>
                  <a:pt x="2082800" y="6350"/>
                </a:lnTo>
                <a:close/>
              </a:path>
              <a:path w="2857500" h="1447800">
                <a:moveTo>
                  <a:pt x="2133600" y="6350"/>
                </a:moveTo>
                <a:lnTo>
                  <a:pt x="2133600" y="0"/>
                </a:lnTo>
                <a:lnTo>
                  <a:pt x="2095500" y="0"/>
                </a:lnTo>
                <a:lnTo>
                  <a:pt x="2095500" y="6350"/>
                </a:lnTo>
                <a:lnTo>
                  <a:pt x="2133600" y="6350"/>
                </a:lnTo>
                <a:close/>
              </a:path>
              <a:path w="2857500" h="1447800">
                <a:moveTo>
                  <a:pt x="2190750" y="6350"/>
                </a:moveTo>
                <a:lnTo>
                  <a:pt x="2190750" y="0"/>
                </a:lnTo>
                <a:lnTo>
                  <a:pt x="2152650" y="0"/>
                </a:lnTo>
                <a:lnTo>
                  <a:pt x="2152650" y="6350"/>
                </a:lnTo>
                <a:lnTo>
                  <a:pt x="2190750" y="6350"/>
                </a:lnTo>
                <a:close/>
              </a:path>
              <a:path w="2857500" h="1447800">
                <a:moveTo>
                  <a:pt x="2247900" y="6350"/>
                </a:moveTo>
                <a:lnTo>
                  <a:pt x="2247900" y="0"/>
                </a:lnTo>
                <a:lnTo>
                  <a:pt x="2203450" y="0"/>
                </a:lnTo>
                <a:lnTo>
                  <a:pt x="2203450" y="6350"/>
                </a:lnTo>
                <a:lnTo>
                  <a:pt x="2247900" y="6350"/>
                </a:lnTo>
                <a:close/>
              </a:path>
              <a:path w="2857500" h="1447800">
                <a:moveTo>
                  <a:pt x="2305050" y="6350"/>
                </a:moveTo>
                <a:lnTo>
                  <a:pt x="2305050" y="0"/>
                </a:lnTo>
                <a:lnTo>
                  <a:pt x="2260600" y="0"/>
                </a:lnTo>
                <a:lnTo>
                  <a:pt x="2260600" y="6350"/>
                </a:lnTo>
                <a:lnTo>
                  <a:pt x="2305050" y="6350"/>
                </a:lnTo>
                <a:close/>
              </a:path>
              <a:path w="2857500" h="1447800">
                <a:moveTo>
                  <a:pt x="2362200" y="6350"/>
                </a:moveTo>
                <a:lnTo>
                  <a:pt x="2362200" y="0"/>
                </a:lnTo>
                <a:lnTo>
                  <a:pt x="2317750" y="0"/>
                </a:lnTo>
                <a:lnTo>
                  <a:pt x="2317750" y="6350"/>
                </a:lnTo>
                <a:lnTo>
                  <a:pt x="2362200" y="6350"/>
                </a:lnTo>
                <a:close/>
              </a:path>
              <a:path w="2857500" h="1447800">
                <a:moveTo>
                  <a:pt x="2413000" y="6350"/>
                </a:moveTo>
                <a:lnTo>
                  <a:pt x="2413000" y="0"/>
                </a:lnTo>
                <a:lnTo>
                  <a:pt x="2374900" y="0"/>
                </a:lnTo>
                <a:lnTo>
                  <a:pt x="2374900" y="6350"/>
                </a:lnTo>
                <a:lnTo>
                  <a:pt x="2413000" y="6350"/>
                </a:lnTo>
                <a:close/>
              </a:path>
              <a:path w="2857500" h="1447800">
                <a:moveTo>
                  <a:pt x="2470150" y="6350"/>
                </a:moveTo>
                <a:lnTo>
                  <a:pt x="2470150" y="0"/>
                </a:lnTo>
                <a:lnTo>
                  <a:pt x="2432050" y="0"/>
                </a:lnTo>
                <a:lnTo>
                  <a:pt x="2432050" y="6350"/>
                </a:lnTo>
                <a:lnTo>
                  <a:pt x="2470150" y="6350"/>
                </a:lnTo>
                <a:close/>
              </a:path>
              <a:path w="2857500" h="1447800">
                <a:moveTo>
                  <a:pt x="2527300" y="6350"/>
                </a:moveTo>
                <a:lnTo>
                  <a:pt x="2527300" y="0"/>
                </a:lnTo>
                <a:lnTo>
                  <a:pt x="2482850" y="0"/>
                </a:lnTo>
                <a:lnTo>
                  <a:pt x="2482850" y="6350"/>
                </a:lnTo>
                <a:lnTo>
                  <a:pt x="2527300" y="6350"/>
                </a:lnTo>
                <a:close/>
              </a:path>
              <a:path w="2857500" h="1447800">
                <a:moveTo>
                  <a:pt x="2584450" y="6350"/>
                </a:moveTo>
                <a:lnTo>
                  <a:pt x="2584450" y="0"/>
                </a:lnTo>
                <a:lnTo>
                  <a:pt x="2540000" y="0"/>
                </a:lnTo>
                <a:lnTo>
                  <a:pt x="2540000" y="6350"/>
                </a:lnTo>
                <a:lnTo>
                  <a:pt x="2584450" y="6350"/>
                </a:lnTo>
                <a:close/>
              </a:path>
              <a:path w="2857500" h="1447800">
                <a:moveTo>
                  <a:pt x="2641600" y="6350"/>
                </a:moveTo>
                <a:lnTo>
                  <a:pt x="2641600" y="0"/>
                </a:lnTo>
                <a:lnTo>
                  <a:pt x="2597150" y="0"/>
                </a:lnTo>
                <a:lnTo>
                  <a:pt x="2597150" y="6350"/>
                </a:lnTo>
                <a:lnTo>
                  <a:pt x="2641600" y="6350"/>
                </a:lnTo>
                <a:close/>
              </a:path>
              <a:path w="2857500" h="1447800">
                <a:moveTo>
                  <a:pt x="2698750" y="6350"/>
                </a:moveTo>
                <a:lnTo>
                  <a:pt x="2698750" y="0"/>
                </a:lnTo>
                <a:lnTo>
                  <a:pt x="2654300" y="0"/>
                </a:lnTo>
                <a:lnTo>
                  <a:pt x="2654300" y="6350"/>
                </a:lnTo>
                <a:lnTo>
                  <a:pt x="2698750" y="6350"/>
                </a:lnTo>
                <a:close/>
              </a:path>
              <a:path w="2857500" h="1447800">
                <a:moveTo>
                  <a:pt x="2749550" y="6350"/>
                </a:moveTo>
                <a:lnTo>
                  <a:pt x="2749550" y="0"/>
                </a:lnTo>
                <a:lnTo>
                  <a:pt x="2711450" y="0"/>
                </a:lnTo>
                <a:lnTo>
                  <a:pt x="2711450" y="6350"/>
                </a:lnTo>
                <a:lnTo>
                  <a:pt x="2749550" y="6350"/>
                </a:lnTo>
                <a:close/>
              </a:path>
              <a:path w="2857500" h="1447800">
                <a:moveTo>
                  <a:pt x="2806700" y="6350"/>
                </a:moveTo>
                <a:lnTo>
                  <a:pt x="2806700" y="0"/>
                </a:lnTo>
                <a:lnTo>
                  <a:pt x="2768600" y="0"/>
                </a:lnTo>
                <a:lnTo>
                  <a:pt x="2768600" y="6350"/>
                </a:lnTo>
                <a:lnTo>
                  <a:pt x="2806700" y="6350"/>
                </a:lnTo>
                <a:close/>
              </a:path>
              <a:path w="2857500" h="1447800">
                <a:moveTo>
                  <a:pt x="2857500" y="6350"/>
                </a:moveTo>
                <a:lnTo>
                  <a:pt x="2857500" y="0"/>
                </a:lnTo>
                <a:lnTo>
                  <a:pt x="2819400" y="0"/>
                </a:lnTo>
                <a:lnTo>
                  <a:pt x="2819400" y="6350"/>
                </a:lnTo>
                <a:lnTo>
                  <a:pt x="2857500" y="6350"/>
                </a:lnTo>
                <a:close/>
              </a:path>
              <a:path w="2857500" h="1447800">
                <a:moveTo>
                  <a:pt x="2857500" y="19050"/>
                </a:moveTo>
                <a:lnTo>
                  <a:pt x="2857500" y="6350"/>
                </a:lnTo>
                <a:lnTo>
                  <a:pt x="2851149" y="6350"/>
                </a:lnTo>
                <a:lnTo>
                  <a:pt x="2851149" y="19050"/>
                </a:lnTo>
                <a:lnTo>
                  <a:pt x="2857500" y="19050"/>
                </a:lnTo>
                <a:close/>
              </a:path>
              <a:path w="2857500" h="1447800">
                <a:moveTo>
                  <a:pt x="2857500" y="1447800"/>
                </a:moveTo>
                <a:lnTo>
                  <a:pt x="2857500" y="1435100"/>
                </a:lnTo>
                <a:lnTo>
                  <a:pt x="2851150" y="1435100"/>
                </a:lnTo>
                <a:lnTo>
                  <a:pt x="2851150" y="1447800"/>
                </a:lnTo>
                <a:lnTo>
                  <a:pt x="2857500" y="1447800"/>
                </a:lnTo>
                <a:close/>
              </a:path>
              <a:path w="2857500" h="1447800">
                <a:moveTo>
                  <a:pt x="2857500" y="76200"/>
                </a:moveTo>
                <a:lnTo>
                  <a:pt x="2857500" y="31750"/>
                </a:lnTo>
                <a:lnTo>
                  <a:pt x="2851149" y="31750"/>
                </a:lnTo>
                <a:lnTo>
                  <a:pt x="2851150" y="76200"/>
                </a:lnTo>
                <a:lnTo>
                  <a:pt x="2857500" y="76200"/>
                </a:lnTo>
                <a:close/>
              </a:path>
              <a:path w="2857500" h="1447800">
                <a:moveTo>
                  <a:pt x="2857500" y="133350"/>
                </a:moveTo>
                <a:lnTo>
                  <a:pt x="2857500" y="88900"/>
                </a:lnTo>
                <a:lnTo>
                  <a:pt x="2851150" y="88900"/>
                </a:lnTo>
                <a:lnTo>
                  <a:pt x="2851150" y="133350"/>
                </a:lnTo>
                <a:lnTo>
                  <a:pt x="2857500" y="133350"/>
                </a:lnTo>
                <a:close/>
              </a:path>
              <a:path w="2857500" h="1447800">
                <a:moveTo>
                  <a:pt x="2857500" y="184150"/>
                </a:moveTo>
                <a:lnTo>
                  <a:pt x="2857500" y="146050"/>
                </a:lnTo>
                <a:lnTo>
                  <a:pt x="2851150" y="146050"/>
                </a:lnTo>
                <a:lnTo>
                  <a:pt x="2851150" y="184150"/>
                </a:lnTo>
                <a:lnTo>
                  <a:pt x="2857500" y="184150"/>
                </a:lnTo>
                <a:close/>
              </a:path>
              <a:path w="2857500" h="1447800">
                <a:moveTo>
                  <a:pt x="2857500" y="241300"/>
                </a:moveTo>
                <a:lnTo>
                  <a:pt x="2857500" y="203200"/>
                </a:lnTo>
                <a:lnTo>
                  <a:pt x="2851150" y="203200"/>
                </a:lnTo>
                <a:lnTo>
                  <a:pt x="2851150" y="241300"/>
                </a:lnTo>
                <a:lnTo>
                  <a:pt x="2857500" y="241300"/>
                </a:lnTo>
                <a:close/>
              </a:path>
              <a:path w="2857500" h="1447800">
                <a:moveTo>
                  <a:pt x="2857500" y="298450"/>
                </a:moveTo>
                <a:lnTo>
                  <a:pt x="2857500" y="254000"/>
                </a:lnTo>
                <a:lnTo>
                  <a:pt x="2851150" y="254000"/>
                </a:lnTo>
                <a:lnTo>
                  <a:pt x="2851150" y="298450"/>
                </a:lnTo>
                <a:lnTo>
                  <a:pt x="2857500" y="298450"/>
                </a:lnTo>
                <a:close/>
              </a:path>
              <a:path w="2857500" h="1447800">
                <a:moveTo>
                  <a:pt x="2857500" y="355600"/>
                </a:moveTo>
                <a:lnTo>
                  <a:pt x="2857500" y="311150"/>
                </a:lnTo>
                <a:lnTo>
                  <a:pt x="2851150" y="311150"/>
                </a:lnTo>
                <a:lnTo>
                  <a:pt x="2851150" y="355600"/>
                </a:lnTo>
                <a:lnTo>
                  <a:pt x="2857500" y="355600"/>
                </a:lnTo>
                <a:close/>
              </a:path>
              <a:path w="2857500" h="1447800">
                <a:moveTo>
                  <a:pt x="2857500" y="412750"/>
                </a:moveTo>
                <a:lnTo>
                  <a:pt x="2857500" y="368300"/>
                </a:lnTo>
                <a:lnTo>
                  <a:pt x="2851150" y="368300"/>
                </a:lnTo>
                <a:lnTo>
                  <a:pt x="2851150" y="412750"/>
                </a:lnTo>
                <a:lnTo>
                  <a:pt x="2857500" y="412750"/>
                </a:lnTo>
                <a:close/>
              </a:path>
              <a:path w="2857500" h="1447800">
                <a:moveTo>
                  <a:pt x="2857500" y="469900"/>
                </a:moveTo>
                <a:lnTo>
                  <a:pt x="2857500" y="425450"/>
                </a:lnTo>
                <a:lnTo>
                  <a:pt x="2851150" y="425450"/>
                </a:lnTo>
                <a:lnTo>
                  <a:pt x="2851150" y="469900"/>
                </a:lnTo>
                <a:lnTo>
                  <a:pt x="2857500" y="469900"/>
                </a:lnTo>
                <a:close/>
              </a:path>
              <a:path w="2857500" h="1447800">
                <a:moveTo>
                  <a:pt x="2857500" y="520700"/>
                </a:moveTo>
                <a:lnTo>
                  <a:pt x="2857500" y="482600"/>
                </a:lnTo>
                <a:lnTo>
                  <a:pt x="2851150" y="482600"/>
                </a:lnTo>
                <a:lnTo>
                  <a:pt x="2851150" y="520700"/>
                </a:lnTo>
                <a:lnTo>
                  <a:pt x="2857500" y="520700"/>
                </a:lnTo>
                <a:close/>
              </a:path>
              <a:path w="2857500" h="1447800">
                <a:moveTo>
                  <a:pt x="2857500" y="577850"/>
                </a:moveTo>
                <a:lnTo>
                  <a:pt x="2857500" y="539750"/>
                </a:lnTo>
                <a:lnTo>
                  <a:pt x="2851150" y="539750"/>
                </a:lnTo>
                <a:lnTo>
                  <a:pt x="2851150" y="577850"/>
                </a:lnTo>
                <a:lnTo>
                  <a:pt x="2857500" y="577850"/>
                </a:lnTo>
                <a:close/>
              </a:path>
              <a:path w="2857500" h="1447800">
                <a:moveTo>
                  <a:pt x="2857500" y="635000"/>
                </a:moveTo>
                <a:lnTo>
                  <a:pt x="2857500" y="590550"/>
                </a:lnTo>
                <a:lnTo>
                  <a:pt x="2851150" y="590550"/>
                </a:lnTo>
                <a:lnTo>
                  <a:pt x="2851150" y="635000"/>
                </a:lnTo>
                <a:lnTo>
                  <a:pt x="2857500" y="635000"/>
                </a:lnTo>
                <a:close/>
              </a:path>
              <a:path w="2857500" h="1447800">
                <a:moveTo>
                  <a:pt x="2857500" y="692150"/>
                </a:moveTo>
                <a:lnTo>
                  <a:pt x="2857500" y="647700"/>
                </a:lnTo>
                <a:lnTo>
                  <a:pt x="2851150" y="647700"/>
                </a:lnTo>
                <a:lnTo>
                  <a:pt x="2851150" y="692150"/>
                </a:lnTo>
                <a:lnTo>
                  <a:pt x="2857500" y="692150"/>
                </a:lnTo>
                <a:close/>
              </a:path>
              <a:path w="2857500" h="1447800">
                <a:moveTo>
                  <a:pt x="2857500" y="749300"/>
                </a:moveTo>
                <a:lnTo>
                  <a:pt x="2857500" y="704850"/>
                </a:lnTo>
                <a:lnTo>
                  <a:pt x="2851150" y="704850"/>
                </a:lnTo>
                <a:lnTo>
                  <a:pt x="2851150" y="749300"/>
                </a:lnTo>
                <a:lnTo>
                  <a:pt x="2857500" y="749300"/>
                </a:lnTo>
                <a:close/>
              </a:path>
              <a:path w="2857500" h="1447800">
                <a:moveTo>
                  <a:pt x="2857500" y="800100"/>
                </a:moveTo>
                <a:lnTo>
                  <a:pt x="2857500" y="762000"/>
                </a:lnTo>
                <a:lnTo>
                  <a:pt x="2851150" y="762000"/>
                </a:lnTo>
                <a:lnTo>
                  <a:pt x="2851150" y="800100"/>
                </a:lnTo>
                <a:lnTo>
                  <a:pt x="2857500" y="800100"/>
                </a:lnTo>
                <a:close/>
              </a:path>
              <a:path w="2857500" h="1447800">
                <a:moveTo>
                  <a:pt x="2857500" y="857250"/>
                </a:moveTo>
                <a:lnTo>
                  <a:pt x="2857500" y="819150"/>
                </a:lnTo>
                <a:lnTo>
                  <a:pt x="2851150" y="819150"/>
                </a:lnTo>
                <a:lnTo>
                  <a:pt x="2851150" y="857250"/>
                </a:lnTo>
                <a:lnTo>
                  <a:pt x="2857500" y="857250"/>
                </a:lnTo>
                <a:close/>
              </a:path>
              <a:path w="2857500" h="1447800">
                <a:moveTo>
                  <a:pt x="2857500" y="914400"/>
                </a:moveTo>
                <a:lnTo>
                  <a:pt x="2857500" y="869950"/>
                </a:lnTo>
                <a:lnTo>
                  <a:pt x="2851150" y="869950"/>
                </a:lnTo>
                <a:lnTo>
                  <a:pt x="2851150" y="914400"/>
                </a:lnTo>
                <a:lnTo>
                  <a:pt x="2857500" y="914400"/>
                </a:lnTo>
                <a:close/>
              </a:path>
              <a:path w="2857500" h="1447800">
                <a:moveTo>
                  <a:pt x="2857500" y="971550"/>
                </a:moveTo>
                <a:lnTo>
                  <a:pt x="2857500" y="927100"/>
                </a:lnTo>
                <a:lnTo>
                  <a:pt x="2851150" y="927100"/>
                </a:lnTo>
                <a:lnTo>
                  <a:pt x="2851150" y="971550"/>
                </a:lnTo>
                <a:lnTo>
                  <a:pt x="2857500" y="971550"/>
                </a:lnTo>
                <a:close/>
              </a:path>
              <a:path w="2857500" h="1447800">
                <a:moveTo>
                  <a:pt x="2857500" y="1028700"/>
                </a:moveTo>
                <a:lnTo>
                  <a:pt x="2857500" y="984250"/>
                </a:lnTo>
                <a:lnTo>
                  <a:pt x="2851150" y="984250"/>
                </a:lnTo>
                <a:lnTo>
                  <a:pt x="2851150" y="1028700"/>
                </a:lnTo>
                <a:lnTo>
                  <a:pt x="2857500" y="1028700"/>
                </a:lnTo>
                <a:close/>
              </a:path>
              <a:path w="2857500" h="1447800">
                <a:moveTo>
                  <a:pt x="2857500" y="1085850"/>
                </a:moveTo>
                <a:lnTo>
                  <a:pt x="2857500" y="1041400"/>
                </a:lnTo>
                <a:lnTo>
                  <a:pt x="2851150" y="1041400"/>
                </a:lnTo>
                <a:lnTo>
                  <a:pt x="2851150" y="1085850"/>
                </a:lnTo>
                <a:lnTo>
                  <a:pt x="2857500" y="1085850"/>
                </a:lnTo>
                <a:close/>
              </a:path>
              <a:path w="2857500" h="1447800">
                <a:moveTo>
                  <a:pt x="2857500" y="1136650"/>
                </a:moveTo>
                <a:lnTo>
                  <a:pt x="2857500" y="1098550"/>
                </a:lnTo>
                <a:lnTo>
                  <a:pt x="2851150" y="1098550"/>
                </a:lnTo>
                <a:lnTo>
                  <a:pt x="2851150" y="1136650"/>
                </a:lnTo>
                <a:lnTo>
                  <a:pt x="2857500" y="1136650"/>
                </a:lnTo>
                <a:close/>
              </a:path>
              <a:path w="2857500" h="1447800">
                <a:moveTo>
                  <a:pt x="2857500" y="1193800"/>
                </a:moveTo>
                <a:lnTo>
                  <a:pt x="2857500" y="1155700"/>
                </a:lnTo>
                <a:lnTo>
                  <a:pt x="2851150" y="1155700"/>
                </a:lnTo>
                <a:lnTo>
                  <a:pt x="2851150" y="1193800"/>
                </a:lnTo>
                <a:lnTo>
                  <a:pt x="2857500" y="1193800"/>
                </a:lnTo>
                <a:close/>
              </a:path>
              <a:path w="2857500" h="1447800">
                <a:moveTo>
                  <a:pt x="2857500" y="1250950"/>
                </a:moveTo>
                <a:lnTo>
                  <a:pt x="2857500" y="1206500"/>
                </a:lnTo>
                <a:lnTo>
                  <a:pt x="2851150" y="1206500"/>
                </a:lnTo>
                <a:lnTo>
                  <a:pt x="2851150" y="1250950"/>
                </a:lnTo>
                <a:lnTo>
                  <a:pt x="2857500" y="1250950"/>
                </a:lnTo>
                <a:close/>
              </a:path>
              <a:path w="2857500" h="1447800">
                <a:moveTo>
                  <a:pt x="2857500" y="1308100"/>
                </a:moveTo>
                <a:lnTo>
                  <a:pt x="2857500" y="1263650"/>
                </a:lnTo>
                <a:lnTo>
                  <a:pt x="2851150" y="1263650"/>
                </a:lnTo>
                <a:lnTo>
                  <a:pt x="2851150" y="1308100"/>
                </a:lnTo>
                <a:lnTo>
                  <a:pt x="2857500" y="1308100"/>
                </a:lnTo>
                <a:close/>
              </a:path>
              <a:path w="2857500" h="1447800">
                <a:moveTo>
                  <a:pt x="2857500" y="1365250"/>
                </a:moveTo>
                <a:lnTo>
                  <a:pt x="2857500" y="1320800"/>
                </a:lnTo>
                <a:lnTo>
                  <a:pt x="2851150" y="1320800"/>
                </a:lnTo>
                <a:lnTo>
                  <a:pt x="2851150" y="1365250"/>
                </a:lnTo>
                <a:lnTo>
                  <a:pt x="2857500" y="1365250"/>
                </a:lnTo>
                <a:close/>
              </a:path>
              <a:path w="2857500" h="1447800">
                <a:moveTo>
                  <a:pt x="2857500" y="1416050"/>
                </a:moveTo>
                <a:lnTo>
                  <a:pt x="2857500" y="1377950"/>
                </a:lnTo>
                <a:lnTo>
                  <a:pt x="2851150" y="1377950"/>
                </a:lnTo>
                <a:lnTo>
                  <a:pt x="2851150" y="1416050"/>
                </a:lnTo>
                <a:lnTo>
                  <a:pt x="2857500" y="14160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97059" y="5867400"/>
            <a:ext cx="2844800" cy="144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90709" y="5861050"/>
            <a:ext cx="2857500" cy="1454150"/>
          </a:xfrm>
          <a:custGeom>
            <a:avLst/>
            <a:gdLst/>
            <a:ahLst/>
            <a:cxnLst/>
            <a:rect l="l" t="t" r="r" b="b"/>
            <a:pathLst>
              <a:path w="2857500" h="1454150">
                <a:moveTo>
                  <a:pt x="19050" y="1447800"/>
                </a:moveTo>
                <a:lnTo>
                  <a:pt x="19050" y="1403350"/>
                </a:lnTo>
                <a:lnTo>
                  <a:pt x="0" y="1403350"/>
                </a:lnTo>
                <a:lnTo>
                  <a:pt x="0" y="1447800"/>
                </a:lnTo>
                <a:lnTo>
                  <a:pt x="6350" y="1447800"/>
                </a:lnTo>
                <a:lnTo>
                  <a:pt x="6350" y="1441450"/>
                </a:lnTo>
                <a:lnTo>
                  <a:pt x="12700" y="1441450"/>
                </a:lnTo>
                <a:lnTo>
                  <a:pt x="12700" y="1447800"/>
                </a:lnTo>
                <a:lnTo>
                  <a:pt x="19050" y="1447800"/>
                </a:lnTo>
                <a:close/>
              </a:path>
              <a:path w="2857500" h="1454150">
                <a:moveTo>
                  <a:pt x="12700" y="1447800"/>
                </a:moveTo>
                <a:lnTo>
                  <a:pt x="12700" y="1441450"/>
                </a:lnTo>
                <a:lnTo>
                  <a:pt x="6350" y="1441450"/>
                </a:lnTo>
                <a:lnTo>
                  <a:pt x="6350" y="1447800"/>
                </a:lnTo>
                <a:lnTo>
                  <a:pt x="12700" y="1447800"/>
                </a:lnTo>
                <a:close/>
              </a:path>
              <a:path w="2857500" h="1454150">
                <a:moveTo>
                  <a:pt x="12700" y="1454150"/>
                </a:moveTo>
                <a:lnTo>
                  <a:pt x="12700" y="1447800"/>
                </a:lnTo>
                <a:lnTo>
                  <a:pt x="6350" y="1447800"/>
                </a:lnTo>
                <a:lnTo>
                  <a:pt x="6350" y="1454150"/>
                </a:lnTo>
                <a:lnTo>
                  <a:pt x="12700" y="1454150"/>
                </a:lnTo>
                <a:close/>
              </a:path>
              <a:path w="2857500" h="1454150">
                <a:moveTo>
                  <a:pt x="19050" y="1390650"/>
                </a:moveTo>
                <a:lnTo>
                  <a:pt x="19050" y="1352550"/>
                </a:lnTo>
                <a:lnTo>
                  <a:pt x="0" y="1352550"/>
                </a:lnTo>
                <a:lnTo>
                  <a:pt x="0" y="1390650"/>
                </a:lnTo>
                <a:lnTo>
                  <a:pt x="19050" y="1390650"/>
                </a:lnTo>
                <a:close/>
              </a:path>
              <a:path w="2857500" h="1454150">
                <a:moveTo>
                  <a:pt x="19050" y="1333500"/>
                </a:moveTo>
                <a:lnTo>
                  <a:pt x="19050" y="1295400"/>
                </a:lnTo>
                <a:lnTo>
                  <a:pt x="0" y="1295400"/>
                </a:lnTo>
                <a:lnTo>
                  <a:pt x="0" y="1333500"/>
                </a:lnTo>
                <a:lnTo>
                  <a:pt x="19050" y="1333500"/>
                </a:lnTo>
                <a:close/>
              </a:path>
              <a:path w="2857500" h="1454150">
                <a:moveTo>
                  <a:pt x="19050" y="1282700"/>
                </a:moveTo>
                <a:lnTo>
                  <a:pt x="19050" y="1238250"/>
                </a:lnTo>
                <a:lnTo>
                  <a:pt x="0" y="1238250"/>
                </a:lnTo>
                <a:lnTo>
                  <a:pt x="0" y="1282700"/>
                </a:lnTo>
                <a:lnTo>
                  <a:pt x="19050" y="1282700"/>
                </a:lnTo>
                <a:close/>
              </a:path>
              <a:path w="2857500" h="1454150">
                <a:moveTo>
                  <a:pt x="19050" y="1225550"/>
                </a:moveTo>
                <a:lnTo>
                  <a:pt x="19050" y="1181100"/>
                </a:lnTo>
                <a:lnTo>
                  <a:pt x="0" y="1181100"/>
                </a:lnTo>
                <a:lnTo>
                  <a:pt x="0" y="1225550"/>
                </a:lnTo>
                <a:lnTo>
                  <a:pt x="19050" y="1225550"/>
                </a:lnTo>
                <a:close/>
              </a:path>
              <a:path w="2857500" h="1454150">
                <a:moveTo>
                  <a:pt x="19050" y="1168400"/>
                </a:moveTo>
                <a:lnTo>
                  <a:pt x="19050" y="1123950"/>
                </a:lnTo>
                <a:lnTo>
                  <a:pt x="0" y="1123950"/>
                </a:lnTo>
                <a:lnTo>
                  <a:pt x="0" y="1168400"/>
                </a:lnTo>
                <a:lnTo>
                  <a:pt x="19050" y="1168400"/>
                </a:lnTo>
                <a:close/>
              </a:path>
              <a:path w="2857500" h="1454150">
                <a:moveTo>
                  <a:pt x="19050" y="1111250"/>
                </a:moveTo>
                <a:lnTo>
                  <a:pt x="19050" y="1073150"/>
                </a:lnTo>
                <a:lnTo>
                  <a:pt x="0" y="1073150"/>
                </a:lnTo>
                <a:lnTo>
                  <a:pt x="0" y="1111250"/>
                </a:lnTo>
                <a:lnTo>
                  <a:pt x="19050" y="1111250"/>
                </a:lnTo>
                <a:close/>
              </a:path>
              <a:path w="2857500" h="1454150">
                <a:moveTo>
                  <a:pt x="19050" y="1054100"/>
                </a:moveTo>
                <a:lnTo>
                  <a:pt x="19050" y="1016000"/>
                </a:lnTo>
                <a:lnTo>
                  <a:pt x="0" y="1016000"/>
                </a:lnTo>
                <a:lnTo>
                  <a:pt x="0" y="1054100"/>
                </a:lnTo>
                <a:lnTo>
                  <a:pt x="19050" y="1054100"/>
                </a:lnTo>
                <a:close/>
              </a:path>
              <a:path w="2857500" h="1454150">
                <a:moveTo>
                  <a:pt x="19050" y="1003300"/>
                </a:moveTo>
                <a:lnTo>
                  <a:pt x="19050" y="958850"/>
                </a:lnTo>
                <a:lnTo>
                  <a:pt x="0" y="958850"/>
                </a:lnTo>
                <a:lnTo>
                  <a:pt x="0" y="1003300"/>
                </a:lnTo>
                <a:lnTo>
                  <a:pt x="19050" y="1003300"/>
                </a:lnTo>
                <a:close/>
              </a:path>
              <a:path w="2857500" h="1454150">
                <a:moveTo>
                  <a:pt x="19050" y="946150"/>
                </a:moveTo>
                <a:lnTo>
                  <a:pt x="19050" y="901700"/>
                </a:lnTo>
                <a:lnTo>
                  <a:pt x="0" y="901700"/>
                </a:lnTo>
                <a:lnTo>
                  <a:pt x="0" y="946150"/>
                </a:lnTo>
                <a:lnTo>
                  <a:pt x="19050" y="946150"/>
                </a:lnTo>
                <a:close/>
              </a:path>
              <a:path w="2857500" h="1454150">
                <a:moveTo>
                  <a:pt x="19050" y="889000"/>
                </a:moveTo>
                <a:lnTo>
                  <a:pt x="19050" y="844550"/>
                </a:lnTo>
                <a:lnTo>
                  <a:pt x="0" y="844550"/>
                </a:lnTo>
                <a:lnTo>
                  <a:pt x="0" y="889000"/>
                </a:lnTo>
                <a:lnTo>
                  <a:pt x="19050" y="889000"/>
                </a:lnTo>
                <a:close/>
              </a:path>
              <a:path w="2857500" h="1454150">
                <a:moveTo>
                  <a:pt x="19050" y="831850"/>
                </a:moveTo>
                <a:lnTo>
                  <a:pt x="19050" y="793750"/>
                </a:lnTo>
                <a:lnTo>
                  <a:pt x="0" y="793750"/>
                </a:lnTo>
                <a:lnTo>
                  <a:pt x="0" y="831850"/>
                </a:lnTo>
                <a:lnTo>
                  <a:pt x="19050" y="831850"/>
                </a:lnTo>
                <a:close/>
              </a:path>
              <a:path w="2857500" h="1454150">
                <a:moveTo>
                  <a:pt x="19050" y="774700"/>
                </a:moveTo>
                <a:lnTo>
                  <a:pt x="19050" y="736600"/>
                </a:lnTo>
                <a:lnTo>
                  <a:pt x="0" y="736600"/>
                </a:lnTo>
                <a:lnTo>
                  <a:pt x="0" y="774700"/>
                </a:lnTo>
                <a:lnTo>
                  <a:pt x="19050" y="774700"/>
                </a:lnTo>
                <a:close/>
              </a:path>
              <a:path w="2857500" h="1454150">
                <a:moveTo>
                  <a:pt x="19050" y="717550"/>
                </a:moveTo>
                <a:lnTo>
                  <a:pt x="19050" y="679450"/>
                </a:lnTo>
                <a:lnTo>
                  <a:pt x="0" y="679450"/>
                </a:lnTo>
                <a:lnTo>
                  <a:pt x="0" y="717550"/>
                </a:lnTo>
                <a:lnTo>
                  <a:pt x="19050" y="717550"/>
                </a:lnTo>
                <a:close/>
              </a:path>
              <a:path w="2857500" h="1454150">
                <a:moveTo>
                  <a:pt x="19050" y="666750"/>
                </a:moveTo>
                <a:lnTo>
                  <a:pt x="19050" y="622300"/>
                </a:lnTo>
                <a:lnTo>
                  <a:pt x="0" y="622300"/>
                </a:lnTo>
                <a:lnTo>
                  <a:pt x="0" y="666750"/>
                </a:lnTo>
                <a:lnTo>
                  <a:pt x="19050" y="666750"/>
                </a:lnTo>
                <a:close/>
              </a:path>
              <a:path w="2857500" h="1454150">
                <a:moveTo>
                  <a:pt x="19050" y="609600"/>
                </a:moveTo>
                <a:lnTo>
                  <a:pt x="19050" y="565150"/>
                </a:lnTo>
                <a:lnTo>
                  <a:pt x="0" y="565150"/>
                </a:lnTo>
                <a:lnTo>
                  <a:pt x="0" y="609600"/>
                </a:lnTo>
                <a:lnTo>
                  <a:pt x="19050" y="609600"/>
                </a:lnTo>
                <a:close/>
              </a:path>
              <a:path w="2857500" h="1454150">
                <a:moveTo>
                  <a:pt x="19050" y="552450"/>
                </a:moveTo>
                <a:lnTo>
                  <a:pt x="19050" y="508000"/>
                </a:lnTo>
                <a:lnTo>
                  <a:pt x="0" y="508000"/>
                </a:lnTo>
                <a:lnTo>
                  <a:pt x="0" y="552450"/>
                </a:lnTo>
                <a:lnTo>
                  <a:pt x="19050" y="552450"/>
                </a:lnTo>
                <a:close/>
              </a:path>
              <a:path w="2857500" h="1454150">
                <a:moveTo>
                  <a:pt x="19050" y="495300"/>
                </a:moveTo>
                <a:lnTo>
                  <a:pt x="19050" y="457200"/>
                </a:lnTo>
                <a:lnTo>
                  <a:pt x="0" y="457200"/>
                </a:lnTo>
                <a:lnTo>
                  <a:pt x="0" y="495300"/>
                </a:lnTo>
                <a:lnTo>
                  <a:pt x="19050" y="495300"/>
                </a:lnTo>
                <a:close/>
              </a:path>
              <a:path w="2857500" h="1454150">
                <a:moveTo>
                  <a:pt x="19050" y="438150"/>
                </a:moveTo>
                <a:lnTo>
                  <a:pt x="19050" y="400050"/>
                </a:lnTo>
                <a:lnTo>
                  <a:pt x="0" y="400050"/>
                </a:lnTo>
                <a:lnTo>
                  <a:pt x="0" y="438150"/>
                </a:lnTo>
                <a:lnTo>
                  <a:pt x="19050" y="438150"/>
                </a:lnTo>
                <a:close/>
              </a:path>
              <a:path w="2857500" h="1454150">
                <a:moveTo>
                  <a:pt x="19050" y="387350"/>
                </a:moveTo>
                <a:lnTo>
                  <a:pt x="19050" y="342900"/>
                </a:lnTo>
                <a:lnTo>
                  <a:pt x="0" y="342900"/>
                </a:lnTo>
                <a:lnTo>
                  <a:pt x="0" y="387350"/>
                </a:lnTo>
                <a:lnTo>
                  <a:pt x="19050" y="387350"/>
                </a:lnTo>
                <a:close/>
              </a:path>
              <a:path w="2857500" h="1454150">
                <a:moveTo>
                  <a:pt x="19050" y="330200"/>
                </a:moveTo>
                <a:lnTo>
                  <a:pt x="19050" y="285750"/>
                </a:lnTo>
                <a:lnTo>
                  <a:pt x="0" y="285750"/>
                </a:lnTo>
                <a:lnTo>
                  <a:pt x="0" y="330200"/>
                </a:lnTo>
                <a:lnTo>
                  <a:pt x="19050" y="330200"/>
                </a:lnTo>
                <a:close/>
              </a:path>
              <a:path w="2857500" h="1454150">
                <a:moveTo>
                  <a:pt x="19050" y="273050"/>
                </a:moveTo>
                <a:lnTo>
                  <a:pt x="19050" y="228600"/>
                </a:lnTo>
                <a:lnTo>
                  <a:pt x="0" y="228600"/>
                </a:lnTo>
                <a:lnTo>
                  <a:pt x="0" y="273050"/>
                </a:lnTo>
                <a:lnTo>
                  <a:pt x="19050" y="273050"/>
                </a:lnTo>
                <a:close/>
              </a:path>
              <a:path w="2857500" h="1454150">
                <a:moveTo>
                  <a:pt x="19050" y="215900"/>
                </a:moveTo>
                <a:lnTo>
                  <a:pt x="19050" y="177800"/>
                </a:lnTo>
                <a:lnTo>
                  <a:pt x="0" y="177800"/>
                </a:lnTo>
                <a:lnTo>
                  <a:pt x="0" y="215900"/>
                </a:lnTo>
                <a:lnTo>
                  <a:pt x="19050" y="215900"/>
                </a:lnTo>
                <a:close/>
              </a:path>
              <a:path w="2857500" h="1454150">
                <a:moveTo>
                  <a:pt x="19050" y="158750"/>
                </a:moveTo>
                <a:lnTo>
                  <a:pt x="19050" y="120650"/>
                </a:lnTo>
                <a:lnTo>
                  <a:pt x="0" y="120650"/>
                </a:lnTo>
                <a:lnTo>
                  <a:pt x="0" y="158750"/>
                </a:lnTo>
                <a:lnTo>
                  <a:pt x="19050" y="158750"/>
                </a:lnTo>
                <a:close/>
              </a:path>
              <a:path w="2857500" h="1454150">
                <a:moveTo>
                  <a:pt x="19050" y="107950"/>
                </a:moveTo>
                <a:lnTo>
                  <a:pt x="19050" y="63500"/>
                </a:lnTo>
                <a:lnTo>
                  <a:pt x="0" y="63500"/>
                </a:lnTo>
                <a:lnTo>
                  <a:pt x="0" y="107950"/>
                </a:lnTo>
                <a:lnTo>
                  <a:pt x="19050" y="107950"/>
                </a:lnTo>
                <a:close/>
              </a:path>
              <a:path w="2857500" h="1454150">
                <a:moveTo>
                  <a:pt x="19050" y="50800"/>
                </a:moveTo>
                <a:lnTo>
                  <a:pt x="19050" y="6350"/>
                </a:lnTo>
                <a:lnTo>
                  <a:pt x="6350" y="12700"/>
                </a:lnTo>
                <a:lnTo>
                  <a:pt x="6350" y="0"/>
                </a:lnTo>
                <a:lnTo>
                  <a:pt x="0" y="0"/>
                </a:lnTo>
                <a:lnTo>
                  <a:pt x="0" y="50800"/>
                </a:lnTo>
                <a:lnTo>
                  <a:pt x="19050" y="50800"/>
                </a:lnTo>
                <a:close/>
              </a:path>
              <a:path w="2857500" h="1454150">
                <a:moveTo>
                  <a:pt x="63500" y="12700"/>
                </a:moveTo>
                <a:lnTo>
                  <a:pt x="63500" y="0"/>
                </a:lnTo>
                <a:lnTo>
                  <a:pt x="25400" y="0"/>
                </a:lnTo>
                <a:lnTo>
                  <a:pt x="25400" y="12700"/>
                </a:lnTo>
                <a:lnTo>
                  <a:pt x="63500" y="12700"/>
                </a:lnTo>
                <a:close/>
              </a:path>
              <a:path w="2857500" h="1454150">
                <a:moveTo>
                  <a:pt x="120650" y="12700"/>
                </a:moveTo>
                <a:lnTo>
                  <a:pt x="120650" y="0"/>
                </a:lnTo>
                <a:lnTo>
                  <a:pt x="76200" y="0"/>
                </a:lnTo>
                <a:lnTo>
                  <a:pt x="76200" y="12700"/>
                </a:lnTo>
                <a:lnTo>
                  <a:pt x="120650" y="12700"/>
                </a:lnTo>
                <a:close/>
              </a:path>
              <a:path w="2857500" h="1454150">
                <a:moveTo>
                  <a:pt x="177800" y="12700"/>
                </a:moveTo>
                <a:lnTo>
                  <a:pt x="177800" y="0"/>
                </a:lnTo>
                <a:lnTo>
                  <a:pt x="133350" y="0"/>
                </a:lnTo>
                <a:lnTo>
                  <a:pt x="133350" y="12700"/>
                </a:lnTo>
                <a:lnTo>
                  <a:pt x="177800" y="12700"/>
                </a:lnTo>
                <a:close/>
              </a:path>
              <a:path w="2857500" h="1454150">
                <a:moveTo>
                  <a:pt x="234950" y="12700"/>
                </a:moveTo>
                <a:lnTo>
                  <a:pt x="234950" y="0"/>
                </a:lnTo>
                <a:lnTo>
                  <a:pt x="190500" y="0"/>
                </a:lnTo>
                <a:lnTo>
                  <a:pt x="190500" y="12700"/>
                </a:lnTo>
                <a:lnTo>
                  <a:pt x="234950" y="12700"/>
                </a:lnTo>
                <a:close/>
              </a:path>
              <a:path w="2857500" h="1454150">
                <a:moveTo>
                  <a:pt x="285750" y="12700"/>
                </a:moveTo>
                <a:lnTo>
                  <a:pt x="285750" y="0"/>
                </a:lnTo>
                <a:lnTo>
                  <a:pt x="247650" y="0"/>
                </a:lnTo>
                <a:lnTo>
                  <a:pt x="247650" y="12700"/>
                </a:lnTo>
                <a:lnTo>
                  <a:pt x="285750" y="12700"/>
                </a:lnTo>
                <a:close/>
              </a:path>
              <a:path w="2857500" h="1454150">
                <a:moveTo>
                  <a:pt x="342900" y="12700"/>
                </a:moveTo>
                <a:lnTo>
                  <a:pt x="342900" y="0"/>
                </a:lnTo>
                <a:lnTo>
                  <a:pt x="304800" y="0"/>
                </a:lnTo>
                <a:lnTo>
                  <a:pt x="304800" y="12700"/>
                </a:lnTo>
                <a:lnTo>
                  <a:pt x="342900" y="12700"/>
                </a:lnTo>
                <a:close/>
              </a:path>
              <a:path w="2857500" h="1454150">
                <a:moveTo>
                  <a:pt x="400050" y="12700"/>
                </a:moveTo>
                <a:lnTo>
                  <a:pt x="400050" y="0"/>
                </a:lnTo>
                <a:lnTo>
                  <a:pt x="361950" y="0"/>
                </a:lnTo>
                <a:lnTo>
                  <a:pt x="361950" y="12700"/>
                </a:lnTo>
                <a:lnTo>
                  <a:pt x="400050" y="12700"/>
                </a:lnTo>
                <a:close/>
              </a:path>
              <a:path w="2857500" h="1454150">
                <a:moveTo>
                  <a:pt x="457200" y="12700"/>
                </a:moveTo>
                <a:lnTo>
                  <a:pt x="457200" y="0"/>
                </a:lnTo>
                <a:lnTo>
                  <a:pt x="412750" y="0"/>
                </a:lnTo>
                <a:lnTo>
                  <a:pt x="412750" y="12700"/>
                </a:lnTo>
                <a:lnTo>
                  <a:pt x="457200" y="12700"/>
                </a:lnTo>
                <a:close/>
              </a:path>
              <a:path w="2857500" h="1454150">
                <a:moveTo>
                  <a:pt x="514350" y="12700"/>
                </a:moveTo>
                <a:lnTo>
                  <a:pt x="514350" y="0"/>
                </a:lnTo>
                <a:lnTo>
                  <a:pt x="469900" y="0"/>
                </a:lnTo>
                <a:lnTo>
                  <a:pt x="469900" y="12700"/>
                </a:lnTo>
                <a:lnTo>
                  <a:pt x="514350" y="12700"/>
                </a:lnTo>
                <a:close/>
              </a:path>
              <a:path w="2857500" h="1454150">
                <a:moveTo>
                  <a:pt x="571500" y="12700"/>
                </a:moveTo>
                <a:lnTo>
                  <a:pt x="571500" y="0"/>
                </a:lnTo>
                <a:lnTo>
                  <a:pt x="527050" y="0"/>
                </a:lnTo>
                <a:lnTo>
                  <a:pt x="527050" y="12700"/>
                </a:lnTo>
                <a:lnTo>
                  <a:pt x="571500" y="12700"/>
                </a:lnTo>
                <a:close/>
              </a:path>
              <a:path w="2857500" h="1454150">
                <a:moveTo>
                  <a:pt x="622300" y="12700"/>
                </a:moveTo>
                <a:lnTo>
                  <a:pt x="622300" y="0"/>
                </a:lnTo>
                <a:lnTo>
                  <a:pt x="584200" y="0"/>
                </a:lnTo>
                <a:lnTo>
                  <a:pt x="584200" y="12700"/>
                </a:lnTo>
                <a:lnTo>
                  <a:pt x="622300" y="12700"/>
                </a:lnTo>
                <a:close/>
              </a:path>
              <a:path w="2857500" h="1454150">
                <a:moveTo>
                  <a:pt x="679450" y="12700"/>
                </a:moveTo>
                <a:lnTo>
                  <a:pt x="679450" y="0"/>
                </a:lnTo>
                <a:lnTo>
                  <a:pt x="641350" y="0"/>
                </a:lnTo>
                <a:lnTo>
                  <a:pt x="641350" y="12700"/>
                </a:lnTo>
                <a:lnTo>
                  <a:pt x="679450" y="12700"/>
                </a:lnTo>
                <a:close/>
              </a:path>
              <a:path w="2857500" h="1454150">
                <a:moveTo>
                  <a:pt x="736600" y="12700"/>
                </a:moveTo>
                <a:lnTo>
                  <a:pt x="736600" y="0"/>
                </a:lnTo>
                <a:lnTo>
                  <a:pt x="692150" y="0"/>
                </a:lnTo>
                <a:lnTo>
                  <a:pt x="692150" y="12700"/>
                </a:lnTo>
                <a:lnTo>
                  <a:pt x="736600" y="12700"/>
                </a:lnTo>
                <a:close/>
              </a:path>
              <a:path w="2857500" h="1454150">
                <a:moveTo>
                  <a:pt x="793750" y="12700"/>
                </a:moveTo>
                <a:lnTo>
                  <a:pt x="793750" y="0"/>
                </a:lnTo>
                <a:lnTo>
                  <a:pt x="749300" y="0"/>
                </a:lnTo>
                <a:lnTo>
                  <a:pt x="749300" y="12700"/>
                </a:lnTo>
                <a:lnTo>
                  <a:pt x="793750" y="12700"/>
                </a:lnTo>
                <a:close/>
              </a:path>
              <a:path w="2857500" h="1454150">
                <a:moveTo>
                  <a:pt x="850900" y="12700"/>
                </a:moveTo>
                <a:lnTo>
                  <a:pt x="850900" y="0"/>
                </a:lnTo>
                <a:lnTo>
                  <a:pt x="806450" y="0"/>
                </a:lnTo>
                <a:lnTo>
                  <a:pt x="806450" y="12700"/>
                </a:lnTo>
                <a:lnTo>
                  <a:pt x="850900" y="12700"/>
                </a:lnTo>
                <a:close/>
              </a:path>
              <a:path w="2857500" h="1454150">
                <a:moveTo>
                  <a:pt x="901700" y="12700"/>
                </a:moveTo>
                <a:lnTo>
                  <a:pt x="901700" y="0"/>
                </a:lnTo>
                <a:lnTo>
                  <a:pt x="863600" y="0"/>
                </a:lnTo>
                <a:lnTo>
                  <a:pt x="863600" y="12700"/>
                </a:lnTo>
                <a:lnTo>
                  <a:pt x="901700" y="12700"/>
                </a:lnTo>
                <a:close/>
              </a:path>
              <a:path w="2857500" h="1454150">
                <a:moveTo>
                  <a:pt x="958850" y="12700"/>
                </a:moveTo>
                <a:lnTo>
                  <a:pt x="958850" y="0"/>
                </a:lnTo>
                <a:lnTo>
                  <a:pt x="920750" y="0"/>
                </a:lnTo>
                <a:lnTo>
                  <a:pt x="920750" y="12700"/>
                </a:lnTo>
                <a:lnTo>
                  <a:pt x="958850" y="12700"/>
                </a:lnTo>
                <a:close/>
              </a:path>
              <a:path w="2857500" h="1454150">
                <a:moveTo>
                  <a:pt x="1016000" y="12700"/>
                </a:moveTo>
                <a:lnTo>
                  <a:pt x="1016000" y="0"/>
                </a:lnTo>
                <a:lnTo>
                  <a:pt x="971550" y="0"/>
                </a:lnTo>
                <a:lnTo>
                  <a:pt x="971550" y="12700"/>
                </a:lnTo>
                <a:lnTo>
                  <a:pt x="1016000" y="12700"/>
                </a:lnTo>
                <a:close/>
              </a:path>
              <a:path w="2857500" h="1454150">
                <a:moveTo>
                  <a:pt x="1073150" y="12700"/>
                </a:moveTo>
                <a:lnTo>
                  <a:pt x="1073150" y="0"/>
                </a:lnTo>
                <a:lnTo>
                  <a:pt x="1028700" y="0"/>
                </a:lnTo>
                <a:lnTo>
                  <a:pt x="1028700" y="12700"/>
                </a:lnTo>
                <a:lnTo>
                  <a:pt x="1073150" y="12700"/>
                </a:lnTo>
                <a:close/>
              </a:path>
              <a:path w="2857500" h="1454150">
                <a:moveTo>
                  <a:pt x="1130300" y="12700"/>
                </a:moveTo>
                <a:lnTo>
                  <a:pt x="1130300" y="0"/>
                </a:lnTo>
                <a:lnTo>
                  <a:pt x="1085850" y="0"/>
                </a:lnTo>
                <a:lnTo>
                  <a:pt x="1085850" y="12700"/>
                </a:lnTo>
                <a:lnTo>
                  <a:pt x="1130300" y="12700"/>
                </a:lnTo>
                <a:close/>
              </a:path>
              <a:path w="2857500" h="1454150">
                <a:moveTo>
                  <a:pt x="1187450" y="12700"/>
                </a:moveTo>
                <a:lnTo>
                  <a:pt x="1187450" y="0"/>
                </a:lnTo>
                <a:lnTo>
                  <a:pt x="1143000" y="0"/>
                </a:lnTo>
                <a:lnTo>
                  <a:pt x="1143000" y="12700"/>
                </a:lnTo>
                <a:lnTo>
                  <a:pt x="1187450" y="12700"/>
                </a:lnTo>
                <a:close/>
              </a:path>
              <a:path w="2857500" h="1454150">
                <a:moveTo>
                  <a:pt x="1238250" y="12700"/>
                </a:moveTo>
                <a:lnTo>
                  <a:pt x="1238250" y="0"/>
                </a:lnTo>
                <a:lnTo>
                  <a:pt x="1200150" y="0"/>
                </a:lnTo>
                <a:lnTo>
                  <a:pt x="1200150" y="12700"/>
                </a:lnTo>
                <a:lnTo>
                  <a:pt x="1238250" y="12700"/>
                </a:lnTo>
                <a:close/>
              </a:path>
              <a:path w="2857500" h="1454150">
                <a:moveTo>
                  <a:pt x="1295400" y="12700"/>
                </a:moveTo>
                <a:lnTo>
                  <a:pt x="1295400" y="0"/>
                </a:lnTo>
                <a:lnTo>
                  <a:pt x="1257300" y="0"/>
                </a:lnTo>
                <a:lnTo>
                  <a:pt x="1257300" y="12700"/>
                </a:lnTo>
                <a:lnTo>
                  <a:pt x="1295400" y="12700"/>
                </a:lnTo>
                <a:close/>
              </a:path>
              <a:path w="2857500" h="1454150">
                <a:moveTo>
                  <a:pt x="1352550" y="12700"/>
                </a:moveTo>
                <a:lnTo>
                  <a:pt x="1352550" y="0"/>
                </a:lnTo>
                <a:lnTo>
                  <a:pt x="1308100" y="0"/>
                </a:lnTo>
                <a:lnTo>
                  <a:pt x="1308100" y="12700"/>
                </a:lnTo>
                <a:lnTo>
                  <a:pt x="1352550" y="12700"/>
                </a:lnTo>
                <a:close/>
              </a:path>
              <a:path w="2857500" h="1454150">
                <a:moveTo>
                  <a:pt x="1409700" y="12700"/>
                </a:moveTo>
                <a:lnTo>
                  <a:pt x="1409700" y="0"/>
                </a:lnTo>
                <a:lnTo>
                  <a:pt x="1365250" y="0"/>
                </a:lnTo>
                <a:lnTo>
                  <a:pt x="1365250" y="12700"/>
                </a:lnTo>
                <a:lnTo>
                  <a:pt x="1409700" y="12700"/>
                </a:lnTo>
                <a:close/>
              </a:path>
              <a:path w="2857500" h="1454150">
                <a:moveTo>
                  <a:pt x="1466850" y="12700"/>
                </a:moveTo>
                <a:lnTo>
                  <a:pt x="1466850" y="0"/>
                </a:lnTo>
                <a:lnTo>
                  <a:pt x="1422400" y="0"/>
                </a:lnTo>
                <a:lnTo>
                  <a:pt x="1422400" y="12700"/>
                </a:lnTo>
                <a:lnTo>
                  <a:pt x="1466850" y="12700"/>
                </a:lnTo>
                <a:close/>
              </a:path>
              <a:path w="2857500" h="1454150">
                <a:moveTo>
                  <a:pt x="1517650" y="12700"/>
                </a:moveTo>
                <a:lnTo>
                  <a:pt x="1517650" y="0"/>
                </a:lnTo>
                <a:lnTo>
                  <a:pt x="1479550" y="0"/>
                </a:lnTo>
                <a:lnTo>
                  <a:pt x="1479550" y="12700"/>
                </a:lnTo>
                <a:lnTo>
                  <a:pt x="1517650" y="12700"/>
                </a:lnTo>
                <a:close/>
              </a:path>
              <a:path w="2857500" h="1454150">
                <a:moveTo>
                  <a:pt x="1574800" y="12700"/>
                </a:moveTo>
                <a:lnTo>
                  <a:pt x="1574800" y="0"/>
                </a:lnTo>
                <a:lnTo>
                  <a:pt x="1536700" y="0"/>
                </a:lnTo>
                <a:lnTo>
                  <a:pt x="1536700" y="12700"/>
                </a:lnTo>
                <a:lnTo>
                  <a:pt x="1574800" y="12700"/>
                </a:lnTo>
                <a:close/>
              </a:path>
              <a:path w="2857500" h="1454150">
                <a:moveTo>
                  <a:pt x="1631950" y="12700"/>
                </a:moveTo>
                <a:lnTo>
                  <a:pt x="1631950" y="0"/>
                </a:lnTo>
                <a:lnTo>
                  <a:pt x="1587500" y="0"/>
                </a:lnTo>
                <a:lnTo>
                  <a:pt x="1587500" y="12700"/>
                </a:lnTo>
                <a:lnTo>
                  <a:pt x="1631950" y="12700"/>
                </a:lnTo>
                <a:close/>
              </a:path>
              <a:path w="2857500" h="1454150">
                <a:moveTo>
                  <a:pt x="1689100" y="12700"/>
                </a:moveTo>
                <a:lnTo>
                  <a:pt x="1689100" y="0"/>
                </a:lnTo>
                <a:lnTo>
                  <a:pt x="1644650" y="0"/>
                </a:lnTo>
                <a:lnTo>
                  <a:pt x="1644650" y="12700"/>
                </a:lnTo>
                <a:lnTo>
                  <a:pt x="1689100" y="12700"/>
                </a:lnTo>
                <a:close/>
              </a:path>
              <a:path w="2857500" h="1454150">
                <a:moveTo>
                  <a:pt x="1746250" y="12700"/>
                </a:moveTo>
                <a:lnTo>
                  <a:pt x="1746250" y="0"/>
                </a:lnTo>
                <a:lnTo>
                  <a:pt x="1701800" y="0"/>
                </a:lnTo>
                <a:lnTo>
                  <a:pt x="1701800" y="12700"/>
                </a:lnTo>
                <a:lnTo>
                  <a:pt x="1746250" y="12700"/>
                </a:lnTo>
                <a:close/>
              </a:path>
              <a:path w="2857500" h="1454150">
                <a:moveTo>
                  <a:pt x="1797050" y="12700"/>
                </a:moveTo>
                <a:lnTo>
                  <a:pt x="1797050" y="0"/>
                </a:lnTo>
                <a:lnTo>
                  <a:pt x="1758950" y="0"/>
                </a:lnTo>
                <a:lnTo>
                  <a:pt x="1758950" y="12700"/>
                </a:lnTo>
                <a:lnTo>
                  <a:pt x="1797050" y="12700"/>
                </a:lnTo>
                <a:close/>
              </a:path>
              <a:path w="2857500" h="1454150">
                <a:moveTo>
                  <a:pt x="1854200" y="12700"/>
                </a:moveTo>
                <a:lnTo>
                  <a:pt x="1854200" y="0"/>
                </a:lnTo>
                <a:lnTo>
                  <a:pt x="1816100" y="0"/>
                </a:lnTo>
                <a:lnTo>
                  <a:pt x="1816100" y="12700"/>
                </a:lnTo>
                <a:lnTo>
                  <a:pt x="1854200" y="12700"/>
                </a:lnTo>
                <a:close/>
              </a:path>
              <a:path w="2857500" h="1454150">
                <a:moveTo>
                  <a:pt x="1911350" y="12700"/>
                </a:moveTo>
                <a:lnTo>
                  <a:pt x="1911350" y="0"/>
                </a:lnTo>
                <a:lnTo>
                  <a:pt x="1873250" y="0"/>
                </a:lnTo>
                <a:lnTo>
                  <a:pt x="1873250" y="12700"/>
                </a:lnTo>
                <a:lnTo>
                  <a:pt x="1911350" y="12700"/>
                </a:lnTo>
                <a:close/>
              </a:path>
              <a:path w="2857500" h="1454150">
                <a:moveTo>
                  <a:pt x="1968500" y="12700"/>
                </a:moveTo>
                <a:lnTo>
                  <a:pt x="1968500" y="0"/>
                </a:lnTo>
                <a:lnTo>
                  <a:pt x="1924050" y="0"/>
                </a:lnTo>
                <a:lnTo>
                  <a:pt x="1924050" y="12700"/>
                </a:lnTo>
                <a:lnTo>
                  <a:pt x="1968500" y="12700"/>
                </a:lnTo>
                <a:close/>
              </a:path>
              <a:path w="2857500" h="1454150">
                <a:moveTo>
                  <a:pt x="2025650" y="12700"/>
                </a:moveTo>
                <a:lnTo>
                  <a:pt x="2025650" y="0"/>
                </a:lnTo>
                <a:lnTo>
                  <a:pt x="1981200" y="0"/>
                </a:lnTo>
                <a:lnTo>
                  <a:pt x="1981200" y="12700"/>
                </a:lnTo>
                <a:lnTo>
                  <a:pt x="2025650" y="12700"/>
                </a:lnTo>
                <a:close/>
              </a:path>
              <a:path w="2857500" h="1454150">
                <a:moveTo>
                  <a:pt x="2082800" y="12700"/>
                </a:moveTo>
                <a:lnTo>
                  <a:pt x="2082800" y="0"/>
                </a:lnTo>
                <a:lnTo>
                  <a:pt x="2038350" y="0"/>
                </a:lnTo>
                <a:lnTo>
                  <a:pt x="2038350" y="12700"/>
                </a:lnTo>
                <a:lnTo>
                  <a:pt x="2082800" y="12700"/>
                </a:lnTo>
                <a:close/>
              </a:path>
              <a:path w="2857500" h="1454150">
                <a:moveTo>
                  <a:pt x="2133600" y="12700"/>
                </a:moveTo>
                <a:lnTo>
                  <a:pt x="2133600" y="0"/>
                </a:lnTo>
                <a:lnTo>
                  <a:pt x="2095500" y="0"/>
                </a:lnTo>
                <a:lnTo>
                  <a:pt x="2095500" y="12700"/>
                </a:lnTo>
                <a:lnTo>
                  <a:pt x="2133600" y="12700"/>
                </a:lnTo>
                <a:close/>
              </a:path>
              <a:path w="2857500" h="1454150">
                <a:moveTo>
                  <a:pt x="2190750" y="12700"/>
                </a:moveTo>
                <a:lnTo>
                  <a:pt x="2190750" y="0"/>
                </a:lnTo>
                <a:lnTo>
                  <a:pt x="2152650" y="0"/>
                </a:lnTo>
                <a:lnTo>
                  <a:pt x="2152650" y="12700"/>
                </a:lnTo>
                <a:lnTo>
                  <a:pt x="2190750" y="12700"/>
                </a:lnTo>
                <a:close/>
              </a:path>
              <a:path w="2857500" h="1454150">
                <a:moveTo>
                  <a:pt x="2247900" y="12700"/>
                </a:moveTo>
                <a:lnTo>
                  <a:pt x="2247900" y="0"/>
                </a:lnTo>
                <a:lnTo>
                  <a:pt x="2203450" y="0"/>
                </a:lnTo>
                <a:lnTo>
                  <a:pt x="2203450" y="12700"/>
                </a:lnTo>
                <a:lnTo>
                  <a:pt x="2247900" y="12700"/>
                </a:lnTo>
                <a:close/>
              </a:path>
              <a:path w="2857500" h="1454150">
                <a:moveTo>
                  <a:pt x="2305050" y="12700"/>
                </a:moveTo>
                <a:lnTo>
                  <a:pt x="2305050" y="0"/>
                </a:lnTo>
                <a:lnTo>
                  <a:pt x="2260600" y="0"/>
                </a:lnTo>
                <a:lnTo>
                  <a:pt x="2260600" y="12700"/>
                </a:lnTo>
                <a:lnTo>
                  <a:pt x="2305050" y="12700"/>
                </a:lnTo>
                <a:close/>
              </a:path>
              <a:path w="2857500" h="1454150">
                <a:moveTo>
                  <a:pt x="2362200" y="12700"/>
                </a:moveTo>
                <a:lnTo>
                  <a:pt x="2362200" y="0"/>
                </a:lnTo>
                <a:lnTo>
                  <a:pt x="2317750" y="0"/>
                </a:lnTo>
                <a:lnTo>
                  <a:pt x="2317750" y="12700"/>
                </a:lnTo>
                <a:lnTo>
                  <a:pt x="2362200" y="12700"/>
                </a:lnTo>
                <a:close/>
              </a:path>
              <a:path w="2857500" h="1454150">
                <a:moveTo>
                  <a:pt x="2413000" y="12700"/>
                </a:moveTo>
                <a:lnTo>
                  <a:pt x="2413000" y="0"/>
                </a:lnTo>
                <a:lnTo>
                  <a:pt x="2374900" y="0"/>
                </a:lnTo>
                <a:lnTo>
                  <a:pt x="2374900" y="12700"/>
                </a:lnTo>
                <a:lnTo>
                  <a:pt x="2413000" y="12700"/>
                </a:lnTo>
                <a:close/>
              </a:path>
              <a:path w="2857500" h="1454150">
                <a:moveTo>
                  <a:pt x="2470150" y="12700"/>
                </a:moveTo>
                <a:lnTo>
                  <a:pt x="2470150" y="0"/>
                </a:lnTo>
                <a:lnTo>
                  <a:pt x="2432050" y="0"/>
                </a:lnTo>
                <a:lnTo>
                  <a:pt x="2432050" y="12700"/>
                </a:lnTo>
                <a:lnTo>
                  <a:pt x="2470150" y="12700"/>
                </a:lnTo>
                <a:close/>
              </a:path>
              <a:path w="2857500" h="1454150">
                <a:moveTo>
                  <a:pt x="2527300" y="12700"/>
                </a:moveTo>
                <a:lnTo>
                  <a:pt x="2527300" y="0"/>
                </a:lnTo>
                <a:lnTo>
                  <a:pt x="2482850" y="0"/>
                </a:lnTo>
                <a:lnTo>
                  <a:pt x="2482850" y="12700"/>
                </a:lnTo>
                <a:lnTo>
                  <a:pt x="2527300" y="12700"/>
                </a:lnTo>
                <a:close/>
              </a:path>
              <a:path w="2857500" h="1454150">
                <a:moveTo>
                  <a:pt x="2584450" y="12700"/>
                </a:moveTo>
                <a:lnTo>
                  <a:pt x="2584450" y="0"/>
                </a:lnTo>
                <a:lnTo>
                  <a:pt x="2540000" y="0"/>
                </a:lnTo>
                <a:lnTo>
                  <a:pt x="2540000" y="12700"/>
                </a:lnTo>
                <a:lnTo>
                  <a:pt x="2584450" y="12700"/>
                </a:lnTo>
                <a:close/>
              </a:path>
              <a:path w="2857500" h="1454150">
                <a:moveTo>
                  <a:pt x="2641600" y="12700"/>
                </a:moveTo>
                <a:lnTo>
                  <a:pt x="2641600" y="0"/>
                </a:lnTo>
                <a:lnTo>
                  <a:pt x="2597150" y="0"/>
                </a:lnTo>
                <a:lnTo>
                  <a:pt x="2597150" y="12700"/>
                </a:lnTo>
                <a:lnTo>
                  <a:pt x="2641600" y="12700"/>
                </a:lnTo>
                <a:close/>
              </a:path>
              <a:path w="2857500" h="1454150">
                <a:moveTo>
                  <a:pt x="2698750" y="12700"/>
                </a:moveTo>
                <a:lnTo>
                  <a:pt x="2698750" y="0"/>
                </a:lnTo>
                <a:lnTo>
                  <a:pt x="2654300" y="0"/>
                </a:lnTo>
                <a:lnTo>
                  <a:pt x="2654300" y="12700"/>
                </a:lnTo>
                <a:lnTo>
                  <a:pt x="2698750" y="12700"/>
                </a:lnTo>
                <a:close/>
              </a:path>
              <a:path w="2857500" h="1454150">
                <a:moveTo>
                  <a:pt x="2749550" y="12700"/>
                </a:moveTo>
                <a:lnTo>
                  <a:pt x="2749550" y="0"/>
                </a:lnTo>
                <a:lnTo>
                  <a:pt x="2711450" y="0"/>
                </a:lnTo>
                <a:lnTo>
                  <a:pt x="2711450" y="12700"/>
                </a:lnTo>
                <a:lnTo>
                  <a:pt x="2749550" y="12700"/>
                </a:lnTo>
                <a:close/>
              </a:path>
              <a:path w="2857500" h="1454150">
                <a:moveTo>
                  <a:pt x="2806700" y="12700"/>
                </a:moveTo>
                <a:lnTo>
                  <a:pt x="2806700" y="0"/>
                </a:lnTo>
                <a:lnTo>
                  <a:pt x="2768600" y="0"/>
                </a:lnTo>
                <a:lnTo>
                  <a:pt x="2768600" y="12700"/>
                </a:lnTo>
                <a:lnTo>
                  <a:pt x="2806700" y="12700"/>
                </a:lnTo>
                <a:close/>
              </a:path>
              <a:path w="2857500" h="1454150">
                <a:moveTo>
                  <a:pt x="2857500" y="19050"/>
                </a:moveTo>
                <a:lnTo>
                  <a:pt x="2857500" y="0"/>
                </a:lnTo>
                <a:lnTo>
                  <a:pt x="2819400" y="0"/>
                </a:lnTo>
                <a:lnTo>
                  <a:pt x="2819400" y="12700"/>
                </a:lnTo>
                <a:lnTo>
                  <a:pt x="2844800" y="12700"/>
                </a:lnTo>
                <a:lnTo>
                  <a:pt x="2844800" y="6350"/>
                </a:lnTo>
                <a:lnTo>
                  <a:pt x="2851150" y="12700"/>
                </a:lnTo>
                <a:lnTo>
                  <a:pt x="2851150" y="19050"/>
                </a:lnTo>
                <a:lnTo>
                  <a:pt x="2857500" y="19050"/>
                </a:lnTo>
                <a:close/>
              </a:path>
              <a:path w="2857500" h="1454150">
                <a:moveTo>
                  <a:pt x="2851150" y="12700"/>
                </a:moveTo>
                <a:lnTo>
                  <a:pt x="2844800" y="6350"/>
                </a:lnTo>
                <a:lnTo>
                  <a:pt x="2844800" y="12700"/>
                </a:lnTo>
                <a:lnTo>
                  <a:pt x="2851150" y="12700"/>
                </a:lnTo>
                <a:close/>
              </a:path>
              <a:path w="2857500" h="1454150">
                <a:moveTo>
                  <a:pt x="2851150" y="19050"/>
                </a:moveTo>
                <a:lnTo>
                  <a:pt x="2851150" y="12700"/>
                </a:lnTo>
                <a:lnTo>
                  <a:pt x="2844800" y="12700"/>
                </a:lnTo>
                <a:lnTo>
                  <a:pt x="2844800" y="19050"/>
                </a:lnTo>
                <a:lnTo>
                  <a:pt x="2851150" y="19050"/>
                </a:lnTo>
                <a:close/>
              </a:path>
              <a:path w="2857500" h="1454150">
                <a:moveTo>
                  <a:pt x="2857500" y="76200"/>
                </a:moveTo>
                <a:lnTo>
                  <a:pt x="2857500" y="31750"/>
                </a:lnTo>
                <a:lnTo>
                  <a:pt x="2844800" y="31750"/>
                </a:lnTo>
                <a:lnTo>
                  <a:pt x="2844800" y="76200"/>
                </a:lnTo>
                <a:lnTo>
                  <a:pt x="2857500" y="76200"/>
                </a:lnTo>
                <a:close/>
              </a:path>
              <a:path w="2857500" h="1454150">
                <a:moveTo>
                  <a:pt x="2857500" y="133350"/>
                </a:moveTo>
                <a:lnTo>
                  <a:pt x="2857500" y="88900"/>
                </a:lnTo>
                <a:lnTo>
                  <a:pt x="2844800" y="88900"/>
                </a:lnTo>
                <a:lnTo>
                  <a:pt x="2844800" y="133350"/>
                </a:lnTo>
                <a:lnTo>
                  <a:pt x="2857500" y="133350"/>
                </a:lnTo>
                <a:close/>
              </a:path>
              <a:path w="2857500" h="1454150">
                <a:moveTo>
                  <a:pt x="2857500" y="184150"/>
                </a:moveTo>
                <a:lnTo>
                  <a:pt x="2857500" y="146050"/>
                </a:lnTo>
                <a:lnTo>
                  <a:pt x="2844800" y="146050"/>
                </a:lnTo>
                <a:lnTo>
                  <a:pt x="2844800" y="184150"/>
                </a:lnTo>
                <a:lnTo>
                  <a:pt x="2857500" y="184150"/>
                </a:lnTo>
                <a:close/>
              </a:path>
              <a:path w="2857500" h="1454150">
                <a:moveTo>
                  <a:pt x="2857500" y="241300"/>
                </a:moveTo>
                <a:lnTo>
                  <a:pt x="2857500" y="203200"/>
                </a:lnTo>
                <a:lnTo>
                  <a:pt x="2844800" y="203200"/>
                </a:lnTo>
                <a:lnTo>
                  <a:pt x="2844800" y="241300"/>
                </a:lnTo>
                <a:lnTo>
                  <a:pt x="2857500" y="241300"/>
                </a:lnTo>
                <a:close/>
              </a:path>
              <a:path w="2857500" h="1454150">
                <a:moveTo>
                  <a:pt x="2857500" y="298450"/>
                </a:moveTo>
                <a:lnTo>
                  <a:pt x="2857500" y="254000"/>
                </a:lnTo>
                <a:lnTo>
                  <a:pt x="2844800" y="254000"/>
                </a:lnTo>
                <a:lnTo>
                  <a:pt x="2844800" y="298450"/>
                </a:lnTo>
                <a:lnTo>
                  <a:pt x="2857500" y="298450"/>
                </a:lnTo>
                <a:close/>
              </a:path>
              <a:path w="2857500" h="1454150">
                <a:moveTo>
                  <a:pt x="2857500" y="355600"/>
                </a:moveTo>
                <a:lnTo>
                  <a:pt x="2857500" y="311150"/>
                </a:lnTo>
                <a:lnTo>
                  <a:pt x="2844800" y="311150"/>
                </a:lnTo>
                <a:lnTo>
                  <a:pt x="2844800" y="355600"/>
                </a:lnTo>
                <a:lnTo>
                  <a:pt x="2857500" y="355600"/>
                </a:lnTo>
                <a:close/>
              </a:path>
              <a:path w="2857500" h="1454150">
                <a:moveTo>
                  <a:pt x="2857500" y="412750"/>
                </a:moveTo>
                <a:lnTo>
                  <a:pt x="2857500" y="368300"/>
                </a:lnTo>
                <a:lnTo>
                  <a:pt x="2844800" y="368300"/>
                </a:lnTo>
                <a:lnTo>
                  <a:pt x="2844800" y="412750"/>
                </a:lnTo>
                <a:lnTo>
                  <a:pt x="2857500" y="412750"/>
                </a:lnTo>
                <a:close/>
              </a:path>
              <a:path w="2857500" h="1454150">
                <a:moveTo>
                  <a:pt x="2857500" y="469900"/>
                </a:moveTo>
                <a:lnTo>
                  <a:pt x="2857500" y="425450"/>
                </a:lnTo>
                <a:lnTo>
                  <a:pt x="2844800" y="425450"/>
                </a:lnTo>
                <a:lnTo>
                  <a:pt x="2844800" y="469900"/>
                </a:lnTo>
                <a:lnTo>
                  <a:pt x="2857500" y="469900"/>
                </a:lnTo>
                <a:close/>
              </a:path>
              <a:path w="2857500" h="1454150">
                <a:moveTo>
                  <a:pt x="2857500" y="520700"/>
                </a:moveTo>
                <a:lnTo>
                  <a:pt x="2857500" y="482600"/>
                </a:lnTo>
                <a:lnTo>
                  <a:pt x="2844800" y="482600"/>
                </a:lnTo>
                <a:lnTo>
                  <a:pt x="2844800" y="520700"/>
                </a:lnTo>
                <a:lnTo>
                  <a:pt x="2857500" y="520700"/>
                </a:lnTo>
                <a:close/>
              </a:path>
              <a:path w="2857500" h="1454150">
                <a:moveTo>
                  <a:pt x="2857500" y="577850"/>
                </a:moveTo>
                <a:lnTo>
                  <a:pt x="2857500" y="539750"/>
                </a:lnTo>
                <a:lnTo>
                  <a:pt x="2844800" y="539750"/>
                </a:lnTo>
                <a:lnTo>
                  <a:pt x="2844800" y="577850"/>
                </a:lnTo>
                <a:lnTo>
                  <a:pt x="2857500" y="577850"/>
                </a:lnTo>
                <a:close/>
              </a:path>
              <a:path w="2857500" h="1454150">
                <a:moveTo>
                  <a:pt x="2857500" y="635000"/>
                </a:moveTo>
                <a:lnTo>
                  <a:pt x="2857500" y="590550"/>
                </a:lnTo>
                <a:lnTo>
                  <a:pt x="2844800" y="590550"/>
                </a:lnTo>
                <a:lnTo>
                  <a:pt x="2844800" y="635000"/>
                </a:lnTo>
                <a:lnTo>
                  <a:pt x="2857500" y="635000"/>
                </a:lnTo>
                <a:close/>
              </a:path>
              <a:path w="2857500" h="1454150">
                <a:moveTo>
                  <a:pt x="2857500" y="692150"/>
                </a:moveTo>
                <a:lnTo>
                  <a:pt x="2857500" y="647700"/>
                </a:lnTo>
                <a:lnTo>
                  <a:pt x="2844800" y="647700"/>
                </a:lnTo>
                <a:lnTo>
                  <a:pt x="2844800" y="692150"/>
                </a:lnTo>
                <a:lnTo>
                  <a:pt x="2857500" y="692150"/>
                </a:lnTo>
                <a:close/>
              </a:path>
              <a:path w="2857500" h="1454150">
                <a:moveTo>
                  <a:pt x="2857500" y="749300"/>
                </a:moveTo>
                <a:lnTo>
                  <a:pt x="2857500" y="704850"/>
                </a:lnTo>
                <a:lnTo>
                  <a:pt x="2844800" y="704850"/>
                </a:lnTo>
                <a:lnTo>
                  <a:pt x="2844800" y="749300"/>
                </a:lnTo>
                <a:lnTo>
                  <a:pt x="2857500" y="749300"/>
                </a:lnTo>
                <a:close/>
              </a:path>
              <a:path w="2857500" h="1454150">
                <a:moveTo>
                  <a:pt x="2857500" y="800100"/>
                </a:moveTo>
                <a:lnTo>
                  <a:pt x="2857500" y="762000"/>
                </a:lnTo>
                <a:lnTo>
                  <a:pt x="2844800" y="762000"/>
                </a:lnTo>
                <a:lnTo>
                  <a:pt x="2844800" y="800100"/>
                </a:lnTo>
                <a:lnTo>
                  <a:pt x="2857500" y="800100"/>
                </a:lnTo>
                <a:close/>
              </a:path>
              <a:path w="2857500" h="1454150">
                <a:moveTo>
                  <a:pt x="2857500" y="857250"/>
                </a:moveTo>
                <a:lnTo>
                  <a:pt x="2857500" y="819150"/>
                </a:lnTo>
                <a:lnTo>
                  <a:pt x="2844800" y="819150"/>
                </a:lnTo>
                <a:lnTo>
                  <a:pt x="2844800" y="857250"/>
                </a:lnTo>
                <a:lnTo>
                  <a:pt x="2857500" y="857250"/>
                </a:lnTo>
                <a:close/>
              </a:path>
              <a:path w="2857500" h="1454150">
                <a:moveTo>
                  <a:pt x="2857500" y="914400"/>
                </a:moveTo>
                <a:lnTo>
                  <a:pt x="2857500" y="869950"/>
                </a:lnTo>
                <a:lnTo>
                  <a:pt x="2844800" y="869950"/>
                </a:lnTo>
                <a:lnTo>
                  <a:pt x="2844800" y="914400"/>
                </a:lnTo>
                <a:lnTo>
                  <a:pt x="2857500" y="914400"/>
                </a:lnTo>
                <a:close/>
              </a:path>
              <a:path w="2857500" h="1454150">
                <a:moveTo>
                  <a:pt x="2857500" y="971550"/>
                </a:moveTo>
                <a:lnTo>
                  <a:pt x="2857500" y="927100"/>
                </a:lnTo>
                <a:lnTo>
                  <a:pt x="2844800" y="927100"/>
                </a:lnTo>
                <a:lnTo>
                  <a:pt x="2844800" y="971550"/>
                </a:lnTo>
                <a:lnTo>
                  <a:pt x="2857500" y="971550"/>
                </a:lnTo>
                <a:close/>
              </a:path>
              <a:path w="2857500" h="1454150">
                <a:moveTo>
                  <a:pt x="2857500" y="1028700"/>
                </a:moveTo>
                <a:lnTo>
                  <a:pt x="2857500" y="984250"/>
                </a:lnTo>
                <a:lnTo>
                  <a:pt x="2844800" y="984250"/>
                </a:lnTo>
                <a:lnTo>
                  <a:pt x="2844800" y="1028700"/>
                </a:lnTo>
                <a:lnTo>
                  <a:pt x="2857500" y="1028700"/>
                </a:lnTo>
                <a:close/>
              </a:path>
              <a:path w="2857500" h="1454150">
                <a:moveTo>
                  <a:pt x="2857500" y="1085850"/>
                </a:moveTo>
                <a:lnTo>
                  <a:pt x="2857500" y="1041400"/>
                </a:lnTo>
                <a:lnTo>
                  <a:pt x="2844800" y="1041400"/>
                </a:lnTo>
                <a:lnTo>
                  <a:pt x="2844800" y="1085850"/>
                </a:lnTo>
                <a:lnTo>
                  <a:pt x="2857500" y="1085850"/>
                </a:lnTo>
                <a:close/>
              </a:path>
              <a:path w="2857500" h="1454150">
                <a:moveTo>
                  <a:pt x="2857500" y="1136650"/>
                </a:moveTo>
                <a:lnTo>
                  <a:pt x="2857500" y="1098550"/>
                </a:lnTo>
                <a:lnTo>
                  <a:pt x="2844800" y="1098550"/>
                </a:lnTo>
                <a:lnTo>
                  <a:pt x="2844800" y="1136650"/>
                </a:lnTo>
                <a:lnTo>
                  <a:pt x="2857500" y="1136650"/>
                </a:lnTo>
                <a:close/>
              </a:path>
              <a:path w="2857500" h="1454150">
                <a:moveTo>
                  <a:pt x="2857500" y="1193800"/>
                </a:moveTo>
                <a:lnTo>
                  <a:pt x="2857500" y="1155700"/>
                </a:lnTo>
                <a:lnTo>
                  <a:pt x="2844800" y="1155700"/>
                </a:lnTo>
                <a:lnTo>
                  <a:pt x="2844800" y="1193800"/>
                </a:lnTo>
                <a:lnTo>
                  <a:pt x="2857500" y="1193800"/>
                </a:lnTo>
                <a:close/>
              </a:path>
              <a:path w="2857500" h="1454150">
                <a:moveTo>
                  <a:pt x="2857500" y="1250950"/>
                </a:moveTo>
                <a:lnTo>
                  <a:pt x="2857500" y="1206500"/>
                </a:lnTo>
                <a:lnTo>
                  <a:pt x="2844800" y="1206500"/>
                </a:lnTo>
                <a:lnTo>
                  <a:pt x="2844800" y="1250950"/>
                </a:lnTo>
                <a:lnTo>
                  <a:pt x="2857500" y="1250950"/>
                </a:lnTo>
                <a:close/>
              </a:path>
              <a:path w="2857500" h="1454150">
                <a:moveTo>
                  <a:pt x="2857500" y="1308100"/>
                </a:moveTo>
                <a:lnTo>
                  <a:pt x="2857500" y="1263650"/>
                </a:lnTo>
                <a:lnTo>
                  <a:pt x="2844800" y="1263650"/>
                </a:lnTo>
                <a:lnTo>
                  <a:pt x="2844800" y="1308100"/>
                </a:lnTo>
                <a:lnTo>
                  <a:pt x="2857500" y="1308100"/>
                </a:lnTo>
                <a:close/>
              </a:path>
              <a:path w="2857500" h="1454150">
                <a:moveTo>
                  <a:pt x="2857500" y="1365250"/>
                </a:moveTo>
                <a:lnTo>
                  <a:pt x="2857500" y="1320800"/>
                </a:lnTo>
                <a:lnTo>
                  <a:pt x="2844800" y="1320800"/>
                </a:lnTo>
                <a:lnTo>
                  <a:pt x="2844800" y="1365250"/>
                </a:lnTo>
                <a:lnTo>
                  <a:pt x="2857500" y="1365250"/>
                </a:lnTo>
                <a:close/>
              </a:path>
              <a:path w="2857500" h="1454150">
                <a:moveTo>
                  <a:pt x="2857500" y="1416050"/>
                </a:moveTo>
                <a:lnTo>
                  <a:pt x="2857500" y="1377950"/>
                </a:lnTo>
                <a:lnTo>
                  <a:pt x="2844800" y="1377950"/>
                </a:lnTo>
                <a:lnTo>
                  <a:pt x="2844800" y="1416050"/>
                </a:lnTo>
                <a:lnTo>
                  <a:pt x="2857500" y="1416050"/>
                </a:lnTo>
                <a:close/>
              </a:path>
              <a:path w="2857500" h="1454150">
                <a:moveTo>
                  <a:pt x="2851150" y="1441450"/>
                </a:moveTo>
                <a:lnTo>
                  <a:pt x="2825750" y="1441450"/>
                </a:lnTo>
                <a:lnTo>
                  <a:pt x="2825750" y="1454150"/>
                </a:lnTo>
                <a:lnTo>
                  <a:pt x="2844800" y="1454150"/>
                </a:lnTo>
                <a:lnTo>
                  <a:pt x="2844800" y="1447800"/>
                </a:lnTo>
                <a:lnTo>
                  <a:pt x="2851150" y="1441450"/>
                </a:lnTo>
                <a:close/>
              </a:path>
              <a:path w="2857500" h="1454150">
                <a:moveTo>
                  <a:pt x="2857500" y="1454150"/>
                </a:moveTo>
                <a:lnTo>
                  <a:pt x="2857500" y="1435100"/>
                </a:lnTo>
                <a:lnTo>
                  <a:pt x="2844800" y="1435100"/>
                </a:lnTo>
                <a:lnTo>
                  <a:pt x="2844800" y="1441450"/>
                </a:lnTo>
                <a:lnTo>
                  <a:pt x="2851150" y="1441450"/>
                </a:lnTo>
                <a:lnTo>
                  <a:pt x="2851150" y="1454150"/>
                </a:lnTo>
                <a:lnTo>
                  <a:pt x="2857500" y="1454150"/>
                </a:lnTo>
                <a:close/>
              </a:path>
              <a:path w="2857500" h="1454150">
                <a:moveTo>
                  <a:pt x="2851150" y="1454150"/>
                </a:moveTo>
                <a:lnTo>
                  <a:pt x="2851150" y="1441450"/>
                </a:lnTo>
                <a:lnTo>
                  <a:pt x="2844800" y="1447800"/>
                </a:lnTo>
                <a:lnTo>
                  <a:pt x="2844800" y="1454150"/>
                </a:lnTo>
                <a:lnTo>
                  <a:pt x="2851150" y="1454150"/>
                </a:lnTo>
                <a:close/>
              </a:path>
              <a:path w="2857500" h="1454150">
                <a:moveTo>
                  <a:pt x="2813050" y="1454150"/>
                </a:moveTo>
                <a:lnTo>
                  <a:pt x="2813050" y="1441450"/>
                </a:lnTo>
                <a:lnTo>
                  <a:pt x="2768600" y="1441450"/>
                </a:lnTo>
                <a:lnTo>
                  <a:pt x="2768600" y="1454150"/>
                </a:lnTo>
                <a:lnTo>
                  <a:pt x="2813050" y="1454150"/>
                </a:lnTo>
                <a:close/>
              </a:path>
              <a:path w="2857500" h="1454150">
                <a:moveTo>
                  <a:pt x="2755900" y="1454150"/>
                </a:moveTo>
                <a:lnTo>
                  <a:pt x="2755900" y="1441450"/>
                </a:lnTo>
                <a:lnTo>
                  <a:pt x="2711450" y="1441450"/>
                </a:lnTo>
                <a:lnTo>
                  <a:pt x="2711450" y="1454150"/>
                </a:lnTo>
                <a:lnTo>
                  <a:pt x="2755900" y="1454150"/>
                </a:lnTo>
                <a:close/>
              </a:path>
              <a:path w="2857500" h="1454150">
                <a:moveTo>
                  <a:pt x="2698750" y="1454150"/>
                </a:moveTo>
                <a:lnTo>
                  <a:pt x="2698750" y="1441450"/>
                </a:lnTo>
                <a:lnTo>
                  <a:pt x="2654300" y="1441450"/>
                </a:lnTo>
                <a:lnTo>
                  <a:pt x="2654300" y="1454150"/>
                </a:lnTo>
                <a:lnTo>
                  <a:pt x="2698750" y="1454150"/>
                </a:lnTo>
                <a:close/>
              </a:path>
              <a:path w="2857500" h="1454150">
                <a:moveTo>
                  <a:pt x="2641600" y="1454150"/>
                </a:moveTo>
                <a:lnTo>
                  <a:pt x="2641600" y="1441450"/>
                </a:lnTo>
                <a:lnTo>
                  <a:pt x="2603500" y="1441450"/>
                </a:lnTo>
                <a:lnTo>
                  <a:pt x="2603500" y="1454150"/>
                </a:lnTo>
                <a:lnTo>
                  <a:pt x="2641600" y="1454150"/>
                </a:lnTo>
                <a:close/>
              </a:path>
              <a:path w="2857500" h="1454150">
                <a:moveTo>
                  <a:pt x="2584450" y="1454150"/>
                </a:moveTo>
                <a:lnTo>
                  <a:pt x="2584450" y="1441450"/>
                </a:lnTo>
                <a:lnTo>
                  <a:pt x="2546350" y="1441450"/>
                </a:lnTo>
                <a:lnTo>
                  <a:pt x="2546350" y="1454150"/>
                </a:lnTo>
                <a:lnTo>
                  <a:pt x="2584450" y="1454150"/>
                </a:lnTo>
                <a:close/>
              </a:path>
              <a:path w="2857500" h="1454150">
                <a:moveTo>
                  <a:pt x="2533650" y="1454150"/>
                </a:moveTo>
                <a:lnTo>
                  <a:pt x="2533650" y="1441450"/>
                </a:lnTo>
                <a:lnTo>
                  <a:pt x="2489200" y="1441450"/>
                </a:lnTo>
                <a:lnTo>
                  <a:pt x="2489200" y="1454150"/>
                </a:lnTo>
                <a:lnTo>
                  <a:pt x="2533650" y="1454150"/>
                </a:lnTo>
                <a:close/>
              </a:path>
              <a:path w="2857500" h="1454150">
                <a:moveTo>
                  <a:pt x="2476500" y="1454150"/>
                </a:moveTo>
                <a:lnTo>
                  <a:pt x="2476500" y="1441450"/>
                </a:lnTo>
                <a:lnTo>
                  <a:pt x="2432050" y="1441450"/>
                </a:lnTo>
                <a:lnTo>
                  <a:pt x="2432050" y="1454150"/>
                </a:lnTo>
                <a:lnTo>
                  <a:pt x="2476500" y="1454150"/>
                </a:lnTo>
                <a:close/>
              </a:path>
              <a:path w="2857500" h="1454150">
                <a:moveTo>
                  <a:pt x="2419350" y="1454150"/>
                </a:moveTo>
                <a:lnTo>
                  <a:pt x="2419350" y="1441450"/>
                </a:lnTo>
                <a:lnTo>
                  <a:pt x="2374900" y="1441450"/>
                </a:lnTo>
                <a:lnTo>
                  <a:pt x="2374900" y="1454150"/>
                </a:lnTo>
                <a:lnTo>
                  <a:pt x="2419350" y="1454150"/>
                </a:lnTo>
                <a:close/>
              </a:path>
              <a:path w="2857500" h="1454150">
                <a:moveTo>
                  <a:pt x="2362200" y="1454150"/>
                </a:moveTo>
                <a:lnTo>
                  <a:pt x="2362200" y="1441450"/>
                </a:lnTo>
                <a:lnTo>
                  <a:pt x="2324100" y="1441450"/>
                </a:lnTo>
                <a:lnTo>
                  <a:pt x="2324100" y="1454150"/>
                </a:lnTo>
                <a:lnTo>
                  <a:pt x="2362200" y="1454150"/>
                </a:lnTo>
                <a:close/>
              </a:path>
              <a:path w="2857500" h="1454150">
                <a:moveTo>
                  <a:pt x="2305050" y="1454150"/>
                </a:moveTo>
                <a:lnTo>
                  <a:pt x="2305050" y="1441450"/>
                </a:lnTo>
                <a:lnTo>
                  <a:pt x="2266950" y="1441450"/>
                </a:lnTo>
                <a:lnTo>
                  <a:pt x="2266950" y="1454150"/>
                </a:lnTo>
                <a:lnTo>
                  <a:pt x="2305050" y="1454150"/>
                </a:lnTo>
                <a:close/>
              </a:path>
              <a:path w="2857500" h="1454150">
                <a:moveTo>
                  <a:pt x="2254250" y="1454150"/>
                </a:moveTo>
                <a:lnTo>
                  <a:pt x="2254250" y="1441450"/>
                </a:lnTo>
                <a:lnTo>
                  <a:pt x="2209800" y="1441450"/>
                </a:lnTo>
                <a:lnTo>
                  <a:pt x="2209800" y="1454150"/>
                </a:lnTo>
                <a:lnTo>
                  <a:pt x="2254250" y="1454150"/>
                </a:lnTo>
                <a:close/>
              </a:path>
              <a:path w="2857500" h="1454150">
                <a:moveTo>
                  <a:pt x="2197100" y="1454150"/>
                </a:moveTo>
                <a:lnTo>
                  <a:pt x="2197100" y="1441450"/>
                </a:lnTo>
                <a:lnTo>
                  <a:pt x="2152650" y="1441450"/>
                </a:lnTo>
                <a:lnTo>
                  <a:pt x="2152650" y="1454150"/>
                </a:lnTo>
                <a:lnTo>
                  <a:pt x="2197100" y="1454150"/>
                </a:lnTo>
                <a:close/>
              </a:path>
              <a:path w="2857500" h="1454150">
                <a:moveTo>
                  <a:pt x="2139950" y="1454150"/>
                </a:moveTo>
                <a:lnTo>
                  <a:pt x="2139950" y="1441450"/>
                </a:lnTo>
                <a:lnTo>
                  <a:pt x="2095500" y="1441450"/>
                </a:lnTo>
                <a:lnTo>
                  <a:pt x="2095500" y="1454150"/>
                </a:lnTo>
                <a:lnTo>
                  <a:pt x="2139950" y="1454150"/>
                </a:lnTo>
                <a:close/>
              </a:path>
              <a:path w="2857500" h="1454150">
                <a:moveTo>
                  <a:pt x="2082800" y="1454150"/>
                </a:moveTo>
                <a:lnTo>
                  <a:pt x="2082800" y="1441450"/>
                </a:lnTo>
                <a:lnTo>
                  <a:pt x="2038350" y="1441450"/>
                </a:lnTo>
                <a:lnTo>
                  <a:pt x="2038350" y="1454150"/>
                </a:lnTo>
                <a:lnTo>
                  <a:pt x="2082800" y="1454150"/>
                </a:lnTo>
                <a:close/>
              </a:path>
              <a:path w="2857500" h="1454150">
                <a:moveTo>
                  <a:pt x="2025650" y="1454150"/>
                </a:moveTo>
                <a:lnTo>
                  <a:pt x="2025650" y="1441450"/>
                </a:lnTo>
                <a:lnTo>
                  <a:pt x="1987550" y="1441450"/>
                </a:lnTo>
                <a:lnTo>
                  <a:pt x="1987550" y="1454150"/>
                </a:lnTo>
                <a:lnTo>
                  <a:pt x="2025650" y="1454150"/>
                </a:lnTo>
                <a:close/>
              </a:path>
              <a:path w="2857500" h="1454150">
                <a:moveTo>
                  <a:pt x="1968500" y="1454150"/>
                </a:moveTo>
                <a:lnTo>
                  <a:pt x="1968500" y="1441450"/>
                </a:lnTo>
                <a:lnTo>
                  <a:pt x="1930400" y="1441450"/>
                </a:lnTo>
                <a:lnTo>
                  <a:pt x="1930400" y="1454150"/>
                </a:lnTo>
                <a:lnTo>
                  <a:pt x="1968500" y="1454150"/>
                </a:lnTo>
                <a:close/>
              </a:path>
              <a:path w="2857500" h="1454150">
                <a:moveTo>
                  <a:pt x="1917700" y="1454150"/>
                </a:moveTo>
                <a:lnTo>
                  <a:pt x="1917700" y="1441450"/>
                </a:lnTo>
                <a:lnTo>
                  <a:pt x="1873250" y="1441450"/>
                </a:lnTo>
                <a:lnTo>
                  <a:pt x="1873250" y="1454150"/>
                </a:lnTo>
                <a:lnTo>
                  <a:pt x="1917700" y="1454150"/>
                </a:lnTo>
                <a:close/>
              </a:path>
              <a:path w="2857500" h="1454150">
                <a:moveTo>
                  <a:pt x="1860550" y="1454150"/>
                </a:moveTo>
                <a:lnTo>
                  <a:pt x="1860550" y="1441450"/>
                </a:lnTo>
                <a:lnTo>
                  <a:pt x="1816100" y="1441450"/>
                </a:lnTo>
                <a:lnTo>
                  <a:pt x="1816100" y="1454150"/>
                </a:lnTo>
                <a:lnTo>
                  <a:pt x="1860550" y="1454150"/>
                </a:lnTo>
                <a:close/>
              </a:path>
              <a:path w="2857500" h="1454150">
                <a:moveTo>
                  <a:pt x="1803400" y="1454150"/>
                </a:moveTo>
                <a:lnTo>
                  <a:pt x="1803400" y="1441450"/>
                </a:lnTo>
                <a:lnTo>
                  <a:pt x="1758950" y="1441450"/>
                </a:lnTo>
                <a:lnTo>
                  <a:pt x="1758950" y="1454150"/>
                </a:lnTo>
                <a:lnTo>
                  <a:pt x="1803400" y="1454150"/>
                </a:lnTo>
                <a:close/>
              </a:path>
              <a:path w="2857500" h="1454150">
                <a:moveTo>
                  <a:pt x="1746250" y="1454150"/>
                </a:moveTo>
                <a:lnTo>
                  <a:pt x="1746250" y="1441450"/>
                </a:lnTo>
                <a:lnTo>
                  <a:pt x="1708150" y="1441450"/>
                </a:lnTo>
                <a:lnTo>
                  <a:pt x="1708150" y="1454150"/>
                </a:lnTo>
                <a:lnTo>
                  <a:pt x="1746250" y="1454150"/>
                </a:lnTo>
                <a:close/>
              </a:path>
              <a:path w="2857500" h="1454150">
                <a:moveTo>
                  <a:pt x="1689100" y="1454150"/>
                </a:moveTo>
                <a:lnTo>
                  <a:pt x="1689100" y="1441450"/>
                </a:lnTo>
                <a:lnTo>
                  <a:pt x="1651000" y="1441450"/>
                </a:lnTo>
                <a:lnTo>
                  <a:pt x="1651000" y="1454150"/>
                </a:lnTo>
                <a:lnTo>
                  <a:pt x="1689100" y="1454150"/>
                </a:lnTo>
                <a:close/>
              </a:path>
              <a:path w="2857500" h="1454150">
                <a:moveTo>
                  <a:pt x="1638300" y="1454150"/>
                </a:moveTo>
                <a:lnTo>
                  <a:pt x="1638300" y="1441450"/>
                </a:lnTo>
                <a:lnTo>
                  <a:pt x="1593850" y="1441450"/>
                </a:lnTo>
                <a:lnTo>
                  <a:pt x="1593850" y="1454150"/>
                </a:lnTo>
                <a:lnTo>
                  <a:pt x="1638300" y="1454150"/>
                </a:lnTo>
                <a:close/>
              </a:path>
              <a:path w="2857500" h="1454150">
                <a:moveTo>
                  <a:pt x="1581150" y="1454150"/>
                </a:moveTo>
                <a:lnTo>
                  <a:pt x="1581150" y="1441450"/>
                </a:lnTo>
                <a:lnTo>
                  <a:pt x="1536700" y="1441450"/>
                </a:lnTo>
                <a:lnTo>
                  <a:pt x="1536700" y="1454150"/>
                </a:lnTo>
                <a:lnTo>
                  <a:pt x="1581150" y="1454150"/>
                </a:lnTo>
                <a:close/>
              </a:path>
              <a:path w="2857500" h="1454150">
                <a:moveTo>
                  <a:pt x="1524000" y="1454150"/>
                </a:moveTo>
                <a:lnTo>
                  <a:pt x="1524000" y="1441450"/>
                </a:lnTo>
                <a:lnTo>
                  <a:pt x="1479550" y="1441450"/>
                </a:lnTo>
                <a:lnTo>
                  <a:pt x="1479550" y="1454150"/>
                </a:lnTo>
                <a:lnTo>
                  <a:pt x="1524000" y="1454150"/>
                </a:lnTo>
                <a:close/>
              </a:path>
              <a:path w="2857500" h="1454150">
                <a:moveTo>
                  <a:pt x="1466850" y="1454150"/>
                </a:moveTo>
                <a:lnTo>
                  <a:pt x="1466850" y="1441450"/>
                </a:lnTo>
                <a:lnTo>
                  <a:pt x="1428750" y="1441450"/>
                </a:lnTo>
                <a:lnTo>
                  <a:pt x="1428750" y="1454150"/>
                </a:lnTo>
                <a:lnTo>
                  <a:pt x="1466850" y="1454150"/>
                </a:lnTo>
                <a:close/>
              </a:path>
              <a:path w="2857500" h="1454150">
                <a:moveTo>
                  <a:pt x="1409700" y="1454150"/>
                </a:moveTo>
                <a:lnTo>
                  <a:pt x="1409700" y="1441450"/>
                </a:lnTo>
                <a:lnTo>
                  <a:pt x="1371600" y="1441450"/>
                </a:lnTo>
                <a:lnTo>
                  <a:pt x="1371600" y="1454150"/>
                </a:lnTo>
                <a:lnTo>
                  <a:pt x="1409700" y="1454150"/>
                </a:lnTo>
                <a:close/>
              </a:path>
              <a:path w="2857500" h="1454150">
                <a:moveTo>
                  <a:pt x="1358900" y="1454150"/>
                </a:moveTo>
                <a:lnTo>
                  <a:pt x="1358900" y="1441450"/>
                </a:lnTo>
                <a:lnTo>
                  <a:pt x="1314450" y="1441450"/>
                </a:lnTo>
                <a:lnTo>
                  <a:pt x="1314450" y="1454150"/>
                </a:lnTo>
                <a:lnTo>
                  <a:pt x="1358900" y="1454150"/>
                </a:lnTo>
                <a:close/>
              </a:path>
              <a:path w="2857500" h="1454150">
                <a:moveTo>
                  <a:pt x="1301750" y="1454150"/>
                </a:moveTo>
                <a:lnTo>
                  <a:pt x="1301750" y="1441450"/>
                </a:lnTo>
                <a:lnTo>
                  <a:pt x="1257300" y="1441450"/>
                </a:lnTo>
                <a:lnTo>
                  <a:pt x="1257300" y="1454150"/>
                </a:lnTo>
                <a:lnTo>
                  <a:pt x="1301750" y="1454150"/>
                </a:lnTo>
                <a:close/>
              </a:path>
              <a:path w="2857500" h="1454150">
                <a:moveTo>
                  <a:pt x="1244600" y="1454150"/>
                </a:moveTo>
                <a:lnTo>
                  <a:pt x="1244600" y="1441450"/>
                </a:lnTo>
                <a:lnTo>
                  <a:pt x="1200150" y="1441450"/>
                </a:lnTo>
                <a:lnTo>
                  <a:pt x="1200150" y="1454150"/>
                </a:lnTo>
                <a:lnTo>
                  <a:pt x="1244600" y="1454150"/>
                </a:lnTo>
                <a:close/>
              </a:path>
              <a:path w="2857500" h="1454150">
                <a:moveTo>
                  <a:pt x="1187450" y="1454150"/>
                </a:moveTo>
                <a:lnTo>
                  <a:pt x="1187450" y="1441450"/>
                </a:lnTo>
                <a:lnTo>
                  <a:pt x="1143000" y="1441450"/>
                </a:lnTo>
                <a:lnTo>
                  <a:pt x="1143000" y="1454150"/>
                </a:lnTo>
                <a:lnTo>
                  <a:pt x="1187450" y="1454150"/>
                </a:lnTo>
                <a:close/>
              </a:path>
              <a:path w="2857500" h="1454150">
                <a:moveTo>
                  <a:pt x="1130300" y="1454150"/>
                </a:moveTo>
                <a:lnTo>
                  <a:pt x="1130300" y="1441450"/>
                </a:lnTo>
                <a:lnTo>
                  <a:pt x="1092200" y="1441450"/>
                </a:lnTo>
                <a:lnTo>
                  <a:pt x="1092200" y="1454150"/>
                </a:lnTo>
                <a:lnTo>
                  <a:pt x="1130300" y="1454150"/>
                </a:lnTo>
                <a:close/>
              </a:path>
              <a:path w="2857500" h="1454150">
                <a:moveTo>
                  <a:pt x="1073150" y="1454150"/>
                </a:moveTo>
                <a:lnTo>
                  <a:pt x="1073150" y="1441450"/>
                </a:lnTo>
                <a:lnTo>
                  <a:pt x="1035050" y="1441450"/>
                </a:lnTo>
                <a:lnTo>
                  <a:pt x="1035050" y="1454150"/>
                </a:lnTo>
                <a:lnTo>
                  <a:pt x="1073150" y="1454150"/>
                </a:lnTo>
                <a:close/>
              </a:path>
              <a:path w="2857500" h="1454150">
                <a:moveTo>
                  <a:pt x="1022350" y="1454150"/>
                </a:moveTo>
                <a:lnTo>
                  <a:pt x="1022350" y="1441450"/>
                </a:lnTo>
                <a:lnTo>
                  <a:pt x="977900" y="1441450"/>
                </a:lnTo>
                <a:lnTo>
                  <a:pt x="977900" y="1454150"/>
                </a:lnTo>
                <a:lnTo>
                  <a:pt x="1022350" y="1454150"/>
                </a:lnTo>
                <a:close/>
              </a:path>
              <a:path w="2857500" h="1454150">
                <a:moveTo>
                  <a:pt x="965200" y="1454150"/>
                </a:moveTo>
                <a:lnTo>
                  <a:pt x="965200" y="1441450"/>
                </a:lnTo>
                <a:lnTo>
                  <a:pt x="920750" y="1441450"/>
                </a:lnTo>
                <a:lnTo>
                  <a:pt x="920750" y="1454150"/>
                </a:lnTo>
                <a:lnTo>
                  <a:pt x="965200" y="1454150"/>
                </a:lnTo>
                <a:close/>
              </a:path>
              <a:path w="2857500" h="1454150">
                <a:moveTo>
                  <a:pt x="908050" y="1454150"/>
                </a:moveTo>
                <a:lnTo>
                  <a:pt x="908050" y="1441450"/>
                </a:lnTo>
                <a:lnTo>
                  <a:pt x="863600" y="1441450"/>
                </a:lnTo>
                <a:lnTo>
                  <a:pt x="863600" y="1454150"/>
                </a:lnTo>
                <a:lnTo>
                  <a:pt x="908050" y="1454150"/>
                </a:lnTo>
                <a:close/>
              </a:path>
              <a:path w="2857500" h="1454150">
                <a:moveTo>
                  <a:pt x="850900" y="1454150"/>
                </a:moveTo>
                <a:lnTo>
                  <a:pt x="850900" y="1441450"/>
                </a:lnTo>
                <a:lnTo>
                  <a:pt x="812800" y="1441450"/>
                </a:lnTo>
                <a:lnTo>
                  <a:pt x="812800" y="1454150"/>
                </a:lnTo>
                <a:lnTo>
                  <a:pt x="850900" y="1454150"/>
                </a:lnTo>
                <a:close/>
              </a:path>
              <a:path w="2857500" h="1454150">
                <a:moveTo>
                  <a:pt x="793750" y="1454150"/>
                </a:moveTo>
                <a:lnTo>
                  <a:pt x="793750" y="1441450"/>
                </a:lnTo>
                <a:lnTo>
                  <a:pt x="755650" y="1441450"/>
                </a:lnTo>
                <a:lnTo>
                  <a:pt x="755650" y="1454150"/>
                </a:lnTo>
                <a:lnTo>
                  <a:pt x="793750" y="1454150"/>
                </a:lnTo>
                <a:close/>
              </a:path>
              <a:path w="2857500" h="1454150">
                <a:moveTo>
                  <a:pt x="742950" y="1454150"/>
                </a:moveTo>
                <a:lnTo>
                  <a:pt x="742950" y="1441450"/>
                </a:lnTo>
                <a:lnTo>
                  <a:pt x="698500" y="1441450"/>
                </a:lnTo>
                <a:lnTo>
                  <a:pt x="698500" y="1454150"/>
                </a:lnTo>
                <a:lnTo>
                  <a:pt x="742950" y="1454150"/>
                </a:lnTo>
                <a:close/>
              </a:path>
              <a:path w="2857500" h="1454150">
                <a:moveTo>
                  <a:pt x="685800" y="1454150"/>
                </a:moveTo>
                <a:lnTo>
                  <a:pt x="685800" y="1441450"/>
                </a:lnTo>
                <a:lnTo>
                  <a:pt x="641350" y="1441450"/>
                </a:lnTo>
                <a:lnTo>
                  <a:pt x="641350" y="1454150"/>
                </a:lnTo>
                <a:lnTo>
                  <a:pt x="685800" y="1454150"/>
                </a:lnTo>
                <a:close/>
              </a:path>
              <a:path w="2857500" h="1454150">
                <a:moveTo>
                  <a:pt x="628650" y="1454150"/>
                </a:moveTo>
                <a:lnTo>
                  <a:pt x="628650" y="1441450"/>
                </a:lnTo>
                <a:lnTo>
                  <a:pt x="584200" y="1441450"/>
                </a:lnTo>
                <a:lnTo>
                  <a:pt x="584200" y="1454150"/>
                </a:lnTo>
                <a:lnTo>
                  <a:pt x="628650" y="1454150"/>
                </a:lnTo>
                <a:close/>
              </a:path>
              <a:path w="2857500" h="1454150">
                <a:moveTo>
                  <a:pt x="571500" y="1454150"/>
                </a:moveTo>
                <a:lnTo>
                  <a:pt x="571500" y="1441450"/>
                </a:lnTo>
                <a:lnTo>
                  <a:pt x="527050" y="1441450"/>
                </a:lnTo>
                <a:lnTo>
                  <a:pt x="527050" y="1454150"/>
                </a:lnTo>
                <a:lnTo>
                  <a:pt x="571500" y="1454150"/>
                </a:lnTo>
                <a:close/>
              </a:path>
              <a:path w="2857500" h="1454150">
                <a:moveTo>
                  <a:pt x="514350" y="1454150"/>
                </a:moveTo>
                <a:lnTo>
                  <a:pt x="514350" y="1441450"/>
                </a:lnTo>
                <a:lnTo>
                  <a:pt x="476250" y="1441450"/>
                </a:lnTo>
                <a:lnTo>
                  <a:pt x="476250" y="1454150"/>
                </a:lnTo>
                <a:lnTo>
                  <a:pt x="514350" y="1454150"/>
                </a:lnTo>
                <a:close/>
              </a:path>
              <a:path w="2857500" h="1454150">
                <a:moveTo>
                  <a:pt x="457200" y="1454150"/>
                </a:moveTo>
                <a:lnTo>
                  <a:pt x="457200" y="1441450"/>
                </a:lnTo>
                <a:lnTo>
                  <a:pt x="419100" y="1441450"/>
                </a:lnTo>
                <a:lnTo>
                  <a:pt x="419100" y="1454150"/>
                </a:lnTo>
                <a:lnTo>
                  <a:pt x="457200" y="1454150"/>
                </a:lnTo>
                <a:close/>
              </a:path>
              <a:path w="2857500" h="1454150">
                <a:moveTo>
                  <a:pt x="406400" y="1454150"/>
                </a:moveTo>
                <a:lnTo>
                  <a:pt x="406400" y="1441450"/>
                </a:lnTo>
                <a:lnTo>
                  <a:pt x="361950" y="1441450"/>
                </a:lnTo>
                <a:lnTo>
                  <a:pt x="361950" y="1454150"/>
                </a:lnTo>
                <a:lnTo>
                  <a:pt x="406400" y="1454150"/>
                </a:lnTo>
                <a:close/>
              </a:path>
              <a:path w="2857500" h="1454150">
                <a:moveTo>
                  <a:pt x="349250" y="1454150"/>
                </a:moveTo>
                <a:lnTo>
                  <a:pt x="349250" y="1441450"/>
                </a:lnTo>
                <a:lnTo>
                  <a:pt x="304800" y="1441450"/>
                </a:lnTo>
                <a:lnTo>
                  <a:pt x="304800" y="1454150"/>
                </a:lnTo>
                <a:lnTo>
                  <a:pt x="349250" y="1454150"/>
                </a:lnTo>
                <a:close/>
              </a:path>
              <a:path w="2857500" h="1454150">
                <a:moveTo>
                  <a:pt x="292100" y="1454150"/>
                </a:moveTo>
                <a:lnTo>
                  <a:pt x="292100" y="1441450"/>
                </a:lnTo>
                <a:lnTo>
                  <a:pt x="247650" y="1441450"/>
                </a:lnTo>
                <a:lnTo>
                  <a:pt x="247650" y="1454150"/>
                </a:lnTo>
                <a:lnTo>
                  <a:pt x="292100" y="1454150"/>
                </a:lnTo>
                <a:close/>
              </a:path>
              <a:path w="2857500" h="1454150">
                <a:moveTo>
                  <a:pt x="234950" y="1454150"/>
                </a:moveTo>
                <a:lnTo>
                  <a:pt x="234950" y="1441450"/>
                </a:lnTo>
                <a:lnTo>
                  <a:pt x="196850" y="1441450"/>
                </a:lnTo>
                <a:lnTo>
                  <a:pt x="196850" y="1454150"/>
                </a:lnTo>
                <a:lnTo>
                  <a:pt x="234950" y="1454150"/>
                </a:lnTo>
                <a:close/>
              </a:path>
              <a:path w="2857500" h="1454150">
                <a:moveTo>
                  <a:pt x="177800" y="1454150"/>
                </a:moveTo>
                <a:lnTo>
                  <a:pt x="177800" y="1441450"/>
                </a:lnTo>
                <a:lnTo>
                  <a:pt x="139700" y="1441450"/>
                </a:lnTo>
                <a:lnTo>
                  <a:pt x="139700" y="1454150"/>
                </a:lnTo>
                <a:lnTo>
                  <a:pt x="177800" y="1454150"/>
                </a:lnTo>
                <a:close/>
              </a:path>
              <a:path w="2857500" h="1454150">
                <a:moveTo>
                  <a:pt x="127000" y="1454150"/>
                </a:moveTo>
                <a:lnTo>
                  <a:pt x="127000" y="1441450"/>
                </a:lnTo>
                <a:lnTo>
                  <a:pt x="82550" y="1441450"/>
                </a:lnTo>
                <a:lnTo>
                  <a:pt x="82550" y="1454150"/>
                </a:lnTo>
                <a:lnTo>
                  <a:pt x="127000" y="1454150"/>
                </a:lnTo>
                <a:close/>
              </a:path>
              <a:path w="2857500" h="1454150">
                <a:moveTo>
                  <a:pt x="69850" y="1454150"/>
                </a:moveTo>
                <a:lnTo>
                  <a:pt x="69850" y="1441450"/>
                </a:lnTo>
                <a:lnTo>
                  <a:pt x="25400" y="1441450"/>
                </a:lnTo>
                <a:lnTo>
                  <a:pt x="25400" y="1454150"/>
                </a:lnTo>
                <a:lnTo>
                  <a:pt x="69850" y="14541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335154" y="5897788"/>
            <a:ext cx="2769235" cy="137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95200"/>
              </a:lnSpc>
            </a:pP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60" dirty="0">
                <a:latin typeface="Palatino Linotype"/>
                <a:cs typeface="Palatino Linotype"/>
              </a:rPr>
              <a:t>bb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60" dirty="0">
                <a:latin typeface="Palatino Linotype"/>
                <a:cs typeface="Palatino Linotype"/>
              </a:rPr>
              <a:t>b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ni</a:t>
            </a:r>
            <a:r>
              <a:rPr sz="1550" dirty="0">
                <a:latin typeface="Palatino Linotype"/>
                <a:cs typeface="Palatino Linotype"/>
              </a:rPr>
              <a:t>,</a:t>
            </a:r>
            <a:r>
              <a:rPr sz="1550" spc="75" dirty="0">
                <a:latin typeface="Palatino Linotype"/>
                <a:cs typeface="Palatino Linotype"/>
              </a:rPr>
              <a:t> </a:t>
            </a:r>
            <a:r>
              <a:rPr sz="1550" u="heavy" spc="-15" dirty="0">
                <a:latin typeface="Palatino Linotype"/>
                <a:cs typeface="Palatino Linotype"/>
              </a:rPr>
              <a:t>n</a:t>
            </a:r>
            <a:r>
              <a:rPr sz="1550" u="heavy" spc="-60" dirty="0">
                <a:latin typeface="Palatino Linotype"/>
                <a:cs typeface="Palatino Linotype"/>
              </a:rPr>
              <a:t>o</a:t>
            </a:r>
            <a:r>
              <a:rPr sz="1550" u="heavy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u="heavy" spc="25" dirty="0">
                <a:latin typeface="Palatino Linotype"/>
                <a:cs typeface="Palatino Linotype"/>
              </a:rPr>
              <a:t>a</a:t>
            </a:r>
            <a:r>
              <a:rPr sz="1550" u="heavy" spc="-60" dirty="0">
                <a:latin typeface="Palatino Linotype"/>
                <a:cs typeface="Palatino Linotype"/>
              </a:rPr>
              <a:t>d</a:t>
            </a:r>
            <a:r>
              <a:rPr sz="1550" u="heavy" spc="-5" dirty="0">
                <a:latin typeface="Palatino Linotype"/>
                <a:cs typeface="Palatino Linotype"/>
              </a:rPr>
              <a:t>i</a:t>
            </a:r>
            <a:r>
              <a:rPr sz="1550" u="heavy" spc="-60" dirty="0">
                <a:latin typeface="Palatino Linotype"/>
                <a:cs typeface="Palatino Linotype"/>
              </a:rPr>
              <a:t>b</a:t>
            </a:r>
            <a:r>
              <a:rPr sz="1550" u="heavy" spc="-5" dirty="0">
                <a:latin typeface="Palatino Linotype"/>
                <a:cs typeface="Palatino Linotype"/>
              </a:rPr>
              <a:t>i</a:t>
            </a:r>
            <a:r>
              <a:rPr sz="1550" u="heavy" spc="40" dirty="0">
                <a:latin typeface="Palatino Linotype"/>
                <a:cs typeface="Palatino Linotype"/>
              </a:rPr>
              <a:t>t</a:t>
            </a:r>
            <a:r>
              <a:rPr sz="1550" u="heavy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,</a:t>
            </a:r>
            <a:r>
              <a:rPr sz="1550" spc="25" dirty="0">
                <a:latin typeface="Palatino Linotype"/>
                <a:cs typeface="Palatino Linotype"/>
              </a:rPr>
              <a:t> </a:t>
            </a:r>
            <a:r>
              <a:rPr sz="1550" i="1" spc="25" dirty="0">
                <a:latin typeface="Palatino Linotype"/>
                <a:cs typeface="Palatino Linotype"/>
              </a:rPr>
              <a:t>p</a:t>
            </a:r>
            <a:r>
              <a:rPr sz="1550" i="1" spc="-5" dirty="0">
                <a:latin typeface="Palatino Linotype"/>
                <a:cs typeface="Palatino Linotype"/>
              </a:rPr>
              <a:t>e</a:t>
            </a:r>
            <a:r>
              <a:rPr sz="1550" i="1" dirty="0">
                <a:latin typeface="Palatino Linotype"/>
                <a:cs typeface="Palatino Linotype"/>
              </a:rPr>
              <a:t>r</a:t>
            </a:r>
            <a:r>
              <a:rPr sz="1550" i="1" spc="5" dirty="0">
                <a:latin typeface="Palatino Linotype"/>
                <a:cs typeface="Palatino Linotype"/>
              </a:rPr>
              <a:t> l</a:t>
            </a:r>
            <a:r>
              <a:rPr sz="1550" i="1" spc="-10" dirty="0">
                <a:latin typeface="Palatino Linotype"/>
                <a:cs typeface="Palatino Linotype"/>
              </a:rPr>
              <a:t>a</a:t>
            </a:r>
            <a:r>
              <a:rPr sz="1550" i="1" spc="-30" dirty="0">
                <a:latin typeface="Palatino Linotype"/>
                <a:cs typeface="Palatino Linotype"/>
              </a:rPr>
              <a:t> </a:t>
            </a:r>
            <a:r>
              <a:rPr sz="1550" i="1" spc="-25" dirty="0">
                <a:latin typeface="Palatino Linotype"/>
                <a:cs typeface="Palatino Linotype"/>
              </a:rPr>
              <a:t>m</a:t>
            </a:r>
            <a:r>
              <a:rPr sz="1550" i="1" dirty="0">
                <a:latin typeface="Palatino Linotype"/>
                <a:cs typeface="Palatino Linotype"/>
              </a:rPr>
              <a:t>a</a:t>
            </a:r>
            <a:r>
              <a:rPr sz="1550" i="1" spc="15" dirty="0">
                <a:latin typeface="Palatino Linotype"/>
                <a:cs typeface="Palatino Linotype"/>
              </a:rPr>
              <a:t>gg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dirty="0">
                <a:latin typeface="Palatino Linotype"/>
                <a:cs typeface="Palatino Linotype"/>
              </a:rPr>
              <a:t>or </a:t>
            </a:r>
            <a:r>
              <a:rPr sz="1550" i="1" spc="15" dirty="0">
                <a:latin typeface="Palatino Linotype"/>
                <a:cs typeface="Palatino Linotype"/>
              </a:rPr>
              <a:t>p</a:t>
            </a:r>
            <a:r>
              <a:rPr sz="1550" i="1" dirty="0">
                <a:latin typeface="Palatino Linotype"/>
                <a:cs typeface="Palatino Linotype"/>
              </a:rPr>
              <a:t>a</a:t>
            </a:r>
            <a:r>
              <a:rPr sz="1550" i="1" spc="-5" dirty="0">
                <a:latin typeface="Palatino Linotype"/>
                <a:cs typeface="Palatino Linotype"/>
              </a:rPr>
              <a:t>r</a:t>
            </a:r>
            <a:r>
              <a:rPr sz="1550" i="1" spc="-20" dirty="0">
                <a:latin typeface="Palatino Linotype"/>
                <a:cs typeface="Palatino Linotype"/>
              </a:rPr>
              <a:t>t</a:t>
            </a:r>
            <a:r>
              <a:rPr sz="1550" i="1" dirty="0">
                <a:latin typeface="Palatino Linotype"/>
                <a:cs typeface="Palatino Linotype"/>
              </a:rPr>
              <a:t>e</a:t>
            </a:r>
            <a:r>
              <a:rPr sz="1550" i="1" spc="-95" dirty="0">
                <a:latin typeface="Palatino Linotype"/>
                <a:cs typeface="Palatino Linotype"/>
              </a:rPr>
              <a:t> </a:t>
            </a:r>
            <a:r>
              <a:rPr sz="1550" i="1" spc="-25" dirty="0">
                <a:latin typeface="Palatino Linotype"/>
                <a:cs typeface="Palatino Linotype"/>
              </a:rPr>
              <a:t>d</a:t>
            </a:r>
            <a:r>
              <a:rPr sz="1550" i="1" spc="-5" dirty="0">
                <a:latin typeface="Palatino Linotype"/>
                <a:cs typeface="Palatino Linotype"/>
              </a:rPr>
              <a:t>el</a:t>
            </a:r>
            <a:r>
              <a:rPr sz="1550" i="1" spc="30" dirty="0">
                <a:latin typeface="Palatino Linotype"/>
                <a:cs typeface="Palatino Linotype"/>
              </a:rPr>
              <a:t> </a:t>
            </a:r>
            <a:r>
              <a:rPr sz="1550" i="1" spc="25" dirty="0">
                <a:latin typeface="Palatino Linotype"/>
                <a:cs typeface="Palatino Linotype"/>
              </a:rPr>
              <a:t>p</a:t>
            </a:r>
            <a:r>
              <a:rPr sz="1550" i="1" spc="-5" dirty="0">
                <a:latin typeface="Palatino Linotype"/>
                <a:cs typeface="Palatino Linotype"/>
              </a:rPr>
              <a:t>er</a:t>
            </a:r>
            <a:r>
              <a:rPr sz="1550" i="1" spc="-35" dirty="0">
                <a:latin typeface="Palatino Linotype"/>
                <a:cs typeface="Palatino Linotype"/>
              </a:rPr>
              <a:t>i</a:t>
            </a:r>
            <a:r>
              <a:rPr sz="1550" i="1" dirty="0">
                <a:latin typeface="Palatino Linotype"/>
                <a:cs typeface="Palatino Linotype"/>
              </a:rPr>
              <a:t>o</a:t>
            </a:r>
            <a:r>
              <a:rPr sz="1550" i="1" spc="-25" dirty="0">
                <a:latin typeface="Palatino Linotype"/>
                <a:cs typeface="Palatino Linotype"/>
              </a:rPr>
              <a:t>d</a:t>
            </a:r>
            <a:r>
              <a:rPr sz="1550" i="1" spc="-10" dirty="0">
                <a:latin typeface="Palatino Linotype"/>
                <a:cs typeface="Palatino Linotype"/>
              </a:rPr>
              <a:t>o</a:t>
            </a:r>
            <a:r>
              <a:rPr sz="1550" i="1" spc="20" dirty="0">
                <a:latin typeface="Palatino Linotype"/>
                <a:cs typeface="Palatino Linotype"/>
              </a:rPr>
              <a:t> 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spc="-15" dirty="0">
                <a:latin typeface="Palatino Linotype"/>
                <a:cs typeface="Palatino Linotype"/>
              </a:rPr>
              <a:t>n</a:t>
            </a:r>
            <a:r>
              <a:rPr sz="1550" i="1" spc="-20" dirty="0">
                <a:latin typeface="Palatino Linotype"/>
                <a:cs typeface="Palatino Linotype"/>
              </a:rPr>
              <a:t>t</a:t>
            </a:r>
            <a:r>
              <a:rPr sz="1550" i="1" spc="-5" dirty="0">
                <a:latin typeface="Palatino Linotype"/>
                <a:cs typeface="Palatino Linotype"/>
              </a:rPr>
              <a:t>e</a:t>
            </a:r>
            <a:r>
              <a:rPr sz="1550" i="1" spc="-55" dirty="0">
                <a:latin typeface="Palatino Linotype"/>
                <a:cs typeface="Palatino Linotype"/>
              </a:rPr>
              <a:t>r</a:t>
            </a:r>
            <a:r>
              <a:rPr sz="1550" i="1" spc="5" dirty="0">
                <a:latin typeface="Palatino Linotype"/>
                <a:cs typeface="Palatino Linotype"/>
              </a:rPr>
              <a:t>c</a:t>
            </a:r>
            <a:r>
              <a:rPr sz="1550" i="1" dirty="0">
                <a:latin typeface="Palatino Linotype"/>
                <a:cs typeface="Palatino Linotype"/>
              </a:rPr>
              <a:t>o</a:t>
            </a:r>
            <a:r>
              <a:rPr sz="1550" i="1" spc="-5" dirty="0">
                <a:latin typeface="Palatino Linotype"/>
                <a:cs typeface="Palatino Linotype"/>
              </a:rPr>
              <a:t>rs</a:t>
            </a:r>
            <a:r>
              <a:rPr sz="1550" i="1" dirty="0">
                <a:latin typeface="Palatino Linotype"/>
                <a:cs typeface="Palatino Linotype"/>
              </a:rPr>
              <a:t>o</a:t>
            </a:r>
            <a:r>
              <a:rPr sz="1550" i="1" spc="75" dirty="0">
                <a:latin typeface="Palatino Linotype"/>
                <a:cs typeface="Palatino Linotype"/>
              </a:rPr>
              <a:t> </a:t>
            </a:r>
            <a:r>
              <a:rPr sz="1550" i="1" spc="-20" dirty="0">
                <a:latin typeface="Palatino Linotype"/>
                <a:cs typeface="Palatino Linotype"/>
              </a:rPr>
              <a:t>t</a:t>
            </a:r>
            <a:r>
              <a:rPr sz="1550" i="1" spc="-5" dirty="0">
                <a:latin typeface="Palatino Linotype"/>
                <a:cs typeface="Palatino Linotype"/>
              </a:rPr>
              <a:t>r</a:t>
            </a:r>
            <a:r>
              <a:rPr sz="1550" i="1" spc="-10" dirty="0">
                <a:latin typeface="Palatino Linotype"/>
                <a:cs typeface="Palatino Linotype"/>
              </a:rPr>
              <a:t>a</a:t>
            </a:r>
            <a:r>
              <a:rPr sz="1550" i="1" spc="-5" dirty="0">
                <a:latin typeface="Palatino Linotype"/>
                <a:cs typeface="Palatino Linotype"/>
              </a:rPr>
              <a:t> </a:t>
            </a:r>
            <a:r>
              <a:rPr sz="1550" i="1" dirty="0">
                <a:latin typeface="Palatino Linotype"/>
                <a:cs typeface="Palatino Linotype"/>
              </a:rPr>
              <a:t>ac</a:t>
            </a:r>
            <a:r>
              <a:rPr sz="1550" i="1" spc="20" dirty="0">
                <a:latin typeface="Palatino Linotype"/>
                <a:cs typeface="Palatino Linotype"/>
              </a:rPr>
              <a:t>q</a:t>
            </a:r>
            <a:r>
              <a:rPr sz="1550" i="1" spc="-15" dirty="0">
                <a:latin typeface="Palatino Linotype"/>
                <a:cs typeface="Palatino Linotype"/>
              </a:rPr>
              <a:t>u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spc="-5" dirty="0">
                <a:latin typeface="Palatino Linotype"/>
                <a:cs typeface="Palatino Linotype"/>
              </a:rPr>
              <a:t>s</a:t>
            </a:r>
            <a:r>
              <a:rPr sz="1550" i="1" spc="-20" dirty="0">
                <a:latin typeface="Palatino Linotype"/>
                <a:cs typeface="Palatino Linotype"/>
              </a:rPr>
              <a:t>t</a:t>
            </a:r>
            <a:r>
              <a:rPr sz="1550" i="1" dirty="0">
                <a:latin typeface="Palatino Linotype"/>
                <a:cs typeface="Palatino Linotype"/>
              </a:rPr>
              <a:t>o</a:t>
            </a:r>
            <a:r>
              <a:rPr sz="1550" i="1" spc="-10" dirty="0">
                <a:latin typeface="Palatino Linotype"/>
                <a:cs typeface="Palatino Linotype"/>
              </a:rPr>
              <a:t>/</a:t>
            </a:r>
            <a:r>
              <a:rPr sz="1550" i="1" spc="5" dirty="0">
                <a:latin typeface="Palatino Linotype"/>
                <a:cs typeface="Palatino Linotype"/>
              </a:rPr>
              <a:t>c</a:t>
            </a:r>
            <a:r>
              <a:rPr sz="1550" i="1" spc="10" dirty="0">
                <a:latin typeface="Palatino Linotype"/>
                <a:cs typeface="Palatino Linotype"/>
              </a:rPr>
              <a:t>o</a:t>
            </a:r>
            <a:r>
              <a:rPr sz="1550" i="1" spc="-5" dirty="0">
                <a:latin typeface="Palatino Linotype"/>
                <a:cs typeface="Palatino Linotype"/>
              </a:rPr>
              <a:t>s</a:t>
            </a:r>
            <a:r>
              <a:rPr sz="1550" i="1" spc="-20" dirty="0">
                <a:latin typeface="Palatino Linotype"/>
                <a:cs typeface="Palatino Linotype"/>
              </a:rPr>
              <a:t>t</a:t>
            </a:r>
            <a:r>
              <a:rPr sz="1550" i="1" spc="-5" dirty="0">
                <a:latin typeface="Palatino Linotype"/>
                <a:cs typeface="Palatino Linotype"/>
              </a:rPr>
              <a:t>r</a:t>
            </a:r>
            <a:r>
              <a:rPr sz="1550" i="1" spc="-15" dirty="0">
                <a:latin typeface="Palatino Linotype"/>
                <a:cs typeface="Palatino Linotype"/>
              </a:rPr>
              <a:t>u</a:t>
            </a:r>
            <a:r>
              <a:rPr sz="1550" i="1" dirty="0">
                <a:latin typeface="Palatino Linotype"/>
                <a:cs typeface="Palatino Linotype"/>
              </a:rPr>
              <a:t>z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dirty="0">
                <a:latin typeface="Palatino Linotype"/>
                <a:cs typeface="Palatino Linotype"/>
              </a:rPr>
              <a:t>o</a:t>
            </a:r>
            <a:r>
              <a:rPr sz="1550" i="1" spc="-15" dirty="0">
                <a:latin typeface="Palatino Linotype"/>
                <a:cs typeface="Palatino Linotype"/>
              </a:rPr>
              <a:t>n</a:t>
            </a:r>
            <a:r>
              <a:rPr sz="1550" i="1" dirty="0">
                <a:latin typeface="Palatino Linotype"/>
                <a:cs typeface="Palatino Linotype"/>
              </a:rPr>
              <a:t>e</a:t>
            </a:r>
            <a:r>
              <a:rPr sz="1550" i="1" spc="-40" dirty="0">
                <a:latin typeface="Palatino Linotype"/>
                <a:cs typeface="Palatino Linotype"/>
              </a:rPr>
              <a:t> </a:t>
            </a:r>
            <a:r>
              <a:rPr sz="1550" i="1" dirty="0">
                <a:latin typeface="Palatino Linotype"/>
                <a:cs typeface="Palatino Linotype"/>
              </a:rPr>
              <a:t>e</a:t>
            </a:r>
            <a:r>
              <a:rPr sz="1550" i="1" spc="5" dirty="0">
                <a:latin typeface="Palatino Linotype"/>
                <a:cs typeface="Palatino Linotype"/>
              </a:rPr>
              <a:t> c</a:t>
            </a:r>
            <a:r>
              <a:rPr sz="1550" i="1" spc="-5" dirty="0">
                <a:latin typeface="Palatino Linotype"/>
                <a:cs typeface="Palatino Linotype"/>
              </a:rPr>
              <a:t>ess</a:t>
            </a:r>
            <a:r>
              <a:rPr sz="1550" i="1" spc="-35" dirty="0">
                <a:latin typeface="Palatino Linotype"/>
                <a:cs typeface="Palatino Linotype"/>
              </a:rPr>
              <a:t>i</a:t>
            </a:r>
            <a:r>
              <a:rPr sz="1550" i="1" dirty="0">
                <a:latin typeface="Palatino Linotype"/>
                <a:cs typeface="Palatino Linotype"/>
              </a:rPr>
              <a:t>o</a:t>
            </a:r>
            <a:r>
              <a:rPr sz="1550" i="1" spc="-15" dirty="0">
                <a:latin typeface="Palatino Linotype"/>
                <a:cs typeface="Palatino Linotype"/>
              </a:rPr>
              <a:t>n</a:t>
            </a:r>
            <a:r>
              <a:rPr sz="1550" i="1" dirty="0">
                <a:latin typeface="Palatino Linotype"/>
                <a:cs typeface="Palatino Linotype"/>
              </a:rPr>
              <a:t>e</a:t>
            </a:r>
            <a:r>
              <a:rPr sz="1550" i="1" spc="5" dirty="0">
                <a:latin typeface="Palatino Linotype"/>
                <a:cs typeface="Palatino Linotype"/>
              </a:rPr>
              <a:t> </a:t>
            </a:r>
            <a:r>
              <a:rPr sz="1550" spc="15" dirty="0">
                <a:latin typeface="Palatino Linotype"/>
                <a:cs typeface="Palatino Linotype"/>
              </a:rPr>
              <a:t>ad </a:t>
            </a:r>
            <a:r>
              <a:rPr sz="15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it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az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114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pr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5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7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l ce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85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45" dirty="0">
                <a:latin typeface="Palatino Linotype"/>
                <a:cs typeface="Palatino Linotype"/>
              </a:rPr>
              <a:t>u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160" dirty="0">
                <a:latin typeface="Palatino Linotype"/>
                <a:cs typeface="Palatino Linotype"/>
              </a:rPr>
              <a:t> 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-5" dirty="0">
                <a:latin typeface="Palatino Linotype"/>
                <a:cs typeface="Palatino Linotype"/>
              </a:rPr>
              <a:t>ili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522859" y="4851400"/>
            <a:ext cx="2787650" cy="685800"/>
          </a:xfrm>
          <a:custGeom>
            <a:avLst/>
            <a:gdLst/>
            <a:ahLst/>
            <a:cxnLst/>
            <a:rect l="l" t="t" r="r" b="b"/>
            <a:pathLst>
              <a:path w="2787650" h="685800">
                <a:moveTo>
                  <a:pt x="2787650" y="6350"/>
                </a:moveTo>
                <a:lnTo>
                  <a:pt x="2787650" y="0"/>
                </a:lnTo>
                <a:lnTo>
                  <a:pt x="0" y="0"/>
                </a:lnTo>
                <a:lnTo>
                  <a:pt x="0" y="685800"/>
                </a:lnTo>
                <a:lnTo>
                  <a:pt x="6350" y="685785"/>
                </a:lnTo>
                <a:lnTo>
                  <a:pt x="6350" y="6350"/>
                </a:lnTo>
                <a:lnTo>
                  <a:pt x="2787650" y="6350"/>
                </a:lnTo>
                <a:close/>
              </a:path>
              <a:path w="2787650" h="685800">
                <a:moveTo>
                  <a:pt x="2787650" y="679450"/>
                </a:moveTo>
                <a:lnTo>
                  <a:pt x="6350" y="679450"/>
                </a:lnTo>
                <a:lnTo>
                  <a:pt x="6350" y="685785"/>
                </a:lnTo>
                <a:lnTo>
                  <a:pt x="2787650" y="679450"/>
                </a:lnTo>
                <a:close/>
              </a:path>
              <a:path w="2787650" h="685800">
                <a:moveTo>
                  <a:pt x="2787650" y="679450"/>
                </a:moveTo>
                <a:lnTo>
                  <a:pt x="2787650" y="6350"/>
                </a:lnTo>
                <a:lnTo>
                  <a:pt x="2781300" y="6350"/>
                </a:lnTo>
                <a:lnTo>
                  <a:pt x="2781300" y="679450"/>
                </a:lnTo>
                <a:lnTo>
                  <a:pt x="2787650" y="6794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29209" y="4857750"/>
            <a:ext cx="2774950" cy="673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22859" y="4851400"/>
            <a:ext cx="2787650" cy="685800"/>
          </a:xfrm>
          <a:custGeom>
            <a:avLst/>
            <a:gdLst/>
            <a:ahLst/>
            <a:cxnLst/>
            <a:rect l="l" t="t" r="r" b="b"/>
            <a:pathLst>
              <a:path w="2787650" h="685800">
                <a:moveTo>
                  <a:pt x="2787650" y="685800"/>
                </a:moveTo>
                <a:lnTo>
                  <a:pt x="2787650" y="0"/>
                </a:lnTo>
                <a:lnTo>
                  <a:pt x="0" y="0"/>
                </a:lnTo>
                <a:lnTo>
                  <a:pt x="0" y="685800"/>
                </a:lnTo>
                <a:lnTo>
                  <a:pt x="6350" y="685800"/>
                </a:lnTo>
                <a:lnTo>
                  <a:pt x="6350" y="19050"/>
                </a:lnTo>
                <a:lnTo>
                  <a:pt x="19050" y="6350"/>
                </a:lnTo>
                <a:lnTo>
                  <a:pt x="19050" y="19050"/>
                </a:lnTo>
                <a:lnTo>
                  <a:pt x="2774950" y="19050"/>
                </a:lnTo>
                <a:lnTo>
                  <a:pt x="2774950" y="6350"/>
                </a:lnTo>
                <a:lnTo>
                  <a:pt x="2781300" y="19050"/>
                </a:lnTo>
                <a:lnTo>
                  <a:pt x="2781300" y="685800"/>
                </a:lnTo>
                <a:lnTo>
                  <a:pt x="2787650" y="685800"/>
                </a:lnTo>
                <a:close/>
              </a:path>
              <a:path w="2787650" h="685800">
                <a:moveTo>
                  <a:pt x="19050" y="19050"/>
                </a:moveTo>
                <a:lnTo>
                  <a:pt x="19050" y="6350"/>
                </a:lnTo>
                <a:lnTo>
                  <a:pt x="6350" y="19050"/>
                </a:lnTo>
                <a:lnTo>
                  <a:pt x="19050" y="19050"/>
                </a:lnTo>
                <a:close/>
              </a:path>
              <a:path w="2787650" h="685800">
                <a:moveTo>
                  <a:pt x="19050" y="673100"/>
                </a:moveTo>
                <a:lnTo>
                  <a:pt x="19050" y="19050"/>
                </a:lnTo>
                <a:lnTo>
                  <a:pt x="6350" y="19050"/>
                </a:lnTo>
                <a:lnTo>
                  <a:pt x="6350" y="673100"/>
                </a:lnTo>
                <a:lnTo>
                  <a:pt x="19050" y="673100"/>
                </a:lnTo>
                <a:close/>
              </a:path>
              <a:path w="2787650" h="685800">
                <a:moveTo>
                  <a:pt x="2781300" y="673100"/>
                </a:moveTo>
                <a:lnTo>
                  <a:pt x="6350" y="673100"/>
                </a:lnTo>
                <a:lnTo>
                  <a:pt x="19050" y="679450"/>
                </a:lnTo>
                <a:lnTo>
                  <a:pt x="19050" y="685800"/>
                </a:lnTo>
                <a:lnTo>
                  <a:pt x="2774950" y="685800"/>
                </a:lnTo>
                <a:lnTo>
                  <a:pt x="2774950" y="679450"/>
                </a:lnTo>
                <a:lnTo>
                  <a:pt x="2781300" y="673100"/>
                </a:lnTo>
                <a:close/>
              </a:path>
              <a:path w="2787650" h="685800">
                <a:moveTo>
                  <a:pt x="19050" y="685800"/>
                </a:moveTo>
                <a:lnTo>
                  <a:pt x="19050" y="679450"/>
                </a:lnTo>
                <a:lnTo>
                  <a:pt x="6350" y="673100"/>
                </a:lnTo>
                <a:lnTo>
                  <a:pt x="6350" y="685800"/>
                </a:lnTo>
                <a:lnTo>
                  <a:pt x="19050" y="685800"/>
                </a:lnTo>
                <a:close/>
              </a:path>
              <a:path w="2787650" h="685800">
                <a:moveTo>
                  <a:pt x="2781300" y="19050"/>
                </a:moveTo>
                <a:lnTo>
                  <a:pt x="2774950" y="6350"/>
                </a:lnTo>
                <a:lnTo>
                  <a:pt x="2774950" y="19050"/>
                </a:lnTo>
                <a:lnTo>
                  <a:pt x="2781300" y="19050"/>
                </a:lnTo>
                <a:close/>
              </a:path>
              <a:path w="2787650" h="685800">
                <a:moveTo>
                  <a:pt x="2781300" y="673100"/>
                </a:moveTo>
                <a:lnTo>
                  <a:pt x="2781300" y="19050"/>
                </a:lnTo>
                <a:lnTo>
                  <a:pt x="2774950" y="19050"/>
                </a:lnTo>
                <a:lnTo>
                  <a:pt x="2774950" y="673100"/>
                </a:lnTo>
                <a:lnTo>
                  <a:pt x="2781300" y="673100"/>
                </a:lnTo>
                <a:close/>
              </a:path>
              <a:path w="2787650" h="685800">
                <a:moveTo>
                  <a:pt x="2781300" y="685800"/>
                </a:moveTo>
                <a:lnTo>
                  <a:pt x="2781300" y="673100"/>
                </a:lnTo>
                <a:lnTo>
                  <a:pt x="2774950" y="679450"/>
                </a:lnTo>
                <a:lnTo>
                  <a:pt x="2774950" y="685800"/>
                </a:lnTo>
                <a:lnTo>
                  <a:pt x="2781300" y="68580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656204" y="4914900"/>
            <a:ext cx="251460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rea</a:t>
            </a:r>
            <a:r>
              <a:rPr sz="1750" b="1" spc="-85" dirty="0">
                <a:latin typeface="Palatino Linotype"/>
                <a:cs typeface="Palatino Linotype"/>
              </a:rPr>
              <a:t>li</a:t>
            </a:r>
            <a:r>
              <a:rPr sz="1750" b="1" spc="20" dirty="0">
                <a:latin typeface="Palatino Linotype"/>
                <a:cs typeface="Palatino Linotype"/>
              </a:rPr>
              <a:t>zza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97509" y="5168900"/>
            <a:ext cx="2260600" cy="0"/>
          </a:xfrm>
          <a:custGeom>
            <a:avLst/>
            <a:gdLst/>
            <a:ahLst/>
            <a:cxnLst/>
            <a:rect l="l" t="t" r="r" b="b"/>
            <a:pathLst>
              <a:path w="2260600">
                <a:moveTo>
                  <a:pt x="0" y="0"/>
                </a:moveTo>
                <a:lnTo>
                  <a:pt x="226060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500754" y="5181600"/>
            <a:ext cx="82423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230759" y="72993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30759" y="72453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30759" y="71882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30759" y="71342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30759" y="70770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30759" y="70199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230759" y="69659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30759" y="69088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30759" y="68516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30759" y="67976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30759" y="67405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30759" y="66833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30759" y="66294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30759" y="65722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30759" y="65182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30759" y="64611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30759" y="64039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30759" y="63500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30759" y="62928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30759" y="6238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30759" y="61817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30759" y="61245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30759" y="60674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30759" y="60134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30759" y="59563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30759" y="59023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30759" y="5845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30759" y="57880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30759" y="5734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237109" y="5699125"/>
            <a:ext cx="3346450" cy="0"/>
          </a:xfrm>
          <a:custGeom>
            <a:avLst/>
            <a:gdLst/>
            <a:ahLst/>
            <a:cxnLst/>
            <a:rect l="l" t="t" r="r" b="b"/>
            <a:pathLst>
              <a:path w="3346450">
                <a:moveTo>
                  <a:pt x="0" y="0"/>
                </a:moveTo>
                <a:lnTo>
                  <a:pt x="33464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89909" y="57245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89909" y="57785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589909" y="58356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589909" y="58896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589909" y="59467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589909" y="60039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589909" y="60579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89909" y="61150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589909" y="61690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589909" y="6226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589909" y="62833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589909" y="63404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589909" y="63944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589909" y="64516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589909" y="65055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589909" y="65627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589909" y="6619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589909" y="66738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589909" y="67310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589909" y="67849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589909" y="68421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589909" y="68992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589909" y="69532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589909" y="70104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589909" y="70643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589909" y="71215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589909" y="71786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589909" y="723582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589909" y="728980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93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37109" y="5702300"/>
            <a:ext cx="3359150" cy="1619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37109" y="5702300"/>
            <a:ext cx="3346450" cy="0"/>
          </a:xfrm>
          <a:custGeom>
            <a:avLst/>
            <a:gdLst/>
            <a:ahLst/>
            <a:cxnLst/>
            <a:rect l="l" t="t" r="r" b="b"/>
            <a:pathLst>
              <a:path w="3346450">
                <a:moveTo>
                  <a:pt x="0" y="0"/>
                </a:moveTo>
                <a:lnTo>
                  <a:pt x="33464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49809" y="7321550"/>
            <a:ext cx="3346450" cy="0"/>
          </a:xfrm>
          <a:custGeom>
            <a:avLst/>
            <a:gdLst/>
            <a:ahLst/>
            <a:cxnLst/>
            <a:rect l="l" t="t" r="r" b="b"/>
            <a:pathLst>
              <a:path w="3346450">
                <a:moveTo>
                  <a:pt x="0" y="0"/>
                </a:moveTo>
                <a:lnTo>
                  <a:pt x="3346449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6338704" y="5781103"/>
            <a:ext cx="3154680" cy="146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4604" algn="ctr">
              <a:lnSpc>
                <a:spcPct val="89500"/>
              </a:lnSpc>
            </a:pP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60" dirty="0">
                <a:latin typeface="Palatino Linotype"/>
                <a:cs typeface="Palatino Linotype"/>
              </a:rPr>
              <a:t>o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terre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sec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ond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7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str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 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9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go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 </a:t>
            </a:r>
            <a:r>
              <a:rPr sz="1750" u="heavy" spc="40" dirty="0">
                <a:latin typeface="Palatino Linotype"/>
                <a:cs typeface="Palatino Linotype"/>
              </a:rPr>
              <a:t>i</a:t>
            </a:r>
            <a:r>
              <a:rPr sz="1750" u="heavy" spc="-20" dirty="0">
                <a:latin typeface="Palatino Linotype"/>
                <a:cs typeface="Palatino Linotype"/>
              </a:rPr>
              <a:t>n</a:t>
            </a:r>
            <a:r>
              <a:rPr sz="1750" u="heavy" spc="-35" dirty="0">
                <a:latin typeface="Palatino Linotype"/>
                <a:cs typeface="Palatino Linotype"/>
              </a:rPr>
              <a:t>d</a:t>
            </a:r>
            <a:r>
              <a:rPr sz="1750" u="heavy" spc="30" dirty="0">
                <a:latin typeface="Palatino Linotype"/>
                <a:cs typeface="Palatino Linotype"/>
              </a:rPr>
              <a:t>i</a:t>
            </a:r>
            <a:r>
              <a:rPr sz="1750" u="heavy" spc="-55" dirty="0">
                <a:latin typeface="Palatino Linotype"/>
                <a:cs typeface="Palatino Linotype"/>
              </a:rPr>
              <a:t>p</a:t>
            </a:r>
            <a:r>
              <a:rPr sz="1750" u="heavy" spc="10" dirty="0">
                <a:latin typeface="Palatino Linotype"/>
                <a:cs typeface="Palatino Linotype"/>
              </a:rPr>
              <a:t>e</a:t>
            </a:r>
            <a:r>
              <a:rPr sz="1750" u="heavy" spc="-35" dirty="0">
                <a:latin typeface="Palatino Linotype"/>
                <a:cs typeface="Palatino Linotype"/>
              </a:rPr>
              <a:t>nd</a:t>
            </a:r>
            <a:r>
              <a:rPr sz="1750" u="heavy" dirty="0">
                <a:latin typeface="Palatino Linotype"/>
                <a:cs typeface="Palatino Linotype"/>
              </a:rPr>
              <a:t>e</a:t>
            </a:r>
            <a:r>
              <a:rPr sz="1750" u="heavy" spc="-20" dirty="0">
                <a:latin typeface="Palatino Linotype"/>
                <a:cs typeface="Palatino Linotype"/>
              </a:rPr>
              <a:t>nt</a:t>
            </a:r>
            <a:r>
              <a:rPr sz="1750" u="heavy" spc="10" dirty="0">
                <a:latin typeface="Palatino Linotype"/>
                <a:cs typeface="Palatino Linotype"/>
              </a:rPr>
              <a:t>e</a:t>
            </a:r>
            <a:r>
              <a:rPr sz="1750" u="heavy" spc="-15" dirty="0">
                <a:latin typeface="Palatino Linotype"/>
                <a:cs typeface="Palatino Linotype"/>
              </a:rPr>
              <a:t>m</a:t>
            </a:r>
            <a:r>
              <a:rPr sz="1750" u="heavy" spc="10" dirty="0">
                <a:latin typeface="Palatino Linotype"/>
                <a:cs typeface="Palatino Linotype"/>
              </a:rPr>
              <a:t>e</a:t>
            </a:r>
            <a:r>
              <a:rPr sz="1750" u="heavy" spc="-20" dirty="0">
                <a:latin typeface="Palatino Linotype"/>
                <a:cs typeface="Palatino Linotype"/>
              </a:rPr>
              <a:t>nte</a:t>
            </a:r>
            <a:r>
              <a:rPr sz="1750" u="heavy" dirty="0">
                <a:latin typeface="Times"/>
                <a:cs typeface="Times"/>
              </a:rPr>
              <a:t> </a:t>
            </a:r>
            <a:r>
              <a:rPr sz="1750" u="heavy" spc="-245" dirty="0">
                <a:latin typeface="Times"/>
                <a:cs typeface="Times"/>
              </a:rPr>
              <a:t> </a:t>
            </a:r>
            <a:r>
              <a:rPr sz="1750" u="heavy" spc="-35" dirty="0">
                <a:latin typeface="Palatino Linotype"/>
                <a:cs typeface="Palatino Linotype"/>
              </a:rPr>
              <a:t>d</a:t>
            </a:r>
            <a:r>
              <a:rPr sz="1750" u="heavy" spc="15" dirty="0">
                <a:latin typeface="Palatino Linotype"/>
                <a:cs typeface="Palatino Linotype"/>
              </a:rPr>
              <a:t>a</a:t>
            </a:r>
            <a:r>
              <a:rPr sz="1750" u="heavy" dirty="0">
                <a:latin typeface="Palatino Linotype"/>
                <a:cs typeface="Palatino Linotype"/>
              </a:rPr>
              <a:t>l</a:t>
            </a:r>
            <a:r>
              <a:rPr sz="1750" u="heavy" dirty="0">
                <a:latin typeface="Times"/>
                <a:cs typeface="Times"/>
              </a:rPr>
              <a:t> </a:t>
            </a:r>
            <a:r>
              <a:rPr sz="1750" u="heavy" spc="-25" dirty="0">
                <a:latin typeface="Palatino Linotype"/>
                <a:cs typeface="Palatino Linotype"/>
              </a:rPr>
              <a:t>t</a:t>
            </a:r>
            <a:r>
              <a:rPr sz="1750" u="heavy" spc="10" dirty="0">
                <a:latin typeface="Palatino Linotype"/>
                <a:cs typeface="Palatino Linotype"/>
              </a:rPr>
              <a:t>e</a:t>
            </a:r>
            <a:r>
              <a:rPr sz="1750" u="heavy" spc="-15" dirty="0">
                <a:latin typeface="Palatino Linotype"/>
                <a:cs typeface="Palatino Linotype"/>
              </a:rPr>
              <a:t>m</a:t>
            </a:r>
            <a:r>
              <a:rPr sz="1750" u="heavy" spc="-55" dirty="0">
                <a:latin typeface="Palatino Linotype"/>
                <a:cs typeface="Palatino Linotype"/>
              </a:rPr>
              <a:t>p</a:t>
            </a:r>
            <a:r>
              <a:rPr sz="1750" u="heavy" spc="-1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u="heavy" dirty="0">
                <a:latin typeface="Palatino Linotype"/>
                <a:cs typeface="Palatino Linotype"/>
              </a:rPr>
              <a:t>e</a:t>
            </a:r>
            <a:r>
              <a:rPr sz="1750" u="heavy" spc="-30" dirty="0">
                <a:latin typeface="Times"/>
                <a:cs typeface="Times"/>
              </a:rPr>
              <a:t> </a:t>
            </a:r>
            <a:r>
              <a:rPr sz="1750" u="heavy" spc="-35" dirty="0">
                <a:latin typeface="Palatino Linotype"/>
                <a:cs typeface="Palatino Linotype"/>
              </a:rPr>
              <a:t>d</a:t>
            </a:r>
            <a:r>
              <a:rPr sz="1750" u="heavy" spc="25" dirty="0">
                <a:latin typeface="Palatino Linotype"/>
                <a:cs typeface="Palatino Linotype"/>
              </a:rPr>
              <a:t>a</a:t>
            </a:r>
            <a:r>
              <a:rPr sz="1750" u="heavy" spc="40" dirty="0">
                <a:latin typeface="Palatino Linotype"/>
                <a:cs typeface="Palatino Linotype"/>
              </a:rPr>
              <a:t>lle</a:t>
            </a:r>
            <a:r>
              <a:rPr sz="1750" u="heavy" spc="-120" dirty="0">
                <a:latin typeface="Times"/>
                <a:cs typeface="Times"/>
              </a:rPr>
              <a:t> </a:t>
            </a:r>
            <a:r>
              <a:rPr sz="1750" u="heavy" spc="-15" dirty="0">
                <a:latin typeface="Palatino Linotype"/>
                <a:cs typeface="Palatino Linotype"/>
              </a:rPr>
              <a:t>m</a:t>
            </a:r>
            <a:r>
              <a:rPr sz="1750" u="heavy" spc="-70" dirty="0">
                <a:latin typeface="Palatino Linotype"/>
                <a:cs typeface="Palatino Linotype"/>
              </a:rPr>
              <a:t>o</a:t>
            </a:r>
            <a:r>
              <a:rPr sz="1750" u="heavy" spc="-35" dirty="0">
                <a:latin typeface="Palatino Linotype"/>
                <a:cs typeface="Palatino Linotype"/>
              </a:rPr>
              <a:t>d</a:t>
            </a:r>
            <a:r>
              <a:rPr sz="1750" u="heavy" spc="25" dirty="0">
                <a:latin typeface="Palatino Linotype"/>
                <a:cs typeface="Palatino Linotype"/>
              </a:rPr>
              <a:t>a</a:t>
            </a:r>
            <a:r>
              <a:rPr sz="1750" u="heavy" spc="40" dirty="0">
                <a:latin typeface="Palatino Linotype"/>
                <a:cs typeface="Palatino Linotype"/>
              </a:rPr>
              <a:t>li</a:t>
            </a:r>
            <a:r>
              <a:rPr sz="1750" u="heavy" spc="-25" dirty="0">
                <a:latin typeface="Palatino Linotype"/>
                <a:cs typeface="Palatino Linotype"/>
              </a:rPr>
              <a:t>t</a:t>
            </a:r>
            <a:r>
              <a:rPr sz="1750" u="heavy" dirty="0">
                <a:latin typeface="Palatino Linotype"/>
                <a:cs typeface="Palatino Linotype"/>
              </a:rPr>
              <a:t>à</a:t>
            </a:r>
            <a:r>
              <a:rPr sz="1750" u="heavy" spc="35" dirty="0">
                <a:latin typeface="Times"/>
                <a:cs typeface="Times"/>
              </a:rPr>
              <a:t> </a:t>
            </a:r>
            <a:r>
              <a:rPr sz="1750" u="heavy" spc="-30" dirty="0">
                <a:latin typeface="Palatino Linotype"/>
                <a:cs typeface="Palatino Linotype"/>
              </a:rPr>
              <a:t>di</a:t>
            </a:r>
            <a:r>
              <a:rPr sz="1750" u="heavy" spc="70" dirty="0">
                <a:latin typeface="Times"/>
                <a:cs typeface="Times"/>
              </a:rPr>
              <a:t> </a:t>
            </a:r>
            <a:r>
              <a:rPr sz="1750" u="heavy" spc="25" dirty="0">
                <a:latin typeface="Palatino Linotype"/>
                <a:cs typeface="Palatino Linotype"/>
              </a:rPr>
              <a:t>a</a:t>
            </a:r>
            <a:r>
              <a:rPr sz="1750" u="heavy" spc="-40" dirty="0">
                <a:latin typeface="Palatino Linotype"/>
                <a:cs typeface="Palatino Linotype"/>
              </a:rPr>
              <a:t>c</a:t>
            </a:r>
            <a:r>
              <a:rPr sz="1750" u="heavy" spc="-35" dirty="0">
                <a:latin typeface="Palatino Linotype"/>
                <a:cs typeface="Palatino Linotype"/>
              </a:rPr>
              <a:t>q</a:t>
            </a:r>
            <a:r>
              <a:rPr sz="1750" u="heavy" spc="-10" dirty="0">
                <a:latin typeface="Palatino Linotype"/>
                <a:cs typeface="Palatino Linotype"/>
              </a:rPr>
              <a:t>u</a:t>
            </a:r>
            <a:r>
              <a:rPr sz="1750" u="heavy" spc="30" dirty="0">
                <a:latin typeface="Palatino Linotype"/>
                <a:cs typeface="Palatino Linotype"/>
              </a:rPr>
              <a:t>i</a:t>
            </a:r>
            <a:r>
              <a:rPr sz="1750" u="heavy" spc="-5" dirty="0">
                <a:latin typeface="Palatino Linotype"/>
                <a:cs typeface="Palatino Linotype"/>
              </a:rPr>
              <a:t>s</a:t>
            </a:r>
            <a:r>
              <a:rPr sz="1750" u="heavy" spc="40" dirty="0">
                <a:latin typeface="Palatino Linotype"/>
                <a:cs typeface="Palatino Linotype"/>
              </a:rPr>
              <a:t>i</a:t>
            </a:r>
            <a:r>
              <a:rPr sz="1750" u="heavy" spc="25" dirty="0">
                <a:latin typeface="Palatino Linotype"/>
                <a:cs typeface="Palatino Linotype"/>
              </a:rPr>
              <a:t>z</a:t>
            </a:r>
            <a:r>
              <a:rPr sz="1750" u="heavy" spc="30" dirty="0">
                <a:latin typeface="Palatino Linotype"/>
                <a:cs typeface="Palatino Linotype"/>
              </a:rPr>
              <a:t>i</a:t>
            </a:r>
            <a:r>
              <a:rPr sz="1750" u="heavy" spc="-70" dirty="0">
                <a:latin typeface="Palatino Linotype"/>
                <a:cs typeface="Palatino Linotype"/>
              </a:rPr>
              <a:t>o</a:t>
            </a:r>
            <a:r>
              <a:rPr sz="1750" u="heavy" spc="-20" dirty="0">
                <a:latin typeface="Palatino Linotype"/>
                <a:cs typeface="Palatino Linotype"/>
              </a:rPr>
              <a:t>n</a:t>
            </a:r>
            <a:r>
              <a:rPr sz="1750" u="heavy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927644" y="5626100"/>
            <a:ext cx="1426845" cy="241300"/>
          </a:xfrm>
          <a:custGeom>
            <a:avLst/>
            <a:gdLst/>
            <a:ahLst/>
            <a:cxnLst/>
            <a:rect l="l" t="t" r="r" b="b"/>
            <a:pathLst>
              <a:path w="1426845" h="241300">
                <a:moveTo>
                  <a:pt x="70554" y="177219"/>
                </a:moveTo>
                <a:lnTo>
                  <a:pt x="24622" y="103380"/>
                </a:lnTo>
                <a:lnTo>
                  <a:pt x="16104" y="100087"/>
                </a:lnTo>
                <a:lnTo>
                  <a:pt x="4368" y="105460"/>
                </a:lnTo>
                <a:lnTo>
                  <a:pt x="0" y="114401"/>
                </a:lnTo>
                <a:lnTo>
                  <a:pt x="4165" y="127000"/>
                </a:lnTo>
                <a:lnTo>
                  <a:pt x="54965" y="218440"/>
                </a:lnTo>
                <a:lnTo>
                  <a:pt x="54965" y="203200"/>
                </a:lnTo>
                <a:lnTo>
                  <a:pt x="70554" y="177219"/>
                </a:lnTo>
                <a:close/>
              </a:path>
              <a:path w="1426845" h="241300">
                <a:moveTo>
                  <a:pt x="119569" y="101600"/>
                </a:moveTo>
                <a:lnTo>
                  <a:pt x="54965" y="101600"/>
                </a:lnTo>
                <a:lnTo>
                  <a:pt x="54965" y="152158"/>
                </a:lnTo>
                <a:lnTo>
                  <a:pt x="67665" y="172575"/>
                </a:lnTo>
                <a:lnTo>
                  <a:pt x="67665" y="133350"/>
                </a:lnTo>
                <a:lnTo>
                  <a:pt x="86715" y="120650"/>
                </a:lnTo>
                <a:lnTo>
                  <a:pt x="86715" y="133350"/>
                </a:lnTo>
                <a:lnTo>
                  <a:pt x="96875" y="133350"/>
                </a:lnTo>
                <a:lnTo>
                  <a:pt x="112115" y="107950"/>
                </a:lnTo>
                <a:lnTo>
                  <a:pt x="119569" y="101600"/>
                </a:lnTo>
                <a:close/>
              </a:path>
              <a:path w="1426845" h="241300">
                <a:moveTo>
                  <a:pt x="86715" y="203200"/>
                </a:moveTo>
                <a:lnTo>
                  <a:pt x="70554" y="177219"/>
                </a:lnTo>
                <a:lnTo>
                  <a:pt x="54965" y="203200"/>
                </a:lnTo>
                <a:lnTo>
                  <a:pt x="86715" y="203200"/>
                </a:lnTo>
                <a:close/>
              </a:path>
              <a:path w="1426845" h="241300">
                <a:moveTo>
                  <a:pt x="86715" y="209550"/>
                </a:moveTo>
                <a:lnTo>
                  <a:pt x="86715" y="203200"/>
                </a:lnTo>
                <a:lnTo>
                  <a:pt x="54965" y="203200"/>
                </a:lnTo>
                <a:lnTo>
                  <a:pt x="54965" y="209550"/>
                </a:lnTo>
                <a:lnTo>
                  <a:pt x="86715" y="209550"/>
                </a:lnTo>
                <a:close/>
              </a:path>
              <a:path w="1426845" h="241300">
                <a:moveTo>
                  <a:pt x="86715" y="210127"/>
                </a:moveTo>
                <a:lnTo>
                  <a:pt x="86715" y="209550"/>
                </a:lnTo>
                <a:lnTo>
                  <a:pt x="54965" y="209550"/>
                </a:lnTo>
                <a:lnTo>
                  <a:pt x="54965" y="218440"/>
                </a:lnTo>
                <a:lnTo>
                  <a:pt x="67665" y="241300"/>
                </a:lnTo>
                <a:lnTo>
                  <a:pt x="86715" y="210127"/>
                </a:lnTo>
                <a:close/>
              </a:path>
              <a:path w="1426845" h="241300">
                <a:moveTo>
                  <a:pt x="86715" y="133350"/>
                </a:moveTo>
                <a:lnTo>
                  <a:pt x="86715" y="120650"/>
                </a:lnTo>
                <a:lnTo>
                  <a:pt x="67665" y="133350"/>
                </a:lnTo>
                <a:lnTo>
                  <a:pt x="86715" y="133350"/>
                </a:lnTo>
                <a:close/>
              </a:path>
              <a:path w="1426845" h="241300">
                <a:moveTo>
                  <a:pt x="86715" y="150283"/>
                </a:moveTo>
                <a:lnTo>
                  <a:pt x="86715" y="133350"/>
                </a:lnTo>
                <a:lnTo>
                  <a:pt x="67665" y="133350"/>
                </a:lnTo>
                <a:lnTo>
                  <a:pt x="67665" y="172575"/>
                </a:lnTo>
                <a:lnTo>
                  <a:pt x="70554" y="177219"/>
                </a:lnTo>
                <a:lnTo>
                  <a:pt x="86715" y="150283"/>
                </a:lnTo>
                <a:close/>
              </a:path>
              <a:path w="1426845" h="241300">
                <a:moveTo>
                  <a:pt x="133635" y="133350"/>
                </a:moveTo>
                <a:lnTo>
                  <a:pt x="96875" y="133350"/>
                </a:lnTo>
                <a:lnTo>
                  <a:pt x="70554" y="177219"/>
                </a:lnTo>
                <a:lnTo>
                  <a:pt x="86715" y="203200"/>
                </a:lnTo>
                <a:lnTo>
                  <a:pt x="86715" y="210127"/>
                </a:lnTo>
                <a:lnTo>
                  <a:pt x="133635" y="133350"/>
                </a:lnTo>
                <a:close/>
              </a:path>
              <a:path w="1426845" h="241300">
                <a:moveTo>
                  <a:pt x="140838" y="119020"/>
                </a:moveTo>
                <a:lnTo>
                  <a:pt x="140266" y="109020"/>
                </a:lnTo>
                <a:lnTo>
                  <a:pt x="131251" y="101600"/>
                </a:lnTo>
                <a:lnTo>
                  <a:pt x="119569" y="101600"/>
                </a:lnTo>
                <a:lnTo>
                  <a:pt x="112115" y="107950"/>
                </a:lnTo>
                <a:lnTo>
                  <a:pt x="96875" y="133350"/>
                </a:lnTo>
                <a:lnTo>
                  <a:pt x="133635" y="133350"/>
                </a:lnTo>
                <a:lnTo>
                  <a:pt x="137515" y="127000"/>
                </a:lnTo>
                <a:lnTo>
                  <a:pt x="140838" y="119020"/>
                </a:lnTo>
                <a:close/>
              </a:path>
              <a:path w="1426845" h="241300">
                <a:moveTo>
                  <a:pt x="131251" y="101600"/>
                </a:moveTo>
                <a:lnTo>
                  <a:pt x="130076" y="100632"/>
                </a:lnTo>
                <a:lnTo>
                  <a:pt x="121095" y="100300"/>
                </a:lnTo>
                <a:lnTo>
                  <a:pt x="119569" y="101600"/>
                </a:lnTo>
                <a:lnTo>
                  <a:pt x="131251" y="101600"/>
                </a:lnTo>
                <a:close/>
              </a:path>
              <a:path w="1426845" h="241300">
                <a:moveTo>
                  <a:pt x="1413865" y="101600"/>
                </a:moveTo>
                <a:lnTo>
                  <a:pt x="131251" y="101600"/>
                </a:lnTo>
                <a:lnTo>
                  <a:pt x="140266" y="109020"/>
                </a:lnTo>
                <a:lnTo>
                  <a:pt x="140838" y="119020"/>
                </a:lnTo>
                <a:lnTo>
                  <a:pt x="140838" y="133350"/>
                </a:lnTo>
                <a:lnTo>
                  <a:pt x="1401165" y="133350"/>
                </a:lnTo>
                <a:lnTo>
                  <a:pt x="1401165" y="120650"/>
                </a:lnTo>
                <a:lnTo>
                  <a:pt x="1413865" y="101600"/>
                </a:lnTo>
                <a:close/>
              </a:path>
              <a:path w="1426845" h="241300">
                <a:moveTo>
                  <a:pt x="140838" y="133350"/>
                </a:moveTo>
                <a:lnTo>
                  <a:pt x="140838" y="119020"/>
                </a:lnTo>
                <a:lnTo>
                  <a:pt x="137515" y="127000"/>
                </a:lnTo>
                <a:lnTo>
                  <a:pt x="133635" y="133350"/>
                </a:lnTo>
                <a:lnTo>
                  <a:pt x="140838" y="133350"/>
                </a:lnTo>
                <a:close/>
              </a:path>
              <a:path w="1426845" h="241300">
                <a:moveTo>
                  <a:pt x="1426565" y="133350"/>
                </a:moveTo>
                <a:lnTo>
                  <a:pt x="1426565" y="0"/>
                </a:lnTo>
                <a:lnTo>
                  <a:pt x="1401165" y="0"/>
                </a:lnTo>
                <a:lnTo>
                  <a:pt x="1401165" y="101600"/>
                </a:lnTo>
                <a:lnTo>
                  <a:pt x="1413865" y="101600"/>
                </a:lnTo>
                <a:lnTo>
                  <a:pt x="1413865" y="133350"/>
                </a:lnTo>
                <a:lnTo>
                  <a:pt x="1426565" y="133350"/>
                </a:lnTo>
                <a:close/>
              </a:path>
              <a:path w="1426845" h="241300">
                <a:moveTo>
                  <a:pt x="1413865" y="133350"/>
                </a:moveTo>
                <a:lnTo>
                  <a:pt x="1413865" y="101600"/>
                </a:lnTo>
                <a:lnTo>
                  <a:pt x="1401165" y="120650"/>
                </a:lnTo>
                <a:lnTo>
                  <a:pt x="1401165" y="133350"/>
                </a:lnTo>
                <a:lnTo>
                  <a:pt x="1413865" y="133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28809" y="5626100"/>
            <a:ext cx="1463040" cy="241300"/>
          </a:xfrm>
          <a:custGeom>
            <a:avLst/>
            <a:gdLst/>
            <a:ahLst/>
            <a:cxnLst/>
            <a:rect l="l" t="t" r="r" b="b"/>
            <a:pathLst>
              <a:path w="1463039" h="241300">
                <a:moveTo>
                  <a:pt x="25400" y="101600"/>
                </a:moveTo>
                <a:lnTo>
                  <a:pt x="25400" y="0"/>
                </a:lnTo>
                <a:lnTo>
                  <a:pt x="0" y="0"/>
                </a:lnTo>
                <a:lnTo>
                  <a:pt x="0" y="133350"/>
                </a:lnTo>
                <a:lnTo>
                  <a:pt x="12700" y="133350"/>
                </a:lnTo>
                <a:lnTo>
                  <a:pt x="12700" y="101600"/>
                </a:lnTo>
                <a:lnTo>
                  <a:pt x="25400" y="101600"/>
                </a:lnTo>
                <a:close/>
              </a:path>
              <a:path w="1463039" h="241300">
                <a:moveTo>
                  <a:pt x="1328613" y="101599"/>
                </a:moveTo>
                <a:lnTo>
                  <a:pt x="12700" y="101600"/>
                </a:lnTo>
                <a:lnTo>
                  <a:pt x="25400" y="120650"/>
                </a:lnTo>
                <a:lnTo>
                  <a:pt x="25400" y="133350"/>
                </a:lnTo>
                <a:lnTo>
                  <a:pt x="1320800" y="133349"/>
                </a:lnTo>
                <a:lnTo>
                  <a:pt x="1320800" y="126999"/>
                </a:lnTo>
                <a:lnTo>
                  <a:pt x="1321524" y="112276"/>
                </a:lnTo>
                <a:lnTo>
                  <a:pt x="1326598" y="102168"/>
                </a:lnTo>
                <a:lnTo>
                  <a:pt x="1328613" y="101599"/>
                </a:lnTo>
                <a:close/>
              </a:path>
              <a:path w="1463039" h="241300">
                <a:moveTo>
                  <a:pt x="25400" y="133350"/>
                </a:moveTo>
                <a:lnTo>
                  <a:pt x="25400" y="120650"/>
                </a:lnTo>
                <a:lnTo>
                  <a:pt x="12700" y="101600"/>
                </a:lnTo>
                <a:lnTo>
                  <a:pt x="12700" y="133350"/>
                </a:lnTo>
                <a:lnTo>
                  <a:pt x="25400" y="133350"/>
                </a:lnTo>
                <a:close/>
              </a:path>
              <a:path w="1463039" h="241300">
                <a:moveTo>
                  <a:pt x="1364118" y="133349"/>
                </a:moveTo>
                <a:lnTo>
                  <a:pt x="1347585" y="103912"/>
                </a:lnTo>
                <a:lnTo>
                  <a:pt x="1342030" y="101599"/>
                </a:lnTo>
                <a:lnTo>
                  <a:pt x="1328613" y="101599"/>
                </a:lnTo>
                <a:lnTo>
                  <a:pt x="1326598" y="102168"/>
                </a:lnTo>
                <a:lnTo>
                  <a:pt x="1321524" y="112276"/>
                </a:lnTo>
                <a:lnTo>
                  <a:pt x="1320800" y="126999"/>
                </a:lnTo>
                <a:lnTo>
                  <a:pt x="1324680" y="133349"/>
                </a:lnTo>
                <a:lnTo>
                  <a:pt x="1364118" y="133349"/>
                </a:lnTo>
                <a:close/>
              </a:path>
              <a:path w="1463039" h="241300">
                <a:moveTo>
                  <a:pt x="1324680" y="133349"/>
                </a:moveTo>
                <a:lnTo>
                  <a:pt x="1320800" y="126999"/>
                </a:lnTo>
                <a:lnTo>
                  <a:pt x="1320800" y="133349"/>
                </a:lnTo>
                <a:lnTo>
                  <a:pt x="1324680" y="133349"/>
                </a:lnTo>
                <a:close/>
              </a:path>
              <a:path w="1463039" h="241300">
                <a:moveTo>
                  <a:pt x="1391069" y="181334"/>
                </a:moveTo>
                <a:lnTo>
                  <a:pt x="1364118" y="133349"/>
                </a:lnTo>
                <a:lnTo>
                  <a:pt x="1324680" y="133349"/>
                </a:lnTo>
                <a:lnTo>
                  <a:pt x="1377950" y="220518"/>
                </a:lnTo>
                <a:lnTo>
                  <a:pt x="1377950" y="203199"/>
                </a:lnTo>
                <a:lnTo>
                  <a:pt x="1391069" y="181334"/>
                </a:lnTo>
                <a:close/>
              </a:path>
              <a:path w="1463039" h="241300">
                <a:moveTo>
                  <a:pt x="1342030" y="101599"/>
                </a:moveTo>
                <a:lnTo>
                  <a:pt x="1336609" y="99342"/>
                </a:lnTo>
                <a:lnTo>
                  <a:pt x="1328613" y="101599"/>
                </a:lnTo>
                <a:lnTo>
                  <a:pt x="1342030" y="101599"/>
                </a:lnTo>
                <a:close/>
              </a:path>
              <a:path w="1463039" h="241300">
                <a:moveTo>
                  <a:pt x="1409700" y="150283"/>
                </a:moveTo>
                <a:lnTo>
                  <a:pt x="1409700" y="101599"/>
                </a:lnTo>
                <a:lnTo>
                  <a:pt x="1342030" y="101599"/>
                </a:lnTo>
                <a:lnTo>
                  <a:pt x="1347585" y="103912"/>
                </a:lnTo>
                <a:lnTo>
                  <a:pt x="1364118" y="133349"/>
                </a:lnTo>
                <a:lnTo>
                  <a:pt x="1377950" y="133349"/>
                </a:lnTo>
                <a:lnTo>
                  <a:pt x="1377950" y="120649"/>
                </a:lnTo>
                <a:lnTo>
                  <a:pt x="1390650" y="133349"/>
                </a:lnTo>
                <a:lnTo>
                  <a:pt x="1390650" y="180588"/>
                </a:lnTo>
                <a:lnTo>
                  <a:pt x="1391069" y="181334"/>
                </a:lnTo>
                <a:lnTo>
                  <a:pt x="1409700" y="150283"/>
                </a:lnTo>
                <a:close/>
              </a:path>
              <a:path w="1463039" h="241300">
                <a:moveTo>
                  <a:pt x="1390650" y="133349"/>
                </a:moveTo>
                <a:lnTo>
                  <a:pt x="1377950" y="120649"/>
                </a:lnTo>
                <a:lnTo>
                  <a:pt x="1377950" y="133349"/>
                </a:lnTo>
                <a:lnTo>
                  <a:pt x="1390650" y="133349"/>
                </a:lnTo>
                <a:close/>
              </a:path>
              <a:path w="1463039" h="241300">
                <a:moveTo>
                  <a:pt x="1390650" y="180588"/>
                </a:moveTo>
                <a:lnTo>
                  <a:pt x="1390650" y="133349"/>
                </a:lnTo>
                <a:lnTo>
                  <a:pt x="1377950" y="133349"/>
                </a:lnTo>
                <a:lnTo>
                  <a:pt x="1377950" y="157976"/>
                </a:lnTo>
                <a:lnTo>
                  <a:pt x="1390650" y="180588"/>
                </a:lnTo>
                <a:close/>
              </a:path>
              <a:path w="1463039" h="241300">
                <a:moveTo>
                  <a:pt x="1403350" y="203199"/>
                </a:moveTo>
                <a:lnTo>
                  <a:pt x="1391069" y="181334"/>
                </a:lnTo>
                <a:lnTo>
                  <a:pt x="1377950" y="203199"/>
                </a:lnTo>
                <a:lnTo>
                  <a:pt x="1403350" y="203199"/>
                </a:lnTo>
                <a:close/>
              </a:path>
              <a:path w="1463039" h="241300">
                <a:moveTo>
                  <a:pt x="1403350" y="209549"/>
                </a:moveTo>
                <a:lnTo>
                  <a:pt x="1403350" y="203199"/>
                </a:lnTo>
                <a:lnTo>
                  <a:pt x="1377950" y="203199"/>
                </a:lnTo>
                <a:lnTo>
                  <a:pt x="1377950" y="209549"/>
                </a:lnTo>
                <a:lnTo>
                  <a:pt x="1403350" y="209549"/>
                </a:lnTo>
                <a:close/>
              </a:path>
              <a:path w="1463039" h="241300">
                <a:moveTo>
                  <a:pt x="1409700" y="210127"/>
                </a:moveTo>
                <a:lnTo>
                  <a:pt x="1409700" y="209549"/>
                </a:lnTo>
                <a:lnTo>
                  <a:pt x="1377950" y="209549"/>
                </a:lnTo>
                <a:lnTo>
                  <a:pt x="1377950" y="220518"/>
                </a:lnTo>
                <a:lnTo>
                  <a:pt x="1390650" y="241299"/>
                </a:lnTo>
                <a:lnTo>
                  <a:pt x="1409700" y="210127"/>
                </a:lnTo>
                <a:close/>
              </a:path>
              <a:path w="1463039" h="241300">
                <a:moveTo>
                  <a:pt x="1463023" y="118995"/>
                </a:moveTo>
                <a:lnTo>
                  <a:pt x="1460453" y="109011"/>
                </a:lnTo>
                <a:lnTo>
                  <a:pt x="1453001" y="100632"/>
                </a:lnTo>
                <a:lnTo>
                  <a:pt x="1441571" y="100300"/>
                </a:lnTo>
                <a:lnTo>
                  <a:pt x="1435100" y="107949"/>
                </a:lnTo>
                <a:lnTo>
                  <a:pt x="1391069" y="181334"/>
                </a:lnTo>
                <a:lnTo>
                  <a:pt x="1403350" y="203199"/>
                </a:lnTo>
                <a:lnTo>
                  <a:pt x="1403350" y="209549"/>
                </a:lnTo>
                <a:lnTo>
                  <a:pt x="1409700" y="209549"/>
                </a:lnTo>
                <a:lnTo>
                  <a:pt x="1409700" y="210127"/>
                </a:lnTo>
                <a:lnTo>
                  <a:pt x="1460500" y="126999"/>
                </a:lnTo>
                <a:lnTo>
                  <a:pt x="1463023" y="1189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75672" y="4692650"/>
            <a:ext cx="139700" cy="165100"/>
          </a:xfrm>
          <a:custGeom>
            <a:avLst/>
            <a:gdLst/>
            <a:ahLst/>
            <a:cxnLst/>
            <a:rect l="l" t="t" r="r" b="b"/>
            <a:pathLst>
              <a:path w="139700" h="165100">
                <a:moveTo>
                  <a:pt x="67019" y="105404"/>
                </a:moveTo>
                <a:lnTo>
                  <a:pt x="27736" y="31750"/>
                </a:lnTo>
                <a:lnTo>
                  <a:pt x="21386" y="25400"/>
                </a:lnTo>
                <a:lnTo>
                  <a:pt x="15036" y="25400"/>
                </a:lnTo>
                <a:lnTo>
                  <a:pt x="4978" y="29260"/>
                </a:lnTo>
                <a:lnTo>
                  <a:pt x="0" y="38201"/>
                </a:lnTo>
                <a:lnTo>
                  <a:pt x="2336" y="50800"/>
                </a:lnTo>
                <a:lnTo>
                  <a:pt x="53136" y="142240"/>
                </a:lnTo>
                <a:lnTo>
                  <a:pt x="53136" y="127000"/>
                </a:lnTo>
                <a:lnTo>
                  <a:pt x="67019" y="105404"/>
                </a:lnTo>
                <a:close/>
              </a:path>
              <a:path w="139700" h="165100">
                <a:moveTo>
                  <a:pt x="84886" y="77611"/>
                </a:moveTo>
                <a:lnTo>
                  <a:pt x="84886" y="0"/>
                </a:lnTo>
                <a:lnTo>
                  <a:pt x="53136" y="0"/>
                </a:lnTo>
                <a:lnTo>
                  <a:pt x="53136" y="79375"/>
                </a:lnTo>
                <a:lnTo>
                  <a:pt x="67019" y="105404"/>
                </a:lnTo>
                <a:lnTo>
                  <a:pt x="84886" y="77611"/>
                </a:lnTo>
                <a:close/>
              </a:path>
              <a:path w="139700" h="165100">
                <a:moveTo>
                  <a:pt x="78536" y="127000"/>
                </a:moveTo>
                <a:lnTo>
                  <a:pt x="67019" y="105404"/>
                </a:lnTo>
                <a:lnTo>
                  <a:pt x="53136" y="127000"/>
                </a:lnTo>
                <a:lnTo>
                  <a:pt x="78536" y="127000"/>
                </a:lnTo>
                <a:close/>
              </a:path>
              <a:path w="139700" h="165100">
                <a:moveTo>
                  <a:pt x="78536" y="138430"/>
                </a:moveTo>
                <a:lnTo>
                  <a:pt x="78536" y="127000"/>
                </a:lnTo>
                <a:lnTo>
                  <a:pt x="53136" y="127000"/>
                </a:lnTo>
                <a:lnTo>
                  <a:pt x="53136" y="133350"/>
                </a:lnTo>
                <a:lnTo>
                  <a:pt x="78536" y="138430"/>
                </a:lnTo>
                <a:close/>
              </a:path>
              <a:path w="139700" h="165100">
                <a:moveTo>
                  <a:pt x="81743" y="139071"/>
                </a:moveTo>
                <a:lnTo>
                  <a:pt x="53136" y="133350"/>
                </a:lnTo>
                <a:lnTo>
                  <a:pt x="53136" y="142240"/>
                </a:lnTo>
                <a:lnTo>
                  <a:pt x="65836" y="165100"/>
                </a:lnTo>
                <a:lnTo>
                  <a:pt x="81743" y="139071"/>
                </a:lnTo>
                <a:close/>
              </a:path>
              <a:path w="139700" h="165100">
                <a:moveTo>
                  <a:pt x="139080" y="39395"/>
                </a:moveTo>
                <a:lnTo>
                  <a:pt x="128778" y="28752"/>
                </a:lnTo>
                <a:lnTo>
                  <a:pt x="118313" y="28549"/>
                </a:lnTo>
                <a:lnTo>
                  <a:pt x="110286" y="38100"/>
                </a:lnTo>
                <a:lnTo>
                  <a:pt x="67019" y="105404"/>
                </a:lnTo>
                <a:lnTo>
                  <a:pt x="78536" y="127000"/>
                </a:lnTo>
                <a:lnTo>
                  <a:pt x="78536" y="138430"/>
                </a:lnTo>
                <a:lnTo>
                  <a:pt x="81743" y="139071"/>
                </a:lnTo>
                <a:lnTo>
                  <a:pt x="135686" y="50799"/>
                </a:lnTo>
                <a:lnTo>
                  <a:pt x="137950" y="48141"/>
                </a:lnTo>
                <a:lnTo>
                  <a:pt x="139080" y="39395"/>
                </a:lnTo>
                <a:close/>
              </a:path>
              <a:path w="139700" h="165100">
                <a:moveTo>
                  <a:pt x="84886" y="139700"/>
                </a:moveTo>
                <a:lnTo>
                  <a:pt x="84886" y="133927"/>
                </a:lnTo>
                <a:lnTo>
                  <a:pt x="81743" y="139071"/>
                </a:lnTo>
                <a:lnTo>
                  <a:pt x="84886" y="139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48165" y="4692650"/>
            <a:ext cx="139700" cy="165100"/>
          </a:xfrm>
          <a:custGeom>
            <a:avLst/>
            <a:gdLst/>
            <a:ahLst/>
            <a:cxnLst/>
            <a:rect l="l" t="t" r="r" b="b"/>
            <a:pathLst>
              <a:path w="139700" h="165100">
                <a:moveTo>
                  <a:pt x="68518" y="100541"/>
                </a:moveTo>
                <a:lnTo>
                  <a:pt x="27243" y="31750"/>
                </a:lnTo>
                <a:lnTo>
                  <a:pt x="20893" y="25400"/>
                </a:lnTo>
                <a:lnTo>
                  <a:pt x="14543" y="25400"/>
                </a:lnTo>
                <a:lnTo>
                  <a:pt x="7106" y="31871"/>
                </a:lnTo>
                <a:lnTo>
                  <a:pt x="0" y="39582"/>
                </a:lnTo>
                <a:lnTo>
                  <a:pt x="1843" y="50800"/>
                </a:lnTo>
                <a:lnTo>
                  <a:pt x="52643" y="133927"/>
                </a:lnTo>
                <a:lnTo>
                  <a:pt x="52643" y="127000"/>
                </a:lnTo>
                <a:lnTo>
                  <a:pt x="68518" y="100541"/>
                </a:lnTo>
                <a:close/>
              </a:path>
              <a:path w="139700" h="165100">
                <a:moveTo>
                  <a:pt x="84393" y="74083"/>
                </a:moveTo>
                <a:lnTo>
                  <a:pt x="84393" y="0"/>
                </a:lnTo>
                <a:lnTo>
                  <a:pt x="52643" y="0"/>
                </a:lnTo>
                <a:lnTo>
                  <a:pt x="52643" y="74083"/>
                </a:lnTo>
                <a:lnTo>
                  <a:pt x="68518" y="100541"/>
                </a:lnTo>
                <a:lnTo>
                  <a:pt x="84393" y="74083"/>
                </a:lnTo>
                <a:close/>
              </a:path>
              <a:path w="139700" h="165100">
                <a:moveTo>
                  <a:pt x="84393" y="127000"/>
                </a:moveTo>
                <a:lnTo>
                  <a:pt x="68518" y="100541"/>
                </a:lnTo>
                <a:lnTo>
                  <a:pt x="52643" y="127000"/>
                </a:lnTo>
                <a:lnTo>
                  <a:pt x="84393" y="127000"/>
                </a:lnTo>
                <a:close/>
              </a:path>
              <a:path w="139700" h="165100">
                <a:moveTo>
                  <a:pt x="84393" y="139700"/>
                </a:moveTo>
                <a:lnTo>
                  <a:pt x="84393" y="127000"/>
                </a:lnTo>
                <a:lnTo>
                  <a:pt x="52643" y="127000"/>
                </a:lnTo>
                <a:lnTo>
                  <a:pt x="52643" y="133927"/>
                </a:lnTo>
                <a:lnTo>
                  <a:pt x="56171" y="139700"/>
                </a:lnTo>
                <a:lnTo>
                  <a:pt x="84393" y="139700"/>
                </a:lnTo>
                <a:close/>
              </a:path>
              <a:path w="139700" h="165100">
                <a:moveTo>
                  <a:pt x="56171" y="139700"/>
                </a:moveTo>
                <a:lnTo>
                  <a:pt x="52643" y="133927"/>
                </a:lnTo>
                <a:lnTo>
                  <a:pt x="52643" y="139700"/>
                </a:lnTo>
                <a:lnTo>
                  <a:pt x="56171" y="139700"/>
                </a:lnTo>
                <a:close/>
              </a:path>
              <a:path w="139700" h="165100">
                <a:moveTo>
                  <a:pt x="84393" y="142239"/>
                </a:moveTo>
                <a:lnTo>
                  <a:pt x="84393" y="139700"/>
                </a:lnTo>
                <a:lnTo>
                  <a:pt x="56171" y="139700"/>
                </a:lnTo>
                <a:lnTo>
                  <a:pt x="71693" y="165100"/>
                </a:lnTo>
                <a:lnTo>
                  <a:pt x="84393" y="142239"/>
                </a:lnTo>
                <a:close/>
              </a:path>
              <a:path w="139700" h="165100">
                <a:moveTo>
                  <a:pt x="139402" y="38105"/>
                </a:moveTo>
                <a:lnTo>
                  <a:pt x="131376" y="29951"/>
                </a:lnTo>
                <a:lnTo>
                  <a:pt x="118881" y="27040"/>
                </a:lnTo>
                <a:lnTo>
                  <a:pt x="109793" y="31750"/>
                </a:lnTo>
                <a:lnTo>
                  <a:pt x="68518" y="100541"/>
                </a:lnTo>
                <a:lnTo>
                  <a:pt x="84393" y="127000"/>
                </a:lnTo>
                <a:lnTo>
                  <a:pt x="84393" y="142239"/>
                </a:lnTo>
                <a:lnTo>
                  <a:pt x="135193" y="50800"/>
                </a:lnTo>
                <a:lnTo>
                  <a:pt x="136013" y="49904"/>
                </a:lnTo>
                <a:lnTo>
                  <a:pt x="139402" y="381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845928" y="5530850"/>
            <a:ext cx="140970" cy="171450"/>
          </a:xfrm>
          <a:custGeom>
            <a:avLst/>
            <a:gdLst/>
            <a:ahLst/>
            <a:cxnLst/>
            <a:rect l="l" t="t" r="r" b="b"/>
            <a:pathLst>
              <a:path w="140970" h="171450">
                <a:moveTo>
                  <a:pt x="69355" y="104485"/>
                </a:moveTo>
                <a:lnTo>
                  <a:pt x="27399" y="34386"/>
                </a:lnTo>
                <a:lnTo>
                  <a:pt x="18566" y="27626"/>
                </a:lnTo>
                <a:lnTo>
                  <a:pt x="8376" y="31871"/>
                </a:lnTo>
                <a:lnTo>
                  <a:pt x="0" y="39582"/>
                </a:lnTo>
                <a:lnTo>
                  <a:pt x="4081" y="50800"/>
                </a:lnTo>
                <a:lnTo>
                  <a:pt x="54881" y="147320"/>
                </a:lnTo>
                <a:lnTo>
                  <a:pt x="54881" y="127000"/>
                </a:lnTo>
                <a:lnTo>
                  <a:pt x="69355" y="104485"/>
                </a:lnTo>
                <a:close/>
              </a:path>
              <a:path w="140970" h="171450">
                <a:moveTo>
                  <a:pt x="86631" y="77611"/>
                </a:moveTo>
                <a:lnTo>
                  <a:pt x="86631" y="0"/>
                </a:lnTo>
                <a:lnTo>
                  <a:pt x="54881" y="0"/>
                </a:lnTo>
                <a:lnTo>
                  <a:pt x="54881" y="80303"/>
                </a:lnTo>
                <a:lnTo>
                  <a:pt x="69355" y="104485"/>
                </a:lnTo>
                <a:lnTo>
                  <a:pt x="86631" y="77611"/>
                </a:lnTo>
                <a:close/>
              </a:path>
              <a:path w="140970" h="171450">
                <a:moveTo>
                  <a:pt x="86631" y="133350"/>
                </a:moveTo>
                <a:lnTo>
                  <a:pt x="69355" y="104485"/>
                </a:lnTo>
                <a:lnTo>
                  <a:pt x="54881" y="127000"/>
                </a:lnTo>
                <a:lnTo>
                  <a:pt x="86631" y="133350"/>
                </a:lnTo>
                <a:close/>
              </a:path>
              <a:path w="140970" h="171450">
                <a:moveTo>
                  <a:pt x="86631" y="138545"/>
                </a:moveTo>
                <a:lnTo>
                  <a:pt x="86631" y="133350"/>
                </a:lnTo>
                <a:lnTo>
                  <a:pt x="54881" y="127000"/>
                </a:lnTo>
                <a:lnTo>
                  <a:pt x="54881" y="139700"/>
                </a:lnTo>
                <a:lnTo>
                  <a:pt x="85963" y="139700"/>
                </a:lnTo>
                <a:lnTo>
                  <a:pt x="86631" y="138545"/>
                </a:lnTo>
                <a:close/>
              </a:path>
              <a:path w="140970" h="171450">
                <a:moveTo>
                  <a:pt x="85963" y="139700"/>
                </a:moveTo>
                <a:lnTo>
                  <a:pt x="54881" y="139700"/>
                </a:lnTo>
                <a:lnTo>
                  <a:pt x="54881" y="147320"/>
                </a:lnTo>
                <a:lnTo>
                  <a:pt x="67581" y="171450"/>
                </a:lnTo>
                <a:lnTo>
                  <a:pt x="85963" y="139700"/>
                </a:lnTo>
                <a:close/>
              </a:path>
              <a:path w="140970" h="171450">
                <a:moveTo>
                  <a:pt x="140886" y="39651"/>
                </a:moveTo>
                <a:lnTo>
                  <a:pt x="130522" y="29362"/>
                </a:lnTo>
                <a:lnTo>
                  <a:pt x="120058" y="31292"/>
                </a:lnTo>
                <a:lnTo>
                  <a:pt x="112031" y="38100"/>
                </a:lnTo>
                <a:lnTo>
                  <a:pt x="69355" y="104485"/>
                </a:lnTo>
                <a:lnTo>
                  <a:pt x="86631" y="133350"/>
                </a:lnTo>
                <a:lnTo>
                  <a:pt x="86631" y="138545"/>
                </a:lnTo>
                <a:lnTo>
                  <a:pt x="137431" y="50800"/>
                </a:lnTo>
                <a:lnTo>
                  <a:pt x="139512" y="48399"/>
                </a:lnTo>
                <a:lnTo>
                  <a:pt x="140886" y="39651"/>
                </a:lnTo>
                <a:close/>
              </a:path>
              <a:path w="140970" h="171450">
                <a:moveTo>
                  <a:pt x="86631" y="139700"/>
                </a:moveTo>
                <a:lnTo>
                  <a:pt x="86631" y="138545"/>
                </a:lnTo>
                <a:lnTo>
                  <a:pt x="85963" y="139700"/>
                </a:lnTo>
                <a:lnTo>
                  <a:pt x="86631" y="139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24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31859" y="1212850"/>
            <a:ext cx="6184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9159" y="1352550"/>
            <a:ext cx="621665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7759" y="6718300"/>
            <a:ext cx="3606800" cy="590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8709" y="6705600"/>
            <a:ext cx="3644900" cy="615950"/>
          </a:xfrm>
          <a:custGeom>
            <a:avLst/>
            <a:gdLst/>
            <a:ahLst/>
            <a:cxnLst/>
            <a:rect l="l" t="t" r="r" b="b"/>
            <a:pathLst>
              <a:path w="3644900" h="615950">
                <a:moveTo>
                  <a:pt x="3644900" y="609599"/>
                </a:moveTo>
                <a:lnTo>
                  <a:pt x="3644900" y="6349"/>
                </a:lnTo>
                <a:lnTo>
                  <a:pt x="36385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609600"/>
                </a:lnTo>
                <a:lnTo>
                  <a:pt x="6350" y="615950"/>
                </a:lnTo>
                <a:lnTo>
                  <a:pt x="19050" y="61595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3613150" y="31749"/>
                </a:lnTo>
                <a:lnTo>
                  <a:pt x="3613150" y="12699"/>
                </a:lnTo>
                <a:lnTo>
                  <a:pt x="3625850" y="31749"/>
                </a:lnTo>
                <a:lnTo>
                  <a:pt x="3625850" y="615949"/>
                </a:lnTo>
                <a:lnTo>
                  <a:pt x="3638550" y="615949"/>
                </a:lnTo>
                <a:lnTo>
                  <a:pt x="3644900" y="609599"/>
                </a:lnTo>
                <a:close/>
              </a:path>
              <a:path w="3644900" h="61595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3644900" h="615950">
                <a:moveTo>
                  <a:pt x="31750" y="5842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584200"/>
                </a:lnTo>
                <a:lnTo>
                  <a:pt x="31750" y="584200"/>
                </a:lnTo>
                <a:close/>
              </a:path>
              <a:path w="3644900" h="615950">
                <a:moveTo>
                  <a:pt x="3625850" y="584199"/>
                </a:moveTo>
                <a:lnTo>
                  <a:pt x="19050" y="584200"/>
                </a:lnTo>
                <a:lnTo>
                  <a:pt x="31750" y="603250"/>
                </a:lnTo>
                <a:lnTo>
                  <a:pt x="31750" y="615950"/>
                </a:lnTo>
                <a:lnTo>
                  <a:pt x="3613150" y="615949"/>
                </a:lnTo>
                <a:lnTo>
                  <a:pt x="3613150" y="603249"/>
                </a:lnTo>
                <a:lnTo>
                  <a:pt x="3625850" y="584199"/>
                </a:lnTo>
                <a:close/>
              </a:path>
              <a:path w="3644900" h="615950">
                <a:moveTo>
                  <a:pt x="31750" y="615950"/>
                </a:moveTo>
                <a:lnTo>
                  <a:pt x="31750" y="603250"/>
                </a:lnTo>
                <a:lnTo>
                  <a:pt x="19050" y="584200"/>
                </a:lnTo>
                <a:lnTo>
                  <a:pt x="19050" y="615950"/>
                </a:lnTo>
                <a:lnTo>
                  <a:pt x="31750" y="615950"/>
                </a:lnTo>
                <a:close/>
              </a:path>
              <a:path w="3644900" h="615950">
                <a:moveTo>
                  <a:pt x="3625850" y="31749"/>
                </a:moveTo>
                <a:lnTo>
                  <a:pt x="3613150" y="12699"/>
                </a:lnTo>
                <a:lnTo>
                  <a:pt x="3613150" y="31749"/>
                </a:lnTo>
                <a:lnTo>
                  <a:pt x="3625850" y="31749"/>
                </a:lnTo>
                <a:close/>
              </a:path>
              <a:path w="3644900" h="615950">
                <a:moveTo>
                  <a:pt x="3625850" y="584199"/>
                </a:moveTo>
                <a:lnTo>
                  <a:pt x="3625850" y="31749"/>
                </a:lnTo>
                <a:lnTo>
                  <a:pt x="3613150" y="31749"/>
                </a:lnTo>
                <a:lnTo>
                  <a:pt x="3613150" y="584199"/>
                </a:lnTo>
                <a:lnTo>
                  <a:pt x="3625850" y="584199"/>
                </a:lnTo>
                <a:close/>
              </a:path>
              <a:path w="3644900" h="615950">
                <a:moveTo>
                  <a:pt x="3625850" y="615949"/>
                </a:moveTo>
                <a:lnTo>
                  <a:pt x="3625850" y="584199"/>
                </a:lnTo>
                <a:lnTo>
                  <a:pt x="3613150" y="603249"/>
                </a:lnTo>
                <a:lnTo>
                  <a:pt x="3613150" y="615949"/>
                </a:lnTo>
                <a:lnTo>
                  <a:pt x="3625850" y="6159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1209" y="3092450"/>
            <a:ext cx="4279900" cy="622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4859" y="3086100"/>
            <a:ext cx="4292600" cy="635000"/>
          </a:xfrm>
          <a:custGeom>
            <a:avLst/>
            <a:gdLst/>
            <a:ahLst/>
            <a:cxnLst/>
            <a:rect l="l" t="t" r="r" b="b"/>
            <a:pathLst>
              <a:path w="4292600" h="635000">
                <a:moveTo>
                  <a:pt x="12700" y="622300"/>
                </a:moveTo>
                <a:lnTo>
                  <a:pt x="12700" y="571500"/>
                </a:lnTo>
                <a:lnTo>
                  <a:pt x="0" y="571500"/>
                </a:lnTo>
                <a:lnTo>
                  <a:pt x="0" y="628650"/>
                </a:lnTo>
                <a:lnTo>
                  <a:pt x="6350" y="628650"/>
                </a:lnTo>
                <a:lnTo>
                  <a:pt x="6350" y="622300"/>
                </a:lnTo>
                <a:lnTo>
                  <a:pt x="12700" y="622300"/>
                </a:lnTo>
                <a:close/>
              </a:path>
              <a:path w="4292600" h="635000">
                <a:moveTo>
                  <a:pt x="25400" y="635000"/>
                </a:moveTo>
                <a:lnTo>
                  <a:pt x="25400" y="622300"/>
                </a:lnTo>
                <a:lnTo>
                  <a:pt x="6350" y="622300"/>
                </a:lnTo>
                <a:lnTo>
                  <a:pt x="6350" y="628650"/>
                </a:lnTo>
                <a:lnTo>
                  <a:pt x="12700" y="628650"/>
                </a:lnTo>
                <a:lnTo>
                  <a:pt x="12700" y="635000"/>
                </a:lnTo>
                <a:lnTo>
                  <a:pt x="25400" y="635000"/>
                </a:lnTo>
                <a:close/>
              </a:path>
              <a:path w="4292600" h="635000">
                <a:moveTo>
                  <a:pt x="12700" y="635000"/>
                </a:moveTo>
                <a:lnTo>
                  <a:pt x="12700" y="628650"/>
                </a:lnTo>
                <a:lnTo>
                  <a:pt x="6350" y="628650"/>
                </a:lnTo>
                <a:lnTo>
                  <a:pt x="6350" y="635000"/>
                </a:lnTo>
                <a:lnTo>
                  <a:pt x="12700" y="635000"/>
                </a:lnTo>
                <a:close/>
              </a:path>
              <a:path w="4292600" h="635000">
                <a:moveTo>
                  <a:pt x="12700" y="533400"/>
                </a:moveTo>
                <a:lnTo>
                  <a:pt x="12700" y="476250"/>
                </a:lnTo>
                <a:lnTo>
                  <a:pt x="0" y="476250"/>
                </a:lnTo>
                <a:lnTo>
                  <a:pt x="0" y="533400"/>
                </a:lnTo>
                <a:lnTo>
                  <a:pt x="12700" y="533400"/>
                </a:lnTo>
                <a:close/>
              </a:path>
              <a:path w="4292600" h="635000">
                <a:moveTo>
                  <a:pt x="12700" y="431800"/>
                </a:moveTo>
                <a:lnTo>
                  <a:pt x="12700" y="381000"/>
                </a:lnTo>
                <a:lnTo>
                  <a:pt x="0" y="381000"/>
                </a:lnTo>
                <a:lnTo>
                  <a:pt x="0" y="431800"/>
                </a:lnTo>
                <a:lnTo>
                  <a:pt x="12700" y="431800"/>
                </a:lnTo>
                <a:close/>
              </a:path>
              <a:path w="4292600" h="635000">
                <a:moveTo>
                  <a:pt x="12700" y="336550"/>
                </a:moveTo>
                <a:lnTo>
                  <a:pt x="12700" y="279400"/>
                </a:lnTo>
                <a:lnTo>
                  <a:pt x="0" y="279400"/>
                </a:lnTo>
                <a:lnTo>
                  <a:pt x="0" y="336550"/>
                </a:lnTo>
                <a:lnTo>
                  <a:pt x="12700" y="336550"/>
                </a:lnTo>
                <a:close/>
              </a:path>
              <a:path w="4292600" h="635000">
                <a:moveTo>
                  <a:pt x="12700" y="241300"/>
                </a:moveTo>
                <a:lnTo>
                  <a:pt x="12700" y="184150"/>
                </a:lnTo>
                <a:lnTo>
                  <a:pt x="0" y="184150"/>
                </a:lnTo>
                <a:lnTo>
                  <a:pt x="0" y="241300"/>
                </a:lnTo>
                <a:lnTo>
                  <a:pt x="12700" y="241300"/>
                </a:lnTo>
                <a:close/>
              </a:path>
              <a:path w="4292600" h="635000">
                <a:moveTo>
                  <a:pt x="12700" y="139700"/>
                </a:moveTo>
                <a:lnTo>
                  <a:pt x="12700" y="82550"/>
                </a:lnTo>
                <a:lnTo>
                  <a:pt x="0" y="82550"/>
                </a:lnTo>
                <a:lnTo>
                  <a:pt x="0" y="139700"/>
                </a:lnTo>
                <a:lnTo>
                  <a:pt x="12700" y="139700"/>
                </a:lnTo>
                <a:close/>
              </a:path>
              <a:path w="4292600" h="635000">
                <a:moveTo>
                  <a:pt x="25400" y="12700"/>
                </a:moveTo>
                <a:lnTo>
                  <a:pt x="25400" y="0"/>
                </a:lnTo>
                <a:lnTo>
                  <a:pt x="0" y="0"/>
                </a:lnTo>
                <a:lnTo>
                  <a:pt x="0" y="44450"/>
                </a:lnTo>
                <a:lnTo>
                  <a:pt x="6350" y="44450"/>
                </a:ln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lnTo>
                  <a:pt x="25400" y="12700"/>
                </a:lnTo>
                <a:close/>
              </a:path>
              <a:path w="4292600" h="635000">
                <a:moveTo>
                  <a:pt x="12700" y="12700"/>
                </a:move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4292600" h="635000">
                <a:moveTo>
                  <a:pt x="12700" y="4445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44450"/>
                </a:lnTo>
                <a:lnTo>
                  <a:pt x="12700" y="44450"/>
                </a:lnTo>
                <a:close/>
              </a:path>
              <a:path w="4292600" h="635000">
                <a:moveTo>
                  <a:pt x="120650" y="12700"/>
                </a:moveTo>
                <a:lnTo>
                  <a:pt x="120650" y="0"/>
                </a:lnTo>
                <a:lnTo>
                  <a:pt x="63500" y="0"/>
                </a:lnTo>
                <a:lnTo>
                  <a:pt x="63500" y="12700"/>
                </a:lnTo>
                <a:lnTo>
                  <a:pt x="120650" y="12700"/>
                </a:lnTo>
                <a:close/>
              </a:path>
              <a:path w="4292600" h="635000">
                <a:moveTo>
                  <a:pt x="215900" y="12700"/>
                </a:moveTo>
                <a:lnTo>
                  <a:pt x="215900" y="0"/>
                </a:lnTo>
                <a:lnTo>
                  <a:pt x="165100" y="0"/>
                </a:lnTo>
                <a:lnTo>
                  <a:pt x="165100" y="12700"/>
                </a:lnTo>
                <a:lnTo>
                  <a:pt x="215900" y="12700"/>
                </a:lnTo>
                <a:close/>
              </a:path>
              <a:path w="4292600" h="635000">
                <a:moveTo>
                  <a:pt x="317500" y="12700"/>
                </a:moveTo>
                <a:lnTo>
                  <a:pt x="317500" y="0"/>
                </a:lnTo>
                <a:lnTo>
                  <a:pt x="260350" y="0"/>
                </a:lnTo>
                <a:lnTo>
                  <a:pt x="260350" y="12700"/>
                </a:lnTo>
                <a:lnTo>
                  <a:pt x="317500" y="12700"/>
                </a:lnTo>
                <a:close/>
              </a:path>
              <a:path w="4292600" h="635000">
                <a:moveTo>
                  <a:pt x="412750" y="12700"/>
                </a:moveTo>
                <a:lnTo>
                  <a:pt x="412750" y="0"/>
                </a:lnTo>
                <a:lnTo>
                  <a:pt x="355600" y="0"/>
                </a:lnTo>
                <a:lnTo>
                  <a:pt x="355600" y="12700"/>
                </a:lnTo>
                <a:lnTo>
                  <a:pt x="412750" y="12700"/>
                </a:lnTo>
                <a:close/>
              </a:path>
              <a:path w="4292600" h="635000">
                <a:moveTo>
                  <a:pt x="514350" y="12700"/>
                </a:moveTo>
                <a:lnTo>
                  <a:pt x="514350" y="0"/>
                </a:lnTo>
                <a:lnTo>
                  <a:pt x="457200" y="0"/>
                </a:lnTo>
                <a:lnTo>
                  <a:pt x="457200" y="12700"/>
                </a:lnTo>
                <a:lnTo>
                  <a:pt x="514350" y="12700"/>
                </a:lnTo>
                <a:close/>
              </a:path>
              <a:path w="4292600" h="635000">
                <a:moveTo>
                  <a:pt x="609600" y="12700"/>
                </a:moveTo>
                <a:lnTo>
                  <a:pt x="609600" y="0"/>
                </a:lnTo>
                <a:lnTo>
                  <a:pt x="552450" y="0"/>
                </a:lnTo>
                <a:lnTo>
                  <a:pt x="552450" y="12700"/>
                </a:lnTo>
                <a:lnTo>
                  <a:pt x="609600" y="12700"/>
                </a:lnTo>
                <a:close/>
              </a:path>
              <a:path w="4292600" h="635000">
                <a:moveTo>
                  <a:pt x="711200" y="12700"/>
                </a:moveTo>
                <a:lnTo>
                  <a:pt x="711200" y="0"/>
                </a:lnTo>
                <a:lnTo>
                  <a:pt x="654050" y="0"/>
                </a:lnTo>
                <a:lnTo>
                  <a:pt x="654050" y="12700"/>
                </a:lnTo>
                <a:lnTo>
                  <a:pt x="711200" y="12700"/>
                </a:lnTo>
                <a:close/>
              </a:path>
              <a:path w="4292600" h="635000">
                <a:moveTo>
                  <a:pt x="806450" y="12700"/>
                </a:moveTo>
                <a:lnTo>
                  <a:pt x="806450" y="0"/>
                </a:lnTo>
                <a:lnTo>
                  <a:pt x="749300" y="0"/>
                </a:lnTo>
                <a:lnTo>
                  <a:pt x="749300" y="12700"/>
                </a:lnTo>
                <a:lnTo>
                  <a:pt x="806450" y="12700"/>
                </a:lnTo>
                <a:close/>
              </a:path>
              <a:path w="4292600" h="635000">
                <a:moveTo>
                  <a:pt x="901700" y="12700"/>
                </a:moveTo>
                <a:lnTo>
                  <a:pt x="901700" y="0"/>
                </a:lnTo>
                <a:lnTo>
                  <a:pt x="850900" y="0"/>
                </a:lnTo>
                <a:lnTo>
                  <a:pt x="850900" y="12700"/>
                </a:lnTo>
                <a:lnTo>
                  <a:pt x="901700" y="12700"/>
                </a:lnTo>
                <a:close/>
              </a:path>
              <a:path w="4292600" h="635000">
                <a:moveTo>
                  <a:pt x="1003300" y="12700"/>
                </a:moveTo>
                <a:lnTo>
                  <a:pt x="1003300" y="0"/>
                </a:lnTo>
                <a:lnTo>
                  <a:pt x="946150" y="0"/>
                </a:lnTo>
                <a:lnTo>
                  <a:pt x="946150" y="12700"/>
                </a:lnTo>
                <a:lnTo>
                  <a:pt x="1003300" y="12700"/>
                </a:lnTo>
                <a:close/>
              </a:path>
              <a:path w="4292600" h="635000">
                <a:moveTo>
                  <a:pt x="1098550" y="12700"/>
                </a:moveTo>
                <a:lnTo>
                  <a:pt x="1098550" y="0"/>
                </a:lnTo>
                <a:lnTo>
                  <a:pt x="1041400" y="0"/>
                </a:lnTo>
                <a:lnTo>
                  <a:pt x="1041400" y="12700"/>
                </a:lnTo>
                <a:lnTo>
                  <a:pt x="1098550" y="12700"/>
                </a:lnTo>
                <a:close/>
              </a:path>
              <a:path w="4292600" h="635000">
                <a:moveTo>
                  <a:pt x="1200150" y="12700"/>
                </a:moveTo>
                <a:lnTo>
                  <a:pt x="1200150" y="0"/>
                </a:lnTo>
                <a:lnTo>
                  <a:pt x="1143000" y="0"/>
                </a:lnTo>
                <a:lnTo>
                  <a:pt x="1143000" y="12700"/>
                </a:lnTo>
                <a:lnTo>
                  <a:pt x="1200150" y="12700"/>
                </a:lnTo>
                <a:close/>
              </a:path>
              <a:path w="4292600" h="635000">
                <a:moveTo>
                  <a:pt x="1295400" y="12700"/>
                </a:moveTo>
                <a:lnTo>
                  <a:pt x="1295400" y="0"/>
                </a:lnTo>
                <a:lnTo>
                  <a:pt x="1238250" y="0"/>
                </a:lnTo>
                <a:lnTo>
                  <a:pt x="1238250" y="12700"/>
                </a:lnTo>
                <a:lnTo>
                  <a:pt x="1295400" y="12700"/>
                </a:lnTo>
                <a:close/>
              </a:path>
              <a:path w="4292600" h="635000">
                <a:moveTo>
                  <a:pt x="1397000" y="12700"/>
                </a:moveTo>
                <a:lnTo>
                  <a:pt x="1397000" y="0"/>
                </a:lnTo>
                <a:lnTo>
                  <a:pt x="1339850" y="0"/>
                </a:lnTo>
                <a:lnTo>
                  <a:pt x="1339850" y="12700"/>
                </a:lnTo>
                <a:lnTo>
                  <a:pt x="1397000" y="12700"/>
                </a:lnTo>
                <a:close/>
              </a:path>
              <a:path w="4292600" h="635000">
                <a:moveTo>
                  <a:pt x="1492250" y="12700"/>
                </a:moveTo>
                <a:lnTo>
                  <a:pt x="1492250" y="0"/>
                </a:lnTo>
                <a:lnTo>
                  <a:pt x="1435100" y="0"/>
                </a:lnTo>
                <a:lnTo>
                  <a:pt x="1435100" y="12700"/>
                </a:lnTo>
                <a:lnTo>
                  <a:pt x="1492250" y="12700"/>
                </a:lnTo>
                <a:close/>
              </a:path>
              <a:path w="4292600" h="635000">
                <a:moveTo>
                  <a:pt x="1587500" y="12700"/>
                </a:moveTo>
                <a:lnTo>
                  <a:pt x="1587500" y="0"/>
                </a:lnTo>
                <a:lnTo>
                  <a:pt x="1536700" y="0"/>
                </a:lnTo>
                <a:lnTo>
                  <a:pt x="1536700" y="12700"/>
                </a:lnTo>
                <a:lnTo>
                  <a:pt x="1587500" y="12700"/>
                </a:lnTo>
                <a:close/>
              </a:path>
              <a:path w="4292600" h="635000">
                <a:moveTo>
                  <a:pt x="1689100" y="12700"/>
                </a:moveTo>
                <a:lnTo>
                  <a:pt x="1689100" y="0"/>
                </a:lnTo>
                <a:lnTo>
                  <a:pt x="1631950" y="0"/>
                </a:lnTo>
                <a:lnTo>
                  <a:pt x="1631950" y="12700"/>
                </a:lnTo>
                <a:lnTo>
                  <a:pt x="1689100" y="12700"/>
                </a:lnTo>
                <a:close/>
              </a:path>
              <a:path w="4292600" h="635000">
                <a:moveTo>
                  <a:pt x="1784350" y="12700"/>
                </a:moveTo>
                <a:lnTo>
                  <a:pt x="1784350" y="0"/>
                </a:lnTo>
                <a:lnTo>
                  <a:pt x="1727200" y="0"/>
                </a:lnTo>
                <a:lnTo>
                  <a:pt x="1727200" y="12700"/>
                </a:lnTo>
                <a:lnTo>
                  <a:pt x="1784350" y="12700"/>
                </a:lnTo>
                <a:close/>
              </a:path>
              <a:path w="4292600" h="635000">
                <a:moveTo>
                  <a:pt x="1885950" y="12700"/>
                </a:moveTo>
                <a:lnTo>
                  <a:pt x="1885950" y="0"/>
                </a:lnTo>
                <a:lnTo>
                  <a:pt x="1828800" y="0"/>
                </a:lnTo>
                <a:lnTo>
                  <a:pt x="1828800" y="12700"/>
                </a:lnTo>
                <a:lnTo>
                  <a:pt x="1885950" y="12700"/>
                </a:lnTo>
                <a:close/>
              </a:path>
              <a:path w="4292600" h="635000">
                <a:moveTo>
                  <a:pt x="1981200" y="12700"/>
                </a:moveTo>
                <a:lnTo>
                  <a:pt x="1981200" y="0"/>
                </a:lnTo>
                <a:lnTo>
                  <a:pt x="1924050" y="0"/>
                </a:lnTo>
                <a:lnTo>
                  <a:pt x="1924050" y="12700"/>
                </a:lnTo>
                <a:lnTo>
                  <a:pt x="1981200" y="12700"/>
                </a:lnTo>
                <a:close/>
              </a:path>
              <a:path w="4292600" h="635000">
                <a:moveTo>
                  <a:pt x="2082800" y="12699"/>
                </a:moveTo>
                <a:lnTo>
                  <a:pt x="2082800" y="0"/>
                </a:lnTo>
                <a:lnTo>
                  <a:pt x="2025650" y="0"/>
                </a:lnTo>
                <a:lnTo>
                  <a:pt x="2025650" y="12699"/>
                </a:lnTo>
                <a:lnTo>
                  <a:pt x="2082800" y="12699"/>
                </a:lnTo>
                <a:close/>
              </a:path>
              <a:path w="4292600" h="635000">
                <a:moveTo>
                  <a:pt x="2178050" y="12699"/>
                </a:moveTo>
                <a:lnTo>
                  <a:pt x="2178050" y="0"/>
                </a:lnTo>
                <a:lnTo>
                  <a:pt x="2120900" y="0"/>
                </a:lnTo>
                <a:lnTo>
                  <a:pt x="2120900" y="12699"/>
                </a:lnTo>
                <a:lnTo>
                  <a:pt x="2178050" y="12699"/>
                </a:lnTo>
                <a:close/>
              </a:path>
              <a:path w="4292600" h="635000">
                <a:moveTo>
                  <a:pt x="2273300" y="12699"/>
                </a:moveTo>
                <a:lnTo>
                  <a:pt x="2273300" y="0"/>
                </a:lnTo>
                <a:lnTo>
                  <a:pt x="2222500" y="0"/>
                </a:lnTo>
                <a:lnTo>
                  <a:pt x="2222500" y="12699"/>
                </a:lnTo>
                <a:lnTo>
                  <a:pt x="2273300" y="12699"/>
                </a:lnTo>
                <a:close/>
              </a:path>
              <a:path w="4292600" h="635000">
                <a:moveTo>
                  <a:pt x="2374899" y="12699"/>
                </a:moveTo>
                <a:lnTo>
                  <a:pt x="2374899" y="0"/>
                </a:lnTo>
                <a:lnTo>
                  <a:pt x="2317749" y="0"/>
                </a:lnTo>
                <a:lnTo>
                  <a:pt x="2317749" y="12699"/>
                </a:lnTo>
                <a:lnTo>
                  <a:pt x="2374899" y="12699"/>
                </a:lnTo>
                <a:close/>
              </a:path>
              <a:path w="4292600" h="635000">
                <a:moveTo>
                  <a:pt x="2470149" y="12699"/>
                </a:moveTo>
                <a:lnTo>
                  <a:pt x="2470149" y="0"/>
                </a:lnTo>
                <a:lnTo>
                  <a:pt x="2412999" y="0"/>
                </a:lnTo>
                <a:lnTo>
                  <a:pt x="2412999" y="12699"/>
                </a:lnTo>
                <a:lnTo>
                  <a:pt x="2470149" y="12699"/>
                </a:lnTo>
                <a:close/>
              </a:path>
              <a:path w="4292600" h="635000">
                <a:moveTo>
                  <a:pt x="2571749" y="12699"/>
                </a:moveTo>
                <a:lnTo>
                  <a:pt x="2571749" y="0"/>
                </a:lnTo>
                <a:lnTo>
                  <a:pt x="2514599" y="0"/>
                </a:lnTo>
                <a:lnTo>
                  <a:pt x="2514599" y="12699"/>
                </a:lnTo>
                <a:lnTo>
                  <a:pt x="2571749" y="12699"/>
                </a:lnTo>
                <a:close/>
              </a:path>
              <a:path w="4292600" h="635000">
                <a:moveTo>
                  <a:pt x="2666999" y="12699"/>
                </a:moveTo>
                <a:lnTo>
                  <a:pt x="2666999" y="0"/>
                </a:lnTo>
                <a:lnTo>
                  <a:pt x="2609849" y="0"/>
                </a:lnTo>
                <a:lnTo>
                  <a:pt x="2609849" y="12699"/>
                </a:lnTo>
                <a:lnTo>
                  <a:pt x="2666999" y="12699"/>
                </a:lnTo>
                <a:close/>
              </a:path>
              <a:path w="4292600" h="635000">
                <a:moveTo>
                  <a:pt x="2762249" y="12699"/>
                </a:moveTo>
                <a:lnTo>
                  <a:pt x="2762249" y="0"/>
                </a:lnTo>
                <a:lnTo>
                  <a:pt x="2711449" y="0"/>
                </a:lnTo>
                <a:lnTo>
                  <a:pt x="2711449" y="12699"/>
                </a:lnTo>
                <a:lnTo>
                  <a:pt x="2762249" y="12699"/>
                </a:lnTo>
                <a:close/>
              </a:path>
              <a:path w="4292600" h="635000">
                <a:moveTo>
                  <a:pt x="2863849" y="12699"/>
                </a:moveTo>
                <a:lnTo>
                  <a:pt x="2863849" y="0"/>
                </a:lnTo>
                <a:lnTo>
                  <a:pt x="2806699" y="0"/>
                </a:lnTo>
                <a:lnTo>
                  <a:pt x="2806699" y="12699"/>
                </a:lnTo>
                <a:lnTo>
                  <a:pt x="2863849" y="12699"/>
                </a:lnTo>
                <a:close/>
              </a:path>
              <a:path w="4292600" h="635000">
                <a:moveTo>
                  <a:pt x="2959099" y="12699"/>
                </a:moveTo>
                <a:lnTo>
                  <a:pt x="2959099" y="0"/>
                </a:lnTo>
                <a:lnTo>
                  <a:pt x="2908299" y="0"/>
                </a:lnTo>
                <a:lnTo>
                  <a:pt x="2908299" y="12699"/>
                </a:lnTo>
                <a:lnTo>
                  <a:pt x="2959099" y="12699"/>
                </a:lnTo>
                <a:close/>
              </a:path>
              <a:path w="4292600" h="635000">
                <a:moveTo>
                  <a:pt x="3060699" y="12699"/>
                </a:moveTo>
                <a:lnTo>
                  <a:pt x="3060699" y="0"/>
                </a:lnTo>
                <a:lnTo>
                  <a:pt x="3003549" y="0"/>
                </a:lnTo>
                <a:lnTo>
                  <a:pt x="3003549" y="12699"/>
                </a:lnTo>
                <a:lnTo>
                  <a:pt x="3060699" y="12699"/>
                </a:lnTo>
                <a:close/>
              </a:path>
              <a:path w="4292600" h="635000">
                <a:moveTo>
                  <a:pt x="3155949" y="12699"/>
                </a:moveTo>
                <a:lnTo>
                  <a:pt x="3155949" y="0"/>
                </a:lnTo>
                <a:lnTo>
                  <a:pt x="3098799" y="0"/>
                </a:lnTo>
                <a:lnTo>
                  <a:pt x="3098799" y="12699"/>
                </a:lnTo>
                <a:lnTo>
                  <a:pt x="3155949" y="12699"/>
                </a:lnTo>
                <a:close/>
              </a:path>
              <a:path w="4292600" h="635000">
                <a:moveTo>
                  <a:pt x="3257550" y="12699"/>
                </a:moveTo>
                <a:lnTo>
                  <a:pt x="3257550" y="0"/>
                </a:lnTo>
                <a:lnTo>
                  <a:pt x="3200399" y="0"/>
                </a:lnTo>
                <a:lnTo>
                  <a:pt x="3200399" y="12699"/>
                </a:lnTo>
                <a:lnTo>
                  <a:pt x="3257550" y="12699"/>
                </a:lnTo>
                <a:close/>
              </a:path>
              <a:path w="4292600" h="635000">
                <a:moveTo>
                  <a:pt x="3352800" y="12699"/>
                </a:moveTo>
                <a:lnTo>
                  <a:pt x="3352800" y="0"/>
                </a:lnTo>
                <a:lnTo>
                  <a:pt x="3295650" y="0"/>
                </a:lnTo>
                <a:lnTo>
                  <a:pt x="3295650" y="12699"/>
                </a:lnTo>
                <a:lnTo>
                  <a:pt x="3352800" y="12699"/>
                </a:lnTo>
                <a:close/>
              </a:path>
              <a:path w="4292600" h="635000">
                <a:moveTo>
                  <a:pt x="3448050" y="12699"/>
                </a:moveTo>
                <a:lnTo>
                  <a:pt x="3448050" y="0"/>
                </a:lnTo>
                <a:lnTo>
                  <a:pt x="3397250" y="0"/>
                </a:lnTo>
                <a:lnTo>
                  <a:pt x="3397250" y="12699"/>
                </a:lnTo>
                <a:lnTo>
                  <a:pt x="3448050" y="12699"/>
                </a:lnTo>
                <a:close/>
              </a:path>
              <a:path w="4292600" h="635000">
                <a:moveTo>
                  <a:pt x="3549650" y="12699"/>
                </a:moveTo>
                <a:lnTo>
                  <a:pt x="3549650" y="0"/>
                </a:lnTo>
                <a:lnTo>
                  <a:pt x="3492500" y="0"/>
                </a:lnTo>
                <a:lnTo>
                  <a:pt x="3492500" y="12699"/>
                </a:lnTo>
                <a:lnTo>
                  <a:pt x="3549650" y="12699"/>
                </a:lnTo>
                <a:close/>
              </a:path>
              <a:path w="4292600" h="635000">
                <a:moveTo>
                  <a:pt x="3644900" y="12699"/>
                </a:moveTo>
                <a:lnTo>
                  <a:pt x="3644900" y="0"/>
                </a:lnTo>
                <a:lnTo>
                  <a:pt x="3594100" y="0"/>
                </a:lnTo>
                <a:lnTo>
                  <a:pt x="3594100" y="12699"/>
                </a:lnTo>
                <a:lnTo>
                  <a:pt x="3644900" y="12699"/>
                </a:lnTo>
                <a:close/>
              </a:path>
              <a:path w="4292600" h="635000">
                <a:moveTo>
                  <a:pt x="3746500" y="12699"/>
                </a:moveTo>
                <a:lnTo>
                  <a:pt x="3746500" y="0"/>
                </a:lnTo>
                <a:lnTo>
                  <a:pt x="3689350" y="0"/>
                </a:lnTo>
                <a:lnTo>
                  <a:pt x="3689350" y="12699"/>
                </a:lnTo>
                <a:lnTo>
                  <a:pt x="3746500" y="12699"/>
                </a:lnTo>
                <a:close/>
              </a:path>
              <a:path w="4292600" h="635000">
                <a:moveTo>
                  <a:pt x="3841750" y="12699"/>
                </a:moveTo>
                <a:lnTo>
                  <a:pt x="3841750" y="0"/>
                </a:lnTo>
                <a:lnTo>
                  <a:pt x="3784600" y="0"/>
                </a:lnTo>
                <a:lnTo>
                  <a:pt x="3784600" y="12699"/>
                </a:lnTo>
                <a:lnTo>
                  <a:pt x="3841750" y="12699"/>
                </a:lnTo>
                <a:close/>
              </a:path>
              <a:path w="4292600" h="635000">
                <a:moveTo>
                  <a:pt x="3943350" y="12699"/>
                </a:moveTo>
                <a:lnTo>
                  <a:pt x="3943350" y="0"/>
                </a:lnTo>
                <a:lnTo>
                  <a:pt x="3886200" y="0"/>
                </a:lnTo>
                <a:lnTo>
                  <a:pt x="3886200" y="12699"/>
                </a:lnTo>
                <a:lnTo>
                  <a:pt x="3943350" y="12699"/>
                </a:lnTo>
                <a:close/>
              </a:path>
              <a:path w="4292600" h="635000">
                <a:moveTo>
                  <a:pt x="4038600" y="12699"/>
                </a:moveTo>
                <a:lnTo>
                  <a:pt x="4038600" y="0"/>
                </a:lnTo>
                <a:lnTo>
                  <a:pt x="3981450" y="0"/>
                </a:lnTo>
                <a:lnTo>
                  <a:pt x="3981450" y="12699"/>
                </a:lnTo>
                <a:lnTo>
                  <a:pt x="4038600" y="12699"/>
                </a:lnTo>
                <a:close/>
              </a:path>
              <a:path w="4292600" h="635000">
                <a:moveTo>
                  <a:pt x="4133850" y="12699"/>
                </a:moveTo>
                <a:lnTo>
                  <a:pt x="4133850" y="0"/>
                </a:lnTo>
                <a:lnTo>
                  <a:pt x="4083050" y="0"/>
                </a:lnTo>
                <a:lnTo>
                  <a:pt x="4083050" y="12699"/>
                </a:lnTo>
                <a:lnTo>
                  <a:pt x="4133850" y="12699"/>
                </a:lnTo>
                <a:close/>
              </a:path>
              <a:path w="4292600" h="635000">
                <a:moveTo>
                  <a:pt x="4235450" y="12699"/>
                </a:moveTo>
                <a:lnTo>
                  <a:pt x="4235450" y="0"/>
                </a:lnTo>
                <a:lnTo>
                  <a:pt x="4178300" y="0"/>
                </a:lnTo>
                <a:lnTo>
                  <a:pt x="4178300" y="12699"/>
                </a:lnTo>
                <a:lnTo>
                  <a:pt x="4235450" y="12699"/>
                </a:lnTo>
                <a:close/>
              </a:path>
              <a:path w="4292600" h="635000">
                <a:moveTo>
                  <a:pt x="4292600" y="50799"/>
                </a:moveTo>
                <a:lnTo>
                  <a:pt x="4292600" y="0"/>
                </a:lnTo>
                <a:lnTo>
                  <a:pt x="4273550" y="0"/>
                </a:lnTo>
                <a:lnTo>
                  <a:pt x="4273550" y="12699"/>
                </a:lnTo>
                <a:lnTo>
                  <a:pt x="4279900" y="12699"/>
                </a:lnTo>
                <a:lnTo>
                  <a:pt x="4279900" y="6349"/>
                </a:lnTo>
                <a:lnTo>
                  <a:pt x="4286250" y="12699"/>
                </a:lnTo>
                <a:lnTo>
                  <a:pt x="4286250" y="50799"/>
                </a:lnTo>
                <a:lnTo>
                  <a:pt x="4292600" y="50799"/>
                </a:lnTo>
                <a:close/>
              </a:path>
              <a:path w="4292600" h="635000">
                <a:moveTo>
                  <a:pt x="4286250" y="12699"/>
                </a:moveTo>
                <a:lnTo>
                  <a:pt x="4279900" y="6349"/>
                </a:lnTo>
                <a:lnTo>
                  <a:pt x="4279900" y="12699"/>
                </a:lnTo>
                <a:lnTo>
                  <a:pt x="4286250" y="12699"/>
                </a:lnTo>
                <a:close/>
              </a:path>
              <a:path w="4292600" h="635000">
                <a:moveTo>
                  <a:pt x="4286250" y="50799"/>
                </a:moveTo>
                <a:lnTo>
                  <a:pt x="4286250" y="12699"/>
                </a:lnTo>
                <a:lnTo>
                  <a:pt x="4279900" y="12699"/>
                </a:lnTo>
                <a:lnTo>
                  <a:pt x="4279900" y="50799"/>
                </a:lnTo>
                <a:lnTo>
                  <a:pt x="4286250" y="50799"/>
                </a:lnTo>
                <a:close/>
              </a:path>
              <a:path w="4292600" h="635000">
                <a:moveTo>
                  <a:pt x="4292600" y="146049"/>
                </a:moveTo>
                <a:lnTo>
                  <a:pt x="4292600" y="88899"/>
                </a:lnTo>
                <a:lnTo>
                  <a:pt x="4279900" y="88899"/>
                </a:lnTo>
                <a:lnTo>
                  <a:pt x="4279900" y="146049"/>
                </a:lnTo>
                <a:lnTo>
                  <a:pt x="4292600" y="146049"/>
                </a:lnTo>
                <a:close/>
              </a:path>
              <a:path w="4292600" h="635000">
                <a:moveTo>
                  <a:pt x="4292600" y="247650"/>
                </a:moveTo>
                <a:lnTo>
                  <a:pt x="4292600" y="190500"/>
                </a:lnTo>
                <a:lnTo>
                  <a:pt x="4279900" y="190500"/>
                </a:lnTo>
                <a:lnTo>
                  <a:pt x="4279900" y="247650"/>
                </a:lnTo>
                <a:lnTo>
                  <a:pt x="4292600" y="247650"/>
                </a:lnTo>
                <a:close/>
              </a:path>
              <a:path w="4292600" h="635000">
                <a:moveTo>
                  <a:pt x="4292600" y="342900"/>
                </a:moveTo>
                <a:lnTo>
                  <a:pt x="4292600" y="285750"/>
                </a:lnTo>
                <a:lnTo>
                  <a:pt x="4279900" y="285750"/>
                </a:lnTo>
                <a:lnTo>
                  <a:pt x="4279900" y="342900"/>
                </a:lnTo>
                <a:lnTo>
                  <a:pt x="4292600" y="342900"/>
                </a:lnTo>
                <a:close/>
              </a:path>
              <a:path w="4292600" h="635000">
                <a:moveTo>
                  <a:pt x="4292600" y="444500"/>
                </a:moveTo>
                <a:lnTo>
                  <a:pt x="4292600" y="387350"/>
                </a:lnTo>
                <a:lnTo>
                  <a:pt x="4279900" y="387350"/>
                </a:lnTo>
                <a:lnTo>
                  <a:pt x="4279900" y="444500"/>
                </a:lnTo>
                <a:lnTo>
                  <a:pt x="4292600" y="444500"/>
                </a:lnTo>
                <a:close/>
              </a:path>
              <a:path w="4292600" h="635000">
                <a:moveTo>
                  <a:pt x="4292600" y="539750"/>
                </a:moveTo>
                <a:lnTo>
                  <a:pt x="4292600" y="482600"/>
                </a:lnTo>
                <a:lnTo>
                  <a:pt x="4279900" y="482600"/>
                </a:lnTo>
                <a:lnTo>
                  <a:pt x="4279900" y="539750"/>
                </a:lnTo>
                <a:lnTo>
                  <a:pt x="4292600" y="539750"/>
                </a:lnTo>
                <a:close/>
              </a:path>
              <a:path w="4292600" h="635000">
                <a:moveTo>
                  <a:pt x="4292600" y="635000"/>
                </a:moveTo>
                <a:lnTo>
                  <a:pt x="4292600" y="584200"/>
                </a:lnTo>
                <a:lnTo>
                  <a:pt x="4279900" y="584200"/>
                </a:lnTo>
                <a:lnTo>
                  <a:pt x="4279900" y="622300"/>
                </a:lnTo>
                <a:lnTo>
                  <a:pt x="4286250" y="622300"/>
                </a:lnTo>
                <a:lnTo>
                  <a:pt x="4286250" y="635000"/>
                </a:lnTo>
                <a:lnTo>
                  <a:pt x="4292600" y="635000"/>
                </a:lnTo>
                <a:close/>
              </a:path>
              <a:path w="4292600" h="635000">
                <a:moveTo>
                  <a:pt x="4286250" y="622300"/>
                </a:moveTo>
                <a:lnTo>
                  <a:pt x="4279900" y="622300"/>
                </a:lnTo>
                <a:lnTo>
                  <a:pt x="4279900" y="628650"/>
                </a:lnTo>
                <a:lnTo>
                  <a:pt x="4286250" y="622300"/>
                </a:lnTo>
                <a:close/>
              </a:path>
              <a:path w="4292600" h="635000">
                <a:moveTo>
                  <a:pt x="4286250" y="635000"/>
                </a:moveTo>
                <a:lnTo>
                  <a:pt x="4286250" y="622300"/>
                </a:lnTo>
                <a:lnTo>
                  <a:pt x="4279900" y="628650"/>
                </a:lnTo>
                <a:lnTo>
                  <a:pt x="4279900" y="635000"/>
                </a:lnTo>
                <a:lnTo>
                  <a:pt x="4286250" y="635000"/>
                </a:lnTo>
                <a:close/>
              </a:path>
              <a:path w="4292600" h="635000">
                <a:moveTo>
                  <a:pt x="4235450" y="635000"/>
                </a:moveTo>
                <a:lnTo>
                  <a:pt x="4235450" y="622300"/>
                </a:lnTo>
                <a:lnTo>
                  <a:pt x="4184650" y="622300"/>
                </a:lnTo>
                <a:lnTo>
                  <a:pt x="4184650" y="635000"/>
                </a:lnTo>
                <a:lnTo>
                  <a:pt x="4235450" y="635000"/>
                </a:lnTo>
                <a:close/>
              </a:path>
              <a:path w="4292600" h="635000">
                <a:moveTo>
                  <a:pt x="4140200" y="635000"/>
                </a:moveTo>
                <a:lnTo>
                  <a:pt x="4140200" y="622300"/>
                </a:lnTo>
                <a:lnTo>
                  <a:pt x="4083050" y="622300"/>
                </a:lnTo>
                <a:lnTo>
                  <a:pt x="4083050" y="635000"/>
                </a:lnTo>
                <a:lnTo>
                  <a:pt x="4140200" y="635000"/>
                </a:lnTo>
                <a:close/>
              </a:path>
              <a:path w="4292600" h="635000">
                <a:moveTo>
                  <a:pt x="4044950" y="635000"/>
                </a:moveTo>
                <a:lnTo>
                  <a:pt x="4044950" y="622300"/>
                </a:lnTo>
                <a:lnTo>
                  <a:pt x="3987800" y="622300"/>
                </a:lnTo>
                <a:lnTo>
                  <a:pt x="3987800" y="635000"/>
                </a:lnTo>
                <a:lnTo>
                  <a:pt x="4044950" y="635000"/>
                </a:lnTo>
                <a:close/>
              </a:path>
              <a:path w="4292600" h="635000">
                <a:moveTo>
                  <a:pt x="3943350" y="635000"/>
                </a:moveTo>
                <a:lnTo>
                  <a:pt x="3943350" y="622300"/>
                </a:lnTo>
                <a:lnTo>
                  <a:pt x="3886200" y="622300"/>
                </a:lnTo>
                <a:lnTo>
                  <a:pt x="3886200" y="635000"/>
                </a:lnTo>
                <a:lnTo>
                  <a:pt x="3943350" y="635000"/>
                </a:lnTo>
                <a:close/>
              </a:path>
              <a:path w="4292600" h="635000">
                <a:moveTo>
                  <a:pt x="3848100" y="635000"/>
                </a:moveTo>
                <a:lnTo>
                  <a:pt x="3848100" y="622300"/>
                </a:lnTo>
                <a:lnTo>
                  <a:pt x="3790950" y="622300"/>
                </a:lnTo>
                <a:lnTo>
                  <a:pt x="3790950" y="635000"/>
                </a:lnTo>
                <a:lnTo>
                  <a:pt x="3848100" y="635000"/>
                </a:lnTo>
                <a:close/>
              </a:path>
              <a:path w="4292600" h="635000">
                <a:moveTo>
                  <a:pt x="3746500" y="635000"/>
                </a:moveTo>
                <a:lnTo>
                  <a:pt x="3746500" y="622300"/>
                </a:lnTo>
                <a:lnTo>
                  <a:pt x="3689350" y="622300"/>
                </a:lnTo>
                <a:lnTo>
                  <a:pt x="3689350" y="635000"/>
                </a:lnTo>
                <a:lnTo>
                  <a:pt x="3746500" y="635000"/>
                </a:lnTo>
                <a:close/>
              </a:path>
              <a:path w="4292600" h="635000">
                <a:moveTo>
                  <a:pt x="3651250" y="635000"/>
                </a:moveTo>
                <a:lnTo>
                  <a:pt x="3651250" y="622300"/>
                </a:lnTo>
                <a:lnTo>
                  <a:pt x="3594100" y="622300"/>
                </a:lnTo>
                <a:lnTo>
                  <a:pt x="3594100" y="635000"/>
                </a:lnTo>
                <a:lnTo>
                  <a:pt x="3651250" y="635000"/>
                </a:lnTo>
                <a:close/>
              </a:path>
              <a:path w="4292600" h="635000">
                <a:moveTo>
                  <a:pt x="3549650" y="635000"/>
                </a:moveTo>
                <a:lnTo>
                  <a:pt x="3549650" y="622300"/>
                </a:lnTo>
                <a:lnTo>
                  <a:pt x="3498850" y="622300"/>
                </a:lnTo>
                <a:lnTo>
                  <a:pt x="3498850" y="635000"/>
                </a:lnTo>
                <a:lnTo>
                  <a:pt x="3549650" y="635000"/>
                </a:lnTo>
                <a:close/>
              </a:path>
              <a:path w="4292600" h="635000">
                <a:moveTo>
                  <a:pt x="3454400" y="635000"/>
                </a:moveTo>
                <a:lnTo>
                  <a:pt x="3454400" y="622300"/>
                </a:lnTo>
                <a:lnTo>
                  <a:pt x="3397250" y="622300"/>
                </a:lnTo>
                <a:lnTo>
                  <a:pt x="3397250" y="635000"/>
                </a:lnTo>
                <a:lnTo>
                  <a:pt x="3454400" y="635000"/>
                </a:lnTo>
                <a:close/>
              </a:path>
              <a:path w="4292600" h="635000">
                <a:moveTo>
                  <a:pt x="3359150" y="635000"/>
                </a:moveTo>
                <a:lnTo>
                  <a:pt x="3359150" y="622300"/>
                </a:lnTo>
                <a:lnTo>
                  <a:pt x="3302000" y="622300"/>
                </a:lnTo>
                <a:lnTo>
                  <a:pt x="3302000" y="635000"/>
                </a:lnTo>
                <a:lnTo>
                  <a:pt x="3359150" y="635000"/>
                </a:lnTo>
                <a:close/>
              </a:path>
              <a:path w="4292600" h="635000">
                <a:moveTo>
                  <a:pt x="3257550" y="635000"/>
                </a:moveTo>
                <a:lnTo>
                  <a:pt x="3257550" y="622300"/>
                </a:lnTo>
                <a:lnTo>
                  <a:pt x="3200399" y="622300"/>
                </a:lnTo>
                <a:lnTo>
                  <a:pt x="3200399" y="635000"/>
                </a:lnTo>
                <a:lnTo>
                  <a:pt x="3257550" y="635000"/>
                </a:lnTo>
                <a:close/>
              </a:path>
              <a:path w="4292600" h="635000">
                <a:moveTo>
                  <a:pt x="3162299" y="635000"/>
                </a:moveTo>
                <a:lnTo>
                  <a:pt x="3162299" y="622300"/>
                </a:lnTo>
                <a:lnTo>
                  <a:pt x="3105149" y="622300"/>
                </a:lnTo>
                <a:lnTo>
                  <a:pt x="3105149" y="635000"/>
                </a:lnTo>
                <a:lnTo>
                  <a:pt x="3162299" y="635000"/>
                </a:lnTo>
                <a:close/>
              </a:path>
              <a:path w="4292600" h="635000">
                <a:moveTo>
                  <a:pt x="3060699" y="635000"/>
                </a:moveTo>
                <a:lnTo>
                  <a:pt x="3060699" y="622300"/>
                </a:lnTo>
                <a:lnTo>
                  <a:pt x="3009899" y="622300"/>
                </a:lnTo>
                <a:lnTo>
                  <a:pt x="3009899" y="635000"/>
                </a:lnTo>
                <a:lnTo>
                  <a:pt x="3060699" y="635000"/>
                </a:lnTo>
                <a:close/>
              </a:path>
              <a:path w="4292600" h="635000">
                <a:moveTo>
                  <a:pt x="2965449" y="635000"/>
                </a:moveTo>
                <a:lnTo>
                  <a:pt x="2965449" y="622300"/>
                </a:lnTo>
                <a:lnTo>
                  <a:pt x="2908299" y="622300"/>
                </a:lnTo>
                <a:lnTo>
                  <a:pt x="2908299" y="635000"/>
                </a:lnTo>
                <a:lnTo>
                  <a:pt x="2965449" y="635000"/>
                </a:lnTo>
                <a:close/>
              </a:path>
              <a:path w="4292600" h="635000">
                <a:moveTo>
                  <a:pt x="2863849" y="635000"/>
                </a:moveTo>
                <a:lnTo>
                  <a:pt x="2863849" y="622300"/>
                </a:lnTo>
                <a:lnTo>
                  <a:pt x="2813049" y="622300"/>
                </a:lnTo>
                <a:lnTo>
                  <a:pt x="2813049" y="635000"/>
                </a:lnTo>
                <a:lnTo>
                  <a:pt x="2863849" y="635000"/>
                </a:lnTo>
                <a:close/>
              </a:path>
              <a:path w="4292600" h="635000">
                <a:moveTo>
                  <a:pt x="2768599" y="635000"/>
                </a:moveTo>
                <a:lnTo>
                  <a:pt x="2768599" y="622300"/>
                </a:lnTo>
                <a:lnTo>
                  <a:pt x="2711449" y="622300"/>
                </a:lnTo>
                <a:lnTo>
                  <a:pt x="2711449" y="635000"/>
                </a:lnTo>
                <a:lnTo>
                  <a:pt x="2768599" y="635000"/>
                </a:lnTo>
                <a:close/>
              </a:path>
              <a:path w="4292600" h="635000">
                <a:moveTo>
                  <a:pt x="2673349" y="635000"/>
                </a:moveTo>
                <a:lnTo>
                  <a:pt x="2673349" y="622300"/>
                </a:lnTo>
                <a:lnTo>
                  <a:pt x="2616199" y="622300"/>
                </a:lnTo>
                <a:lnTo>
                  <a:pt x="2616199" y="635000"/>
                </a:lnTo>
                <a:lnTo>
                  <a:pt x="2673349" y="635000"/>
                </a:lnTo>
                <a:close/>
              </a:path>
              <a:path w="4292600" h="635000">
                <a:moveTo>
                  <a:pt x="2571749" y="635000"/>
                </a:moveTo>
                <a:lnTo>
                  <a:pt x="2571749" y="622300"/>
                </a:lnTo>
                <a:lnTo>
                  <a:pt x="2514599" y="622300"/>
                </a:lnTo>
                <a:lnTo>
                  <a:pt x="2514599" y="635000"/>
                </a:lnTo>
                <a:lnTo>
                  <a:pt x="2571749" y="635000"/>
                </a:lnTo>
                <a:close/>
              </a:path>
              <a:path w="4292600" h="635000">
                <a:moveTo>
                  <a:pt x="2476499" y="635000"/>
                </a:moveTo>
                <a:lnTo>
                  <a:pt x="2476499" y="622300"/>
                </a:lnTo>
                <a:lnTo>
                  <a:pt x="2419349" y="622300"/>
                </a:lnTo>
                <a:lnTo>
                  <a:pt x="2419349" y="635000"/>
                </a:lnTo>
                <a:lnTo>
                  <a:pt x="2476499" y="635000"/>
                </a:lnTo>
                <a:close/>
              </a:path>
              <a:path w="4292600" h="635000">
                <a:moveTo>
                  <a:pt x="2374899" y="635000"/>
                </a:moveTo>
                <a:lnTo>
                  <a:pt x="2374899" y="622300"/>
                </a:lnTo>
                <a:lnTo>
                  <a:pt x="2324099" y="622300"/>
                </a:lnTo>
                <a:lnTo>
                  <a:pt x="2324099" y="635000"/>
                </a:lnTo>
                <a:lnTo>
                  <a:pt x="2374899" y="635000"/>
                </a:lnTo>
                <a:close/>
              </a:path>
              <a:path w="4292600" h="635000">
                <a:moveTo>
                  <a:pt x="2279650" y="635000"/>
                </a:moveTo>
                <a:lnTo>
                  <a:pt x="2279650" y="622300"/>
                </a:lnTo>
                <a:lnTo>
                  <a:pt x="2222500" y="622300"/>
                </a:lnTo>
                <a:lnTo>
                  <a:pt x="2222500" y="635000"/>
                </a:lnTo>
                <a:lnTo>
                  <a:pt x="2279650" y="635000"/>
                </a:lnTo>
                <a:close/>
              </a:path>
              <a:path w="4292600" h="635000">
                <a:moveTo>
                  <a:pt x="2178050" y="635000"/>
                </a:moveTo>
                <a:lnTo>
                  <a:pt x="2178050" y="622300"/>
                </a:lnTo>
                <a:lnTo>
                  <a:pt x="2127250" y="622300"/>
                </a:lnTo>
                <a:lnTo>
                  <a:pt x="2127250" y="635000"/>
                </a:lnTo>
                <a:lnTo>
                  <a:pt x="2178050" y="635000"/>
                </a:lnTo>
                <a:close/>
              </a:path>
              <a:path w="4292600" h="635000">
                <a:moveTo>
                  <a:pt x="2082800" y="635000"/>
                </a:moveTo>
                <a:lnTo>
                  <a:pt x="2082800" y="622300"/>
                </a:lnTo>
                <a:lnTo>
                  <a:pt x="2025650" y="622300"/>
                </a:lnTo>
                <a:lnTo>
                  <a:pt x="2025650" y="635000"/>
                </a:lnTo>
                <a:lnTo>
                  <a:pt x="2082800" y="635000"/>
                </a:lnTo>
                <a:close/>
              </a:path>
              <a:path w="4292600" h="635000">
                <a:moveTo>
                  <a:pt x="1987550" y="635000"/>
                </a:moveTo>
                <a:lnTo>
                  <a:pt x="1987550" y="622300"/>
                </a:lnTo>
                <a:lnTo>
                  <a:pt x="1930400" y="622300"/>
                </a:lnTo>
                <a:lnTo>
                  <a:pt x="1930400" y="635000"/>
                </a:lnTo>
                <a:lnTo>
                  <a:pt x="1987550" y="635000"/>
                </a:lnTo>
                <a:close/>
              </a:path>
              <a:path w="4292600" h="635000">
                <a:moveTo>
                  <a:pt x="1885950" y="635000"/>
                </a:moveTo>
                <a:lnTo>
                  <a:pt x="1885950" y="622300"/>
                </a:lnTo>
                <a:lnTo>
                  <a:pt x="1828800" y="622300"/>
                </a:lnTo>
                <a:lnTo>
                  <a:pt x="1828800" y="635000"/>
                </a:lnTo>
                <a:lnTo>
                  <a:pt x="1885950" y="635000"/>
                </a:lnTo>
                <a:close/>
              </a:path>
              <a:path w="4292600" h="635000">
                <a:moveTo>
                  <a:pt x="1790700" y="635000"/>
                </a:moveTo>
                <a:lnTo>
                  <a:pt x="1790700" y="622300"/>
                </a:lnTo>
                <a:lnTo>
                  <a:pt x="1733550" y="622300"/>
                </a:lnTo>
                <a:lnTo>
                  <a:pt x="1733550" y="635000"/>
                </a:lnTo>
                <a:lnTo>
                  <a:pt x="1790700" y="635000"/>
                </a:lnTo>
                <a:close/>
              </a:path>
              <a:path w="4292600" h="635000">
                <a:moveTo>
                  <a:pt x="1689100" y="635000"/>
                </a:moveTo>
                <a:lnTo>
                  <a:pt x="1689100" y="622300"/>
                </a:lnTo>
                <a:lnTo>
                  <a:pt x="1638300" y="622300"/>
                </a:lnTo>
                <a:lnTo>
                  <a:pt x="1638300" y="635000"/>
                </a:lnTo>
                <a:lnTo>
                  <a:pt x="1689100" y="635000"/>
                </a:lnTo>
                <a:close/>
              </a:path>
              <a:path w="4292600" h="635000">
                <a:moveTo>
                  <a:pt x="1593850" y="635000"/>
                </a:moveTo>
                <a:lnTo>
                  <a:pt x="1593850" y="622300"/>
                </a:lnTo>
                <a:lnTo>
                  <a:pt x="1536700" y="622300"/>
                </a:lnTo>
                <a:lnTo>
                  <a:pt x="1536700" y="635000"/>
                </a:lnTo>
                <a:lnTo>
                  <a:pt x="1593850" y="635000"/>
                </a:lnTo>
                <a:close/>
              </a:path>
              <a:path w="4292600" h="635000">
                <a:moveTo>
                  <a:pt x="1498600" y="635000"/>
                </a:moveTo>
                <a:lnTo>
                  <a:pt x="1498600" y="622300"/>
                </a:lnTo>
                <a:lnTo>
                  <a:pt x="1441450" y="622300"/>
                </a:lnTo>
                <a:lnTo>
                  <a:pt x="1441450" y="635000"/>
                </a:lnTo>
                <a:lnTo>
                  <a:pt x="1498600" y="635000"/>
                </a:lnTo>
                <a:close/>
              </a:path>
              <a:path w="4292600" h="635000">
                <a:moveTo>
                  <a:pt x="1397000" y="635000"/>
                </a:moveTo>
                <a:lnTo>
                  <a:pt x="1397000" y="622300"/>
                </a:lnTo>
                <a:lnTo>
                  <a:pt x="1339850" y="622300"/>
                </a:lnTo>
                <a:lnTo>
                  <a:pt x="1339850" y="635000"/>
                </a:lnTo>
                <a:lnTo>
                  <a:pt x="1397000" y="635000"/>
                </a:lnTo>
                <a:close/>
              </a:path>
              <a:path w="4292600" h="635000">
                <a:moveTo>
                  <a:pt x="1301750" y="635000"/>
                </a:moveTo>
                <a:lnTo>
                  <a:pt x="1301750" y="622300"/>
                </a:lnTo>
                <a:lnTo>
                  <a:pt x="1244600" y="622300"/>
                </a:lnTo>
                <a:lnTo>
                  <a:pt x="1244600" y="635000"/>
                </a:lnTo>
                <a:lnTo>
                  <a:pt x="1301750" y="635000"/>
                </a:lnTo>
                <a:close/>
              </a:path>
              <a:path w="4292600" h="635000">
                <a:moveTo>
                  <a:pt x="1200150" y="635000"/>
                </a:moveTo>
                <a:lnTo>
                  <a:pt x="1200150" y="622300"/>
                </a:lnTo>
                <a:lnTo>
                  <a:pt x="1143000" y="622300"/>
                </a:lnTo>
                <a:lnTo>
                  <a:pt x="1143000" y="635000"/>
                </a:lnTo>
                <a:lnTo>
                  <a:pt x="1200150" y="635000"/>
                </a:lnTo>
                <a:close/>
              </a:path>
              <a:path w="4292600" h="635000">
                <a:moveTo>
                  <a:pt x="1104900" y="635000"/>
                </a:moveTo>
                <a:lnTo>
                  <a:pt x="1104900" y="622300"/>
                </a:lnTo>
                <a:lnTo>
                  <a:pt x="1047750" y="622300"/>
                </a:lnTo>
                <a:lnTo>
                  <a:pt x="1047750" y="635000"/>
                </a:lnTo>
                <a:lnTo>
                  <a:pt x="1104900" y="635000"/>
                </a:lnTo>
                <a:close/>
              </a:path>
              <a:path w="4292600" h="635000">
                <a:moveTo>
                  <a:pt x="1003300" y="635000"/>
                </a:moveTo>
                <a:lnTo>
                  <a:pt x="1003300" y="622300"/>
                </a:lnTo>
                <a:lnTo>
                  <a:pt x="952500" y="622300"/>
                </a:lnTo>
                <a:lnTo>
                  <a:pt x="952500" y="635000"/>
                </a:lnTo>
                <a:lnTo>
                  <a:pt x="1003300" y="635000"/>
                </a:lnTo>
                <a:close/>
              </a:path>
              <a:path w="4292600" h="635000">
                <a:moveTo>
                  <a:pt x="908050" y="635000"/>
                </a:moveTo>
                <a:lnTo>
                  <a:pt x="908050" y="622300"/>
                </a:lnTo>
                <a:lnTo>
                  <a:pt x="850900" y="622300"/>
                </a:lnTo>
                <a:lnTo>
                  <a:pt x="850900" y="635000"/>
                </a:lnTo>
                <a:lnTo>
                  <a:pt x="908050" y="635000"/>
                </a:lnTo>
                <a:close/>
              </a:path>
              <a:path w="4292600" h="635000">
                <a:moveTo>
                  <a:pt x="812800" y="635000"/>
                </a:moveTo>
                <a:lnTo>
                  <a:pt x="812800" y="622300"/>
                </a:lnTo>
                <a:lnTo>
                  <a:pt x="755650" y="622300"/>
                </a:lnTo>
                <a:lnTo>
                  <a:pt x="755650" y="635000"/>
                </a:lnTo>
                <a:lnTo>
                  <a:pt x="812800" y="635000"/>
                </a:lnTo>
                <a:close/>
              </a:path>
              <a:path w="4292600" h="635000">
                <a:moveTo>
                  <a:pt x="711200" y="635000"/>
                </a:moveTo>
                <a:lnTo>
                  <a:pt x="711200" y="622300"/>
                </a:lnTo>
                <a:lnTo>
                  <a:pt x="654049" y="622300"/>
                </a:lnTo>
                <a:lnTo>
                  <a:pt x="654049" y="635000"/>
                </a:lnTo>
                <a:lnTo>
                  <a:pt x="711200" y="635000"/>
                </a:lnTo>
                <a:close/>
              </a:path>
              <a:path w="4292600" h="635000">
                <a:moveTo>
                  <a:pt x="615950" y="635000"/>
                </a:moveTo>
                <a:lnTo>
                  <a:pt x="615950" y="622300"/>
                </a:lnTo>
                <a:lnTo>
                  <a:pt x="558800" y="622300"/>
                </a:lnTo>
                <a:lnTo>
                  <a:pt x="558800" y="635000"/>
                </a:lnTo>
                <a:lnTo>
                  <a:pt x="615950" y="635000"/>
                </a:lnTo>
                <a:close/>
              </a:path>
              <a:path w="4292600" h="635000">
                <a:moveTo>
                  <a:pt x="514350" y="635000"/>
                </a:moveTo>
                <a:lnTo>
                  <a:pt x="514350" y="622300"/>
                </a:lnTo>
                <a:lnTo>
                  <a:pt x="457200" y="622300"/>
                </a:lnTo>
                <a:lnTo>
                  <a:pt x="457200" y="635000"/>
                </a:lnTo>
                <a:lnTo>
                  <a:pt x="514350" y="635000"/>
                </a:lnTo>
                <a:close/>
              </a:path>
              <a:path w="4292600" h="635000">
                <a:moveTo>
                  <a:pt x="419100" y="635000"/>
                </a:moveTo>
                <a:lnTo>
                  <a:pt x="419100" y="622300"/>
                </a:lnTo>
                <a:lnTo>
                  <a:pt x="361950" y="622300"/>
                </a:lnTo>
                <a:lnTo>
                  <a:pt x="361950" y="635000"/>
                </a:lnTo>
                <a:lnTo>
                  <a:pt x="419100" y="635000"/>
                </a:lnTo>
                <a:close/>
              </a:path>
              <a:path w="4292600" h="635000">
                <a:moveTo>
                  <a:pt x="317500" y="635000"/>
                </a:moveTo>
                <a:lnTo>
                  <a:pt x="317500" y="622300"/>
                </a:lnTo>
                <a:lnTo>
                  <a:pt x="266700" y="622300"/>
                </a:lnTo>
                <a:lnTo>
                  <a:pt x="266700" y="635000"/>
                </a:lnTo>
                <a:lnTo>
                  <a:pt x="317500" y="635000"/>
                </a:lnTo>
                <a:close/>
              </a:path>
              <a:path w="4292600" h="635000">
                <a:moveTo>
                  <a:pt x="222250" y="635000"/>
                </a:moveTo>
                <a:lnTo>
                  <a:pt x="222250" y="622300"/>
                </a:lnTo>
                <a:lnTo>
                  <a:pt x="165100" y="622300"/>
                </a:lnTo>
                <a:lnTo>
                  <a:pt x="165100" y="635000"/>
                </a:lnTo>
                <a:lnTo>
                  <a:pt x="222250" y="635000"/>
                </a:lnTo>
                <a:close/>
              </a:path>
              <a:path w="4292600" h="635000">
                <a:moveTo>
                  <a:pt x="127000" y="635000"/>
                </a:moveTo>
                <a:lnTo>
                  <a:pt x="127000" y="622300"/>
                </a:lnTo>
                <a:lnTo>
                  <a:pt x="69850" y="622300"/>
                </a:lnTo>
                <a:lnTo>
                  <a:pt x="69850" y="635000"/>
                </a:lnTo>
                <a:lnTo>
                  <a:pt x="127000" y="635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01759" y="3873500"/>
            <a:ext cx="558800" cy="63500"/>
          </a:xfrm>
          <a:custGeom>
            <a:avLst/>
            <a:gdLst/>
            <a:ahLst/>
            <a:cxnLst/>
            <a:rect l="l" t="t" r="r" b="b"/>
            <a:pathLst>
              <a:path w="558800" h="63500">
                <a:moveTo>
                  <a:pt x="558799" y="6350"/>
                </a:moveTo>
                <a:lnTo>
                  <a:pt x="558799" y="0"/>
                </a:lnTo>
                <a:lnTo>
                  <a:pt x="0" y="0"/>
                </a:lnTo>
                <a:lnTo>
                  <a:pt x="0" y="6350"/>
                </a:lnTo>
                <a:lnTo>
                  <a:pt x="558799" y="6350"/>
                </a:lnTo>
                <a:close/>
              </a:path>
              <a:path w="558800" h="63500">
                <a:moveTo>
                  <a:pt x="558799" y="63500"/>
                </a:moveTo>
                <a:lnTo>
                  <a:pt x="0" y="6350"/>
                </a:lnTo>
                <a:lnTo>
                  <a:pt x="0" y="63500"/>
                </a:lnTo>
                <a:lnTo>
                  <a:pt x="558799" y="635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01759" y="3879850"/>
            <a:ext cx="558799" cy="571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01759" y="3873500"/>
            <a:ext cx="558800" cy="69850"/>
          </a:xfrm>
          <a:custGeom>
            <a:avLst/>
            <a:gdLst/>
            <a:ahLst/>
            <a:cxnLst/>
            <a:rect l="l" t="t" r="r" b="b"/>
            <a:pathLst>
              <a:path w="558800" h="69850">
                <a:moveTo>
                  <a:pt x="558799" y="6350"/>
                </a:moveTo>
                <a:lnTo>
                  <a:pt x="558799" y="0"/>
                </a:lnTo>
                <a:lnTo>
                  <a:pt x="0" y="0"/>
                </a:lnTo>
                <a:lnTo>
                  <a:pt x="0" y="6350"/>
                </a:lnTo>
                <a:lnTo>
                  <a:pt x="558799" y="6350"/>
                </a:lnTo>
                <a:close/>
              </a:path>
              <a:path w="558800" h="69850">
                <a:moveTo>
                  <a:pt x="6350" y="57150"/>
                </a:moveTo>
                <a:lnTo>
                  <a:pt x="6350" y="6350"/>
                </a:lnTo>
                <a:lnTo>
                  <a:pt x="0" y="6350"/>
                </a:lnTo>
                <a:lnTo>
                  <a:pt x="0" y="57150"/>
                </a:lnTo>
                <a:lnTo>
                  <a:pt x="6350" y="57150"/>
                </a:lnTo>
                <a:close/>
              </a:path>
              <a:path w="558800" h="69850">
                <a:moveTo>
                  <a:pt x="558799" y="57150"/>
                </a:moveTo>
                <a:lnTo>
                  <a:pt x="0" y="57150"/>
                </a:lnTo>
                <a:lnTo>
                  <a:pt x="6350" y="63500"/>
                </a:lnTo>
                <a:lnTo>
                  <a:pt x="6350" y="69850"/>
                </a:lnTo>
                <a:lnTo>
                  <a:pt x="552449" y="69850"/>
                </a:lnTo>
                <a:lnTo>
                  <a:pt x="552449" y="63500"/>
                </a:lnTo>
                <a:lnTo>
                  <a:pt x="558799" y="57150"/>
                </a:lnTo>
                <a:close/>
              </a:path>
              <a:path w="558800" h="69850">
                <a:moveTo>
                  <a:pt x="6350" y="69850"/>
                </a:moveTo>
                <a:lnTo>
                  <a:pt x="6350" y="63500"/>
                </a:lnTo>
                <a:lnTo>
                  <a:pt x="0" y="57150"/>
                </a:lnTo>
                <a:lnTo>
                  <a:pt x="0" y="69850"/>
                </a:lnTo>
                <a:lnTo>
                  <a:pt x="6350" y="69850"/>
                </a:lnTo>
                <a:close/>
              </a:path>
              <a:path w="558800" h="69850">
                <a:moveTo>
                  <a:pt x="558799" y="57150"/>
                </a:moveTo>
                <a:lnTo>
                  <a:pt x="558799" y="6350"/>
                </a:lnTo>
                <a:lnTo>
                  <a:pt x="552449" y="6350"/>
                </a:lnTo>
                <a:lnTo>
                  <a:pt x="552449" y="57150"/>
                </a:lnTo>
                <a:lnTo>
                  <a:pt x="558799" y="57150"/>
                </a:lnTo>
                <a:close/>
              </a:path>
              <a:path w="558800" h="69850">
                <a:moveTo>
                  <a:pt x="558799" y="69850"/>
                </a:moveTo>
                <a:lnTo>
                  <a:pt x="558799" y="57150"/>
                </a:lnTo>
                <a:lnTo>
                  <a:pt x="552449" y="63500"/>
                </a:lnTo>
                <a:lnTo>
                  <a:pt x="552449" y="69850"/>
                </a:lnTo>
                <a:lnTo>
                  <a:pt x="558799" y="698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1209" y="4203700"/>
            <a:ext cx="4279900" cy="450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4859" y="4191000"/>
            <a:ext cx="4292600" cy="476250"/>
          </a:xfrm>
          <a:custGeom>
            <a:avLst/>
            <a:gdLst/>
            <a:ahLst/>
            <a:cxnLst/>
            <a:rect l="l" t="t" r="r" b="b"/>
            <a:pathLst>
              <a:path w="4292600" h="476250">
                <a:moveTo>
                  <a:pt x="12700" y="463550"/>
                </a:moveTo>
                <a:lnTo>
                  <a:pt x="12700" y="412750"/>
                </a:lnTo>
                <a:lnTo>
                  <a:pt x="0" y="412750"/>
                </a:lnTo>
                <a:lnTo>
                  <a:pt x="0" y="463550"/>
                </a:lnTo>
                <a:lnTo>
                  <a:pt x="12700" y="463550"/>
                </a:lnTo>
                <a:close/>
              </a:path>
              <a:path w="4292600" h="476250">
                <a:moveTo>
                  <a:pt x="12700" y="368300"/>
                </a:moveTo>
                <a:lnTo>
                  <a:pt x="12700" y="311150"/>
                </a:lnTo>
                <a:lnTo>
                  <a:pt x="0" y="311150"/>
                </a:lnTo>
                <a:lnTo>
                  <a:pt x="0" y="368300"/>
                </a:lnTo>
                <a:lnTo>
                  <a:pt x="12700" y="368300"/>
                </a:lnTo>
                <a:close/>
              </a:path>
              <a:path w="4292600" h="476250">
                <a:moveTo>
                  <a:pt x="12700" y="273050"/>
                </a:moveTo>
                <a:lnTo>
                  <a:pt x="12700" y="215900"/>
                </a:lnTo>
                <a:lnTo>
                  <a:pt x="0" y="215900"/>
                </a:lnTo>
                <a:lnTo>
                  <a:pt x="0" y="273050"/>
                </a:lnTo>
                <a:lnTo>
                  <a:pt x="12700" y="273050"/>
                </a:lnTo>
                <a:close/>
              </a:path>
              <a:path w="4292600" h="476250">
                <a:moveTo>
                  <a:pt x="12700" y="171450"/>
                </a:moveTo>
                <a:lnTo>
                  <a:pt x="12700" y="114300"/>
                </a:lnTo>
                <a:lnTo>
                  <a:pt x="0" y="114300"/>
                </a:lnTo>
                <a:lnTo>
                  <a:pt x="0" y="171450"/>
                </a:lnTo>
                <a:lnTo>
                  <a:pt x="12700" y="171450"/>
                </a:lnTo>
                <a:close/>
              </a:path>
              <a:path w="4292600" h="476250">
                <a:moveTo>
                  <a:pt x="12700" y="76200"/>
                </a:moveTo>
                <a:lnTo>
                  <a:pt x="12700" y="19050"/>
                </a:lnTo>
                <a:lnTo>
                  <a:pt x="0" y="19050"/>
                </a:lnTo>
                <a:lnTo>
                  <a:pt x="0" y="76200"/>
                </a:lnTo>
                <a:lnTo>
                  <a:pt x="12700" y="76200"/>
                </a:lnTo>
                <a:close/>
              </a:path>
              <a:path w="4292600" h="476250">
                <a:moveTo>
                  <a:pt x="95250" y="19050"/>
                </a:moveTo>
                <a:lnTo>
                  <a:pt x="95250" y="0"/>
                </a:lnTo>
                <a:lnTo>
                  <a:pt x="38100" y="0"/>
                </a:lnTo>
                <a:lnTo>
                  <a:pt x="38100" y="19050"/>
                </a:lnTo>
                <a:lnTo>
                  <a:pt x="95250" y="19050"/>
                </a:lnTo>
                <a:close/>
              </a:path>
              <a:path w="4292600" h="476250">
                <a:moveTo>
                  <a:pt x="190500" y="19050"/>
                </a:moveTo>
                <a:lnTo>
                  <a:pt x="190500" y="0"/>
                </a:lnTo>
                <a:lnTo>
                  <a:pt x="133350" y="0"/>
                </a:lnTo>
                <a:lnTo>
                  <a:pt x="133350" y="19050"/>
                </a:lnTo>
                <a:lnTo>
                  <a:pt x="190500" y="19050"/>
                </a:lnTo>
                <a:close/>
              </a:path>
              <a:path w="4292600" h="476250">
                <a:moveTo>
                  <a:pt x="292100" y="19050"/>
                </a:moveTo>
                <a:lnTo>
                  <a:pt x="292100" y="0"/>
                </a:lnTo>
                <a:lnTo>
                  <a:pt x="234950" y="0"/>
                </a:lnTo>
                <a:lnTo>
                  <a:pt x="234950" y="19050"/>
                </a:lnTo>
                <a:lnTo>
                  <a:pt x="292100" y="19050"/>
                </a:lnTo>
                <a:close/>
              </a:path>
              <a:path w="4292600" h="476250">
                <a:moveTo>
                  <a:pt x="387350" y="19050"/>
                </a:moveTo>
                <a:lnTo>
                  <a:pt x="387350" y="0"/>
                </a:lnTo>
                <a:lnTo>
                  <a:pt x="330200" y="0"/>
                </a:lnTo>
                <a:lnTo>
                  <a:pt x="330200" y="19050"/>
                </a:lnTo>
                <a:lnTo>
                  <a:pt x="387350" y="19050"/>
                </a:lnTo>
                <a:close/>
              </a:path>
              <a:path w="4292600" h="476250">
                <a:moveTo>
                  <a:pt x="488950" y="19050"/>
                </a:moveTo>
                <a:lnTo>
                  <a:pt x="488950" y="0"/>
                </a:lnTo>
                <a:lnTo>
                  <a:pt x="431800" y="0"/>
                </a:lnTo>
                <a:lnTo>
                  <a:pt x="431800" y="19050"/>
                </a:lnTo>
                <a:lnTo>
                  <a:pt x="488950" y="19050"/>
                </a:lnTo>
                <a:close/>
              </a:path>
              <a:path w="4292600" h="476250">
                <a:moveTo>
                  <a:pt x="584200" y="19050"/>
                </a:moveTo>
                <a:lnTo>
                  <a:pt x="584200" y="0"/>
                </a:lnTo>
                <a:lnTo>
                  <a:pt x="527050" y="0"/>
                </a:lnTo>
                <a:lnTo>
                  <a:pt x="527050" y="19050"/>
                </a:lnTo>
                <a:lnTo>
                  <a:pt x="584200" y="19050"/>
                </a:lnTo>
                <a:close/>
              </a:path>
              <a:path w="4292600" h="476250">
                <a:moveTo>
                  <a:pt x="679450" y="19050"/>
                </a:moveTo>
                <a:lnTo>
                  <a:pt x="679450" y="0"/>
                </a:lnTo>
                <a:lnTo>
                  <a:pt x="628650" y="0"/>
                </a:lnTo>
                <a:lnTo>
                  <a:pt x="628650" y="19050"/>
                </a:lnTo>
                <a:lnTo>
                  <a:pt x="679450" y="19050"/>
                </a:lnTo>
                <a:close/>
              </a:path>
              <a:path w="4292600" h="476250">
                <a:moveTo>
                  <a:pt x="781050" y="19050"/>
                </a:moveTo>
                <a:lnTo>
                  <a:pt x="781050" y="0"/>
                </a:lnTo>
                <a:lnTo>
                  <a:pt x="723900" y="0"/>
                </a:lnTo>
                <a:lnTo>
                  <a:pt x="723900" y="19050"/>
                </a:lnTo>
                <a:lnTo>
                  <a:pt x="781050" y="19050"/>
                </a:lnTo>
                <a:close/>
              </a:path>
              <a:path w="4292600" h="476250">
                <a:moveTo>
                  <a:pt x="876300" y="19050"/>
                </a:moveTo>
                <a:lnTo>
                  <a:pt x="876300" y="0"/>
                </a:lnTo>
                <a:lnTo>
                  <a:pt x="819150" y="0"/>
                </a:lnTo>
                <a:lnTo>
                  <a:pt x="819150" y="19050"/>
                </a:lnTo>
                <a:lnTo>
                  <a:pt x="876300" y="19050"/>
                </a:lnTo>
                <a:close/>
              </a:path>
              <a:path w="4292600" h="476250">
                <a:moveTo>
                  <a:pt x="977900" y="19050"/>
                </a:moveTo>
                <a:lnTo>
                  <a:pt x="977900" y="0"/>
                </a:lnTo>
                <a:lnTo>
                  <a:pt x="920750" y="0"/>
                </a:lnTo>
                <a:lnTo>
                  <a:pt x="920750" y="19050"/>
                </a:lnTo>
                <a:lnTo>
                  <a:pt x="977900" y="19050"/>
                </a:lnTo>
                <a:close/>
              </a:path>
              <a:path w="4292600" h="476250">
                <a:moveTo>
                  <a:pt x="1073150" y="19050"/>
                </a:moveTo>
                <a:lnTo>
                  <a:pt x="1073150" y="0"/>
                </a:lnTo>
                <a:lnTo>
                  <a:pt x="1016000" y="0"/>
                </a:lnTo>
                <a:lnTo>
                  <a:pt x="1016000" y="19050"/>
                </a:lnTo>
                <a:lnTo>
                  <a:pt x="1073150" y="19050"/>
                </a:lnTo>
                <a:close/>
              </a:path>
              <a:path w="4292600" h="476250">
                <a:moveTo>
                  <a:pt x="1174750" y="19050"/>
                </a:moveTo>
                <a:lnTo>
                  <a:pt x="1174750" y="0"/>
                </a:lnTo>
                <a:lnTo>
                  <a:pt x="1117600" y="0"/>
                </a:lnTo>
                <a:lnTo>
                  <a:pt x="1117600" y="19050"/>
                </a:lnTo>
                <a:lnTo>
                  <a:pt x="1174750" y="19050"/>
                </a:lnTo>
                <a:close/>
              </a:path>
              <a:path w="4292600" h="476250">
                <a:moveTo>
                  <a:pt x="1270000" y="19050"/>
                </a:moveTo>
                <a:lnTo>
                  <a:pt x="1270000" y="0"/>
                </a:lnTo>
                <a:lnTo>
                  <a:pt x="1212850" y="0"/>
                </a:lnTo>
                <a:lnTo>
                  <a:pt x="1212850" y="19050"/>
                </a:lnTo>
                <a:lnTo>
                  <a:pt x="1270000" y="19050"/>
                </a:lnTo>
                <a:close/>
              </a:path>
              <a:path w="4292600" h="476250">
                <a:moveTo>
                  <a:pt x="1365250" y="19050"/>
                </a:moveTo>
                <a:lnTo>
                  <a:pt x="1365250" y="0"/>
                </a:lnTo>
                <a:lnTo>
                  <a:pt x="1314450" y="0"/>
                </a:lnTo>
                <a:lnTo>
                  <a:pt x="1314450" y="19050"/>
                </a:lnTo>
                <a:lnTo>
                  <a:pt x="1365250" y="19050"/>
                </a:lnTo>
                <a:close/>
              </a:path>
              <a:path w="4292600" h="476250">
                <a:moveTo>
                  <a:pt x="1466850" y="19050"/>
                </a:moveTo>
                <a:lnTo>
                  <a:pt x="1466850" y="0"/>
                </a:lnTo>
                <a:lnTo>
                  <a:pt x="1409700" y="0"/>
                </a:lnTo>
                <a:lnTo>
                  <a:pt x="1409700" y="19050"/>
                </a:lnTo>
                <a:lnTo>
                  <a:pt x="1466850" y="19050"/>
                </a:lnTo>
                <a:close/>
              </a:path>
              <a:path w="4292600" h="476250">
                <a:moveTo>
                  <a:pt x="1562100" y="19050"/>
                </a:moveTo>
                <a:lnTo>
                  <a:pt x="1562100" y="0"/>
                </a:lnTo>
                <a:lnTo>
                  <a:pt x="1504950" y="0"/>
                </a:lnTo>
                <a:lnTo>
                  <a:pt x="1504950" y="19050"/>
                </a:lnTo>
                <a:lnTo>
                  <a:pt x="1562100" y="19050"/>
                </a:lnTo>
                <a:close/>
              </a:path>
              <a:path w="4292600" h="476250">
                <a:moveTo>
                  <a:pt x="1663700" y="19050"/>
                </a:moveTo>
                <a:lnTo>
                  <a:pt x="1663700" y="0"/>
                </a:lnTo>
                <a:lnTo>
                  <a:pt x="1606550" y="0"/>
                </a:lnTo>
                <a:lnTo>
                  <a:pt x="1606550" y="19050"/>
                </a:lnTo>
                <a:lnTo>
                  <a:pt x="1663700" y="19050"/>
                </a:lnTo>
                <a:close/>
              </a:path>
              <a:path w="4292600" h="476250">
                <a:moveTo>
                  <a:pt x="1758950" y="19050"/>
                </a:moveTo>
                <a:lnTo>
                  <a:pt x="1758950" y="0"/>
                </a:lnTo>
                <a:lnTo>
                  <a:pt x="1701800" y="0"/>
                </a:lnTo>
                <a:lnTo>
                  <a:pt x="1701800" y="19050"/>
                </a:lnTo>
                <a:lnTo>
                  <a:pt x="1758950" y="19050"/>
                </a:lnTo>
                <a:close/>
              </a:path>
              <a:path w="4292600" h="476250">
                <a:moveTo>
                  <a:pt x="1860550" y="19050"/>
                </a:moveTo>
                <a:lnTo>
                  <a:pt x="1860550" y="0"/>
                </a:lnTo>
                <a:lnTo>
                  <a:pt x="1803400" y="0"/>
                </a:lnTo>
                <a:lnTo>
                  <a:pt x="1803400" y="19050"/>
                </a:lnTo>
                <a:lnTo>
                  <a:pt x="1860550" y="19050"/>
                </a:lnTo>
                <a:close/>
              </a:path>
              <a:path w="4292600" h="476250">
                <a:moveTo>
                  <a:pt x="1955800" y="19050"/>
                </a:moveTo>
                <a:lnTo>
                  <a:pt x="1955800" y="0"/>
                </a:lnTo>
                <a:lnTo>
                  <a:pt x="1898650" y="0"/>
                </a:lnTo>
                <a:lnTo>
                  <a:pt x="1898650" y="19050"/>
                </a:lnTo>
                <a:lnTo>
                  <a:pt x="1955800" y="19050"/>
                </a:lnTo>
                <a:close/>
              </a:path>
              <a:path w="4292600" h="476250">
                <a:moveTo>
                  <a:pt x="2051050" y="19050"/>
                </a:moveTo>
                <a:lnTo>
                  <a:pt x="2051050" y="0"/>
                </a:lnTo>
                <a:lnTo>
                  <a:pt x="2000250" y="0"/>
                </a:lnTo>
                <a:lnTo>
                  <a:pt x="2000250" y="19050"/>
                </a:lnTo>
                <a:lnTo>
                  <a:pt x="2051050" y="19050"/>
                </a:lnTo>
                <a:close/>
              </a:path>
              <a:path w="4292600" h="476250">
                <a:moveTo>
                  <a:pt x="2152650" y="19050"/>
                </a:moveTo>
                <a:lnTo>
                  <a:pt x="2152650" y="0"/>
                </a:lnTo>
                <a:lnTo>
                  <a:pt x="2095500" y="0"/>
                </a:lnTo>
                <a:lnTo>
                  <a:pt x="2095500" y="19050"/>
                </a:lnTo>
                <a:lnTo>
                  <a:pt x="2152650" y="19050"/>
                </a:lnTo>
                <a:close/>
              </a:path>
              <a:path w="4292600" h="476250">
                <a:moveTo>
                  <a:pt x="2247900" y="19050"/>
                </a:moveTo>
                <a:lnTo>
                  <a:pt x="2247900" y="0"/>
                </a:lnTo>
                <a:lnTo>
                  <a:pt x="2190750" y="0"/>
                </a:lnTo>
                <a:lnTo>
                  <a:pt x="2190750" y="19050"/>
                </a:lnTo>
                <a:lnTo>
                  <a:pt x="2247900" y="19050"/>
                </a:lnTo>
                <a:close/>
              </a:path>
              <a:path w="4292600" h="476250">
                <a:moveTo>
                  <a:pt x="2349499" y="19050"/>
                </a:moveTo>
                <a:lnTo>
                  <a:pt x="2349499" y="0"/>
                </a:lnTo>
                <a:lnTo>
                  <a:pt x="2292350" y="0"/>
                </a:lnTo>
                <a:lnTo>
                  <a:pt x="2292350" y="19050"/>
                </a:lnTo>
                <a:lnTo>
                  <a:pt x="2349499" y="19050"/>
                </a:lnTo>
                <a:close/>
              </a:path>
              <a:path w="4292600" h="476250">
                <a:moveTo>
                  <a:pt x="2444749" y="19050"/>
                </a:moveTo>
                <a:lnTo>
                  <a:pt x="2444749" y="0"/>
                </a:lnTo>
                <a:lnTo>
                  <a:pt x="2387599" y="0"/>
                </a:lnTo>
                <a:lnTo>
                  <a:pt x="2387599" y="19050"/>
                </a:lnTo>
                <a:lnTo>
                  <a:pt x="2444749" y="19050"/>
                </a:lnTo>
                <a:close/>
              </a:path>
              <a:path w="4292600" h="476250">
                <a:moveTo>
                  <a:pt x="2546349" y="19050"/>
                </a:moveTo>
                <a:lnTo>
                  <a:pt x="2546349" y="0"/>
                </a:lnTo>
                <a:lnTo>
                  <a:pt x="2489199" y="0"/>
                </a:lnTo>
                <a:lnTo>
                  <a:pt x="2489199" y="19050"/>
                </a:lnTo>
                <a:lnTo>
                  <a:pt x="2546349" y="19050"/>
                </a:lnTo>
                <a:close/>
              </a:path>
              <a:path w="4292600" h="476250">
                <a:moveTo>
                  <a:pt x="2641599" y="19050"/>
                </a:moveTo>
                <a:lnTo>
                  <a:pt x="2641599" y="0"/>
                </a:lnTo>
                <a:lnTo>
                  <a:pt x="2584449" y="0"/>
                </a:lnTo>
                <a:lnTo>
                  <a:pt x="2584449" y="19050"/>
                </a:lnTo>
                <a:lnTo>
                  <a:pt x="2641599" y="19050"/>
                </a:lnTo>
                <a:close/>
              </a:path>
              <a:path w="4292600" h="476250">
                <a:moveTo>
                  <a:pt x="2736849" y="19050"/>
                </a:moveTo>
                <a:lnTo>
                  <a:pt x="2736849" y="0"/>
                </a:lnTo>
                <a:lnTo>
                  <a:pt x="2686049" y="0"/>
                </a:lnTo>
                <a:lnTo>
                  <a:pt x="2686049" y="19050"/>
                </a:lnTo>
                <a:lnTo>
                  <a:pt x="2736849" y="19050"/>
                </a:lnTo>
                <a:close/>
              </a:path>
              <a:path w="4292600" h="476250">
                <a:moveTo>
                  <a:pt x="2838449" y="19050"/>
                </a:moveTo>
                <a:lnTo>
                  <a:pt x="2838449" y="0"/>
                </a:lnTo>
                <a:lnTo>
                  <a:pt x="2781299" y="0"/>
                </a:lnTo>
                <a:lnTo>
                  <a:pt x="2781299" y="19050"/>
                </a:lnTo>
                <a:lnTo>
                  <a:pt x="2838449" y="19050"/>
                </a:lnTo>
                <a:close/>
              </a:path>
              <a:path w="4292600" h="476250">
                <a:moveTo>
                  <a:pt x="2933699" y="19050"/>
                </a:moveTo>
                <a:lnTo>
                  <a:pt x="2933699" y="0"/>
                </a:lnTo>
                <a:lnTo>
                  <a:pt x="2876549" y="0"/>
                </a:lnTo>
                <a:lnTo>
                  <a:pt x="2876549" y="19050"/>
                </a:lnTo>
                <a:lnTo>
                  <a:pt x="2933699" y="19050"/>
                </a:lnTo>
                <a:close/>
              </a:path>
              <a:path w="4292600" h="476250">
                <a:moveTo>
                  <a:pt x="3035299" y="19050"/>
                </a:moveTo>
                <a:lnTo>
                  <a:pt x="3035299" y="0"/>
                </a:lnTo>
                <a:lnTo>
                  <a:pt x="2978149" y="0"/>
                </a:lnTo>
                <a:lnTo>
                  <a:pt x="2978149" y="19050"/>
                </a:lnTo>
                <a:lnTo>
                  <a:pt x="3035299" y="19050"/>
                </a:lnTo>
                <a:close/>
              </a:path>
              <a:path w="4292600" h="476250">
                <a:moveTo>
                  <a:pt x="3130549" y="19050"/>
                </a:moveTo>
                <a:lnTo>
                  <a:pt x="3130549" y="0"/>
                </a:lnTo>
                <a:lnTo>
                  <a:pt x="3073399" y="0"/>
                </a:lnTo>
                <a:lnTo>
                  <a:pt x="3073399" y="19050"/>
                </a:lnTo>
                <a:lnTo>
                  <a:pt x="3130549" y="19050"/>
                </a:lnTo>
                <a:close/>
              </a:path>
              <a:path w="4292600" h="476250">
                <a:moveTo>
                  <a:pt x="3225799" y="19050"/>
                </a:moveTo>
                <a:lnTo>
                  <a:pt x="3225799" y="0"/>
                </a:lnTo>
                <a:lnTo>
                  <a:pt x="3174999" y="0"/>
                </a:lnTo>
                <a:lnTo>
                  <a:pt x="3174999" y="19050"/>
                </a:lnTo>
                <a:lnTo>
                  <a:pt x="3225799" y="19050"/>
                </a:lnTo>
                <a:close/>
              </a:path>
              <a:path w="4292600" h="476250">
                <a:moveTo>
                  <a:pt x="3327400" y="19050"/>
                </a:moveTo>
                <a:lnTo>
                  <a:pt x="3327400" y="0"/>
                </a:lnTo>
                <a:lnTo>
                  <a:pt x="3270250" y="0"/>
                </a:lnTo>
                <a:lnTo>
                  <a:pt x="3270250" y="19050"/>
                </a:lnTo>
                <a:lnTo>
                  <a:pt x="3327400" y="19050"/>
                </a:lnTo>
                <a:close/>
              </a:path>
              <a:path w="4292600" h="476250">
                <a:moveTo>
                  <a:pt x="3422650" y="19050"/>
                </a:moveTo>
                <a:lnTo>
                  <a:pt x="3422650" y="0"/>
                </a:lnTo>
                <a:lnTo>
                  <a:pt x="3371850" y="0"/>
                </a:lnTo>
                <a:lnTo>
                  <a:pt x="3371850" y="19050"/>
                </a:lnTo>
                <a:lnTo>
                  <a:pt x="3422650" y="19050"/>
                </a:lnTo>
                <a:close/>
              </a:path>
              <a:path w="4292600" h="476250">
                <a:moveTo>
                  <a:pt x="3524250" y="19050"/>
                </a:moveTo>
                <a:lnTo>
                  <a:pt x="3524250" y="0"/>
                </a:lnTo>
                <a:lnTo>
                  <a:pt x="3467100" y="0"/>
                </a:lnTo>
                <a:lnTo>
                  <a:pt x="3467100" y="19050"/>
                </a:lnTo>
                <a:lnTo>
                  <a:pt x="3524250" y="19050"/>
                </a:lnTo>
                <a:close/>
              </a:path>
              <a:path w="4292600" h="476250">
                <a:moveTo>
                  <a:pt x="3619500" y="19050"/>
                </a:moveTo>
                <a:lnTo>
                  <a:pt x="3619500" y="0"/>
                </a:lnTo>
                <a:lnTo>
                  <a:pt x="3562350" y="0"/>
                </a:lnTo>
                <a:lnTo>
                  <a:pt x="3562350" y="19050"/>
                </a:lnTo>
                <a:lnTo>
                  <a:pt x="3619500" y="19050"/>
                </a:lnTo>
                <a:close/>
              </a:path>
              <a:path w="4292600" h="476250">
                <a:moveTo>
                  <a:pt x="3721100" y="19050"/>
                </a:moveTo>
                <a:lnTo>
                  <a:pt x="3721100" y="0"/>
                </a:lnTo>
                <a:lnTo>
                  <a:pt x="3663950" y="0"/>
                </a:lnTo>
                <a:lnTo>
                  <a:pt x="3663950" y="19050"/>
                </a:lnTo>
                <a:lnTo>
                  <a:pt x="3721100" y="19050"/>
                </a:lnTo>
                <a:close/>
              </a:path>
              <a:path w="4292600" h="476250">
                <a:moveTo>
                  <a:pt x="3816350" y="19050"/>
                </a:moveTo>
                <a:lnTo>
                  <a:pt x="3816350" y="0"/>
                </a:lnTo>
                <a:lnTo>
                  <a:pt x="3759200" y="0"/>
                </a:lnTo>
                <a:lnTo>
                  <a:pt x="3759200" y="19050"/>
                </a:lnTo>
                <a:lnTo>
                  <a:pt x="3816350" y="19050"/>
                </a:lnTo>
                <a:close/>
              </a:path>
              <a:path w="4292600" h="476250">
                <a:moveTo>
                  <a:pt x="3911600" y="19050"/>
                </a:moveTo>
                <a:lnTo>
                  <a:pt x="3911600" y="0"/>
                </a:lnTo>
                <a:lnTo>
                  <a:pt x="3860800" y="0"/>
                </a:lnTo>
                <a:lnTo>
                  <a:pt x="3860800" y="19050"/>
                </a:lnTo>
                <a:lnTo>
                  <a:pt x="3911600" y="19050"/>
                </a:lnTo>
                <a:close/>
              </a:path>
              <a:path w="4292600" h="476250">
                <a:moveTo>
                  <a:pt x="4013200" y="19050"/>
                </a:moveTo>
                <a:lnTo>
                  <a:pt x="4013200" y="0"/>
                </a:lnTo>
                <a:lnTo>
                  <a:pt x="3956050" y="0"/>
                </a:lnTo>
                <a:lnTo>
                  <a:pt x="3956050" y="19050"/>
                </a:lnTo>
                <a:lnTo>
                  <a:pt x="4013200" y="19050"/>
                </a:lnTo>
                <a:close/>
              </a:path>
              <a:path w="4292600" h="476250">
                <a:moveTo>
                  <a:pt x="4108450" y="19050"/>
                </a:moveTo>
                <a:lnTo>
                  <a:pt x="4108450" y="0"/>
                </a:lnTo>
                <a:lnTo>
                  <a:pt x="4057650" y="0"/>
                </a:lnTo>
                <a:lnTo>
                  <a:pt x="4057650" y="19050"/>
                </a:lnTo>
                <a:lnTo>
                  <a:pt x="4108450" y="19050"/>
                </a:lnTo>
                <a:close/>
              </a:path>
              <a:path w="4292600" h="476250">
                <a:moveTo>
                  <a:pt x="4210050" y="19050"/>
                </a:moveTo>
                <a:lnTo>
                  <a:pt x="4210050" y="0"/>
                </a:lnTo>
                <a:lnTo>
                  <a:pt x="4152900" y="0"/>
                </a:lnTo>
                <a:lnTo>
                  <a:pt x="4152900" y="19050"/>
                </a:lnTo>
                <a:lnTo>
                  <a:pt x="4210050" y="19050"/>
                </a:lnTo>
                <a:close/>
              </a:path>
              <a:path w="4292600" h="476250">
                <a:moveTo>
                  <a:pt x="4292600" y="31750"/>
                </a:moveTo>
                <a:lnTo>
                  <a:pt x="4292600" y="0"/>
                </a:lnTo>
                <a:lnTo>
                  <a:pt x="4248150" y="0"/>
                </a:lnTo>
                <a:lnTo>
                  <a:pt x="4248150" y="19050"/>
                </a:lnTo>
                <a:lnTo>
                  <a:pt x="4279900" y="19050"/>
                </a:lnTo>
                <a:lnTo>
                  <a:pt x="4279900" y="12700"/>
                </a:lnTo>
                <a:lnTo>
                  <a:pt x="4286250" y="19050"/>
                </a:lnTo>
                <a:lnTo>
                  <a:pt x="4286250" y="31750"/>
                </a:lnTo>
                <a:lnTo>
                  <a:pt x="4292600" y="31750"/>
                </a:lnTo>
                <a:close/>
              </a:path>
              <a:path w="4292600" h="476250">
                <a:moveTo>
                  <a:pt x="4286250" y="19050"/>
                </a:moveTo>
                <a:lnTo>
                  <a:pt x="4279900" y="12700"/>
                </a:lnTo>
                <a:lnTo>
                  <a:pt x="4279900" y="19050"/>
                </a:lnTo>
                <a:lnTo>
                  <a:pt x="4286250" y="19050"/>
                </a:lnTo>
                <a:close/>
              </a:path>
              <a:path w="4292600" h="476250">
                <a:moveTo>
                  <a:pt x="4286250" y="31750"/>
                </a:moveTo>
                <a:lnTo>
                  <a:pt x="4286250" y="19050"/>
                </a:lnTo>
                <a:lnTo>
                  <a:pt x="4279900" y="19050"/>
                </a:lnTo>
                <a:lnTo>
                  <a:pt x="4279900" y="31750"/>
                </a:lnTo>
                <a:lnTo>
                  <a:pt x="4286250" y="31750"/>
                </a:lnTo>
                <a:close/>
              </a:path>
              <a:path w="4292600" h="476250">
                <a:moveTo>
                  <a:pt x="4292600" y="127000"/>
                </a:moveTo>
                <a:lnTo>
                  <a:pt x="4292600" y="69850"/>
                </a:lnTo>
                <a:lnTo>
                  <a:pt x="4279900" y="69850"/>
                </a:lnTo>
                <a:lnTo>
                  <a:pt x="4279900" y="127000"/>
                </a:lnTo>
                <a:lnTo>
                  <a:pt x="4292600" y="127000"/>
                </a:lnTo>
                <a:close/>
              </a:path>
              <a:path w="4292600" h="476250">
                <a:moveTo>
                  <a:pt x="4292600" y="222250"/>
                </a:moveTo>
                <a:lnTo>
                  <a:pt x="4292600" y="171450"/>
                </a:lnTo>
                <a:lnTo>
                  <a:pt x="4279900" y="171450"/>
                </a:lnTo>
                <a:lnTo>
                  <a:pt x="4279900" y="222250"/>
                </a:lnTo>
                <a:lnTo>
                  <a:pt x="4292600" y="222250"/>
                </a:lnTo>
                <a:close/>
              </a:path>
              <a:path w="4292600" h="476250">
                <a:moveTo>
                  <a:pt x="4292600" y="323850"/>
                </a:moveTo>
                <a:lnTo>
                  <a:pt x="4292600" y="266700"/>
                </a:lnTo>
                <a:lnTo>
                  <a:pt x="4279900" y="266700"/>
                </a:lnTo>
                <a:lnTo>
                  <a:pt x="4279900" y="323850"/>
                </a:lnTo>
                <a:lnTo>
                  <a:pt x="4292600" y="323850"/>
                </a:lnTo>
                <a:close/>
              </a:path>
              <a:path w="4292600" h="476250">
                <a:moveTo>
                  <a:pt x="4292600" y="419100"/>
                </a:moveTo>
                <a:lnTo>
                  <a:pt x="4292600" y="361950"/>
                </a:lnTo>
                <a:lnTo>
                  <a:pt x="4279900" y="361950"/>
                </a:lnTo>
                <a:lnTo>
                  <a:pt x="4279900" y="419100"/>
                </a:lnTo>
                <a:lnTo>
                  <a:pt x="4292600" y="419100"/>
                </a:lnTo>
                <a:close/>
              </a:path>
              <a:path w="4292600" h="476250">
                <a:moveTo>
                  <a:pt x="4286250" y="457200"/>
                </a:moveTo>
                <a:lnTo>
                  <a:pt x="4235450" y="457200"/>
                </a:lnTo>
                <a:lnTo>
                  <a:pt x="4235450" y="476250"/>
                </a:lnTo>
                <a:lnTo>
                  <a:pt x="4279900" y="476250"/>
                </a:lnTo>
                <a:lnTo>
                  <a:pt x="4279900" y="463550"/>
                </a:lnTo>
                <a:lnTo>
                  <a:pt x="4286250" y="457200"/>
                </a:lnTo>
                <a:close/>
              </a:path>
              <a:path w="4292600" h="476250">
                <a:moveTo>
                  <a:pt x="4292600" y="476250"/>
                </a:moveTo>
                <a:lnTo>
                  <a:pt x="4292600" y="463550"/>
                </a:lnTo>
                <a:lnTo>
                  <a:pt x="4279900" y="463550"/>
                </a:lnTo>
                <a:lnTo>
                  <a:pt x="4279900" y="476250"/>
                </a:lnTo>
                <a:lnTo>
                  <a:pt x="4292600" y="476250"/>
                </a:lnTo>
                <a:close/>
              </a:path>
              <a:path w="4292600" h="476250">
                <a:moveTo>
                  <a:pt x="4191000" y="476250"/>
                </a:moveTo>
                <a:lnTo>
                  <a:pt x="4191000" y="457200"/>
                </a:lnTo>
                <a:lnTo>
                  <a:pt x="4133850" y="457200"/>
                </a:lnTo>
                <a:lnTo>
                  <a:pt x="4133850" y="476250"/>
                </a:lnTo>
                <a:lnTo>
                  <a:pt x="4191000" y="476250"/>
                </a:lnTo>
                <a:close/>
              </a:path>
              <a:path w="4292600" h="476250">
                <a:moveTo>
                  <a:pt x="4095750" y="476250"/>
                </a:moveTo>
                <a:lnTo>
                  <a:pt x="4095750" y="457200"/>
                </a:lnTo>
                <a:lnTo>
                  <a:pt x="4038600" y="457200"/>
                </a:lnTo>
                <a:lnTo>
                  <a:pt x="4038600" y="476250"/>
                </a:lnTo>
                <a:lnTo>
                  <a:pt x="4095750" y="476250"/>
                </a:lnTo>
                <a:close/>
              </a:path>
              <a:path w="4292600" h="476250">
                <a:moveTo>
                  <a:pt x="3994150" y="476250"/>
                </a:moveTo>
                <a:lnTo>
                  <a:pt x="3994150" y="457200"/>
                </a:lnTo>
                <a:lnTo>
                  <a:pt x="3943350" y="457200"/>
                </a:lnTo>
                <a:lnTo>
                  <a:pt x="3943350" y="476250"/>
                </a:lnTo>
                <a:lnTo>
                  <a:pt x="3994150" y="476250"/>
                </a:lnTo>
                <a:close/>
              </a:path>
              <a:path w="4292600" h="476250">
                <a:moveTo>
                  <a:pt x="3898900" y="476250"/>
                </a:moveTo>
                <a:lnTo>
                  <a:pt x="3898900" y="457200"/>
                </a:lnTo>
                <a:lnTo>
                  <a:pt x="3841750" y="457200"/>
                </a:lnTo>
                <a:lnTo>
                  <a:pt x="3841750" y="476250"/>
                </a:lnTo>
                <a:lnTo>
                  <a:pt x="3898900" y="476250"/>
                </a:lnTo>
                <a:close/>
              </a:path>
              <a:path w="4292600" h="476250">
                <a:moveTo>
                  <a:pt x="3803650" y="476250"/>
                </a:moveTo>
                <a:lnTo>
                  <a:pt x="3803650" y="457200"/>
                </a:lnTo>
                <a:lnTo>
                  <a:pt x="3746500" y="457200"/>
                </a:lnTo>
                <a:lnTo>
                  <a:pt x="3746500" y="476250"/>
                </a:lnTo>
                <a:lnTo>
                  <a:pt x="3803650" y="476250"/>
                </a:lnTo>
                <a:close/>
              </a:path>
              <a:path w="4292600" h="476250">
                <a:moveTo>
                  <a:pt x="3702050" y="476250"/>
                </a:moveTo>
                <a:lnTo>
                  <a:pt x="3702050" y="457200"/>
                </a:lnTo>
                <a:lnTo>
                  <a:pt x="3644900" y="457200"/>
                </a:lnTo>
                <a:lnTo>
                  <a:pt x="3644900" y="476250"/>
                </a:lnTo>
                <a:lnTo>
                  <a:pt x="3702050" y="476250"/>
                </a:lnTo>
                <a:close/>
              </a:path>
              <a:path w="4292600" h="476250">
                <a:moveTo>
                  <a:pt x="3606800" y="476250"/>
                </a:moveTo>
                <a:lnTo>
                  <a:pt x="3606800" y="457200"/>
                </a:lnTo>
                <a:lnTo>
                  <a:pt x="3549650" y="457200"/>
                </a:lnTo>
                <a:lnTo>
                  <a:pt x="3549650" y="476250"/>
                </a:lnTo>
                <a:lnTo>
                  <a:pt x="3606800" y="476250"/>
                </a:lnTo>
                <a:close/>
              </a:path>
              <a:path w="4292600" h="476250">
                <a:moveTo>
                  <a:pt x="3505200" y="476250"/>
                </a:moveTo>
                <a:lnTo>
                  <a:pt x="3505200" y="457200"/>
                </a:lnTo>
                <a:lnTo>
                  <a:pt x="3448050" y="457200"/>
                </a:lnTo>
                <a:lnTo>
                  <a:pt x="3448050" y="476250"/>
                </a:lnTo>
                <a:lnTo>
                  <a:pt x="3505200" y="476250"/>
                </a:lnTo>
                <a:close/>
              </a:path>
              <a:path w="4292600" h="476250">
                <a:moveTo>
                  <a:pt x="3409950" y="476250"/>
                </a:moveTo>
                <a:lnTo>
                  <a:pt x="3409950" y="457200"/>
                </a:lnTo>
                <a:lnTo>
                  <a:pt x="3352800" y="457200"/>
                </a:lnTo>
                <a:lnTo>
                  <a:pt x="3352800" y="476250"/>
                </a:lnTo>
                <a:lnTo>
                  <a:pt x="3409950" y="476250"/>
                </a:lnTo>
                <a:close/>
              </a:path>
              <a:path w="4292600" h="476250">
                <a:moveTo>
                  <a:pt x="3308350" y="476250"/>
                </a:moveTo>
                <a:lnTo>
                  <a:pt x="3308350" y="457200"/>
                </a:lnTo>
                <a:lnTo>
                  <a:pt x="3257550" y="457200"/>
                </a:lnTo>
                <a:lnTo>
                  <a:pt x="3257550" y="476250"/>
                </a:lnTo>
                <a:lnTo>
                  <a:pt x="3308350" y="476250"/>
                </a:lnTo>
                <a:close/>
              </a:path>
              <a:path w="4292600" h="476250">
                <a:moveTo>
                  <a:pt x="3213099" y="476250"/>
                </a:moveTo>
                <a:lnTo>
                  <a:pt x="3213099" y="457200"/>
                </a:lnTo>
                <a:lnTo>
                  <a:pt x="3155949" y="457200"/>
                </a:lnTo>
                <a:lnTo>
                  <a:pt x="3155949" y="476250"/>
                </a:lnTo>
                <a:lnTo>
                  <a:pt x="3213099" y="476250"/>
                </a:lnTo>
                <a:close/>
              </a:path>
              <a:path w="4292600" h="476250">
                <a:moveTo>
                  <a:pt x="3117849" y="476250"/>
                </a:moveTo>
                <a:lnTo>
                  <a:pt x="3117849" y="457200"/>
                </a:lnTo>
                <a:lnTo>
                  <a:pt x="3060699" y="457200"/>
                </a:lnTo>
                <a:lnTo>
                  <a:pt x="3060699" y="476250"/>
                </a:lnTo>
                <a:lnTo>
                  <a:pt x="3117849" y="476250"/>
                </a:lnTo>
                <a:close/>
              </a:path>
              <a:path w="4292600" h="476250">
                <a:moveTo>
                  <a:pt x="3016249" y="476250"/>
                </a:moveTo>
                <a:lnTo>
                  <a:pt x="3016249" y="457200"/>
                </a:lnTo>
                <a:lnTo>
                  <a:pt x="2959099" y="457200"/>
                </a:lnTo>
                <a:lnTo>
                  <a:pt x="2959099" y="476250"/>
                </a:lnTo>
                <a:lnTo>
                  <a:pt x="3016249" y="476250"/>
                </a:lnTo>
                <a:close/>
              </a:path>
              <a:path w="4292600" h="476250">
                <a:moveTo>
                  <a:pt x="2920999" y="476250"/>
                </a:moveTo>
                <a:lnTo>
                  <a:pt x="2920999" y="457200"/>
                </a:lnTo>
                <a:lnTo>
                  <a:pt x="2863849" y="457200"/>
                </a:lnTo>
                <a:lnTo>
                  <a:pt x="2863849" y="476250"/>
                </a:lnTo>
                <a:lnTo>
                  <a:pt x="2920999" y="476250"/>
                </a:lnTo>
                <a:close/>
              </a:path>
              <a:path w="4292600" h="476250">
                <a:moveTo>
                  <a:pt x="2819399" y="476250"/>
                </a:moveTo>
                <a:lnTo>
                  <a:pt x="2819399" y="457200"/>
                </a:lnTo>
                <a:lnTo>
                  <a:pt x="2762249" y="457200"/>
                </a:lnTo>
                <a:lnTo>
                  <a:pt x="2762249" y="476250"/>
                </a:lnTo>
                <a:lnTo>
                  <a:pt x="2819399" y="476250"/>
                </a:lnTo>
                <a:close/>
              </a:path>
              <a:path w="4292600" h="476250">
                <a:moveTo>
                  <a:pt x="2724149" y="476250"/>
                </a:moveTo>
                <a:lnTo>
                  <a:pt x="2724149" y="457200"/>
                </a:lnTo>
                <a:lnTo>
                  <a:pt x="2666999" y="457200"/>
                </a:lnTo>
                <a:lnTo>
                  <a:pt x="2666999" y="476250"/>
                </a:lnTo>
                <a:lnTo>
                  <a:pt x="2724149" y="476250"/>
                </a:lnTo>
                <a:close/>
              </a:path>
              <a:path w="4292600" h="476250">
                <a:moveTo>
                  <a:pt x="2622549" y="476250"/>
                </a:moveTo>
                <a:lnTo>
                  <a:pt x="2622549" y="457200"/>
                </a:lnTo>
                <a:lnTo>
                  <a:pt x="2571749" y="457200"/>
                </a:lnTo>
                <a:lnTo>
                  <a:pt x="2571749" y="476250"/>
                </a:lnTo>
                <a:lnTo>
                  <a:pt x="2622549" y="476250"/>
                </a:lnTo>
                <a:close/>
              </a:path>
              <a:path w="4292600" h="476250">
                <a:moveTo>
                  <a:pt x="2527299" y="476250"/>
                </a:moveTo>
                <a:lnTo>
                  <a:pt x="2527299" y="457200"/>
                </a:lnTo>
                <a:lnTo>
                  <a:pt x="2470149" y="457200"/>
                </a:lnTo>
                <a:lnTo>
                  <a:pt x="2470149" y="476250"/>
                </a:lnTo>
                <a:lnTo>
                  <a:pt x="2527299" y="476250"/>
                </a:lnTo>
                <a:close/>
              </a:path>
              <a:path w="4292600" h="476250">
                <a:moveTo>
                  <a:pt x="2432049" y="476250"/>
                </a:moveTo>
                <a:lnTo>
                  <a:pt x="2432049" y="457200"/>
                </a:lnTo>
                <a:lnTo>
                  <a:pt x="2374899" y="457200"/>
                </a:lnTo>
                <a:lnTo>
                  <a:pt x="2374899" y="476250"/>
                </a:lnTo>
                <a:lnTo>
                  <a:pt x="2432049" y="476250"/>
                </a:lnTo>
                <a:close/>
              </a:path>
              <a:path w="4292600" h="476250">
                <a:moveTo>
                  <a:pt x="2330449" y="476250"/>
                </a:moveTo>
                <a:lnTo>
                  <a:pt x="2330449" y="457200"/>
                </a:lnTo>
                <a:lnTo>
                  <a:pt x="2273300" y="457200"/>
                </a:lnTo>
                <a:lnTo>
                  <a:pt x="2273300" y="476250"/>
                </a:lnTo>
                <a:lnTo>
                  <a:pt x="2330449" y="476250"/>
                </a:lnTo>
                <a:close/>
              </a:path>
              <a:path w="4292600" h="476250">
                <a:moveTo>
                  <a:pt x="2235200" y="476250"/>
                </a:moveTo>
                <a:lnTo>
                  <a:pt x="2235200" y="457200"/>
                </a:lnTo>
                <a:lnTo>
                  <a:pt x="2178050" y="457200"/>
                </a:lnTo>
                <a:lnTo>
                  <a:pt x="2178050" y="476250"/>
                </a:lnTo>
                <a:lnTo>
                  <a:pt x="2235200" y="476250"/>
                </a:lnTo>
                <a:close/>
              </a:path>
              <a:path w="4292600" h="476250">
                <a:moveTo>
                  <a:pt x="2133600" y="476250"/>
                </a:moveTo>
                <a:lnTo>
                  <a:pt x="2133600" y="457200"/>
                </a:lnTo>
                <a:lnTo>
                  <a:pt x="2082800" y="457200"/>
                </a:lnTo>
                <a:lnTo>
                  <a:pt x="2082800" y="476250"/>
                </a:lnTo>
                <a:lnTo>
                  <a:pt x="2133600" y="476250"/>
                </a:lnTo>
                <a:close/>
              </a:path>
              <a:path w="4292600" h="476250">
                <a:moveTo>
                  <a:pt x="2038350" y="476250"/>
                </a:moveTo>
                <a:lnTo>
                  <a:pt x="2038350" y="457200"/>
                </a:lnTo>
                <a:lnTo>
                  <a:pt x="1981200" y="457200"/>
                </a:lnTo>
                <a:lnTo>
                  <a:pt x="1981200" y="476250"/>
                </a:lnTo>
                <a:lnTo>
                  <a:pt x="2038350" y="476250"/>
                </a:lnTo>
                <a:close/>
              </a:path>
              <a:path w="4292600" h="476250">
                <a:moveTo>
                  <a:pt x="1936750" y="476250"/>
                </a:moveTo>
                <a:lnTo>
                  <a:pt x="1936750" y="457200"/>
                </a:lnTo>
                <a:lnTo>
                  <a:pt x="1885950" y="457200"/>
                </a:lnTo>
                <a:lnTo>
                  <a:pt x="1885950" y="476250"/>
                </a:lnTo>
                <a:lnTo>
                  <a:pt x="1936750" y="476250"/>
                </a:lnTo>
                <a:close/>
              </a:path>
              <a:path w="4292600" h="476250">
                <a:moveTo>
                  <a:pt x="1841500" y="476250"/>
                </a:moveTo>
                <a:lnTo>
                  <a:pt x="1841500" y="457200"/>
                </a:lnTo>
                <a:lnTo>
                  <a:pt x="1784350" y="457200"/>
                </a:lnTo>
                <a:lnTo>
                  <a:pt x="1784350" y="476250"/>
                </a:lnTo>
                <a:lnTo>
                  <a:pt x="1841500" y="476250"/>
                </a:lnTo>
                <a:close/>
              </a:path>
              <a:path w="4292600" h="476250">
                <a:moveTo>
                  <a:pt x="1746250" y="476250"/>
                </a:moveTo>
                <a:lnTo>
                  <a:pt x="1746250" y="457200"/>
                </a:lnTo>
                <a:lnTo>
                  <a:pt x="1689100" y="457200"/>
                </a:lnTo>
                <a:lnTo>
                  <a:pt x="1689100" y="476250"/>
                </a:lnTo>
                <a:lnTo>
                  <a:pt x="1746250" y="476250"/>
                </a:lnTo>
                <a:close/>
              </a:path>
              <a:path w="4292600" h="476250">
                <a:moveTo>
                  <a:pt x="1644650" y="476250"/>
                </a:moveTo>
                <a:lnTo>
                  <a:pt x="1644650" y="457200"/>
                </a:lnTo>
                <a:lnTo>
                  <a:pt x="1587500" y="457200"/>
                </a:lnTo>
                <a:lnTo>
                  <a:pt x="1587500" y="476250"/>
                </a:lnTo>
                <a:lnTo>
                  <a:pt x="1644650" y="476250"/>
                </a:lnTo>
                <a:close/>
              </a:path>
              <a:path w="4292600" h="476250">
                <a:moveTo>
                  <a:pt x="1549400" y="476250"/>
                </a:moveTo>
                <a:lnTo>
                  <a:pt x="1549400" y="457200"/>
                </a:lnTo>
                <a:lnTo>
                  <a:pt x="1492250" y="457200"/>
                </a:lnTo>
                <a:lnTo>
                  <a:pt x="1492250" y="476250"/>
                </a:lnTo>
                <a:lnTo>
                  <a:pt x="1549400" y="476250"/>
                </a:lnTo>
                <a:close/>
              </a:path>
              <a:path w="4292600" h="476250">
                <a:moveTo>
                  <a:pt x="1447800" y="476250"/>
                </a:moveTo>
                <a:lnTo>
                  <a:pt x="1447800" y="457200"/>
                </a:lnTo>
                <a:lnTo>
                  <a:pt x="1397000" y="457200"/>
                </a:lnTo>
                <a:lnTo>
                  <a:pt x="1397000" y="476250"/>
                </a:lnTo>
                <a:lnTo>
                  <a:pt x="1447800" y="476250"/>
                </a:lnTo>
                <a:close/>
              </a:path>
              <a:path w="4292600" h="476250">
                <a:moveTo>
                  <a:pt x="1352550" y="476250"/>
                </a:moveTo>
                <a:lnTo>
                  <a:pt x="1352550" y="457200"/>
                </a:lnTo>
                <a:lnTo>
                  <a:pt x="1295400" y="457200"/>
                </a:lnTo>
                <a:lnTo>
                  <a:pt x="1295400" y="476250"/>
                </a:lnTo>
                <a:lnTo>
                  <a:pt x="1352550" y="476250"/>
                </a:lnTo>
                <a:close/>
              </a:path>
              <a:path w="4292600" h="476250">
                <a:moveTo>
                  <a:pt x="1250950" y="476250"/>
                </a:moveTo>
                <a:lnTo>
                  <a:pt x="1250950" y="457200"/>
                </a:lnTo>
                <a:lnTo>
                  <a:pt x="1200150" y="457200"/>
                </a:lnTo>
                <a:lnTo>
                  <a:pt x="1200150" y="476250"/>
                </a:lnTo>
                <a:lnTo>
                  <a:pt x="1250950" y="476250"/>
                </a:lnTo>
                <a:close/>
              </a:path>
              <a:path w="4292600" h="476250">
                <a:moveTo>
                  <a:pt x="1155700" y="476250"/>
                </a:moveTo>
                <a:lnTo>
                  <a:pt x="1155700" y="457200"/>
                </a:lnTo>
                <a:lnTo>
                  <a:pt x="1098550" y="457200"/>
                </a:lnTo>
                <a:lnTo>
                  <a:pt x="1098550" y="476250"/>
                </a:lnTo>
                <a:lnTo>
                  <a:pt x="1155700" y="476250"/>
                </a:lnTo>
                <a:close/>
              </a:path>
              <a:path w="4292600" h="476250">
                <a:moveTo>
                  <a:pt x="1060450" y="476250"/>
                </a:moveTo>
                <a:lnTo>
                  <a:pt x="1060450" y="457200"/>
                </a:lnTo>
                <a:lnTo>
                  <a:pt x="1003300" y="457200"/>
                </a:lnTo>
                <a:lnTo>
                  <a:pt x="1003300" y="476250"/>
                </a:lnTo>
                <a:lnTo>
                  <a:pt x="1060450" y="476250"/>
                </a:lnTo>
                <a:close/>
              </a:path>
              <a:path w="4292600" h="476250">
                <a:moveTo>
                  <a:pt x="958850" y="476250"/>
                </a:moveTo>
                <a:lnTo>
                  <a:pt x="958850" y="457200"/>
                </a:lnTo>
                <a:lnTo>
                  <a:pt x="901700" y="457200"/>
                </a:lnTo>
                <a:lnTo>
                  <a:pt x="901700" y="476250"/>
                </a:lnTo>
                <a:lnTo>
                  <a:pt x="958850" y="476250"/>
                </a:lnTo>
                <a:close/>
              </a:path>
              <a:path w="4292600" h="476250">
                <a:moveTo>
                  <a:pt x="863600" y="476250"/>
                </a:moveTo>
                <a:lnTo>
                  <a:pt x="863600" y="457200"/>
                </a:lnTo>
                <a:lnTo>
                  <a:pt x="806450" y="457200"/>
                </a:lnTo>
                <a:lnTo>
                  <a:pt x="806450" y="476250"/>
                </a:lnTo>
                <a:lnTo>
                  <a:pt x="863600" y="476250"/>
                </a:lnTo>
                <a:close/>
              </a:path>
              <a:path w="4292600" h="476250">
                <a:moveTo>
                  <a:pt x="762000" y="476250"/>
                </a:moveTo>
                <a:lnTo>
                  <a:pt x="762000" y="457200"/>
                </a:lnTo>
                <a:lnTo>
                  <a:pt x="711200" y="457200"/>
                </a:lnTo>
                <a:lnTo>
                  <a:pt x="711200" y="476250"/>
                </a:lnTo>
                <a:lnTo>
                  <a:pt x="762000" y="476250"/>
                </a:lnTo>
                <a:close/>
              </a:path>
              <a:path w="4292600" h="476250">
                <a:moveTo>
                  <a:pt x="666750" y="476250"/>
                </a:moveTo>
                <a:lnTo>
                  <a:pt x="666750" y="457200"/>
                </a:lnTo>
                <a:lnTo>
                  <a:pt x="609600" y="457200"/>
                </a:lnTo>
                <a:lnTo>
                  <a:pt x="609600" y="476250"/>
                </a:lnTo>
                <a:lnTo>
                  <a:pt x="666750" y="476250"/>
                </a:lnTo>
                <a:close/>
              </a:path>
              <a:path w="4292600" h="476250">
                <a:moveTo>
                  <a:pt x="571500" y="476250"/>
                </a:moveTo>
                <a:lnTo>
                  <a:pt x="571500" y="457200"/>
                </a:lnTo>
                <a:lnTo>
                  <a:pt x="514350" y="457200"/>
                </a:lnTo>
                <a:lnTo>
                  <a:pt x="514350" y="476250"/>
                </a:lnTo>
                <a:lnTo>
                  <a:pt x="571500" y="476250"/>
                </a:lnTo>
                <a:close/>
              </a:path>
              <a:path w="4292600" h="476250">
                <a:moveTo>
                  <a:pt x="469900" y="476250"/>
                </a:moveTo>
                <a:lnTo>
                  <a:pt x="469900" y="457200"/>
                </a:lnTo>
                <a:lnTo>
                  <a:pt x="412750" y="457200"/>
                </a:lnTo>
                <a:lnTo>
                  <a:pt x="412750" y="476250"/>
                </a:lnTo>
                <a:lnTo>
                  <a:pt x="469900" y="476250"/>
                </a:lnTo>
                <a:close/>
              </a:path>
              <a:path w="4292600" h="476250">
                <a:moveTo>
                  <a:pt x="374650" y="476250"/>
                </a:moveTo>
                <a:lnTo>
                  <a:pt x="374650" y="457200"/>
                </a:lnTo>
                <a:lnTo>
                  <a:pt x="317500" y="457200"/>
                </a:lnTo>
                <a:lnTo>
                  <a:pt x="317500" y="476250"/>
                </a:lnTo>
                <a:lnTo>
                  <a:pt x="374650" y="476250"/>
                </a:lnTo>
                <a:close/>
              </a:path>
              <a:path w="4292600" h="476250">
                <a:moveTo>
                  <a:pt x="273050" y="476250"/>
                </a:moveTo>
                <a:lnTo>
                  <a:pt x="273050" y="457200"/>
                </a:lnTo>
                <a:lnTo>
                  <a:pt x="215900" y="457200"/>
                </a:lnTo>
                <a:lnTo>
                  <a:pt x="215900" y="476250"/>
                </a:lnTo>
                <a:lnTo>
                  <a:pt x="273050" y="476250"/>
                </a:lnTo>
                <a:close/>
              </a:path>
              <a:path w="4292600" h="476250">
                <a:moveTo>
                  <a:pt x="177800" y="476250"/>
                </a:moveTo>
                <a:lnTo>
                  <a:pt x="177800" y="457200"/>
                </a:lnTo>
                <a:lnTo>
                  <a:pt x="120650" y="457200"/>
                </a:lnTo>
                <a:lnTo>
                  <a:pt x="120650" y="476250"/>
                </a:lnTo>
                <a:lnTo>
                  <a:pt x="177800" y="476250"/>
                </a:lnTo>
                <a:close/>
              </a:path>
              <a:path w="4292600" h="476250">
                <a:moveTo>
                  <a:pt x="76200" y="476250"/>
                </a:moveTo>
                <a:lnTo>
                  <a:pt x="76200" y="457200"/>
                </a:lnTo>
                <a:lnTo>
                  <a:pt x="25400" y="457200"/>
                </a:lnTo>
                <a:lnTo>
                  <a:pt x="25400" y="476250"/>
                </a:lnTo>
                <a:lnTo>
                  <a:pt x="76200" y="4762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70009" y="6388100"/>
            <a:ext cx="622300" cy="82550"/>
          </a:xfrm>
          <a:custGeom>
            <a:avLst/>
            <a:gdLst/>
            <a:ahLst/>
            <a:cxnLst/>
            <a:rect l="l" t="t" r="r" b="b"/>
            <a:pathLst>
              <a:path w="622300" h="82550">
                <a:moveTo>
                  <a:pt x="622300" y="82550"/>
                </a:moveTo>
                <a:lnTo>
                  <a:pt x="622300" y="0"/>
                </a:lnTo>
                <a:lnTo>
                  <a:pt x="0" y="0"/>
                </a:lnTo>
                <a:lnTo>
                  <a:pt x="0" y="82550"/>
                </a:lnTo>
                <a:lnTo>
                  <a:pt x="622300" y="825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70009" y="6508750"/>
            <a:ext cx="622300" cy="76200"/>
          </a:xfrm>
          <a:custGeom>
            <a:avLst/>
            <a:gdLst/>
            <a:ahLst/>
            <a:cxnLst/>
            <a:rect l="l" t="t" r="r" b="b"/>
            <a:pathLst>
              <a:path w="622300" h="76200">
                <a:moveTo>
                  <a:pt x="622300" y="76200"/>
                </a:moveTo>
                <a:lnTo>
                  <a:pt x="622300" y="0"/>
                </a:lnTo>
                <a:lnTo>
                  <a:pt x="0" y="0"/>
                </a:lnTo>
                <a:lnTo>
                  <a:pt x="0" y="76200"/>
                </a:lnTo>
                <a:lnTo>
                  <a:pt x="622300" y="762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70009" y="6388100"/>
            <a:ext cx="622299" cy="76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70009" y="6508750"/>
            <a:ext cx="622299" cy="76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70009" y="6388100"/>
            <a:ext cx="622300" cy="203200"/>
          </a:xfrm>
          <a:custGeom>
            <a:avLst/>
            <a:gdLst/>
            <a:ahLst/>
            <a:cxnLst/>
            <a:rect l="l" t="t" r="r" b="b"/>
            <a:pathLst>
              <a:path w="622300" h="203200">
                <a:moveTo>
                  <a:pt x="6350" y="0"/>
                </a:moveTo>
                <a:lnTo>
                  <a:pt x="0" y="0"/>
                </a:lnTo>
                <a:lnTo>
                  <a:pt x="0" y="6350"/>
                </a:lnTo>
                <a:lnTo>
                  <a:pt x="6350" y="0"/>
                </a:lnTo>
                <a:close/>
              </a:path>
              <a:path w="622300" h="203200">
                <a:moveTo>
                  <a:pt x="622300" y="6350"/>
                </a:moveTo>
                <a:lnTo>
                  <a:pt x="615950" y="0"/>
                </a:lnTo>
                <a:lnTo>
                  <a:pt x="6350" y="0"/>
                </a:lnTo>
                <a:lnTo>
                  <a:pt x="0" y="6350"/>
                </a:lnTo>
                <a:lnTo>
                  <a:pt x="622300" y="6350"/>
                </a:lnTo>
                <a:close/>
              </a:path>
              <a:path w="622300" h="203200">
                <a:moveTo>
                  <a:pt x="6350" y="76200"/>
                </a:moveTo>
                <a:lnTo>
                  <a:pt x="6350" y="6350"/>
                </a:lnTo>
                <a:lnTo>
                  <a:pt x="0" y="6350"/>
                </a:lnTo>
                <a:lnTo>
                  <a:pt x="0" y="76200"/>
                </a:lnTo>
                <a:lnTo>
                  <a:pt x="6350" y="76200"/>
                </a:lnTo>
                <a:close/>
              </a:path>
              <a:path w="622300" h="203200">
                <a:moveTo>
                  <a:pt x="622300" y="82550"/>
                </a:moveTo>
                <a:lnTo>
                  <a:pt x="622300" y="76200"/>
                </a:lnTo>
                <a:lnTo>
                  <a:pt x="0" y="76200"/>
                </a:lnTo>
                <a:lnTo>
                  <a:pt x="0" y="82550"/>
                </a:lnTo>
                <a:lnTo>
                  <a:pt x="622300" y="82550"/>
                </a:lnTo>
                <a:close/>
              </a:path>
              <a:path w="622300" h="203200">
                <a:moveTo>
                  <a:pt x="622300" y="6350"/>
                </a:moveTo>
                <a:lnTo>
                  <a:pt x="622300" y="0"/>
                </a:lnTo>
                <a:lnTo>
                  <a:pt x="615950" y="0"/>
                </a:lnTo>
                <a:lnTo>
                  <a:pt x="622300" y="6350"/>
                </a:lnTo>
                <a:close/>
              </a:path>
              <a:path w="622300" h="203200">
                <a:moveTo>
                  <a:pt x="622300" y="76200"/>
                </a:moveTo>
                <a:lnTo>
                  <a:pt x="622300" y="6350"/>
                </a:lnTo>
                <a:lnTo>
                  <a:pt x="615950" y="6350"/>
                </a:lnTo>
                <a:lnTo>
                  <a:pt x="615950" y="76200"/>
                </a:lnTo>
                <a:lnTo>
                  <a:pt x="622300" y="76200"/>
                </a:lnTo>
                <a:close/>
              </a:path>
              <a:path w="622300" h="203200">
                <a:moveTo>
                  <a:pt x="622300" y="120650"/>
                </a:moveTo>
                <a:lnTo>
                  <a:pt x="622300" y="114300"/>
                </a:lnTo>
                <a:lnTo>
                  <a:pt x="0" y="114300"/>
                </a:lnTo>
                <a:lnTo>
                  <a:pt x="0" y="120650"/>
                </a:lnTo>
                <a:lnTo>
                  <a:pt x="622300" y="120650"/>
                </a:lnTo>
                <a:close/>
              </a:path>
              <a:path w="622300" h="203200">
                <a:moveTo>
                  <a:pt x="6350" y="196850"/>
                </a:moveTo>
                <a:lnTo>
                  <a:pt x="6350" y="120650"/>
                </a:lnTo>
                <a:lnTo>
                  <a:pt x="0" y="120650"/>
                </a:lnTo>
                <a:lnTo>
                  <a:pt x="0" y="196850"/>
                </a:lnTo>
                <a:lnTo>
                  <a:pt x="6350" y="196850"/>
                </a:lnTo>
                <a:close/>
              </a:path>
              <a:path w="622300" h="203200">
                <a:moveTo>
                  <a:pt x="622300" y="203200"/>
                </a:moveTo>
                <a:lnTo>
                  <a:pt x="622300" y="196850"/>
                </a:lnTo>
                <a:lnTo>
                  <a:pt x="0" y="196850"/>
                </a:lnTo>
                <a:lnTo>
                  <a:pt x="0" y="203200"/>
                </a:lnTo>
                <a:lnTo>
                  <a:pt x="622300" y="203200"/>
                </a:lnTo>
                <a:close/>
              </a:path>
              <a:path w="622300" h="203200">
                <a:moveTo>
                  <a:pt x="622300" y="196850"/>
                </a:moveTo>
                <a:lnTo>
                  <a:pt x="622300" y="120650"/>
                </a:lnTo>
                <a:lnTo>
                  <a:pt x="615950" y="120650"/>
                </a:lnTo>
                <a:lnTo>
                  <a:pt x="615950" y="196850"/>
                </a:lnTo>
                <a:lnTo>
                  <a:pt x="622300" y="1968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89009" y="2838450"/>
            <a:ext cx="138430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11059" y="2254250"/>
            <a:ext cx="4140200" cy="768350"/>
          </a:xfrm>
          <a:custGeom>
            <a:avLst/>
            <a:gdLst/>
            <a:ahLst/>
            <a:cxnLst/>
            <a:rect l="l" t="t" r="r" b="b"/>
            <a:pathLst>
              <a:path w="4140200" h="768350">
                <a:moveTo>
                  <a:pt x="4140200" y="12699"/>
                </a:moveTo>
                <a:lnTo>
                  <a:pt x="4140200" y="0"/>
                </a:lnTo>
                <a:lnTo>
                  <a:pt x="0" y="0"/>
                </a:lnTo>
                <a:lnTo>
                  <a:pt x="42591" y="12700"/>
                </a:lnTo>
                <a:lnTo>
                  <a:pt x="4140200" y="12699"/>
                </a:lnTo>
                <a:close/>
              </a:path>
              <a:path w="4140200" h="768350">
                <a:moveTo>
                  <a:pt x="1703658" y="507999"/>
                </a:moveTo>
                <a:lnTo>
                  <a:pt x="42591" y="12700"/>
                </a:lnTo>
                <a:lnTo>
                  <a:pt x="12699" y="12699"/>
                </a:lnTo>
                <a:lnTo>
                  <a:pt x="12699" y="508000"/>
                </a:lnTo>
                <a:lnTo>
                  <a:pt x="1703658" y="507999"/>
                </a:lnTo>
                <a:close/>
              </a:path>
              <a:path w="4140200" h="768350">
                <a:moveTo>
                  <a:pt x="1746249" y="520699"/>
                </a:moveTo>
                <a:lnTo>
                  <a:pt x="1746249" y="507999"/>
                </a:lnTo>
                <a:lnTo>
                  <a:pt x="1703658" y="507999"/>
                </a:lnTo>
                <a:lnTo>
                  <a:pt x="1746249" y="520699"/>
                </a:lnTo>
                <a:close/>
              </a:path>
              <a:path w="4140200" h="768350">
                <a:moveTo>
                  <a:pt x="2762250" y="598140"/>
                </a:moveTo>
                <a:lnTo>
                  <a:pt x="2762250" y="596899"/>
                </a:lnTo>
                <a:lnTo>
                  <a:pt x="2698749" y="596899"/>
                </a:lnTo>
                <a:lnTo>
                  <a:pt x="2114549" y="755649"/>
                </a:lnTo>
                <a:lnTo>
                  <a:pt x="2095499" y="761999"/>
                </a:lnTo>
                <a:lnTo>
                  <a:pt x="2095499" y="768349"/>
                </a:lnTo>
                <a:lnTo>
                  <a:pt x="2139768" y="768349"/>
                </a:lnTo>
                <a:lnTo>
                  <a:pt x="2762250" y="598140"/>
                </a:lnTo>
                <a:close/>
              </a:path>
              <a:path w="4140200" h="768350">
                <a:moveTo>
                  <a:pt x="2406650" y="507999"/>
                </a:moveTo>
                <a:lnTo>
                  <a:pt x="2393949" y="507999"/>
                </a:lnTo>
                <a:lnTo>
                  <a:pt x="2393949" y="584199"/>
                </a:lnTo>
                <a:lnTo>
                  <a:pt x="2393950" y="520699"/>
                </a:lnTo>
                <a:lnTo>
                  <a:pt x="2406650" y="507999"/>
                </a:lnTo>
                <a:close/>
              </a:path>
              <a:path w="4140200" h="768350">
                <a:moveTo>
                  <a:pt x="4140200" y="520699"/>
                </a:moveTo>
                <a:lnTo>
                  <a:pt x="4140200" y="12700"/>
                </a:lnTo>
                <a:lnTo>
                  <a:pt x="4127499" y="12700"/>
                </a:lnTo>
                <a:lnTo>
                  <a:pt x="4127499" y="507999"/>
                </a:lnTo>
                <a:lnTo>
                  <a:pt x="2406650" y="507999"/>
                </a:lnTo>
                <a:lnTo>
                  <a:pt x="2393950" y="520699"/>
                </a:lnTo>
                <a:lnTo>
                  <a:pt x="4140200" y="520699"/>
                </a:lnTo>
                <a:close/>
              </a:path>
              <a:path w="4140200" h="768350">
                <a:moveTo>
                  <a:pt x="2406650" y="565149"/>
                </a:moveTo>
                <a:lnTo>
                  <a:pt x="2406650" y="520699"/>
                </a:lnTo>
                <a:lnTo>
                  <a:pt x="2393950" y="520699"/>
                </a:lnTo>
                <a:lnTo>
                  <a:pt x="2393950" y="565149"/>
                </a:lnTo>
                <a:lnTo>
                  <a:pt x="2406650" y="565149"/>
                </a:lnTo>
                <a:close/>
              </a:path>
              <a:path w="4140200" h="768350">
                <a:moveTo>
                  <a:pt x="2762250" y="565149"/>
                </a:moveTo>
                <a:lnTo>
                  <a:pt x="2393950" y="565149"/>
                </a:lnTo>
                <a:lnTo>
                  <a:pt x="2406650" y="584199"/>
                </a:lnTo>
                <a:lnTo>
                  <a:pt x="2692400" y="584199"/>
                </a:lnTo>
                <a:lnTo>
                  <a:pt x="2762250" y="565149"/>
                </a:lnTo>
                <a:close/>
              </a:path>
              <a:path w="4140200" h="768350">
                <a:moveTo>
                  <a:pt x="2406650" y="584199"/>
                </a:moveTo>
                <a:lnTo>
                  <a:pt x="2393950" y="565149"/>
                </a:lnTo>
                <a:lnTo>
                  <a:pt x="2393950" y="584199"/>
                </a:lnTo>
                <a:lnTo>
                  <a:pt x="2406650" y="584199"/>
                </a:lnTo>
                <a:close/>
              </a:path>
              <a:path w="4140200" h="768350">
                <a:moveTo>
                  <a:pt x="2882900" y="565149"/>
                </a:moveTo>
                <a:lnTo>
                  <a:pt x="2762250" y="565149"/>
                </a:lnTo>
                <a:lnTo>
                  <a:pt x="2692400" y="584199"/>
                </a:lnTo>
                <a:lnTo>
                  <a:pt x="2749549" y="584199"/>
                </a:lnTo>
                <a:lnTo>
                  <a:pt x="2749549" y="596899"/>
                </a:lnTo>
                <a:lnTo>
                  <a:pt x="2762250" y="596899"/>
                </a:lnTo>
                <a:lnTo>
                  <a:pt x="2762250" y="598140"/>
                </a:lnTo>
                <a:lnTo>
                  <a:pt x="2882900" y="565149"/>
                </a:lnTo>
                <a:close/>
              </a:path>
              <a:path w="4140200" h="768350">
                <a:moveTo>
                  <a:pt x="2749549" y="584199"/>
                </a:moveTo>
                <a:lnTo>
                  <a:pt x="2692400" y="584199"/>
                </a:lnTo>
                <a:lnTo>
                  <a:pt x="2698749" y="596899"/>
                </a:lnTo>
                <a:lnTo>
                  <a:pt x="2749549" y="584199"/>
                </a:lnTo>
                <a:close/>
              </a:path>
              <a:path w="4140200" h="768350">
                <a:moveTo>
                  <a:pt x="2749549" y="596899"/>
                </a:moveTo>
                <a:lnTo>
                  <a:pt x="2749549" y="584199"/>
                </a:lnTo>
                <a:lnTo>
                  <a:pt x="2698749" y="596899"/>
                </a:lnTo>
                <a:lnTo>
                  <a:pt x="2749549" y="59689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89009" y="2838450"/>
            <a:ext cx="1384300" cy="1841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57309" y="2762250"/>
            <a:ext cx="647700" cy="76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3759" y="2266950"/>
            <a:ext cx="4114800" cy="495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1059" y="2254250"/>
            <a:ext cx="4140200" cy="787400"/>
          </a:xfrm>
          <a:custGeom>
            <a:avLst/>
            <a:gdLst/>
            <a:ahLst/>
            <a:cxnLst/>
            <a:rect l="l" t="t" r="r" b="b"/>
            <a:pathLst>
              <a:path w="4140200" h="787400">
                <a:moveTo>
                  <a:pt x="4140200" y="520699"/>
                </a:moveTo>
                <a:lnTo>
                  <a:pt x="4140200" y="0"/>
                </a:lnTo>
                <a:lnTo>
                  <a:pt x="0" y="0"/>
                </a:lnTo>
                <a:lnTo>
                  <a:pt x="0" y="520700"/>
                </a:lnTo>
                <a:lnTo>
                  <a:pt x="12700" y="52070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4108450" y="31749"/>
                </a:lnTo>
                <a:lnTo>
                  <a:pt x="4108450" y="12699"/>
                </a:lnTo>
                <a:lnTo>
                  <a:pt x="4127500" y="31749"/>
                </a:lnTo>
                <a:lnTo>
                  <a:pt x="4127500" y="520699"/>
                </a:lnTo>
                <a:lnTo>
                  <a:pt x="4140200" y="520699"/>
                </a:lnTo>
                <a:close/>
              </a:path>
              <a:path w="4140200" h="78740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4140200" h="787400">
                <a:moveTo>
                  <a:pt x="31750" y="4889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488950"/>
                </a:lnTo>
                <a:lnTo>
                  <a:pt x="31750" y="488950"/>
                </a:lnTo>
                <a:close/>
              </a:path>
              <a:path w="4140200" h="787400">
                <a:moveTo>
                  <a:pt x="1758950" y="596899"/>
                </a:moveTo>
                <a:lnTo>
                  <a:pt x="1758950" y="488949"/>
                </a:lnTo>
                <a:lnTo>
                  <a:pt x="12700" y="488950"/>
                </a:lnTo>
                <a:lnTo>
                  <a:pt x="31750" y="508000"/>
                </a:lnTo>
                <a:lnTo>
                  <a:pt x="31750" y="520700"/>
                </a:lnTo>
                <a:lnTo>
                  <a:pt x="1727200" y="520699"/>
                </a:lnTo>
                <a:lnTo>
                  <a:pt x="1727200" y="507999"/>
                </a:lnTo>
                <a:lnTo>
                  <a:pt x="1746250" y="520699"/>
                </a:lnTo>
                <a:lnTo>
                  <a:pt x="1746250" y="596899"/>
                </a:lnTo>
                <a:lnTo>
                  <a:pt x="1758950" y="596899"/>
                </a:lnTo>
                <a:close/>
              </a:path>
              <a:path w="4140200" h="787400">
                <a:moveTo>
                  <a:pt x="31750" y="520700"/>
                </a:moveTo>
                <a:lnTo>
                  <a:pt x="31750" y="508000"/>
                </a:lnTo>
                <a:lnTo>
                  <a:pt x="12700" y="488950"/>
                </a:lnTo>
                <a:lnTo>
                  <a:pt x="12700" y="520700"/>
                </a:lnTo>
                <a:lnTo>
                  <a:pt x="31750" y="520700"/>
                </a:lnTo>
                <a:close/>
              </a:path>
              <a:path w="4140200" h="787400">
                <a:moveTo>
                  <a:pt x="2070100" y="753918"/>
                </a:moveTo>
                <a:lnTo>
                  <a:pt x="1494366" y="596899"/>
                </a:lnTo>
                <a:lnTo>
                  <a:pt x="1377950" y="596899"/>
                </a:lnTo>
                <a:lnTo>
                  <a:pt x="1377950" y="565149"/>
                </a:lnTo>
                <a:lnTo>
                  <a:pt x="1257300" y="565149"/>
                </a:lnTo>
                <a:lnTo>
                  <a:pt x="1377950" y="598140"/>
                </a:lnTo>
                <a:lnTo>
                  <a:pt x="1377950" y="596899"/>
                </a:lnTo>
                <a:lnTo>
                  <a:pt x="1494366" y="596899"/>
                </a:lnTo>
                <a:lnTo>
                  <a:pt x="1494366" y="629972"/>
                </a:lnTo>
                <a:lnTo>
                  <a:pt x="2063750" y="785663"/>
                </a:lnTo>
                <a:lnTo>
                  <a:pt x="2063750" y="755649"/>
                </a:lnTo>
                <a:lnTo>
                  <a:pt x="2070100" y="753918"/>
                </a:lnTo>
                <a:close/>
              </a:path>
              <a:path w="4140200" h="787400">
                <a:moveTo>
                  <a:pt x="1746250" y="565149"/>
                </a:moveTo>
                <a:lnTo>
                  <a:pt x="1377950" y="565149"/>
                </a:lnTo>
                <a:lnTo>
                  <a:pt x="1494366" y="596899"/>
                </a:lnTo>
                <a:lnTo>
                  <a:pt x="1727200" y="596899"/>
                </a:lnTo>
                <a:lnTo>
                  <a:pt x="1727200" y="584199"/>
                </a:lnTo>
                <a:lnTo>
                  <a:pt x="1746250" y="565149"/>
                </a:lnTo>
                <a:close/>
              </a:path>
              <a:path w="4140200" h="787400">
                <a:moveTo>
                  <a:pt x="1746250" y="520699"/>
                </a:moveTo>
                <a:lnTo>
                  <a:pt x="1727200" y="507999"/>
                </a:lnTo>
                <a:lnTo>
                  <a:pt x="1727200" y="520699"/>
                </a:lnTo>
                <a:lnTo>
                  <a:pt x="1746250" y="520699"/>
                </a:lnTo>
                <a:close/>
              </a:path>
              <a:path w="4140200" h="787400">
                <a:moveTo>
                  <a:pt x="1746250" y="565149"/>
                </a:moveTo>
                <a:lnTo>
                  <a:pt x="1746250" y="520699"/>
                </a:lnTo>
                <a:lnTo>
                  <a:pt x="1727200" y="520699"/>
                </a:lnTo>
                <a:lnTo>
                  <a:pt x="1727200" y="565149"/>
                </a:lnTo>
                <a:lnTo>
                  <a:pt x="1746250" y="565149"/>
                </a:lnTo>
                <a:close/>
              </a:path>
              <a:path w="4140200" h="787400">
                <a:moveTo>
                  <a:pt x="1746250" y="596899"/>
                </a:moveTo>
                <a:lnTo>
                  <a:pt x="1746250" y="565149"/>
                </a:lnTo>
                <a:lnTo>
                  <a:pt x="1727200" y="584199"/>
                </a:lnTo>
                <a:lnTo>
                  <a:pt x="1727200" y="596899"/>
                </a:lnTo>
                <a:lnTo>
                  <a:pt x="1746250" y="596899"/>
                </a:lnTo>
                <a:close/>
              </a:path>
              <a:path w="4140200" h="787400">
                <a:moveTo>
                  <a:pt x="2076450" y="755649"/>
                </a:moveTo>
                <a:lnTo>
                  <a:pt x="2070100" y="753918"/>
                </a:lnTo>
                <a:lnTo>
                  <a:pt x="2063750" y="755649"/>
                </a:lnTo>
                <a:lnTo>
                  <a:pt x="2076450" y="755649"/>
                </a:lnTo>
                <a:close/>
              </a:path>
              <a:path w="4140200" h="787400">
                <a:moveTo>
                  <a:pt x="2076450" y="785663"/>
                </a:moveTo>
                <a:lnTo>
                  <a:pt x="2076450" y="755649"/>
                </a:lnTo>
                <a:lnTo>
                  <a:pt x="2063750" y="755649"/>
                </a:lnTo>
                <a:lnTo>
                  <a:pt x="2063750" y="785663"/>
                </a:lnTo>
                <a:lnTo>
                  <a:pt x="2070100" y="787399"/>
                </a:lnTo>
                <a:lnTo>
                  <a:pt x="2076450" y="785663"/>
                </a:lnTo>
                <a:close/>
              </a:path>
              <a:path w="4140200" h="787400">
                <a:moveTo>
                  <a:pt x="2762250" y="598140"/>
                </a:moveTo>
                <a:lnTo>
                  <a:pt x="2762250" y="596899"/>
                </a:lnTo>
                <a:lnTo>
                  <a:pt x="2645833" y="596899"/>
                </a:lnTo>
                <a:lnTo>
                  <a:pt x="2070100" y="753918"/>
                </a:lnTo>
                <a:lnTo>
                  <a:pt x="2076450" y="755649"/>
                </a:lnTo>
                <a:lnTo>
                  <a:pt x="2076450" y="785663"/>
                </a:lnTo>
                <a:lnTo>
                  <a:pt x="2762250" y="598140"/>
                </a:lnTo>
                <a:close/>
              </a:path>
              <a:path w="4140200" h="787400">
                <a:moveTo>
                  <a:pt x="4127500" y="488949"/>
                </a:moveTo>
                <a:lnTo>
                  <a:pt x="2381250" y="488949"/>
                </a:lnTo>
                <a:lnTo>
                  <a:pt x="2381250" y="596899"/>
                </a:lnTo>
                <a:lnTo>
                  <a:pt x="2393950" y="596899"/>
                </a:lnTo>
                <a:lnTo>
                  <a:pt x="2393950" y="520699"/>
                </a:lnTo>
                <a:lnTo>
                  <a:pt x="2406650" y="507999"/>
                </a:lnTo>
                <a:lnTo>
                  <a:pt x="2406650" y="520699"/>
                </a:lnTo>
                <a:lnTo>
                  <a:pt x="4108450" y="520699"/>
                </a:lnTo>
                <a:lnTo>
                  <a:pt x="4108450" y="507999"/>
                </a:lnTo>
                <a:lnTo>
                  <a:pt x="4127500" y="488949"/>
                </a:lnTo>
                <a:close/>
              </a:path>
              <a:path w="4140200" h="787400">
                <a:moveTo>
                  <a:pt x="2406650" y="520699"/>
                </a:moveTo>
                <a:lnTo>
                  <a:pt x="2406650" y="507999"/>
                </a:lnTo>
                <a:lnTo>
                  <a:pt x="2393950" y="520699"/>
                </a:lnTo>
                <a:lnTo>
                  <a:pt x="2406650" y="520699"/>
                </a:lnTo>
                <a:close/>
              </a:path>
              <a:path w="4140200" h="787400">
                <a:moveTo>
                  <a:pt x="2406650" y="565149"/>
                </a:moveTo>
                <a:lnTo>
                  <a:pt x="2406650" y="520699"/>
                </a:lnTo>
                <a:lnTo>
                  <a:pt x="2393950" y="520699"/>
                </a:lnTo>
                <a:lnTo>
                  <a:pt x="2393950" y="565149"/>
                </a:lnTo>
                <a:lnTo>
                  <a:pt x="2406650" y="565149"/>
                </a:lnTo>
                <a:close/>
              </a:path>
              <a:path w="4140200" h="787400">
                <a:moveTo>
                  <a:pt x="2762250" y="565149"/>
                </a:moveTo>
                <a:lnTo>
                  <a:pt x="2393950" y="565149"/>
                </a:lnTo>
                <a:lnTo>
                  <a:pt x="2406650" y="584199"/>
                </a:lnTo>
                <a:lnTo>
                  <a:pt x="2406650" y="596899"/>
                </a:lnTo>
                <a:lnTo>
                  <a:pt x="2645833" y="596899"/>
                </a:lnTo>
                <a:lnTo>
                  <a:pt x="2762250" y="565149"/>
                </a:lnTo>
                <a:close/>
              </a:path>
              <a:path w="4140200" h="787400">
                <a:moveTo>
                  <a:pt x="2406650" y="596899"/>
                </a:moveTo>
                <a:lnTo>
                  <a:pt x="2406650" y="584199"/>
                </a:lnTo>
                <a:lnTo>
                  <a:pt x="2393950" y="565149"/>
                </a:lnTo>
                <a:lnTo>
                  <a:pt x="2393950" y="596899"/>
                </a:lnTo>
                <a:lnTo>
                  <a:pt x="2406650" y="596899"/>
                </a:lnTo>
                <a:close/>
              </a:path>
              <a:path w="4140200" h="787400">
                <a:moveTo>
                  <a:pt x="2882900" y="565149"/>
                </a:moveTo>
                <a:lnTo>
                  <a:pt x="2762250" y="565149"/>
                </a:lnTo>
                <a:lnTo>
                  <a:pt x="2645833" y="596899"/>
                </a:lnTo>
                <a:lnTo>
                  <a:pt x="2762250" y="596899"/>
                </a:lnTo>
                <a:lnTo>
                  <a:pt x="2762250" y="598140"/>
                </a:lnTo>
                <a:lnTo>
                  <a:pt x="2882900" y="565149"/>
                </a:lnTo>
                <a:close/>
              </a:path>
              <a:path w="4140200" h="787400">
                <a:moveTo>
                  <a:pt x="4127500" y="31749"/>
                </a:moveTo>
                <a:lnTo>
                  <a:pt x="4108450" y="12699"/>
                </a:lnTo>
                <a:lnTo>
                  <a:pt x="4108450" y="31749"/>
                </a:lnTo>
                <a:lnTo>
                  <a:pt x="4127500" y="31749"/>
                </a:lnTo>
                <a:close/>
              </a:path>
              <a:path w="4140200" h="787400">
                <a:moveTo>
                  <a:pt x="4127500" y="488949"/>
                </a:moveTo>
                <a:lnTo>
                  <a:pt x="4127500" y="31749"/>
                </a:lnTo>
                <a:lnTo>
                  <a:pt x="4108450" y="31749"/>
                </a:lnTo>
                <a:lnTo>
                  <a:pt x="4108450" y="488949"/>
                </a:lnTo>
                <a:lnTo>
                  <a:pt x="4127500" y="488949"/>
                </a:lnTo>
                <a:close/>
              </a:path>
              <a:path w="4140200" h="787400">
                <a:moveTo>
                  <a:pt x="4127500" y="520699"/>
                </a:moveTo>
                <a:lnTo>
                  <a:pt x="4127500" y="488949"/>
                </a:lnTo>
                <a:lnTo>
                  <a:pt x="4108450" y="507999"/>
                </a:lnTo>
                <a:lnTo>
                  <a:pt x="4108450" y="520699"/>
                </a:lnTo>
                <a:lnTo>
                  <a:pt x="4127500" y="52069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41209" y="5124450"/>
            <a:ext cx="4279900" cy="10668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4859" y="5118100"/>
            <a:ext cx="4292600" cy="1079500"/>
          </a:xfrm>
          <a:custGeom>
            <a:avLst/>
            <a:gdLst/>
            <a:ahLst/>
            <a:cxnLst/>
            <a:rect l="l" t="t" r="r" b="b"/>
            <a:pathLst>
              <a:path w="4292600" h="1079500">
                <a:moveTo>
                  <a:pt x="12700" y="1066800"/>
                </a:moveTo>
                <a:lnTo>
                  <a:pt x="12700" y="1022350"/>
                </a:lnTo>
                <a:lnTo>
                  <a:pt x="0" y="1022350"/>
                </a:lnTo>
                <a:lnTo>
                  <a:pt x="0" y="1073150"/>
                </a:lnTo>
                <a:lnTo>
                  <a:pt x="6350" y="1073150"/>
                </a:lnTo>
                <a:lnTo>
                  <a:pt x="6350" y="1066800"/>
                </a:lnTo>
                <a:lnTo>
                  <a:pt x="12700" y="1066800"/>
                </a:lnTo>
                <a:close/>
              </a:path>
              <a:path w="4292600" h="1079500">
                <a:moveTo>
                  <a:pt x="31750" y="1079500"/>
                </a:moveTo>
                <a:lnTo>
                  <a:pt x="31750" y="1066800"/>
                </a:lnTo>
                <a:lnTo>
                  <a:pt x="6350" y="1066800"/>
                </a:lnTo>
                <a:lnTo>
                  <a:pt x="6350" y="1073150"/>
                </a:lnTo>
                <a:lnTo>
                  <a:pt x="12700" y="1073150"/>
                </a:lnTo>
                <a:lnTo>
                  <a:pt x="12700" y="1079500"/>
                </a:lnTo>
                <a:lnTo>
                  <a:pt x="31750" y="1079500"/>
                </a:lnTo>
                <a:close/>
              </a:path>
              <a:path w="4292600" h="1079500">
                <a:moveTo>
                  <a:pt x="12700" y="1079500"/>
                </a:moveTo>
                <a:lnTo>
                  <a:pt x="12700" y="1073150"/>
                </a:lnTo>
                <a:lnTo>
                  <a:pt x="6350" y="1073150"/>
                </a:lnTo>
                <a:lnTo>
                  <a:pt x="6350" y="1079500"/>
                </a:lnTo>
                <a:lnTo>
                  <a:pt x="12700" y="1079500"/>
                </a:lnTo>
                <a:close/>
              </a:path>
              <a:path w="4292600" h="1079500">
                <a:moveTo>
                  <a:pt x="12700" y="977900"/>
                </a:moveTo>
                <a:lnTo>
                  <a:pt x="12700" y="920750"/>
                </a:lnTo>
                <a:lnTo>
                  <a:pt x="0" y="920750"/>
                </a:lnTo>
                <a:lnTo>
                  <a:pt x="0" y="977900"/>
                </a:lnTo>
                <a:lnTo>
                  <a:pt x="12700" y="977900"/>
                </a:lnTo>
                <a:close/>
              </a:path>
              <a:path w="4292600" h="1079500">
                <a:moveTo>
                  <a:pt x="12700" y="876300"/>
                </a:moveTo>
                <a:lnTo>
                  <a:pt x="12700" y="825500"/>
                </a:lnTo>
                <a:lnTo>
                  <a:pt x="0" y="825500"/>
                </a:lnTo>
                <a:lnTo>
                  <a:pt x="0" y="876300"/>
                </a:lnTo>
                <a:lnTo>
                  <a:pt x="12700" y="876300"/>
                </a:lnTo>
                <a:close/>
              </a:path>
              <a:path w="4292600" h="1079500">
                <a:moveTo>
                  <a:pt x="12700" y="781050"/>
                </a:moveTo>
                <a:lnTo>
                  <a:pt x="12700" y="723900"/>
                </a:lnTo>
                <a:lnTo>
                  <a:pt x="0" y="723900"/>
                </a:lnTo>
                <a:lnTo>
                  <a:pt x="0" y="781050"/>
                </a:lnTo>
                <a:lnTo>
                  <a:pt x="12700" y="781050"/>
                </a:lnTo>
                <a:close/>
              </a:path>
              <a:path w="4292600" h="1079500">
                <a:moveTo>
                  <a:pt x="12700" y="685800"/>
                </a:moveTo>
                <a:lnTo>
                  <a:pt x="12700" y="628650"/>
                </a:lnTo>
                <a:lnTo>
                  <a:pt x="0" y="628650"/>
                </a:lnTo>
                <a:lnTo>
                  <a:pt x="0" y="685800"/>
                </a:lnTo>
                <a:lnTo>
                  <a:pt x="12700" y="685800"/>
                </a:lnTo>
                <a:close/>
              </a:path>
              <a:path w="4292600" h="1079500">
                <a:moveTo>
                  <a:pt x="12700" y="584200"/>
                </a:moveTo>
                <a:lnTo>
                  <a:pt x="12700" y="527050"/>
                </a:lnTo>
                <a:lnTo>
                  <a:pt x="0" y="527050"/>
                </a:lnTo>
                <a:lnTo>
                  <a:pt x="0" y="584200"/>
                </a:lnTo>
                <a:lnTo>
                  <a:pt x="12700" y="584200"/>
                </a:lnTo>
                <a:close/>
              </a:path>
              <a:path w="4292600" h="1079500">
                <a:moveTo>
                  <a:pt x="12700" y="488950"/>
                </a:moveTo>
                <a:lnTo>
                  <a:pt x="12700" y="431800"/>
                </a:lnTo>
                <a:lnTo>
                  <a:pt x="0" y="431800"/>
                </a:lnTo>
                <a:lnTo>
                  <a:pt x="0" y="488950"/>
                </a:lnTo>
                <a:lnTo>
                  <a:pt x="12700" y="488950"/>
                </a:lnTo>
                <a:close/>
              </a:path>
              <a:path w="4292600" h="1079500">
                <a:moveTo>
                  <a:pt x="12700" y="387350"/>
                </a:moveTo>
                <a:lnTo>
                  <a:pt x="12700" y="336550"/>
                </a:lnTo>
                <a:lnTo>
                  <a:pt x="0" y="336550"/>
                </a:lnTo>
                <a:lnTo>
                  <a:pt x="0" y="387350"/>
                </a:lnTo>
                <a:lnTo>
                  <a:pt x="12700" y="387350"/>
                </a:lnTo>
                <a:close/>
              </a:path>
              <a:path w="4292600" h="1079500">
                <a:moveTo>
                  <a:pt x="12700" y="292100"/>
                </a:moveTo>
                <a:lnTo>
                  <a:pt x="12700" y="234950"/>
                </a:lnTo>
                <a:lnTo>
                  <a:pt x="0" y="234950"/>
                </a:lnTo>
                <a:lnTo>
                  <a:pt x="0" y="292100"/>
                </a:lnTo>
                <a:lnTo>
                  <a:pt x="12700" y="292100"/>
                </a:lnTo>
                <a:close/>
              </a:path>
              <a:path w="4292600" h="1079500">
                <a:moveTo>
                  <a:pt x="12700" y="190500"/>
                </a:moveTo>
                <a:lnTo>
                  <a:pt x="12700" y="139700"/>
                </a:lnTo>
                <a:lnTo>
                  <a:pt x="0" y="139700"/>
                </a:lnTo>
                <a:lnTo>
                  <a:pt x="0" y="190500"/>
                </a:lnTo>
                <a:lnTo>
                  <a:pt x="12700" y="190500"/>
                </a:lnTo>
                <a:close/>
              </a:path>
              <a:path w="4292600" h="1079500">
                <a:moveTo>
                  <a:pt x="12700" y="95250"/>
                </a:moveTo>
                <a:lnTo>
                  <a:pt x="12700" y="38100"/>
                </a:lnTo>
                <a:lnTo>
                  <a:pt x="0" y="38100"/>
                </a:lnTo>
                <a:lnTo>
                  <a:pt x="0" y="95250"/>
                </a:lnTo>
                <a:lnTo>
                  <a:pt x="12700" y="95250"/>
                </a:lnTo>
                <a:close/>
              </a:path>
              <a:path w="4292600" h="1079500">
                <a:moveTo>
                  <a:pt x="69850" y="12700"/>
                </a:moveTo>
                <a:lnTo>
                  <a:pt x="69850" y="0"/>
                </a:lnTo>
                <a:lnTo>
                  <a:pt x="12700" y="0"/>
                </a:lnTo>
                <a:lnTo>
                  <a:pt x="12700" y="12700"/>
                </a:lnTo>
                <a:lnTo>
                  <a:pt x="69850" y="12700"/>
                </a:lnTo>
                <a:close/>
              </a:path>
              <a:path w="4292600" h="1079500">
                <a:moveTo>
                  <a:pt x="165100" y="12700"/>
                </a:moveTo>
                <a:lnTo>
                  <a:pt x="165100" y="0"/>
                </a:lnTo>
                <a:lnTo>
                  <a:pt x="114300" y="0"/>
                </a:lnTo>
                <a:lnTo>
                  <a:pt x="114300" y="12700"/>
                </a:lnTo>
                <a:lnTo>
                  <a:pt x="165100" y="12700"/>
                </a:lnTo>
                <a:close/>
              </a:path>
              <a:path w="4292600" h="1079500">
                <a:moveTo>
                  <a:pt x="266700" y="12700"/>
                </a:moveTo>
                <a:lnTo>
                  <a:pt x="266700" y="0"/>
                </a:lnTo>
                <a:lnTo>
                  <a:pt x="209550" y="0"/>
                </a:lnTo>
                <a:lnTo>
                  <a:pt x="209550" y="12700"/>
                </a:lnTo>
                <a:lnTo>
                  <a:pt x="266700" y="12700"/>
                </a:lnTo>
                <a:close/>
              </a:path>
              <a:path w="4292600" h="1079500">
                <a:moveTo>
                  <a:pt x="361950" y="12700"/>
                </a:moveTo>
                <a:lnTo>
                  <a:pt x="361950" y="0"/>
                </a:lnTo>
                <a:lnTo>
                  <a:pt x="304800" y="0"/>
                </a:lnTo>
                <a:lnTo>
                  <a:pt x="304800" y="12700"/>
                </a:lnTo>
                <a:lnTo>
                  <a:pt x="361950" y="12700"/>
                </a:lnTo>
                <a:close/>
              </a:path>
              <a:path w="4292600" h="1079500">
                <a:moveTo>
                  <a:pt x="463550" y="12700"/>
                </a:moveTo>
                <a:lnTo>
                  <a:pt x="463550" y="0"/>
                </a:lnTo>
                <a:lnTo>
                  <a:pt x="406400" y="0"/>
                </a:lnTo>
                <a:lnTo>
                  <a:pt x="406400" y="12700"/>
                </a:lnTo>
                <a:lnTo>
                  <a:pt x="463550" y="12700"/>
                </a:lnTo>
                <a:close/>
              </a:path>
              <a:path w="4292600" h="1079500">
                <a:moveTo>
                  <a:pt x="558800" y="12700"/>
                </a:moveTo>
                <a:lnTo>
                  <a:pt x="558800" y="0"/>
                </a:lnTo>
                <a:lnTo>
                  <a:pt x="501650" y="0"/>
                </a:lnTo>
                <a:lnTo>
                  <a:pt x="501650" y="12700"/>
                </a:lnTo>
                <a:lnTo>
                  <a:pt x="558800" y="12700"/>
                </a:lnTo>
                <a:close/>
              </a:path>
              <a:path w="4292600" h="1079500">
                <a:moveTo>
                  <a:pt x="660400" y="12700"/>
                </a:moveTo>
                <a:lnTo>
                  <a:pt x="660400" y="0"/>
                </a:lnTo>
                <a:lnTo>
                  <a:pt x="603250" y="0"/>
                </a:lnTo>
                <a:lnTo>
                  <a:pt x="603250" y="12700"/>
                </a:lnTo>
                <a:lnTo>
                  <a:pt x="660400" y="12700"/>
                </a:lnTo>
                <a:close/>
              </a:path>
              <a:path w="4292600" h="1079500">
                <a:moveTo>
                  <a:pt x="755649" y="12700"/>
                </a:moveTo>
                <a:lnTo>
                  <a:pt x="755649" y="0"/>
                </a:lnTo>
                <a:lnTo>
                  <a:pt x="698499" y="0"/>
                </a:lnTo>
                <a:lnTo>
                  <a:pt x="698499" y="12700"/>
                </a:lnTo>
                <a:lnTo>
                  <a:pt x="755649" y="12700"/>
                </a:lnTo>
                <a:close/>
              </a:path>
              <a:path w="4292600" h="1079500">
                <a:moveTo>
                  <a:pt x="850899" y="12700"/>
                </a:moveTo>
                <a:lnTo>
                  <a:pt x="850899" y="0"/>
                </a:lnTo>
                <a:lnTo>
                  <a:pt x="800099" y="0"/>
                </a:lnTo>
                <a:lnTo>
                  <a:pt x="800099" y="12700"/>
                </a:lnTo>
                <a:lnTo>
                  <a:pt x="850899" y="12700"/>
                </a:lnTo>
                <a:close/>
              </a:path>
              <a:path w="4292600" h="1079500">
                <a:moveTo>
                  <a:pt x="952499" y="12700"/>
                </a:moveTo>
                <a:lnTo>
                  <a:pt x="952499" y="0"/>
                </a:lnTo>
                <a:lnTo>
                  <a:pt x="895349" y="0"/>
                </a:lnTo>
                <a:lnTo>
                  <a:pt x="895349" y="12700"/>
                </a:lnTo>
                <a:lnTo>
                  <a:pt x="952499" y="12700"/>
                </a:lnTo>
                <a:close/>
              </a:path>
              <a:path w="4292600" h="1079500">
                <a:moveTo>
                  <a:pt x="1047749" y="12700"/>
                </a:moveTo>
                <a:lnTo>
                  <a:pt x="1047749" y="0"/>
                </a:lnTo>
                <a:lnTo>
                  <a:pt x="990599" y="0"/>
                </a:lnTo>
                <a:lnTo>
                  <a:pt x="990599" y="12700"/>
                </a:lnTo>
                <a:lnTo>
                  <a:pt x="1047749" y="12700"/>
                </a:lnTo>
                <a:close/>
              </a:path>
              <a:path w="4292600" h="1079500">
                <a:moveTo>
                  <a:pt x="1149349" y="12700"/>
                </a:moveTo>
                <a:lnTo>
                  <a:pt x="1149349" y="0"/>
                </a:lnTo>
                <a:lnTo>
                  <a:pt x="1092199" y="0"/>
                </a:lnTo>
                <a:lnTo>
                  <a:pt x="1092199" y="12700"/>
                </a:lnTo>
                <a:lnTo>
                  <a:pt x="1149349" y="12700"/>
                </a:lnTo>
                <a:close/>
              </a:path>
              <a:path w="4292600" h="1079500">
                <a:moveTo>
                  <a:pt x="1244599" y="12700"/>
                </a:moveTo>
                <a:lnTo>
                  <a:pt x="1244599" y="0"/>
                </a:lnTo>
                <a:lnTo>
                  <a:pt x="1187449" y="0"/>
                </a:lnTo>
                <a:lnTo>
                  <a:pt x="1187449" y="12700"/>
                </a:lnTo>
                <a:lnTo>
                  <a:pt x="1244599" y="12700"/>
                </a:lnTo>
                <a:close/>
              </a:path>
              <a:path w="4292600" h="1079500">
                <a:moveTo>
                  <a:pt x="1346199" y="12700"/>
                </a:moveTo>
                <a:lnTo>
                  <a:pt x="1346199" y="0"/>
                </a:lnTo>
                <a:lnTo>
                  <a:pt x="1289049" y="0"/>
                </a:lnTo>
                <a:lnTo>
                  <a:pt x="1289049" y="12700"/>
                </a:lnTo>
                <a:lnTo>
                  <a:pt x="1346199" y="12700"/>
                </a:lnTo>
                <a:close/>
              </a:path>
              <a:path w="4292600" h="1079500">
                <a:moveTo>
                  <a:pt x="1441449" y="12700"/>
                </a:moveTo>
                <a:lnTo>
                  <a:pt x="1441449" y="0"/>
                </a:lnTo>
                <a:lnTo>
                  <a:pt x="1384299" y="0"/>
                </a:lnTo>
                <a:lnTo>
                  <a:pt x="1384299" y="12700"/>
                </a:lnTo>
                <a:lnTo>
                  <a:pt x="1441449" y="12700"/>
                </a:lnTo>
                <a:close/>
              </a:path>
              <a:path w="4292600" h="1079500">
                <a:moveTo>
                  <a:pt x="1536699" y="12700"/>
                </a:moveTo>
                <a:lnTo>
                  <a:pt x="1536699" y="0"/>
                </a:lnTo>
                <a:lnTo>
                  <a:pt x="1485899" y="0"/>
                </a:lnTo>
                <a:lnTo>
                  <a:pt x="1485899" y="12700"/>
                </a:lnTo>
                <a:lnTo>
                  <a:pt x="1536699" y="12700"/>
                </a:lnTo>
                <a:close/>
              </a:path>
              <a:path w="4292600" h="1079500">
                <a:moveTo>
                  <a:pt x="1638300" y="12700"/>
                </a:moveTo>
                <a:lnTo>
                  <a:pt x="1638300" y="0"/>
                </a:lnTo>
                <a:lnTo>
                  <a:pt x="1581149" y="0"/>
                </a:lnTo>
                <a:lnTo>
                  <a:pt x="1581149" y="12700"/>
                </a:lnTo>
                <a:lnTo>
                  <a:pt x="1638300" y="12700"/>
                </a:lnTo>
                <a:close/>
              </a:path>
              <a:path w="4292600" h="1079500">
                <a:moveTo>
                  <a:pt x="1733550" y="12700"/>
                </a:moveTo>
                <a:lnTo>
                  <a:pt x="1733550" y="0"/>
                </a:lnTo>
                <a:lnTo>
                  <a:pt x="1676400" y="0"/>
                </a:lnTo>
                <a:lnTo>
                  <a:pt x="1676400" y="12700"/>
                </a:lnTo>
                <a:lnTo>
                  <a:pt x="1733550" y="12700"/>
                </a:lnTo>
                <a:close/>
              </a:path>
              <a:path w="4292600" h="1079500">
                <a:moveTo>
                  <a:pt x="1835150" y="12700"/>
                </a:moveTo>
                <a:lnTo>
                  <a:pt x="1835150" y="0"/>
                </a:lnTo>
                <a:lnTo>
                  <a:pt x="1778000" y="0"/>
                </a:lnTo>
                <a:lnTo>
                  <a:pt x="1778000" y="12700"/>
                </a:lnTo>
                <a:lnTo>
                  <a:pt x="1835150" y="12700"/>
                </a:lnTo>
                <a:close/>
              </a:path>
              <a:path w="4292600" h="1079500">
                <a:moveTo>
                  <a:pt x="1930400" y="12700"/>
                </a:moveTo>
                <a:lnTo>
                  <a:pt x="1930400" y="0"/>
                </a:lnTo>
                <a:lnTo>
                  <a:pt x="1873250" y="0"/>
                </a:lnTo>
                <a:lnTo>
                  <a:pt x="1873250" y="12700"/>
                </a:lnTo>
                <a:lnTo>
                  <a:pt x="1930400" y="12700"/>
                </a:lnTo>
                <a:close/>
              </a:path>
              <a:path w="4292600" h="1079500">
                <a:moveTo>
                  <a:pt x="2032000" y="12700"/>
                </a:moveTo>
                <a:lnTo>
                  <a:pt x="2032000" y="0"/>
                </a:lnTo>
                <a:lnTo>
                  <a:pt x="1974850" y="0"/>
                </a:lnTo>
                <a:lnTo>
                  <a:pt x="1974850" y="12700"/>
                </a:lnTo>
                <a:lnTo>
                  <a:pt x="2032000" y="12700"/>
                </a:lnTo>
                <a:close/>
              </a:path>
              <a:path w="4292600" h="1079500">
                <a:moveTo>
                  <a:pt x="2127250" y="12700"/>
                </a:moveTo>
                <a:lnTo>
                  <a:pt x="2127250" y="0"/>
                </a:lnTo>
                <a:lnTo>
                  <a:pt x="2070100" y="0"/>
                </a:lnTo>
                <a:lnTo>
                  <a:pt x="2070100" y="12700"/>
                </a:lnTo>
                <a:lnTo>
                  <a:pt x="2127250" y="12700"/>
                </a:lnTo>
                <a:close/>
              </a:path>
              <a:path w="4292600" h="1079500">
                <a:moveTo>
                  <a:pt x="2222500" y="12700"/>
                </a:moveTo>
                <a:lnTo>
                  <a:pt x="2222500" y="0"/>
                </a:lnTo>
                <a:lnTo>
                  <a:pt x="2171700" y="0"/>
                </a:lnTo>
                <a:lnTo>
                  <a:pt x="2171700" y="12700"/>
                </a:lnTo>
                <a:lnTo>
                  <a:pt x="2222500" y="12700"/>
                </a:lnTo>
                <a:close/>
              </a:path>
              <a:path w="4292600" h="1079500">
                <a:moveTo>
                  <a:pt x="2324099" y="12700"/>
                </a:moveTo>
                <a:lnTo>
                  <a:pt x="2324099" y="0"/>
                </a:lnTo>
                <a:lnTo>
                  <a:pt x="2266950" y="0"/>
                </a:lnTo>
                <a:lnTo>
                  <a:pt x="2266950" y="12700"/>
                </a:lnTo>
                <a:lnTo>
                  <a:pt x="2324099" y="12700"/>
                </a:lnTo>
                <a:close/>
              </a:path>
              <a:path w="4292600" h="1079500">
                <a:moveTo>
                  <a:pt x="2419349" y="12700"/>
                </a:moveTo>
                <a:lnTo>
                  <a:pt x="2419349" y="0"/>
                </a:lnTo>
                <a:lnTo>
                  <a:pt x="2362199" y="0"/>
                </a:lnTo>
                <a:lnTo>
                  <a:pt x="2362199" y="12700"/>
                </a:lnTo>
                <a:lnTo>
                  <a:pt x="2419349" y="12700"/>
                </a:lnTo>
                <a:close/>
              </a:path>
              <a:path w="4292600" h="1079500">
                <a:moveTo>
                  <a:pt x="2520949" y="12700"/>
                </a:moveTo>
                <a:lnTo>
                  <a:pt x="2520949" y="0"/>
                </a:lnTo>
                <a:lnTo>
                  <a:pt x="2463799" y="0"/>
                </a:lnTo>
                <a:lnTo>
                  <a:pt x="2463799" y="12700"/>
                </a:lnTo>
                <a:lnTo>
                  <a:pt x="2520949" y="12700"/>
                </a:lnTo>
                <a:close/>
              </a:path>
              <a:path w="4292600" h="1079500">
                <a:moveTo>
                  <a:pt x="2616199" y="12700"/>
                </a:moveTo>
                <a:lnTo>
                  <a:pt x="2616199" y="0"/>
                </a:lnTo>
                <a:lnTo>
                  <a:pt x="2559049" y="0"/>
                </a:lnTo>
                <a:lnTo>
                  <a:pt x="2559049" y="12700"/>
                </a:lnTo>
                <a:lnTo>
                  <a:pt x="2616199" y="12700"/>
                </a:lnTo>
                <a:close/>
              </a:path>
              <a:path w="4292600" h="1079500">
                <a:moveTo>
                  <a:pt x="2717799" y="12700"/>
                </a:moveTo>
                <a:lnTo>
                  <a:pt x="2717799" y="0"/>
                </a:lnTo>
                <a:lnTo>
                  <a:pt x="2660649" y="0"/>
                </a:lnTo>
                <a:lnTo>
                  <a:pt x="2660649" y="12700"/>
                </a:lnTo>
                <a:lnTo>
                  <a:pt x="2717799" y="12700"/>
                </a:lnTo>
                <a:close/>
              </a:path>
              <a:path w="4292600" h="1079500">
                <a:moveTo>
                  <a:pt x="2813049" y="12700"/>
                </a:moveTo>
                <a:lnTo>
                  <a:pt x="2813049" y="0"/>
                </a:lnTo>
                <a:lnTo>
                  <a:pt x="2755899" y="0"/>
                </a:lnTo>
                <a:lnTo>
                  <a:pt x="2755899" y="12700"/>
                </a:lnTo>
                <a:lnTo>
                  <a:pt x="2813049" y="12700"/>
                </a:lnTo>
                <a:close/>
              </a:path>
              <a:path w="4292600" h="1079500">
                <a:moveTo>
                  <a:pt x="2908299" y="12700"/>
                </a:moveTo>
                <a:lnTo>
                  <a:pt x="2908299" y="0"/>
                </a:lnTo>
                <a:lnTo>
                  <a:pt x="2857499" y="0"/>
                </a:lnTo>
                <a:lnTo>
                  <a:pt x="2857499" y="12700"/>
                </a:lnTo>
                <a:lnTo>
                  <a:pt x="2908299" y="12700"/>
                </a:lnTo>
                <a:close/>
              </a:path>
              <a:path w="4292600" h="1079500">
                <a:moveTo>
                  <a:pt x="3009899" y="12700"/>
                </a:moveTo>
                <a:lnTo>
                  <a:pt x="3009899" y="0"/>
                </a:lnTo>
                <a:lnTo>
                  <a:pt x="2952749" y="0"/>
                </a:lnTo>
                <a:lnTo>
                  <a:pt x="2952749" y="12700"/>
                </a:lnTo>
                <a:lnTo>
                  <a:pt x="3009899" y="12700"/>
                </a:lnTo>
                <a:close/>
              </a:path>
              <a:path w="4292600" h="1079500">
                <a:moveTo>
                  <a:pt x="3105149" y="12700"/>
                </a:moveTo>
                <a:lnTo>
                  <a:pt x="3105149" y="0"/>
                </a:lnTo>
                <a:lnTo>
                  <a:pt x="3047999" y="0"/>
                </a:lnTo>
                <a:lnTo>
                  <a:pt x="3047999" y="12700"/>
                </a:lnTo>
                <a:lnTo>
                  <a:pt x="3105149" y="12700"/>
                </a:lnTo>
                <a:close/>
              </a:path>
              <a:path w="4292600" h="1079500">
                <a:moveTo>
                  <a:pt x="3206749" y="12700"/>
                </a:moveTo>
                <a:lnTo>
                  <a:pt x="3206749" y="0"/>
                </a:lnTo>
                <a:lnTo>
                  <a:pt x="3149599" y="0"/>
                </a:lnTo>
                <a:lnTo>
                  <a:pt x="3149599" y="12700"/>
                </a:lnTo>
                <a:lnTo>
                  <a:pt x="3206749" y="12700"/>
                </a:lnTo>
                <a:close/>
              </a:path>
              <a:path w="4292600" h="1079500">
                <a:moveTo>
                  <a:pt x="3301999" y="12700"/>
                </a:moveTo>
                <a:lnTo>
                  <a:pt x="3301999" y="0"/>
                </a:lnTo>
                <a:lnTo>
                  <a:pt x="3244849" y="0"/>
                </a:lnTo>
                <a:lnTo>
                  <a:pt x="3244849" y="12700"/>
                </a:lnTo>
                <a:lnTo>
                  <a:pt x="3301999" y="12700"/>
                </a:lnTo>
                <a:close/>
              </a:path>
              <a:path w="4292600" h="1079500">
                <a:moveTo>
                  <a:pt x="3397249" y="12700"/>
                </a:moveTo>
                <a:lnTo>
                  <a:pt x="3397249" y="0"/>
                </a:lnTo>
                <a:lnTo>
                  <a:pt x="3346449" y="0"/>
                </a:lnTo>
                <a:lnTo>
                  <a:pt x="3346449" y="12700"/>
                </a:lnTo>
                <a:lnTo>
                  <a:pt x="3397249" y="12700"/>
                </a:lnTo>
                <a:close/>
              </a:path>
              <a:path w="4292600" h="1079500">
                <a:moveTo>
                  <a:pt x="3498849" y="12700"/>
                </a:moveTo>
                <a:lnTo>
                  <a:pt x="3498849" y="0"/>
                </a:lnTo>
                <a:lnTo>
                  <a:pt x="3441699" y="0"/>
                </a:lnTo>
                <a:lnTo>
                  <a:pt x="3441699" y="12700"/>
                </a:lnTo>
                <a:lnTo>
                  <a:pt x="3498849" y="12700"/>
                </a:lnTo>
                <a:close/>
              </a:path>
              <a:path w="4292600" h="1079500">
                <a:moveTo>
                  <a:pt x="3594099" y="12700"/>
                </a:moveTo>
                <a:lnTo>
                  <a:pt x="3594099" y="0"/>
                </a:lnTo>
                <a:lnTo>
                  <a:pt x="3543299" y="0"/>
                </a:lnTo>
                <a:lnTo>
                  <a:pt x="3543299" y="12700"/>
                </a:lnTo>
                <a:lnTo>
                  <a:pt x="3594099" y="12700"/>
                </a:lnTo>
                <a:close/>
              </a:path>
              <a:path w="4292600" h="1079500">
                <a:moveTo>
                  <a:pt x="3695699" y="12700"/>
                </a:moveTo>
                <a:lnTo>
                  <a:pt x="3695699" y="0"/>
                </a:lnTo>
                <a:lnTo>
                  <a:pt x="3638549" y="0"/>
                </a:lnTo>
                <a:lnTo>
                  <a:pt x="3638549" y="12700"/>
                </a:lnTo>
                <a:lnTo>
                  <a:pt x="3695699" y="12700"/>
                </a:lnTo>
                <a:close/>
              </a:path>
              <a:path w="4292600" h="1079500">
                <a:moveTo>
                  <a:pt x="3790949" y="12700"/>
                </a:moveTo>
                <a:lnTo>
                  <a:pt x="3790949" y="0"/>
                </a:lnTo>
                <a:lnTo>
                  <a:pt x="3733799" y="0"/>
                </a:lnTo>
                <a:lnTo>
                  <a:pt x="3733799" y="12700"/>
                </a:lnTo>
                <a:lnTo>
                  <a:pt x="3790949" y="12700"/>
                </a:lnTo>
                <a:close/>
              </a:path>
              <a:path w="4292600" h="1079500">
                <a:moveTo>
                  <a:pt x="3892549" y="12700"/>
                </a:moveTo>
                <a:lnTo>
                  <a:pt x="3892549" y="0"/>
                </a:lnTo>
                <a:lnTo>
                  <a:pt x="3835399" y="0"/>
                </a:lnTo>
                <a:lnTo>
                  <a:pt x="3835399" y="12700"/>
                </a:lnTo>
                <a:lnTo>
                  <a:pt x="3892549" y="12700"/>
                </a:lnTo>
                <a:close/>
              </a:path>
              <a:path w="4292600" h="1079500">
                <a:moveTo>
                  <a:pt x="3987799" y="12700"/>
                </a:moveTo>
                <a:lnTo>
                  <a:pt x="3987799" y="0"/>
                </a:lnTo>
                <a:lnTo>
                  <a:pt x="3930649" y="0"/>
                </a:lnTo>
                <a:lnTo>
                  <a:pt x="3930649" y="12700"/>
                </a:lnTo>
                <a:lnTo>
                  <a:pt x="3987799" y="12700"/>
                </a:lnTo>
                <a:close/>
              </a:path>
              <a:path w="4292600" h="1079500">
                <a:moveTo>
                  <a:pt x="4083049" y="12700"/>
                </a:moveTo>
                <a:lnTo>
                  <a:pt x="4083049" y="0"/>
                </a:lnTo>
                <a:lnTo>
                  <a:pt x="4032249" y="0"/>
                </a:lnTo>
                <a:lnTo>
                  <a:pt x="4032249" y="12700"/>
                </a:lnTo>
                <a:lnTo>
                  <a:pt x="4083049" y="12700"/>
                </a:lnTo>
                <a:close/>
              </a:path>
              <a:path w="4292600" h="1079500">
                <a:moveTo>
                  <a:pt x="4184649" y="12700"/>
                </a:moveTo>
                <a:lnTo>
                  <a:pt x="4184649" y="0"/>
                </a:lnTo>
                <a:lnTo>
                  <a:pt x="4127499" y="0"/>
                </a:lnTo>
                <a:lnTo>
                  <a:pt x="4127499" y="12700"/>
                </a:lnTo>
                <a:lnTo>
                  <a:pt x="4184649" y="12700"/>
                </a:lnTo>
                <a:close/>
              </a:path>
              <a:path w="4292600" h="1079500">
                <a:moveTo>
                  <a:pt x="4279899" y="12700"/>
                </a:moveTo>
                <a:lnTo>
                  <a:pt x="4279899" y="0"/>
                </a:lnTo>
                <a:lnTo>
                  <a:pt x="4229099" y="0"/>
                </a:lnTo>
                <a:lnTo>
                  <a:pt x="4229099" y="12700"/>
                </a:lnTo>
                <a:lnTo>
                  <a:pt x="4279899" y="12700"/>
                </a:lnTo>
                <a:close/>
              </a:path>
              <a:path w="4292600" h="1079500">
                <a:moveTo>
                  <a:pt x="4292599" y="101600"/>
                </a:moveTo>
                <a:lnTo>
                  <a:pt x="4292599" y="44450"/>
                </a:lnTo>
                <a:lnTo>
                  <a:pt x="4279899" y="44450"/>
                </a:lnTo>
                <a:lnTo>
                  <a:pt x="4279899" y="101600"/>
                </a:lnTo>
                <a:lnTo>
                  <a:pt x="4292599" y="101600"/>
                </a:lnTo>
                <a:close/>
              </a:path>
              <a:path w="4292600" h="1079500">
                <a:moveTo>
                  <a:pt x="4292599" y="196850"/>
                </a:moveTo>
                <a:lnTo>
                  <a:pt x="4292599" y="139700"/>
                </a:lnTo>
                <a:lnTo>
                  <a:pt x="4279899" y="139700"/>
                </a:lnTo>
                <a:lnTo>
                  <a:pt x="4279899" y="196850"/>
                </a:lnTo>
                <a:lnTo>
                  <a:pt x="4292599" y="196850"/>
                </a:lnTo>
                <a:close/>
              </a:path>
              <a:path w="4292600" h="1079500">
                <a:moveTo>
                  <a:pt x="4292599" y="292100"/>
                </a:moveTo>
                <a:lnTo>
                  <a:pt x="4292599" y="241300"/>
                </a:lnTo>
                <a:lnTo>
                  <a:pt x="4279899" y="241300"/>
                </a:lnTo>
                <a:lnTo>
                  <a:pt x="4279899" y="292100"/>
                </a:lnTo>
                <a:lnTo>
                  <a:pt x="4292599" y="292100"/>
                </a:lnTo>
                <a:close/>
              </a:path>
              <a:path w="4292600" h="1079500">
                <a:moveTo>
                  <a:pt x="4292599" y="393700"/>
                </a:moveTo>
                <a:lnTo>
                  <a:pt x="4292599" y="336550"/>
                </a:lnTo>
                <a:lnTo>
                  <a:pt x="4279899" y="336550"/>
                </a:lnTo>
                <a:lnTo>
                  <a:pt x="4279899" y="393700"/>
                </a:lnTo>
                <a:lnTo>
                  <a:pt x="4292599" y="393700"/>
                </a:lnTo>
                <a:close/>
              </a:path>
              <a:path w="4292600" h="1079500">
                <a:moveTo>
                  <a:pt x="4292599" y="488950"/>
                </a:moveTo>
                <a:lnTo>
                  <a:pt x="4292599" y="438150"/>
                </a:lnTo>
                <a:lnTo>
                  <a:pt x="4279899" y="438150"/>
                </a:lnTo>
                <a:lnTo>
                  <a:pt x="4279899" y="488950"/>
                </a:lnTo>
                <a:lnTo>
                  <a:pt x="4292599" y="488950"/>
                </a:lnTo>
                <a:close/>
              </a:path>
              <a:path w="4292600" h="1079500">
                <a:moveTo>
                  <a:pt x="4292599" y="590550"/>
                </a:moveTo>
                <a:lnTo>
                  <a:pt x="4292599" y="533400"/>
                </a:lnTo>
                <a:lnTo>
                  <a:pt x="4279899" y="533400"/>
                </a:lnTo>
                <a:lnTo>
                  <a:pt x="4279899" y="590550"/>
                </a:lnTo>
                <a:lnTo>
                  <a:pt x="4292599" y="590550"/>
                </a:lnTo>
                <a:close/>
              </a:path>
              <a:path w="4292600" h="1079500">
                <a:moveTo>
                  <a:pt x="4292599" y="685800"/>
                </a:moveTo>
                <a:lnTo>
                  <a:pt x="4292599" y="628650"/>
                </a:lnTo>
                <a:lnTo>
                  <a:pt x="4279899" y="628650"/>
                </a:lnTo>
                <a:lnTo>
                  <a:pt x="4279899" y="685800"/>
                </a:lnTo>
                <a:lnTo>
                  <a:pt x="4292599" y="685800"/>
                </a:lnTo>
                <a:close/>
              </a:path>
              <a:path w="4292600" h="1079500">
                <a:moveTo>
                  <a:pt x="4292600" y="787400"/>
                </a:moveTo>
                <a:lnTo>
                  <a:pt x="4292599" y="730250"/>
                </a:lnTo>
                <a:lnTo>
                  <a:pt x="4279899" y="730250"/>
                </a:lnTo>
                <a:lnTo>
                  <a:pt x="4279900" y="787400"/>
                </a:lnTo>
                <a:lnTo>
                  <a:pt x="4292600" y="787400"/>
                </a:lnTo>
                <a:close/>
              </a:path>
              <a:path w="4292600" h="1079500">
                <a:moveTo>
                  <a:pt x="4292600" y="882650"/>
                </a:moveTo>
                <a:lnTo>
                  <a:pt x="4292600" y="825500"/>
                </a:lnTo>
                <a:lnTo>
                  <a:pt x="4279900" y="825500"/>
                </a:lnTo>
                <a:lnTo>
                  <a:pt x="4279900" y="882650"/>
                </a:lnTo>
                <a:lnTo>
                  <a:pt x="4292600" y="882650"/>
                </a:lnTo>
                <a:close/>
              </a:path>
              <a:path w="4292600" h="1079500">
                <a:moveTo>
                  <a:pt x="4292600" y="977900"/>
                </a:moveTo>
                <a:lnTo>
                  <a:pt x="4292600" y="927100"/>
                </a:lnTo>
                <a:lnTo>
                  <a:pt x="4279900" y="927100"/>
                </a:lnTo>
                <a:lnTo>
                  <a:pt x="4279900" y="977900"/>
                </a:lnTo>
                <a:lnTo>
                  <a:pt x="4292600" y="977900"/>
                </a:lnTo>
                <a:close/>
              </a:path>
              <a:path w="4292600" h="1079500">
                <a:moveTo>
                  <a:pt x="4292600" y="1079500"/>
                </a:moveTo>
                <a:lnTo>
                  <a:pt x="4292600" y="1022350"/>
                </a:lnTo>
                <a:lnTo>
                  <a:pt x="4279900" y="1022350"/>
                </a:lnTo>
                <a:lnTo>
                  <a:pt x="4279900" y="1073150"/>
                </a:lnTo>
                <a:lnTo>
                  <a:pt x="4286250" y="1066800"/>
                </a:lnTo>
                <a:lnTo>
                  <a:pt x="4286250" y="1079500"/>
                </a:lnTo>
                <a:lnTo>
                  <a:pt x="4292600" y="1079500"/>
                </a:lnTo>
                <a:close/>
              </a:path>
              <a:path w="4292600" h="1079500">
                <a:moveTo>
                  <a:pt x="4241800" y="1079500"/>
                </a:moveTo>
                <a:lnTo>
                  <a:pt x="4241800" y="1066800"/>
                </a:lnTo>
                <a:lnTo>
                  <a:pt x="4184650" y="1066800"/>
                </a:lnTo>
                <a:lnTo>
                  <a:pt x="4184650" y="1079500"/>
                </a:lnTo>
                <a:lnTo>
                  <a:pt x="4241800" y="1079500"/>
                </a:lnTo>
                <a:close/>
              </a:path>
              <a:path w="4292600" h="1079500">
                <a:moveTo>
                  <a:pt x="4146550" y="1079500"/>
                </a:moveTo>
                <a:lnTo>
                  <a:pt x="4146550" y="1066800"/>
                </a:lnTo>
                <a:lnTo>
                  <a:pt x="4089400" y="1066800"/>
                </a:lnTo>
                <a:lnTo>
                  <a:pt x="4089400" y="1079500"/>
                </a:lnTo>
                <a:lnTo>
                  <a:pt x="4146550" y="1079500"/>
                </a:lnTo>
                <a:close/>
              </a:path>
              <a:path w="4292600" h="1079500">
                <a:moveTo>
                  <a:pt x="4044950" y="1079500"/>
                </a:moveTo>
                <a:lnTo>
                  <a:pt x="4044950" y="1066800"/>
                </a:lnTo>
                <a:lnTo>
                  <a:pt x="3987800" y="1066800"/>
                </a:lnTo>
                <a:lnTo>
                  <a:pt x="3987800" y="1079500"/>
                </a:lnTo>
                <a:lnTo>
                  <a:pt x="4044950" y="1079500"/>
                </a:lnTo>
                <a:close/>
              </a:path>
              <a:path w="4292600" h="1079500">
                <a:moveTo>
                  <a:pt x="3949700" y="1079500"/>
                </a:moveTo>
                <a:lnTo>
                  <a:pt x="3949700" y="1066800"/>
                </a:lnTo>
                <a:lnTo>
                  <a:pt x="3892550" y="1066800"/>
                </a:lnTo>
                <a:lnTo>
                  <a:pt x="3892550" y="1079500"/>
                </a:lnTo>
                <a:lnTo>
                  <a:pt x="3949700" y="1079500"/>
                </a:lnTo>
                <a:close/>
              </a:path>
              <a:path w="4292600" h="1079500">
                <a:moveTo>
                  <a:pt x="3848100" y="1079500"/>
                </a:moveTo>
                <a:lnTo>
                  <a:pt x="3848100" y="1066800"/>
                </a:lnTo>
                <a:lnTo>
                  <a:pt x="3790950" y="1066800"/>
                </a:lnTo>
                <a:lnTo>
                  <a:pt x="3790950" y="1079500"/>
                </a:lnTo>
                <a:lnTo>
                  <a:pt x="3848100" y="1079500"/>
                </a:lnTo>
                <a:close/>
              </a:path>
              <a:path w="4292600" h="1079500">
                <a:moveTo>
                  <a:pt x="3752850" y="1079500"/>
                </a:moveTo>
                <a:lnTo>
                  <a:pt x="3752850" y="1066800"/>
                </a:lnTo>
                <a:lnTo>
                  <a:pt x="3695700" y="1066800"/>
                </a:lnTo>
                <a:lnTo>
                  <a:pt x="3695700" y="1079500"/>
                </a:lnTo>
                <a:lnTo>
                  <a:pt x="3752850" y="1079500"/>
                </a:lnTo>
                <a:close/>
              </a:path>
              <a:path w="4292600" h="1079500">
                <a:moveTo>
                  <a:pt x="3651250" y="1079500"/>
                </a:moveTo>
                <a:lnTo>
                  <a:pt x="3651250" y="1066800"/>
                </a:lnTo>
                <a:lnTo>
                  <a:pt x="3600450" y="1066800"/>
                </a:lnTo>
                <a:lnTo>
                  <a:pt x="3600450" y="1079500"/>
                </a:lnTo>
                <a:lnTo>
                  <a:pt x="3651250" y="1079500"/>
                </a:lnTo>
                <a:close/>
              </a:path>
              <a:path w="4292600" h="1079500">
                <a:moveTo>
                  <a:pt x="3556000" y="1079500"/>
                </a:moveTo>
                <a:lnTo>
                  <a:pt x="3556000" y="1066800"/>
                </a:lnTo>
                <a:lnTo>
                  <a:pt x="3498850" y="1066800"/>
                </a:lnTo>
                <a:lnTo>
                  <a:pt x="3498850" y="1079500"/>
                </a:lnTo>
                <a:lnTo>
                  <a:pt x="3556000" y="1079500"/>
                </a:lnTo>
                <a:close/>
              </a:path>
              <a:path w="4292600" h="1079500">
                <a:moveTo>
                  <a:pt x="3460750" y="1079500"/>
                </a:moveTo>
                <a:lnTo>
                  <a:pt x="3460750" y="1066800"/>
                </a:lnTo>
                <a:lnTo>
                  <a:pt x="3403600" y="1066800"/>
                </a:lnTo>
                <a:lnTo>
                  <a:pt x="3403600" y="1079500"/>
                </a:lnTo>
                <a:lnTo>
                  <a:pt x="3460750" y="1079500"/>
                </a:lnTo>
                <a:close/>
              </a:path>
              <a:path w="4292600" h="1079500">
                <a:moveTo>
                  <a:pt x="3359150" y="1079500"/>
                </a:moveTo>
                <a:lnTo>
                  <a:pt x="3359150" y="1066800"/>
                </a:lnTo>
                <a:lnTo>
                  <a:pt x="3302000" y="1066800"/>
                </a:lnTo>
                <a:lnTo>
                  <a:pt x="3302000" y="1079500"/>
                </a:lnTo>
                <a:lnTo>
                  <a:pt x="3359150" y="1079500"/>
                </a:lnTo>
                <a:close/>
              </a:path>
              <a:path w="4292600" h="1079500">
                <a:moveTo>
                  <a:pt x="3263900" y="1079500"/>
                </a:moveTo>
                <a:lnTo>
                  <a:pt x="3263900" y="1066800"/>
                </a:lnTo>
                <a:lnTo>
                  <a:pt x="3206750" y="1066800"/>
                </a:lnTo>
                <a:lnTo>
                  <a:pt x="3206750" y="1079500"/>
                </a:lnTo>
                <a:lnTo>
                  <a:pt x="3263900" y="1079500"/>
                </a:lnTo>
                <a:close/>
              </a:path>
              <a:path w="4292600" h="1079500">
                <a:moveTo>
                  <a:pt x="3162300" y="1079500"/>
                </a:moveTo>
                <a:lnTo>
                  <a:pt x="3162300" y="1066800"/>
                </a:lnTo>
                <a:lnTo>
                  <a:pt x="3105150" y="1066800"/>
                </a:lnTo>
                <a:lnTo>
                  <a:pt x="3105150" y="1079500"/>
                </a:lnTo>
                <a:lnTo>
                  <a:pt x="3162300" y="1079500"/>
                </a:lnTo>
                <a:close/>
              </a:path>
              <a:path w="4292600" h="1079500">
                <a:moveTo>
                  <a:pt x="3067050" y="1079500"/>
                </a:moveTo>
                <a:lnTo>
                  <a:pt x="3067050" y="1066800"/>
                </a:lnTo>
                <a:lnTo>
                  <a:pt x="3009900" y="1066800"/>
                </a:lnTo>
                <a:lnTo>
                  <a:pt x="3009900" y="1079500"/>
                </a:lnTo>
                <a:lnTo>
                  <a:pt x="3067050" y="1079500"/>
                </a:lnTo>
                <a:close/>
              </a:path>
              <a:path w="4292600" h="1079500">
                <a:moveTo>
                  <a:pt x="2965450" y="1079500"/>
                </a:moveTo>
                <a:lnTo>
                  <a:pt x="2965450" y="1066800"/>
                </a:lnTo>
                <a:lnTo>
                  <a:pt x="2914650" y="1066800"/>
                </a:lnTo>
                <a:lnTo>
                  <a:pt x="2914650" y="1079500"/>
                </a:lnTo>
                <a:lnTo>
                  <a:pt x="2965450" y="1079500"/>
                </a:lnTo>
                <a:close/>
              </a:path>
              <a:path w="4292600" h="1079500">
                <a:moveTo>
                  <a:pt x="2870200" y="1079500"/>
                </a:moveTo>
                <a:lnTo>
                  <a:pt x="2870200" y="1066800"/>
                </a:lnTo>
                <a:lnTo>
                  <a:pt x="2813050" y="1066800"/>
                </a:lnTo>
                <a:lnTo>
                  <a:pt x="2813050" y="1079500"/>
                </a:lnTo>
                <a:lnTo>
                  <a:pt x="2870200" y="1079500"/>
                </a:lnTo>
                <a:close/>
              </a:path>
              <a:path w="4292600" h="1079500">
                <a:moveTo>
                  <a:pt x="2774950" y="1079500"/>
                </a:moveTo>
                <a:lnTo>
                  <a:pt x="2774950" y="1066800"/>
                </a:lnTo>
                <a:lnTo>
                  <a:pt x="2717800" y="1066800"/>
                </a:lnTo>
                <a:lnTo>
                  <a:pt x="2717800" y="1079500"/>
                </a:lnTo>
                <a:lnTo>
                  <a:pt x="2774950" y="1079500"/>
                </a:lnTo>
                <a:close/>
              </a:path>
              <a:path w="4292600" h="1079500">
                <a:moveTo>
                  <a:pt x="2673350" y="1079500"/>
                </a:moveTo>
                <a:lnTo>
                  <a:pt x="2673350" y="1066800"/>
                </a:lnTo>
                <a:lnTo>
                  <a:pt x="2616200" y="1066800"/>
                </a:lnTo>
                <a:lnTo>
                  <a:pt x="2616200" y="1079500"/>
                </a:lnTo>
                <a:lnTo>
                  <a:pt x="2673350" y="1079500"/>
                </a:lnTo>
                <a:close/>
              </a:path>
              <a:path w="4292600" h="1079500">
                <a:moveTo>
                  <a:pt x="2578100" y="1079500"/>
                </a:moveTo>
                <a:lnTo>
                  <a:pt x="2578100" y="1066800"/>
                </a:lnTo>
                <a:lnTo>
                  <a:pt x="2520950" y="1066800"/>
                </a:lnTo>
                <a:lnTo>
                  <a:pt x="2520950" y="1079500"/>
                </a:lnTo>
                <a:lnTo>
                  <a:pt x="2578100" y="1079500"/>
                </a:lnTo>
                <a:close/>
              </a:path>
              <a:path w="4292600" h="1079500">
                <a:moveTo>
                  <a:pt x="2476500" y="1079500"/>
                </a:moveTo>
                <a:lnTo>
                  <a:pt x="2476500" y="1066800"/>
                </a:lnTo>
                <a:lnTo>
                  <a:pt x="2419350" y="1066800"/>
                </a:lnTo>
                <a:lnTo>
                  <a:pt x="2419350" y="1079500"/>
                </a:lnTo>
                <a:lnTo>
                  <a:pt x="2476500" y="1079500"/>
                </a:lnTo>
                <a:close/>
              </a:path>
              <a:path w="4292600" h="1079500">
                <a:moveTo>
                  <a:pt x="2381250" y="1079500"/>
                </a:moveTo>
                <a:lnTo>
                  <a:pt x="2381250" y="1066800"/>
                </a:lnTo>
                <a:lnTo>
                  <a:pt x="2324100" y="1066800"/>
                </a:lnTo>
                <a:lnTo>
                  <a:pt x="2324100" y="1079500"/>
                </a:lnTo>
                <a:lnTo>
                  <a:pt x="2381250" y="1079500"/>
                </a:lnTo>
                <a:close/>
              </a:path>
              <a:path w="4292600" h="1079500">
                <a:moveTo>
                  <a:pt x="2279650" y="1079500"/>
                </a:moveTo>
                <a:lnTo>
                  <a:pt x="2279650" y="1066800"/>
                </a:lnTo>
                <a:lnTo>
                  <a:pt x="2228850" y="1066800"/>
                </a:lnTo>
                <a:lnTo>
                  <a:pt x="2228850" y="1079500"/>
                </a:lnTo>
                <a:lnTo>
                  <a:pt x="2279650" y="1079500"/>
                </a:lnTo>
                <a:close/>
              </a:path>
              <a:path w="4292600" h="1079500">
                <a:moveTo>
                  <a:pt x="2184400" y="1079500"/>
                </a:moveTo>
                <a:lnTo>
                  <a:pt x="2184400" y="1066800"/>
                </a:lnTo>
                <a:lnTo>
                  <a:pt x="2127250" y="1066800"/>
                </a:lnTo>
                <a:lnTo>
                  <a:pt x="2127250" y="1079500"/>
                </a:lnTo>
                <a:lnTo>
                  <a:pt x="2184400" y="1079500"/>
                </a:lnTo>
                <a:close/>
              </a:path>
              <a:path w="4292600" h="1079500">
                <a:moveTo>
                  <a:pt x="2089150" y="1079500"/>
                </a:moveTo>
                <a:lnTo>
                  <a:pt x="2089150" y="1066800"/>
                </a:lnTo>
                <a:lnTo>
                  <a:pt x="2032000" y="1066800"/>
                </a:lnTo>
                <a:lnTo>
                  <a:pt x="2032000" y="1079500"/>
                </a:lnTo>
                <a:lnTo>
                  <a:pt x="2089150" y="1079500"/>
                </a:lnTo>
                <a:close/>
              </a:path>
              <a:path w="4292600" h="1079500">
                <a:moveTo>
                  <a:pt x="1987550" y="1079500"/>
                </a:moveTo>
                <a:lnTo>
                  <a:pt x="1987550" y="1066800"/>
                </a:lnTo>
                <a:lnTo>
                  <a:pt x="1930400" y="1066800"/>
                </a:lnTo>
                <a:lnTo>
                  <a:pt x="1930400" y="1079500"/>
                </a:lnTo>
                <a:lnTo>
                  <a:pt x="1987550" y="1079500"/>
                </a:lnTo>
                <a:close/>
              </a:path>
              <a:path w="4292600" h="1079500">
                <a:moveTo>
                  <a:pt x="1892300" y="1079500"/>
                </a:moveTo>
                <a:lnTo>
                  <a:pt x="1892300" y="1066800"/>
                </a:lnTo>
                <a:lnTo>
                  <a:pt x="1835150" y="1066800"/>
                </a:lnTo>
                <a:lnTo>
                  <a:pt x="1835150" y="1079500"/>
                </a:lnTo>
                <a:lnTo>
                  <a:pt x="1892300" y="1079500"/>
                </a:lnTo>
                <a:close/>
              </a:path>
              <a:path w="4292600" h="1079500">
                <a:moveTo>
                  <a:pt x="1790700" y="1079500"/>
                </a:moveTo>
                <a:lnTo>
                  <a:pt x="1790700" y="1066800"/>
                </a:lnTo>
                <a:lnTo>
                  <a:pt x="1739900" y="1066800"/>
                </a:lnTo>
                <a:lnTo>
                  <a:pt x="1739900" y="1079500"/>
                </a:lnTo>
                <a:lnTo>
                  <a:pt x="1790700" y="1079500"/>
                </a:lnTo>
                <a:close/>
              </a:path>
              <a:path w="4292600" h="1079500">
                <a:moveTo>
                  <a:pt x="1695450" y="1079500"/>
                </a:moveTo>
                <a:lnTo>
                  <a:pt x="1695450" y="1066800"/>
                </a:lnTo>
                <a:lnTo>
                  <a:pt x="1638300" y="1066800"/>
                </a:lnTo>
                <a:lnTo>
                  <a:pt x="1638300" y="1079500"/>
                </a:lnTo>
                <a:lnTo>
                  <a:pt x="1695450" y="1079500"/>
                </a:lnTo>
                <a:close/>
              </a:path>
              <a:path w="4292600" h="1079500">
                <a:moveTo>
                  <a:pt x="1593849" y="1079500"/>
                </a:moveTo>
                <a:lnTo>
                  <a:pt x="1593849" y="1066800"/>
                </a:lnTo>
                <a:lnTo>
                  <a:pt x="1543049" y="1066800"/>
                </a:lnTo>
                <a:lnTo>
                  <a:pt x="1543049" y="1079500"/>
                </a:lnTo>
                <a:lnTo>
                  <a:pt x="1593849" y="1079500"/>
                </a:lnTo>
                <a:close/>
              </a:path>
              <a:path w="4292600" h="1079500">
                <a:moveTo>
                  <a:pt x="1498599" y="1079500"/>
                </a:moveTo>
                <a:lnTo>
                  <a:pt x="1498599" y="1066800"/>
                </a:lnTo>
                <a:lnTo>
                  <a:pt x="1441449" y="1066800"/>
                </a:lnTo>
                <a:lnTo>
                  <a:pt x="1441449" y="1079500"/>
                </a:lnTo>
                <a:lnTo>
                  <a:pt x="1498599" y="1079500"/>
                </a:lnTo>
                <a:close/>
              </a:path>
              <a:path w="4292600" h="1079500">
                <a:moveTo>
                  <a:pt x="1403349" y="1079500"/>
                </a:moveTo>
                <a:lnTo>
                  <a:pt x="1403349" y="1066800"/>
                </a:lnTo>
                <a:lnTo>
                  <a:pt x="1346199" y="1066800"/>
                </a:lnTo>
                <a:lnTo>
                  <a:pt x="1346199" y="1079500"/>
                </a:lnTo>
                <a:lnTo>
                  <a:pt x="1403349" y="1079500"/>
                </a:lnTo>
                <a:close/>
              </a:path>
              <a:path w="4292600" h="1079500">
                <a:moveTo>
                  <a:pt x="1301749" y="1079500"/>
                </a:moveTo>
                <a:lnTo>
                  <a:pt x="1301749" y="1066800"/>
                </a:lnTo>
                <a:lnTo>
                  <a:pt x="1244599" y="1066800"/>
                </a:lnTo>
                <a:lnTo>
                  <a:pt x="1244599" y="1079500"/>
                </a:lnTo>
                <a:lnTo>
                  <a:pt x="1301749" y="1079500"/>
                </a:lnTo>
                <a:close/>
              </a:path>
              <a:path w="4292600" h="1079500">
                <a:moveTo>
                  <a:pt x="1206499" y="1079500"/>
                </a:moveTo>
                <a:lnTo>
                  <a:pt x="1206499" y="1066800"/>
                </a:lnTo>
                <a:lnTo>
                  <a:pt x="1149349" y="1066800"/>
                </a:lnTo>
                <a:lnTo>
                  <a:pt x="1149349" y="1079500"/>
                </a:lnTo>
                <a:lnTo>
                  <a:pt x="1206499" y="1079500"/>
                </a:lnTo>
                <a:close/>
              </a:path>
              <a:path w="4292600" h="1079500">
                <a:moveTo>
                  <a:pt x="1104899" y="1079500"/>
                </a:moveTo>
                <a:lnTo>
                  <a:pt x="1104899" y="1066800"/>
                </a:lnTo>
                <a:lnTo>
                  <a:pt x="1054099" y="1066800"/>
                </a:lnTo>
                <a:lnTo>
                  <a:pt x="1054099" y="1079500"/>
                </a:lnTo>
                <a:lnTo>
                  <a:pt x="1104899" y="1079500"/>
                </a:lnTo>
                <a:close/>
              </a:path>
              <a:path w="4292600" h="1079500">
                <a:moveTo>
                  <a:pt x="1009649" y="1079500"/>
                </a:moveTo>
                <a:lnTo>
                  <a:pt x="1009649" y="1066800"/>
                </a:lnTo>
                <a:lnTo>
                  <a:pt x="952499" y="1066800"/>
                </a:lnTo>
                <a:lnTo>
                  <a:pt x="952499" y="1079500"/>
                </a:lnTo>
                <a:lnTo>
                  <a:pt x="1009649" y="1079500"/>
                </a:lnTo>
                <a:close/>
              </a:path>
              <a:path w="4292600" h="1079500">
                <a:moveTo>
                  <a:pt x="908049" y="1079500"/>
                </a:moveTo>
                <a:lnTo>
                  <a:pt x="908049" y="1066800"/>
                </a:lnTo>
                <a:lnTo>
                  <a:pt x="857249" y="1066800"/>
                </a:lnTo>
                <a:lnTo>
                  <a:pt x="857249" y="1079500"/>
                </a:lnTo>
                <a:lnTo>
                  <a:pt x="908049" y="1079500"/>
                </a:lnTo>
                <a:close/>
              </a:path>
              <a:path w="4292600" h="1079500">
                <a:moveTo>
                  <a:pt x="812799" y="1079500"/>
                </a:moveTo>
                <a:lnTo>
                  <a:pt x="812799" y="1066800"/>
                </a:lnTo>
                <a:lnTo>
                  <a:pt x="755649" y="1066800"/>
                </a:lnTo>
                <a:lnTo>
                  <a:pt x="755649" y="1079500"/>
                </a:lnTo>
                <a:lnTo>
                  <a:pt x="812799" y="1079500"/>
                </a:lnTo>
                <a:close/>
              </a:path>
              <a:path w="4292600" h="1079500">
                <a:moveTo>
                  <a:pt x="717549" y="1079500"/>
                </a:moveTo>
                <a:lnTo>
                  <a:pt x="717549" y="1066800"/>
                </a:lnTo>
                <a:lnTo>
                  <a:pt x="660399" y="1066800"/>
                </a:lnTo>
                <a:lnTo>
                  <a:pt x="660399" y="1079500"/>
                </a:lnTo>
                <a:lnTo>
                  <a:pt x="717549" y="1079500"/>
                </a:lnTo>
                <a:close/>
              </a:path>
              <a:path w="4292600" h="1079500">
                <a:moveTo>
                  <a:pt x="615950" y="1079500"/>
                </a:moveTo>
                <a:lnTo>
                  <a:pt x="615950" y="1066800"/>
                </a:lnTo>
                <a:lnTo>
                  <a:pt x="558800" y="1066800"/>
                </a:lnTo>
                <a:lnTo>
                  <a:pt x="558800" y="1079500"/>
                </a:lnTo>
                <a:lnTo>
                  <a:pt x="615950" y="1079500"/>
                </a:lnTo>
                <a:close/>
              </a:path>
              <a:path w="4292600" h="1079500">
                <a:moveTo>
                  <a:pt x="520700" y="1079500"/>
                </a:moveTo>
                <a:lnTo>
                  <a:pt x="520700" y="1066800"/>
                </a:lnTo>
                <a:lnTo>
                  <a:pt x="463550" y="1066800"/>
                </a:lnTo>
                <a:lnTo>
                  <a:pt x="463550" y="1079500"/>
                </a:lnTo>
                <a:lnTo>
                  <a:pt x="520700" y="1079500"/>
                </a:lnTo>
                <a:close/>
              </a:path>
              <a:path w="4292600" h="1079500">
                <a:moveTo>
                  <a:pt x="419100" y="1079500"/>
                </a:moveTo>
                <a:lnTo>
                  <a:pt x="419100" y="1066800"/>
                </a:lnTo>
                <a:lnTo>
                  <a:pt x="368300" y="1066800"/>
                </a:lnTo>
                <a:lnTo>
                  <a:pt x="368300" y="1079500"/>
                </a:lnTo>
                <a:lnTo>
                  <a:pt x="419100" y="1079500"/>
                </a:lnTo>
                <a:close/>
              </a:path>
              <a:path w="4292600" h="1079500">
                <a:moveTo>
                  <a:pt x="323850" y="1079500"/>
                </a:moveTo>
                <a:lnTo>
                  <a:pt x="323850" y="1066800"/>
                </a:lnTo>
                <a:lnTo>
                  <a:pt x="266700" y="1066800"/>
                </a:lnTo>
                <a:lnTo>
                  <a:pt x="266700" y="1079500"/>
                </a:lnTo>
                <a:lnTo>
                  <a:pt x="323850" y="1079500"/>
                </a:lnTo>
                <a:close/>
              </a:path>
              <a:path w="4292600" h="1079500">
                <a:moveTo>
                  <a:pt x="228600" y="1079500"/>
                </a:moveTo>
                <a:lnTo>
                  <a:pt x="228600" y="1066800"/>
                </a:lnTo>
                <a:lnTo>
                  <a:pt x="171450" y="1066800"/>
                </a:lnTo>
                <a:lnTo>
                  <a:pt x="171450" y="1079500"/>
                </a:lnTo>
                <a:lnTo>
                  <a:pt x="228600" y="1079500"/>
                </a:lnTo>
                <a:close/>
              </a:path>
              <a:path w="4292600" h="1079500">
                <a:moveTo>
                  <a:pt x="127000" y="1079500"/>
                </a:moveTo>
                <a:lnTo>
                  <a:pt x="127000" y="1066800"/>
                </a:lnTo>
                <a:lnTo>
                  <a:pt x="69850" y="1066800"/>
                </a:lnTo>
                <a:lnTo>
                  <a:pt x="69850" y="1079500"/>
                </a:lnTo>
                <a:lnTo>
                  <a:pt x="127000" y="10795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4059" y="4102100"/>
            <a:ext cx="4406900" cy="2178050"/>
          </a:xfrm>
          <a:custGeom>
            <a:avLst/>
            <a:gdLst/>
            <a:ahLst/>
            <a:cxnLst/>
            <a:rect l="l" t="t" r="r" b="b"/>
            <a:pathLst>
              <a:path w="4406900" h="2178050">
                <a:moveTo>
                  <a:pt x="4406900" y="2171699"/>
                </a:moveTo>
                <a:lnTo>
                  <a:pt x="4406900" y="6349"/>
                </a:lnTo>
                <a:lnTo>
                  <a:pt x="44005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2171700"/>
                </a:lnTo>
                <a:lnTo>
                  <a:pt x="6350" y="2178050"/>
                </a:lnTo>
                <a:lnTo>
                  <a:pt x="19050" y="217805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4375150" y="31749"/>
                </a:lnTo>
                <a:lnTo>
                  <a:pt x="4375150" y="12699"/>
                </a:lnTo>
                <a:lnTo>
                  <a:pt x="4394200" y="31749"/>
                </a:lnTo>
                <a:lnTo>
                  <a:pt x="4394200" y="2178049"/>
                </a:lnTo>
                <a:lnTo>
                  <a:pt x="4400550" y="2178049"/>
                </a:lnTo>
                <a:lnTo>
                  <a:pt x="4406900" y="2171699"/>
                </a:lnTo>
                <a:close/>
              </a:path>
              <a:path w="4406900" h="217805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4406900" h="2178050">
                <a:moveTo>
                  <a:pt x="31750" y="21463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2146300"/>
                </a:lnTo>
                <a:lnTo>
                  <a:pt x="31750" y="2146300"/>
                </a:lnTo>
                <a:close/>
              </a:path>
              <a:path w="4406900" h="2178050">
                <a:moveTo>
                  <a:pt x="4394200" y="2146299"/>
                </a:moveTo>
                <a:lnTo>
                  <a:pt x="19050" y="2146300"/>
                </a:lnTo>
                <a:lnTo>
                  <a:pt x="31750" y="2165350"/>
                </a:lnTo>
                <a:lnTo>
                  <a:pt x="31750" y="2178050"/>
                </a:lnTo>
                <a:lnTo>
                  <a:pt x="4375150" y="2178049"/>
                </a:lnTo>
                <a:lnTo>
                  <a:pt x="4375150" y="2165349"/>
                </a:lnTo>
                <a:lnTo>
                  <a:pt x="4394200" y="2146299"/>
                </a:lnTo>
                <a:close/>
              </a:path>
              <a:path w="4406900" h="2178050">
                <a:moveTo>
                  <a:pt x="31750" y="2178050"/>
                </a:moveTo>
                <a:lnTo>
                  <a:pt x="31750" y="2165350"/>
                </a:lnTo>
                <a:lnTo>
                  <a:pt x="19050" y="2146300"/>
                </a:lnTo>
                <a:lnTo>
                  <a:pt x="19050" y="2178050"/>
                </a:lnTo>
                <a:lnTo>
                  <a:pt x="31750" y="2178050"/>
                </a:lnTo>
                <a:close/>
              </a:path>
              <a:path w="4406900" h="2178050">
                <a:moveTo>
                  <a:pt x="4394200" y="31749"/>
                </a:moveTo>
                <a:lnTo>
                  <a:pt x="4375150" y="12699"/>
                </a:lnTo>
                <a:lnTo>
                  <a:pt x="4375150" y="31749"/>
                </a:lnTo>
                <a:lnTo>
                  <a:pt x="4394200" y="31749"/>
                </a:lnTo>
                <a:close/>
              </a:path>
              <a:path w="4406900" h="2178050">
                <a:moveTo>
                  <a:pt x="4394200" y="2146299"/>
                </a:moveTo>
                <a:lnTo>
                  <a:pt x="4394200" y="31749"/>
                </a:lnTo>
                <a:lnTo>
                  <a:pt x="4375150" y="31749"/>
                </a:lnTo>
                <a:lnTo>
                  <a:pt x="4375150" y="2146299"/>
                </a:lnTo>
                <a:lnTo>
                  <a:pt x="4394200" y="2146299"/>
                </a:lnTo>
                <a:close/>
              </a:path>
              <a:path w="4406900" h="2178050">
                <a:moveTo>
                  <a:pt x="4394200" y="2178049"/>
                </a:moveTo>
                <a:lnTo>
                  <a:pt x="4394200" y="2146299"/>
                </a:lnTo>
                <a:lnTo>
                  <a:pt x="4375150" y="2165349"/>
                </a:lnTo>
                <a:lnTo>
                  <a:pt x="4375150" y="2178049"/>
                </a:lnTo>
                <a:lnTo>
                  <a:pt x="4394200" y="217804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56109" y="6718300"/>
            <a:ext cx="3613149" cy="590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43409" y="6705600"/>
            <a:ext cx="3638550" cy="615950"/>
          </a:xfrm>
          <a:custGeom>
            <a:avLst/>
            <a:gdLst/>
            <a:ahLst/>
            <a:cxnLst/>
            <a:rect l="l" t="t" r="r" b="b"/>
            <a:pathLst>
              <a:path w="3638550" h="615950">
                <a:moveTo>
                  <a:pt x="3638550" y="609599"/>
                </a:moveTo>
                <a:lnTo>
                  <a:pt x="3638550" y="6349"/>
                </a:lnTo>
                <a:lnTo>
                  <a:pt x="36322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609600"/>
                </a:lnTo>
                <a:lnTo>
                  <a:pt x="6350" y="615950"/>
                </a:lnTo>
                <a:lnTo>
                  <a:pt x="12700" y="61595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3606800" y="31749"/>
                </a:lnTo>
                <a:lnTo>
                  <a:pt x="3606800" y="12699"/>
                </a:lnTo>
                <a:lnTo>
                  <a:pt x="3625850" y="31749"/>
                </a:lnTo>
                <a:lnTo>
                  <a:pt x="3625850" y="615949"/>
                </a:lnTo>
                <a:lnTo>
                  <a:pt x="3632200" y="615949"/>
                </a:lnTo>
                <a:lnTo>
                  <a:pt x="3638550" y="609599"/>
                </a:lnTo>
                <a:close/>
              </a:path>
              <a:path w="3638550" h="61595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3638550" h="615950">
                <a:moveTo>
                  <a:pt x="31750" y="5842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584200"/>
                </a:lnTo>
                <a:lnTo>
                  <a:pt x="31750" y="584200"/>
                </a:lnTo>
                <a:close/>
              </a:path>
              <a:path w="3638550" h="615950">
                <a:moveTo>
                  <a:pt x="3625850" y="584199"/>
                </a:moveTo>
                <a:lnTo>
                  <a:pt x="12700" y="584200"/>
                </a:lnTo>
                <a:lnTo>
                  <a:pt x="31750" y="603250"/>
                </a:lnTo>
                <a:lnTo>
                  <a:pt x="31750" y="615950"/>
                </a:lnTo>
                <a:lnTo>
                  <a:pt x="3606800" y="615949"/>
                </a:lnTo>
                <a:lnTo>
                  <a:pt x="3606800" y="603249"/>
                </a:lnTo>
                <a:lnTo>
                  <a:pt x="3625850" y="584199"/>
                </a:lnTo>
                <a:close/>
              </a:path>
              <a:path w="3638550" h="615950">
                <a:moveTo>
                  <a:pt x="31750" y="615950"/>
                </a:moveTo>
                <a:lnTo>
                  <a:pt x="31750" y="603250"/>
                </a:lnTo>
                <a:lnTo>
                  <a:pt x="12700" y="584200"/>
                </a:lnTo>
                <a:lnTo>
                  <a:pt x="12700" y="615950"/>
                </a:lnTo>
                <a:lnTo>
                  <a:pt x="31750" y="615950"/>
                </a:lnTo>
                <a:close/>
              </a:path>
              <a:path w="3638550" h="615950">
                <a:moveTo>
                  <a:pt x="3625850" y="31749"/>
                </a:moveTo>
                <a:lnTo>
                  <a:pt x="3606800" y="12699"/>
                </a:lnTo>
                <a:lnTo>
                  <a:pt x="3606800" y="31749"/>
                </a:lnTo>
                <a:lnTo>
                  <a:pt x="3625850" y="31749"/>
                </a:lnTo>
                <a:close/>
              </a:path>
              <a:path w="3638550" h="615950">
                <a:moveTo>
                  <a:pt x="3625850" y="584199"/>
                </a:moveTo>
                <a:lnTo>
                  <a:pt x="3625850" y="31749"/>
                </a:lnTo>
                <a:lnTo>
                  <a:pt x="3606800" y="31749"/>
                </a:lnTo>
                <a:lnTo>
                  <a:pt x="3606800" y="584199"/>
                </a:lnTo>
                <a:lnTo>
                  <a:pt x="3625850" y="584199"/>
                </a:lnTo>
                <a:close/>
              </a:path>
              <a:path w="3638550" h="615950">
                <a:moveTo>
                  <a:pt x="3625850" y="615949"/>
                </a:moveTo>
                <a:lnTo>
                  <a:pt x="3625850" y="584199"/>
                </a:lnTo>
                <a:lnTo>
                  <a:pt x="3606800" y="603249"/>
                </a:lnTo>
                <a:lnTo>
                  <a:pt x="3606800" y="615949"/>
                </a:lnTo>
                <a:lnTo>
                  <a:pt x="3625850" y="6159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19559" y="3092450"/>
            <a:ext cx="4286250" cy="6223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13209" y="3086100"/>
            <a:ext cx="4298950" cy="635000"/>
          </a:xfrm>
          <a:custGeom>
            <a:avLst/>
            <a:gdLst/>
            <a:ahLst/>
            <a:cxnLst/>
            <a:rect l="l" t="t" r="r" b="b"/>
            <a:pathLst>
              <a:path w="4298950" h="635000">
                <a:moveTo>
                  <a:pt x="12700" y="622300"/>
                </a:moveTo>
                <a:lnTo>
                  <a:pt x="12700" y="571500"/>
                </a:lnTo>
                <a:lnTo>
                  <a:pt x="0" y="571500"/>
                </a:lnTo>
                <a:lnTo>
                  <a:pt x="0" y="628650"/>
                </a:lnTo>
                <a:lnTo>
                  <a:pt x="6350" y="628650"/>
                </a:lnTo>
                <a:lnTo>
                  <a:pt x="6350" y="622300"/>
                </a:lnTo>
                <a:lnTo>
                  <a:pt x="12700" y="622300"/>
                </a:lnTo>
                <a:close/>
              </a:path>
              <a:path w="4298950" h="635000">
                <a:moveTo>
                  <a:pt x="31750" y="635000"/>
                </a:moveTo>
                <a:lnTo>
                  <a:pt x="31750" y="622300"/>
                </a:lnTo>
                <a:lnTo>
                  <a:pt x="6350" y="622300"/>
                </a:lnTo>
                <a:lnTo>
                  <a:pt x="6350" y="628650"/>
                </a:lnTo>
                <a:lnTo>
                  <a:pt x="12700" y="628650"/>
                </a:lnTo>
                <a:lnTo>
                  <a:pt x="12700" y="635000"/>
                </a:lnTo>
                <a:lnTo>
                  <a:pt x="31750" y="635000"/>
                </a:lnTo>
                <a:close/>
              </a:path>
              <a:path w="4298950" h="635000">
                <a:moveTo>
                  <a:pt x="12700" y="635000"/>
                </a:moveTo>
                <a:lnTo>
                  <a:pt x="12700" y="628650"/>
                </a:lnTo>
                <a:lnTo>
                  <a:pt x="6350" y="628650"/>
                </a:lnTo>
                <a:lnTo>
                  <a:pt x="6350" y="635000"/>
                </a:lnTo>
                <a:lnTo>
                  <a:pt x="12700" y="635000"/>
                </a:lnTo>
                <a:close/>
              </a:path>
              <a:path w="4298950" h="635000">
                <a:moveTo>
                  <a:pt x="12700" y="533400"/>
                </a:moveTo>
                <a:lnTo>
                  <a:pt x="12700" y="476250"/>
                </a:lnTo>
                <a:lnTo>
                  <a:pt x="0" y="476250"/>
                </a:lnTo>
                <a:lnTo>
                  <a:pt x="0" y="533400"/>
                </a:lnTo>
                <a:lnTo>
                  <a:pt x="12700" y="533400"/>
                </a:lnTo>
                <a:close/>
              </a:path>
              <a:path w="4298950" h="635000">
                <a:moveTo>
                  <a:pt x="12700" y="431800"/>
                </a:moveTo>
                <a:lnTo>
                  <a:pt x="12700" y="381000"/>
                </a:lnTo>
                <a:lnTo>
                  <a:pt x="0" y="381000"/>
                </a:lnTo>
                <a:lnTo>
                  <a:pt x="0" y="431800"/>
                </a:lnTo>
                <a:lnTo>
                  <a:pt x="12700" y="431800"/>
                </a:lnTo>
                <a:close/>
              </a:path>
              <a:path w="4298950" h="635000">
                <a:moveTo>
                  <a:pt x="12700" y="336550"/>
                </a:moveTo>
                <a:lnTo>
                  <a:pt x="12700" y="279400"/>
                </a:lnTo>
                <a:lnTo>
                  <a:pt x="0" y="279400"/>
                </a:lnTo>
                <a:lnTo>
                  <a:pt x="0" y="336550"/>
                </a:lnTo>
                <a:lnTo>
                  <a:pt x="12700" y="336550"/>
                </a:lnTo>
                <a:close/>
              </a:path>
              <a:path w="4298950" h="635000">
                <a:moveTo>
                  <a:pt x="12700" y="241300"/>
                </a:moveTo>
                <a:lnTo>
                  <a:pt x="12700" y="184150"/>
                </a:lnTo>
                <a:lnTo>
                  <a:pt x="0" y="184150"/>
                </a:lnTo>
                <a:lnTo>
                  <a:pt x="0" y="241300"/>
                </a:lnTo>
                <a:lnTo>
                  <a:pt x="12700" y="241300"/>
                </a:lnTo>
                <a:close/>
              </a:path>
              <a:path w="4298950" h="635000">
                <a:moveTo>
                  <a:pt x="12700" y="139700"/>
                </a:moveTo>
                <a:lnTo>
                  <a:pt x="12700" y="82550"/>
                </a:lnTo>
                <a:lnTo>
                  <a:pt x="0" y="82550"/>
                </a:lnTo>
                <a:lnTo>
                  <a:pt x="0" y="139700"/>
                </a:lnTo>
                <a:lnTo>
                  <a:pt x="12700" y="139700"/>
                </a:lnTo>
                <a:close/>
              </a:path>
              <a:path w="4298950" h="635000">
                <a:moveTo>
                  <a:pt x="25400" y="12700"/>
                </a:moveTo>
                <a:lnTo>
                  <a:pt x="25400" y="0"/>
                </a:lnTo>
                <a:lnTo>
                  <a:pt x="0" y="0"/>
                </a:lnTo>
                <a:lnTo>
                  <a:pt x="0" y="44450"/>
                </a:lnTo>
                <a:lnTo>
                  <a:pt x="6350" y="44450"/>
                </a:ln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lnTo>
                  <a:pt x="25400" y="12700"/>
                </a:lnTo>
                <a:close/>
              </a:path>
              <a:path w="4298950" h="635000">
                <a:moveTo>
                  <a:pt x="12700" y="12700"/>
                </a:move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4298950" h="635000">
                <a:moveTo>
                  <a:pt x="12700" y="4445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44450"/>
                </a:lnTo>
                <a:lnTo>
                  <a:pt x="12700" y="44450"/>
                </a:lnTo>
                <a:close/>
              </a:path>
              <a:path w="4298950" h="635000">
                <a:moveTo>
                  <a:pt x="120650" y="12700"/>
                </a:moveTo>
                <a:lnTo>
                  <a:pt x="120650" y="0"/>
                </a:lnTo>
                <a:lnTo>
                  <a:pt x="69850" y="0"/>
                </a:lnTo>
                <a:lnTo>
                  <a:pt x="69850" y="12700"/>
                </a:lnTo>
                <a:lnTo>
                  <a:pt x="120650" y="12700"/>
                </a:lnTo>
                <a:close/>
              </a:path>
              <a:path w="4298950" h="635000">
                <a:moveTo>
                  <a:pt x="222250" y="12700"/>
                </a:moveTo>
                <a:lnTo>
                  <a:pt x="222250" y="0"/>
                </a:lnTo>
                <a:lnTo>
                  <a:pt x="165100" y="0"/>
                </a:lnTo>
                <a:lnTo>
                  <a:pt x="165100" y="12700"/>
                </a:lnTo>
                <a:lnTo>
                  <a:pt x="222250" y="12700"/>
                </a:lnTo>
                <a:close/>
              </a:path>
              <a:path w="4298950" h="635000">
                <a:moveTo>
                  <a:pt x="317500" y="12700"/>
                </a:moveTo>
                <a:lnTo>
                  <a:pt x="317500" y="0"/>
                </a:lnTo>
                <a:lnTo>
                  <a:pt x="260350" y="0"/>
                </a:lnTo>
                <a:lnTo>
                  <a:pt x="260350" y="12700"/>
                </a:lnTo>
                <a:lnTo>
                  <a:pt x="317500" y="12700"/>
                </a:lnTo>
                <a:close/>
              </a:path>
              <a:path w="4298950" h="635000">
                <a:moveTo>
                  <a:pt x="419100" y="12700"/>
                </a:moveTo>
                <a:lnTo>
                  <a:pt x="419100" y="0"/>
                </a:lnTo>
                <a:lnTo>
                  <a:pt x="361950" y="0"/>
                </a:lnTo>
                <a:lnTo>
                  <a:pt x="361950" y="12700"/>
                </a:lnTo>
                <a:lnTo>
                  <a:pt x="419100" y="12700"/>
                </a:lnTo>
                <a:close/>
              </a:path>
              <a:path w="4298950" h="635000">
                <a:moveTo>
                  <a:pt x="514350" y="12700"/>
                </a:moveTo>
                <a:lnTo>
                  <a:pt x="514350" y="0"/>
                </a:lnTo>
                <a:lnTo>
                  <a:pt x="457200" y="0"/>
                </a:lnTo>
                <a:lnTo>
                  <a:pt x="457200" y="12700"/>
                </a:lnTo>
                <a:lnTo>
                  <a:pt x="514350" y="12700"/>
                </a:lnTo>
                <a:close/>
              </a:path>
              <a:path w="4298950" h="635000">
                <a:moveTo>
                  <a:pt x="615950" y="12700"/>
                </a:moveTo>
                <a:lnTo>
                  <a:pt x="615950" y="0"/>
                </a:lnTo>
                <a:lnTo>
                  <a:pt x="558800" y="0"/>
                </a:lnTo>
                <a:lnTo>
                  <a:pt x="558800" y="12700"/>
                </a:lnTo>
                <a:lnTo>
                  <a:pt x="615950" y="12700"/>
                </a:lnTo>
                <a:close/>
              </a:path>
              <a:path w="4298950" h="635000">
                <a:moveTo>
                  <a:pt x="711200" y="12700"/>
                </a:moveTo>
                <a:lnTo>
                  <a:pt x="711200" y="0"/>
                </a:lnTo>
                <a:lnTo>
                  <a:pt x="654050" y="0"/>
                </a:lnTo>
                <a:lnTo>
                  <a:pt x="654050" y="12700"/>
                </a:lnTo>
                <a:lnTo>
                  <a:pt x="711200" y="12700"/>
                </a:lnTo>
                <a:close/>
              </a:path>
              <a:path w="4298950" h="635000">
                <a:moveTo>
                  <a:pt x="806450" y="12700"/>
                </a:moveTo>
                <a:lnTo>
                  <a:pt x="806450" y="0"/>
                </a:lnTo>
                <a:lnTo>
                  <a:pt x="755650" y="0"/>
                </a:lnTo>
                <a:lnTo>
                  <a:pt x="755650" y="12700"/>
                </a:lnTo>
                <a:lnTo>
                  <a:pt x="806450" y="12700"/>
                </a:lnTo>
                <a:close/>
              </a:path>
              <a:path w="4298950" h="635000">
                <a:moveTo>
                  <a:pt x="908050" y="12700"/>
                </a:moveTo>
                <a:lnTo>
                  <a:pt x="908050" y="0"/>
                </a:lnTo>
                <a:lnTo>
                  <a:pt x="850900" y="0"/>
                </a:lnTo>
                <a:lnTo>
                  <a:pt x="850900" y="12700"/>
                </a:lnTo>
                <a:lnTo>
                  <a:pt x="908050" y="12700"/>
                </a:lnTo>
                <a:close/>
              </a:path>
              <a:path w="4298950" h="635000">
                <a:moveTo>
                  <a:pt x="1003300" y="12700"/>
                </a:moveTo>
                <a:lnTo>
                  <a:pt x="1003300" y="0"/>
                </a:lnTo>
                <a:lnTo>
                  <a:pt x="946150" y="0"/>
                </a:lnTo>
                <a:lnTo>
                  <a:pt x="946150" y="12700"/>
                </a:lnTo>
                <a:lnTo>
                  <a:pt x="1003300" y="12700"/>
                </a:lnTo>
                <a:close/>
              </a:path>
              <a:path w="4298950" h="635000">
                <a:moveTo>
                  <a:pt x="1104900" y="12700"/>
                </a:moveTo>
                <a:lnTo>
                  <a:pt x="1104900" y="0"/>
                </a:lnTo>
                <a:lnTo>
                  <a:pt x="1047750" y="0"/>
                </a:lnTo>
                <a:lnTo>
                  <a:pt x="1047750" y="12700"/>
                </a:lnTo>
                <a:lnTo>
                  <a:pt x="1104900" y="12700"/>
                </a:lnTo>
                <a:close/>
              </a:path>
              <a:path w="4298950" h="635000">
                <a:moveTo>
                  <a:pt x="1200150" y="12700"/>
                </a:moveTo>
                <a:lnTo>
                  <a:pt x="1200150" y="0"/>
                </a:lnTo>
                <a:lnTo>
                  <a:pt x="1143000" y="0"/>
                </a:lnTo>
                <a:lnTo>
                  <a:pt x="1143000" y="12700"/>
                </a:lnTo>
                <a:lnTo>
                  <a:pt x="1200150" y="12700"/>
                </a:lnTo>
                <a:close/>
              </a:path>
              <a:path w="4298950" h="635000">
                <a:moveTo>
                  <a:pt x="1301750" y="12700"/>
                </a:moveTo>
                <a:lnTo>
                  <a:pt x="1301750" y="0"/>
                </a:lnTo>
                <a:lnTo>
                  <a:pt x="1244600" y="0"/>
                </a:lnTo>
                <a:lnTo>
                  <a:pt x="1244600" y="12700"/>
                </a:lnTo>
                <a:lnTo>
                  <a:pt x="1301750" y="12700"/>
                </a:lnTo>
                <a:close/>
              </a:path>
              <a:path w="4298950" h="635000">
                <a:moveTo>
                  <a:pt x="1397000" y="12700"/>
                </a:moveTo>
                <a:lnTo>
                  <a:pt x="1397000" y="0"/>
                </a:lnTo>
                <a:lnTo>
                  <a:pt x="1339850" y="0"/>
                </a:lnTo>
                <a:lnTo>
                  <a:pt x="1339850" y="12700"/>
                </a:lnTo>
                <a:lnTo>
                  <a:pt x="1397000" y="12700"/>
                </a:lnTo>
                <a:close/>
              </a:path>
              <a:path w="4298950" h="635000">
                <a:moveTo>
                  <a:pt x="1492250" y="12700"/>
                </a:moveTo>
                <a:lnTo>
                  <a:pt x="1492250" y="0"/>
                </a:lnTo>
                <a:lnTo>
                  <a:pt x="1441450" y="0"/>
                </a:lnTo>
                <a:lnTo>
                  <a:pt x="1441450" y="12700"/>
                </a:lnTo>
                <a:lnTo>
                  <a:pt x="1492250" y="12700"/>
                </a:lnTo>
                <a:close/>
              </a:path>
              <a:path w="4298950" h="635000">
                <a:moveTo>
                  <a:pt x="1593850" y="12700"/>
                </a:moveTo>
                <a:lnTo>
                  <a:pt x="1593850" y="0"/>
                </a:lnTo>
                <a:lnTo>
                  <a:pt x="1536700" y="0"/>
                </a:lnTo>
                <a:lnTo>
                  <a:pt x="1536700" y="12700"/>
                </a:lnTo>
                <a:lnTo>
                  <a:pt x="1593850" y="12700"/>
                </a:lnTo>
                <a:close/>
              </a:path>
              <a:path w="4298950" h="635000">
                <a:moveTo>
                  <a:pt x="1689100" y="12700"/>
                </a:moveTo>
                <a:lnTo>
                  <a:pt x="1689100" y="0"/>
                </a:lnTo>
                <a:lnTo>
                  <a:pt x="1631950" y="0"/>
                </a:lnTo>
                <a:lnTo>
                  <a:pt x="1631950" y="12700"/>
                </a:lnTo>
                <a:lnTo>
                  <a:pt x="1689100" y="12700"/>
                </a:lnTo>
                <a:close/>
              </a:path>
              <a:path w="4298950" h="635000">
                <a:moveTo>
                  <a:pt x="1790700" y="12700"/>
                </a:moveTo>
                <a:lnTo>
                  <a:pt x="1790700" y="0"/>
                </a:lnTo>
                <a:lnTo>
                  <a:pt x="1733550" y="0"/>
                </a:lnTo>
                <a:lnTo>
                  <a:pt x="1733550" y="12700"/>
                </a:lnTo>
                <a:lnTo>
                  <a:pt x="1790700" y="12700"/>
                </a:lnTo>
                <a:close/>
              </a:path>
              <a:path w="4298950" h="635000">
                <a:moveTo>
                  <a:pt x="1885950" y="12700"/>
                </a:moveTo>
                <a:lnTo>
                  <a:pt x="1885950" y="0"/>
                </a:lnTo>
                <a:lnTo>
                  <a:pt x="1828800" y="0"/>
                </a:lnTo>
                <a:lnTo>
                  <a:pt x="1828800" y="12700"/>
                </a:lnTo>
                <a:lnTo>
                  <a:pt x="1885950" y="12700"/>
                </a:lnTo>
                <a:close/>
              </a:path>
              <a:path w="4298950" h="635000">
                <a:moveTo>
                  <a:pt x="1987550" y="12700"/>
                </a:moveTo>
                <a:lnTo>
                  <a:pt x="1987550" y="0"/>
                </a:lnTo>
                <a:lnTo>
                  <a:pt x="1930400" y="0"/>
                </a:lnTo>
                <a:lnTo>
                  <a:pt x="1930400" y="12700"/>
                </a:lnTo>
                <a:lnTo>
                  <a:pt x="1987550" y="12700"/>
                </a:lnTo>
                <a:close/>
              </a:path>
              <a:path w="4298950" h="635000">
                <a:moveTo>
                  <a:pt x="2082800" y="12700"/>
                </a:moveTo>
                <a:lnTo>
                  <a:pt x="2082800" y="0"/>
                </a:lnTo>
                <a:lnTo>
                  <a:pt x="2025650" y="0"/>
                </a:lnTo>
                <a:lnTo>
                  <a:pt x="2025650" y="12700"/>
                </a:lnTo>
                <a:lnTo>
                  <a:pt x="2082800" y="12700"/>
                </a:lnTo>
                <a:close/>
              </a:path>
              <a:path w="4298950" h="635000">
                <a:moveTo>
                  <a:pt x="2178050" y="12700"/>
                </a:moveTo>
                <a:lnTo>
                  <a:pt x="2178050" y="0"/>
                </a:lnTo>
                <a:lnTo>
                  <a:pt x="2127250" y="0"/>
                </a:lnTo>
                <a:lnTo>
                  <a:pt x="2127250" y="12700"/>
                </a:lnTo>
                <a:lnTo>
                  <a:pt x="2178050" y="12700"/>
                </a:lnTo>
                <a:close/>
              </a:path>
              <a:path w="4298950" h="635000">
                <a:moveTo>
                  <a:pt x="2279650" y="12700"/>
                </a:moveTo>
                <a:lnTo>
                  <a:pt x="2279650" y="0"/>
                </a:lnTo>
                <a:lnTo>
                  <a:pt x="2222500" y="0"/>
                </a:lnTo>
                <a:lnTo>
                  <a:pt x="2222500" y="12700"/>
                </a:lnTo>
                <a:lnTo>
                  <a:pt x="2279650" y="12700"/>
                </a:lnTo>
                <a:close/>
              </a:path>
              <a:path w="4298950" h="635000">
                <a:moveTo>
                  <a:pt x="2374900" y="12700"/>
                </a:moveTo>
                <a:lnTo>
                  <a:pt x="2374900" y="0"/>
                </a:lnTo>
                <a:lnTo>
                  <a:pt x="2317750" y="0"/>
                </a:lnTo>
                <a:lnTo>
                  <a:pt x="2317750" y="12700"/>
                </a:lnTo>
                <a:lnTo>
                  <a:pt x="2374900" y="12700"/>
                </a:lnTo>
                <a:close/>
              </a:path>
              <a:path w="4298950" h="635000">
                <a:moveTo>
                  <a:pt x="2476500" y="12700"/>
                </a:moveTo>
                <a:lnTo>
                  <a:pt x="2476500" y="0"/>
                </a:lnTo>
                <a:lnTo>
                  <a:pt x="2419350" y="0"/>
                </a:lnTo>
                <a:lnTo>
                  <a:pt x="2419350" y="12700"/>
                </a:lnTo>
                <a:lnTo>
                  <a:pt x="2476500" y="12700"/>
                </a:lnTo>
                <a:close/>
              </a:path>
              <a:path w="4298950" h="635000">
                <a:moveTo>
                  <a:pt x="2571750" y="12700"/>
                </a:moveTo>
                <a:lnTo>
                  <a:pt x="2571750" y="0"/>
                </a:lnTo>
                <a:lnTo>
                  <a:pt x="2514600" y="0"/>
                </a:lnTo>
                <a:lnTo>
                  <a:pt x="2514600" y="12700"/>
                </a:lnTo>
                <a:lnTo>
                  <a:pt x="2571750" y="12700"/>
                </a:lnTo>
                <a:close/>
              </a:path>
              <a:path w="4298950" h="635000">
                <a:moveTo>
                  <a:pt x="2673350" y="12700"/>
                </a:moveTo>
                <a:lnTo>
                  <a:pt x="2673350" y="0"/>
                </a:lnTo>
                <a:lnTo>
                  <a:pt x="2616200" y="0"/>
                </a:lnTo>
                <a:lnTo>
                  <a:pt x="2616200" y="12700"/>
                </a:lnTo>
                <a:lnTo>
                  <a:pt x="2673350" y="12700"/>
                </a:lnTo>
                <a:close/>
              </a:path>
              <a:path w="4298950" h="635000">
                <a:moveTo>
                  <a:pt x="2768600" y="12700"/>
                </a:moveTo>
                <a:lnTo>
                  <a:pt x="2768600" y="0"/>
                </a:lnTo>
                <a:lnTo>
                  <a:pt x="2711450" y="0"/>
                </a:lnTo>
                <a:lnTo>
                  <a:pt x="2711450" y="12700"/>
                </a:lnTo>
                <a:lnTo>
                  <a:pt x="2768600" y="12700"/>
                </a:lnTo>
                <a:close/>
              </a:path>
              <a:path w="4298950" h="635000">
                <a:moveTo>
                  <a:pt x="2863850" y="12700"/>
                </a:moveTo>
                <a:lnTo>
                  <a:pt x="2863850" y="0"/>
                </a:lnTo>
                <a:lnTo>
                  <a:pt x="2813050" y="0"/>
                </a:lnTo>
                <a:lnTo>
                  <a:pt x="2813050" y="12700"/>
                </a:lnTo>
                <a:lnTo>
                  <a:pt x="2863850" y="12700"/>
                </a:lnTo>
                <a:close/>
              </a:path>
              <a:path w="4298950" h="635000">
                <a:moveTo>
                  <a:pt x="2965450" y="12700"/>
                </a:moveTo>
                <a:lnTo>
                  <a:pt x="2965450" y="0"/>
                </a:lnTo>
                <a:lnTo>
                  <a:pt x="2908300" y="0"/>
                </a:lnTo>
                <a:lnTo>
                  <a:pt x="2908300" y="12700"/>
                </a:lnTo>
                <a:lnTo>
                  <a:pt x="2965450" y="12700"/>
                </a:lnTo>
                <a:close/>
              </a:path>
              <a:path w="4298950" h="635000">
                <a:moveTo>
                  <a:pt x="3060700" y="12700"/>
                </a:moveTo>
                <a:lnTo>
                  <a:pt x="3060700" y="0"/>
                </a:lnTo>
                <a:lnTo>
                  <a:pt x="3003550" y="0"/>
                </a:lnTo>
                <a:lnTo>
                  <a:pt x="3003550" y="12700"/>
                </a:lnTo>
                <a:lnTo>
                  <a:pt x="3060700" y="12700"/>
                </a:lnTo>
                <a:close/>
              </a:path>
              <a:path w="4298950" h="635000">
                <a:moveTo>
                  <a:pt x="3162300" y="12700"/>
                </a:moveTo>
                <a:lnTo>
                  <a:pt x="3162300" y="0"/>
                </a:lnTo>
                <a:lnTo>
                  <a:pt x="3105150" y="0"/>
                </a:lnTo>
                <a:lnTo>
                  <a:pt x="3105150" y="12700"/>
                </a:lnTo>
                <a:lnTo>
                  <a:pt x="3162300" y="12700"/>
                </a:lnTo>
                <a:close/>
              </a:path>
              <a:path w="4298950" h="635000">
                <a:moveTo>
                  <a:pt x="3257550" y="12700"/>
                </a:moveTo>
                <a:lnTo>
                  <a:pt x="3257550" y="0"/>
                </a:lnTo>
                <a:lnTo>
                  <a:pt x="3200400" y="0"/>
                </a:lnTo>
                <a:lnTo>
                  <a:pt x="3200400" y="12700"/>
                </a:lnTo>
                <a:lnTo>
                  <a:pt x="3257550" y="12700"/>
                </a:lnTo>
                <a:close/>
              </a:path>
              <a:path w="4298950" h="635000">
                <a:moveTo>
                  <a:pt x="3352800" y="12700"/>
                </a:moveTo>
                <a:lnTo>
                  <a:pt x="3352800" y="0"/>
                </a:lnTo>
                <a:lnTo>
                  <a:pt x="3302000" y="0"/>
                </a:lnTo>
                <a:lnTo>
                  <a:pt x="3302000" y="12700"/>
                </a:lnTo>
                <a:lnTo>
                  <a:pt x="3352800" y="12700"/>
                </a:lnTo>
                <a:close/>
              </a:path>
              <a:path w="4298950" h="635000">
                <a:moveTo>
                  <a:pt x="3454400" y="12700"/>
                </a:moveTo>
                <a:lnTo>
                  <a:pt x="3454400" y="0"/>
                </a:lnTo>
                <a:lnTo>
                  <a:pt x="3397250" y="0"/>
                </a:lnTo>
                <a:lnTo>
                  <a:pt x="3397250" y="12700"/>
                </a:lnTo>
                <a:lnTo>
                  <a:pt x="3454400" y="12700"/>
                </a:lnTo>
                <a:close/>
              </a:path>
              <a:path w="4298950" h="635000">
                <a:moveTo>
                  <a:pt x="3549650" y="12700"/>
                </a:moveTo>
                <a:lnTo>
                  <a:pt x="3549650" y="0"/>
                </a:lnTo>
                <a:lnTo>
                  <a:pt x="3498850" y="0"/>
                </a:lnTo>
                <a:lnTo>
                  <a:pt x="3498850" y="12700"/>
                </a:lnTo>
                <a:lnTo>
                  <a:pt x="3549650" y="12700"/>
                </a:lnTo>
                <a:close/>
              </a:path>
              <a:path w="4298950" h="635000">
                <a:moveTo>
                  <a:pt x="3651250" y="12700"/>
                </a:moveTo>
                <a:lnTo>
                  <a:pt x="3651250" y="0"/>
                </a:lnTo>
                <a:lnTo>
                  <a:pt x="3594100" y="0"/>
                </a:lnTo>
                <a:lnTo>
                  <a:pt x="3594100" y="12700"/>
                </a:lnTo>
                <a:lnTo>
                  <a:pt x="3651250" y="12700"/>
                </a:lnTo>
                <a:close/>
              </a:path>
              <a:path w="4298950" h="635000">
                <a:moveTo>
                  <a:pt x="3746500" y="12700"/>
                </a:moveTo>
                <a:lnTo>
                  <a:pt x="3746500" y="0"/>
                </a:lnTo>
                <a:lnTo>
                  <a:pt x="3689350" y="0"/>
                </a:lnTo>
                <a:lnTo>
                  <a:pt x="3689350" y="12700"/>
                </a:lnTo>
                <a:lnTo>
                  <a:pt x="3746500" y="12700"/>
                </a:lnTo>
                <a:close/>
              </a:path>
              <a:path w="4298950" h="635000">
                <a:moveTo>
                  <a:pt x="3848100" y="12700"/>
                </a:moveTo>
                <a:lnTo>
                  <a:pt x="3848100" y="0"/>
                </a:lnTo>
                <a:lnTo>
                  <a:pt x="3790950" y="0"/>
                </a:lnTo>
                <a:lnTo>
                  <a:pt x="3790950" y="12700"/>
                </a:lnTo>
                <a:lnTo>
                  <a:pt x="3848100" y="12700"/>
                </a:lnTo>
                <a:close/>
              </a:path>
              <a:path w="4298950" h="635000">
                <a:moveTo>
                  <a:pt x="3943350" y="12700"/>
                </a:moveTo>
                <a:lnTo>
                  <a:pt x="3943350" y="0"/>
                </a:lnTo>
                <a:lnTo>
                  <a:pt x="3886200" y="0"/>
                </a:lnTo>
                <a:lnTo>
                  <a:pt x="3886200" y="12700"/>
                </a:lnTo>
                <a:lnTo>
                  <a:pt x="3943350" y="12700"/>
                </a:lnTo>
                <a:close/>
              </a:path>
              <a:path w="4298950" h="635000">
                <a:moveTo>
                  <a:pt x="4038600" y="12700"/>
                </a:moveTo>
                <a:lnTo>
                  <a:pt x="4038600" y="0"/>
                </a:lnTo>
                <a:lnTo>
                  <a:pt x="3987800" y="0"/>
                </a:lnTo>
                <a:lnTo>
                  <a:pt x="3987800" y="12700"/>
                </a:lnTo>
                <a:lnTo>
                  <a:pt x="4038600" y="12700"/>
                </a:lnTo>
                <a:close/>
              </a:path>
              <a:path w="4298950" h="635000">
                <a:moveTo>
                  <a:pt x="4140200" y="12700"/>
                </a:moveTo>
                <a:lnTo>
                  <a:pt x="4140200" y="0"/>
                </a:lnTo>
                <a:lnTo>
                  <a:pt x="4083050" y="0"/>
                </a:lnTo>
                <a:lnTo>
                  <a:pt x="4083050" y="12700"/>
                </a:lnTo>
                <a:lnTo>
                  <a:pt x="4140200" y="12700"/>
                </a:lnTo>
                <a:close/>
              </a:path>
              <a:path w="4298950" h="635000">
                <a:moveTo>
                  <a:pt x="4235450" y="12700"/>
                </a:moveTo>
                <a:lnTo>
                  <a:pt x="4235450" y="0"/>
                </a:lnTo>
                <a:lnTo>
                  <a:pt x="4184650" y="0"/>
                </a:lnTo>
                <a:lnTo>
                  <a:pt x="4184650" y="12700"/>
                </a:lnTo>
                <a:lnTo>
                  <a:pt x="4235450" y="12700"/>
                </a:lnTo>
                <a:close/>
              </a:path>
              <a:path w="4298950" h="635000">
                <a:moveTo>
                  <a:pt x="4298950" y="50800"/>
                </a:moveTo>
                <a:lnTo>
                  <a:pt x="4298950" y="0"/>
                </a:lnTo>
                <a:lnTo>
                  <a:pt x="4279900" y="0"/>
                </a:lnTo>
                <a:lnTo>
                  <a:pt x="4279900" y="6350"/>
                </a:lnTo>
                <a:lnTo>
                  <a:pt x="4292600" y="12700"/>
                </a:lnTo>
                <a:lnTo>
                  <a:pt x="4292600" y="50800"/>
                </a:lnTo>
                <a:lnTo>
                  <a:pt x="4298950" y="50800"/>
                </a:lnTo>
                <a:close/>
              </a:path>
              <a:path w="4298950" h="635000">
                <a:moveTo>
                  <a:pt x="4292600" y="12700"/>
                </a:moveTo>
                <a:lnTo>
                  <a:pt x="4279900" y="6350"/>
                </a:lnTo>
                <a:lnTo>
                  <a:pt x="4279900" y="12700"/>
                </a:lnTo>
                <a:lnTo>
                  <a:pt x="4292600" y="12700"/>
                </a:lnTo>
                <a:close/>
              </a:path>
              <a:path w="4298950" h="635000">
                <a:moveTo>
                  <a:pt x="4292600" y="50800"/>
                </a:moveTo>
                <a:lnTo>
                  <a:pt x="4292600" y="12700"/>
                </a:lnTo>
                <a:lnTo>
                  <a:pt x="4279900" y="12700"/>
                </a:lnTo>
                <a:lnTo>
                  <a:pt x="4279900" y="50800"/>
                </a:lnTo>
                <a:lnTo>
                  <a:pt x="4292600" y="50800"/>
                </a:lnTo>
                <a:close/>
              </a:path>
              <a:path w="4298950" h="635000">
                <a:moveTo>
                  <a:pt x="4298950" y="146050"/>
                </a:moveTo>
                <a:lnTo>
                  <a:pt x="4298950" y="88900"/>
                </a:lnTo>
                <a:lnTo>
                  <a:pt x="4279900" y="88900"/>
                </a:lnTo>
                <a:lnTo>
                  <a:pt x="4279900" y="146050"/>
                </a:lnTo>
                <a:lnTo>
                  <a:pt x="4298950" y="146050"/>
                </a:lnTo>
                <a:close/>
              </a:path>
              <a:path w="4298950" h="635000">
                <a:moveTo>
                  <a:pt x="4298950" y="247650"/>
                </a:moveTo>
                <a:lnTo>
                  <a:pt x="4298950" y="190500"/>
                </a:lnTo>
                <a:lnTo>
                  <a:pt x="4279900" y="190500"/>
                </a:lnTo>
                <a:lnTo>
                  <a:pt x="4279900" y="247650"/>
                </a:lnTo>
                <a:lnTo>
                  <a:pt x="4298950" y="247650"/>
                </a:lnTo>
                <a:close/>
              </a:path>
              <a:path w="4298950" h="635000">
                <a:moveTo>
                  <a:pt x="4298950" y="342900"/>
                </a:moveTo>
                <a:lnTo>
                  <a:pt x="4298950" y="285750"/>
                </a:lnTo>
                <a:lnTo>
                  <a:pt x="4279900" y="285750"/>
                </a:lnTo>
                <a:lnTo>
                  <a:pt x="4279900" y="342900"/>
                </a:lnTo>
                <a:lnTo>
                  <a:pt x="4298950" y="342900"/>
                </a:lnTo>
                <a:close/>
              </a:path>
              <a:path w="4298950" h="635000">
                <a:moveTo>
                  <a:pt x="4298950" y="444500"/>
                </a:moveTo>
                <a:lnTo>
                  <a:pt x="4298950" y="387350"/>
                </a:lnTo>
                <a:lnTo>
                  <a:pt x="4279900" y="387350"/>
                </a:lnTo>
                <a:lnTo>
                  <a:pt x="4279900" y="444500"/>
                </a:lnTo>
                <a:lnTo>
                  <a:pt x="4298950" y="444500"/>
                </a:lnTo>
                <a:close/>
              </a:path>
              <a:path w="4298950" h="635000">
                <a:moveTo>
                  <a:pt x="4298950" y="539750"/>
                </a:moveTo>
                <a:lnTo>
                  <a:pt x="4298950" y="482600"/>
                </a:lnTo>
                <a:lnTo>
                  <a:pt x="4279900" y="482600"/>
                </a:lnTo>
                <a:lnTo>
                  <a:pt x="4279900" y="539750"/>
                </a:lnTo>
                <a:lnTo>
                  <a:pt x="4298950" y="539750"/>
                </a:lnTo>
                <a:close/>
              </a:path>
              <a:path w="4298950" h="635000">
                <a:moveTo>
                  <a:pt x="4298950" y="635000"/>
                </a:moveTo>
                <a:lnTo>
                  <a:pt x="4298950" y="584200"/>
                </a:lnTo>
                <a:lnTo>
                  <a:pt x="4279900" y="584200"/>
                </a:lnTo>
                <a:lnTo>
                  <a:pt x="4279900" y="622300"/>
                </a:lnTo>
                <a:lnTo>
                  <a:pt x="4292600" y="622300"/>
                </a:lnTo>
                <a:lnTo>
                  <a:pt x="4292600" y="635000"/>
                </a:lnTo>
                <a:lnTo>
                  <a:pt x="4298950" y="635000"/>
                </a:lnTo>
                <a:close/>
              </a:path>
              <a:path w="4298950" h="635000">
                <a:moveTo>
                  <a:pt x="4292600" y="622300"/>
                </a:moveTo>
                <a:lnTo>
                  <a:pt x="4279900" y="622300"/>
                </a:lnTo>
                <a:lnTo>
                  <a:pt x="4279900" y="628650"/>
                </a:lnTo>
                <a:lnTo>
                  <a:pt x="4292600" y="622300"/>
                </a:lnTo>
                <a:close/>
              </a:path>
              <a:path w="4298950" h="635000">
                <a:moveTo>
                  <a:pt x="4292600" y="635000"/>
                </a:moveTo>
                <a:lnTo>
                  <a:pt x="4292600" y="622300"/>
                </a:lnTo>
                <a:lnTo>
                  <a:pt x="4279900" y="628650"/>
                </a:lnTo>
                <a:lnTo>
                  <a:pt x="4279900" y="635000"/>
                </a:lnTo>
                <a:lnTo>
                  <a:pt x="4292600" y="635000"/>
                </a:lnTo>
                <a:close/>
              </a:path>
              <a:path w="4298950" h="635000">
                <a:moveTo>
                  <a:pt x="4241800" y="635000"/>
                </a:moveTo>
                <a:lnTo>
                  <a:pt x="4241800" y="622300"/>
                </a:lnTo>
                <a:lnTo>
                  <a:pt x="4184650" y="622300"/>
                </a:lnTo>
                <a:lnTo>
                  <a:pt x="4184650" y="635000"/>
                </a:lnTo>
                <a:lnTo>
                  <a:pt x="4241800" y="635000"/>
                </a:lnTo>
                <a:close/>
              </a:path>
              <a:path w="4298950" h="635000">
                <a:moveTo>
                  <a:pt x="4140200" y="635000"/>
                </a:moveTo>
                <a:lnTo>
                  <a:pt x="4140200" y="622300"/>
                </a:lnTo>
                <a:lnTo>
                  <a:pt x="4089400" y="622300"/>
                </a:lnTo>
                <a:lnTo>
                  <a:pt x="4089400" y="635000"/>
                </a:lnTo>
                <a:lnTo>
                  <a:pt x="4140200" y="635000"/>
                </a:lnTo>
                <a:close/>
              </a:path>
              <a:path w="4298950" h="635000">
                <a:moveTo>
                  <a:pt x="4044950" y="635000"/>
                </a:moveTo>
                <a:lnTo>
                  <a:pt x="4044950" y="622300"/>
                </a:lnTo>
                <a:lnTo>
                  <a:pt x="3987800" y="622300"/>
                </a:lnTo>
                <a:lnTo>
                  <a:pt x="3987800" y="635000"/>
                </a:lnTo>
                <a:lnTo>
                  <a:pt x="4044950" y="635000"/>
                </a:lnTo>
                <a:close/>
              </a:path>
              <a:path w="4298950" h="635000">
                <a:moveTo>
                  <a:pt x="3949700" y="635000"/>
                </a:moveTo>
                <a:lnTo>
                  <a:pt x="3949700" y="622300"/>
                </a:lnTo>
                <a:lnTo>
                  <a:pt x="3892550" y="622300"/>
                </a:lnTo>
                <a:lnTo>
                  <a:pt x="3892550" y="635000"/>
                </a:lnTo>
                <a:lnTo>
                  <a:pt x="3949700" y="635000"/>
                </a:lnTo>
                <a:close/>
              </a:path>
              <a:path w="4298950" h="635000">
                <a:moveTo>
                  <a:pt x="3848100" y="635000"/>
                </a:moveTo>
                <a:lnTo>
                  <a:pt x="3848100" y="622300"/>
                </a:lnTo>
                <a:lnTo>
                  <a:pt x="3790950" y="622300"/>
                </a:lnTo>
                <a:lnTo>
                  <a:pt x="3790950" y="635000"/>
                </a:lnTo>
                <a:lnTo>
                  <a:pt x="3848100" y="635000"/>
                </a:lnTo>
                <a:close/>
              </a:path>
              <a:path w="4298950" h="635000">
                <a:moveTo>
                  <a:pt x="3752850" y="635000"/>
                </a:moveTo>
                <a:lnTo>
                  <a:pt x="3752850" y="622300"/>
                </a:lnTo>
                <a:lnTo>
                  <a:pt x="3695700" y="622300"/>
                </a:lnTo>
                <a:lnTo>
                  <a:pt x="3695700" y="635000"/>
                </a:lnTo>
                <a:lnTo>
                  <a:pt x="3752850" y="635000"/>
                </a:lnTo>
                <a:close/>
              </a:path>
              <a:path w="4298950" h="635000">
                <a:moveTo>
                  <a:pt x="3651250" y="635000"/>
                </a:moveTo>
                <a:lnTo>
                  <a:pt x="3651250" y="622300"/>
                </a:lnTo>
                <a:lnTo>
                  <a:pt x="3594100" y="622300"/>
                </a:lnTo>
                <a:lnTo>
                  <a:pt x="3594100" y="635000"/>
                </a:lnTo>
                <a:lnTo>
                  <a:pt x="3651250" y="635000"/>
                </a:lnTo>
                <a:close/>
              </a:path>
              <a:path w="4298950" h="635000">
                <a:moveTo>
                  <a:pt x="3556000" y="635000"/>
                </a:moveTo>
                <a:lnTo>
                  <a:pt x="3556000" y="622300"/>
                </a:lnTo>
                <a:lnTo>
                  <a:pt x="3498850" y="622300"/>
                </a:lnTo>
                <a:lnTo>
                  <a:pt x="3498850" y="635000"/>
                </a:lnTo>
                <a:lnTo>
                  <a:pt x="3556000" y="635000"/>
                </a:lnTo>
                <a:close/>
              </a:path>
              <a:path w="4298950" h="635000">
                <a:moveTo>
                  <a:pt x="3454400" y="635000"/>
                </a:moveTo>
                <a:lnTo>
                  <a:pt x="3454400" y="622300"/>
                </a:lnTo>
                <a:lnTo>
                  <a:pt x="3403600" y="622300"/>
                </a:lnTo>
                <a:lnTo>
                  <a:pt x="3403600" y="635000"/>
                </a:lnTo>
                <a:lnTo>
                  <a:pt x="3454400" y="635000"/>
                </a:lnTo>
                <a:close/>
              </a:path>
              <a:path w="4298950" h="635000">
                <a:moveTo>
                  <a:pt x="3359150" y="635000"/>
                </a:moveTo>
                <a:lnTo>
                  <a:pt x="3359150" y="622300"/>
                </a:lnTo>
                <a:lnTo>
                  <a:pt x="3302000" y="622300"/>
                </a:lnTo>
                <a:lnTo>
                  <a:pt x="3302000" y="635000"/>
                </a:lnTo>
                <a:lnTo>
                  <a:pt x="3359150" y="635000"/>
                </a:lnTo>
                <a:close/>
              </a:path>
              <a:path w="4298950" h="635000">
                <a:moveTo>
                  <a:pt x="3263900" y="635000"/>
                </a:moveTo>
                <a:lnTo>
                  <a:pt x="3263900" y="622300"/>
                </a:lnTo>
                <a:lnTo>
                  <a:pt x="3206750" y="622300"/>
                </a:lnTo>
                <a:lnTo>
                  <a:pt x="3206750" y="635000"/>
                </a:lnTo>
                <a:lnTo>
                  <a:pt x="3263900" y="635000"/>
                </a:lnTo>
                <a:close/>
              </a:path>
              <a:path w="4298950" h="635000">
                <a:moveTo>
                  <a:pt x="3162300" y="635000"/>
                </a:moveTo>
                <a:lnTo>
                  <a:pt x="3162300" y="622300"/>
                </a:lnTo>
                <a:lnTo>
                  <a:pt x="3105150" y="622300"/>
                </a:lnTo>
                <a:lnTo>
                  <a:pt x="3105150" y="635000"/>
                </a:lnTo>
                <a:lnTo>
                  <a:pt x="3162300" y="635000"/>
                </a:lnTo>
                <a:close/>
              </a:path>
              <a:path w="4298950" h="635000">
                <a:moveTo>
                  <a:pt x="3067050" y="635000"/>
                </a:moveTo>
                <a:lnTo>
                  <a:pt x="3067050" y="622300"/>
                </a:lnTo>
                <a:lnTo>
                  <a:pt x="3009900" y="622300"/>
                </a:lnTo>
                <a:lnTo>
                  <a:pt x="3009900" y="635000"/>
                </a:lnTo>
                <a:lnTo>
                  <a:pt x="3067050" y="635000"/>
                </a:lnTo>
                <a:close/>
              </a:path>
              <a:path w="4298950" h="635000">
                <a:moveTo>
                  <a:pt x="2965450" y="635000"/>
                </a:moveTo>
                <a:lnTo>
                  <a:pt x="2965450" y="622300"/>
                </a:lnTo>
                <a:lnTo>
                  <a:pt x="2914650" y="622300"/>
                </a:lnTo>
                <a:lnTo>
                  <a:pt x="2914650" y="635000"/>
                </a:lnTo>
                <a:lnTo>
                  <a:pt x="2965450" y="635000"/>
                </a:lnTo>
                <a:close/>
              </a:path>
              <a:path w="4298950" h="635000">
                <a:moveTo>
                  <a:pt x="2870200" y="635000"/>
                </a:moveTo>
                <a:lnTo>
                  <a:pt x="2870200" y="622300"/>
                </a:lnTo>
                <a:lnTo>
                  <a:pt x="2813050" y="622300"/>
                </a:lnTo>
                <a:lnTo>
                  <a:pt x="2813050" y="635000"/>
                </a:lnTo>
                <a:lnTo>
                  <a:pt x="2870200" y="635000"/>
                </a:lnTo>
                <a:close/>
              </a:path>
              <a:path w="4298950" h="635000">
                <a:moveTo>
                  <a:pt x="2768600" y="635000"/>
                </a:moveTo>
                <a:lnTo>
                  <a:pt x="2768600" y="622300"/>
                </a:lnTo>
                <a:lnTo>
                  <a:pt x="2717800" y="622300"/>
                </a:lnTo>
                <a:lnTo>
                  <a:pt x="2717800" y="635000"/>
                </a:lnTo>
                <a:lnTo>
                  <a:pt x="2768600" y="635000"/>
                </a:lnTo>
                <a:close/>
              </a:path>
              <a:path w="4298950" h="635000">
                <a:moveTo>
                  <a:pt x="2673350" y="635000"/>
                </a:moveTo>
                <a:lnTo>
                  <a:pt x="2673350" y="622300"/>
                </a:lnTo>
                <a:lnTo>
                  <a:pt x="2616200" y="622300"/>
                </a:lnTo>
                <a:lnTo>
                  <a:pt x="2616200" y="635000"/>
                </a:lnTo>
                <a:lnTo>
                  <a:pt x="2673350" y="635000"/>
                </a:lnTo>
                <a:close/>
              </a:path>
              <a:path w="4298950" h="635000">
                <a:moveTo>
                  <a:pt x="2578100" y="635000"/>
                </a:moveTo>
                <a:lnTo>
                  <a:pt x="2578100" y="622300"/>
                </a:lnTo>
                <a:lnTo>
                  <a:pt x="2520950" y="622300"/>
                </a:lnTo>
                <a:lnTo>
                  <a:pt x="2520950" y="635000"/>
                </a:lnTo>
                <a:lnTo>
                  <a:pt x="2578100" y="635000"/>
                </a:lnTo>
                <a:close/>
              </a:path>
              <a:path w="4298950" h="635000">
                <a:moveTo>
                  <a:pt x="2476500" y="635000"/>
                </a:moveTo>
                <a:lnTo>
                  <a:pt x="2476500" y="622300"/>
                </a:lnTo>
                <a:lnTo>
                  <a:pt x="2419350" y="622300"/>
                </a:lnTo>
                <a:lnTo>
                  <a:pt x="2419350" y="635000"/>
                </a:lnTo>
                <a:lnTo>
                  <a:pt x="2476500" y="635000"/>
                </a:lnTo>
                <a:close/>
              </a:path>
              <a:path w="4298950" h="635000">
                <a:moveTo>
                  <a:pt x="2381250" y="635000"/>
                </a:moveTo>
                <a:lnTo>
                  <a:pt x="2381250" y="622300"/>
                </a:lnTo>
                <a:lnTo>
                  <a:pt x="2324100" y="622300"/>
                </a:lnTo>
                <a:lnTo>
                  <a:pt x="2324100" y="635000"/>
                </a:lnTo>
                <a:lnTo>
                  <a:pt x="2381250" y="635000"/>
                </a:lnTo>
                <a:close/>
              </a:path>
              <a:path w="4298950" h="635000">
                <a:moveTo>
                  <a:pt x="2279650" y="635000"/>
                </a:moveTo>
                <a:lnTo>
                  <a:pt x="2279650" y="622300"/>
                </a:lnTo>
                <a:lnTo>
                  <a:pt x="2228850" y="622300"/>
                </a:lnTo>
                <a:lnTo>
                  <a:pt x="2228850" y="635000"/>
                </a:lnTo>
                <a:lnTo>
                  <a:pt x="2279650" y="635000"/>
                </a:lnTo>
                <a:close/>
              </a:path>
              <a:path w="4298950" h="635000">
                <a:moveTo>
                  <a:pt x="2184400" y="635000"/>
                </a:moveTo>
                <a:lnTo>
                  <a:pt x="2184400" y="622300"/>
                </a:lnTo>
                <a:lnTo>
                  <a:pt x="2127250" y="622300"/>
                </a:lnTo>
                <a:lnTo>
                  <a:pt x="2127250" y="635000"/>
                </a:lnTo>
                <a:lnTo>
                  <a:pt x="2184400" y="635000"/>
                </a:lnTo>
                <a:close/>
              </a:path>
              <a:path w="4298950" h="635000">
                <a:moveTo>
                  <a:pt x="2082800" y="635000"/>
                </a:moveTo>
                <a:lnTo>
                  <a:pt x="2082800" y="622300"/>
                </a:lnTo>
                <a:lnTo>
                  <a:pt x="2032000" y="622300"/>
                </a:lnTo>
                <a:lnTo>
                  <a:pt x="2032000" y="635000"/>
                </a:lnTo>
                <a:lnTo>
                  <a:pt x="2082800" y="635000"/>
                </a:lnTo>
                <a:close/>
              </a:path>
              <a:path w="4298950" h="635000">
                <a:moveTo>
                  <a:pt x="1987550" y="635000"/>
                </a:moveTo>
                <a:lnTo>
                  <a:pt x="1987550" y="622300"/>
                </a:lnTo>
                <a:lnTo>
                  <a:pt x="1930400" y="622300"/>
                </a:lnTo>
                <a:lnTo>
                  <a:pt x="1930400" y="635000"/>
                </a:lnTo>
                <a:lnTo>
                  <a:pt x="1987550" y="635000"/>
                </a:lnTo>
                <a:close/>
              </a:path>
              <a:path w="4298950" h="635000">
                <a:moveTo>
                  <a:pt x="1892300" y="635000"/>
                </a:moveTo>
                <a:lnTo>
                  <a:pt x="1892300" y="622300"/>
                </a:lnTo>
                <a:lnTo>
                  <a:pt x="1835150" y="622300"/>
                </a:lnTo>
                <a:lnTo>
                  <a:pt x="1835150" y="635000"/>
                </a:lnTo>
                <a:lnTo>
                  <a:pt x="1892300" y="635000"/>
                </a:lnTo>
                <a:close/>
              </a:path>
              <a:path w="4298950" h="635000">
                <a:moveTo>
                  <a:pt x="1790700" y="635000"/>
                </a:moveTo>
                <a:lnTo>
                  <a:pt x="1790700" y="622300"/>
                </a:lnTo>
                <a:lnTo>
                  <a:pt x="1733550" y="622300"/>
                </a:lnTo>
                <a:lnTo>
                  <a:pt x="1733550" y="635000"/>
                </a:lnTo>
                <a:lnTo>
                  <a:pt x="1790700" y="635000"/>
                </a:lnTo>
                <a:close/>
              </a:path>
              <a:path w="4298950" h="635000">
                <a:moveTo>
                  <a:pt x="1695450" y="635000"/>
                </a:moveTo>
                <a:lnTo>
                  <a:pt x="1695450" y="622300"/>
                </a:lnTo>
                <a:lnTo>
                  <a:pt x="1638300" y="622300"/>
                </a:lnTo>
                <a:lnTo>
                  <a:pt x="1638300" y="635000"/>
                </a:lnTo>
                <a:lnTo>
                  <a:pt x="1695450" y="635000"/>
                </a:lnTo>
                <a:close/>
              </a:path>
              <a:path w="4298950" h="635000">
                <a:moveTo>
                  <a:pt x="1593850" y="635000"/>
                </a:moveTo>
                <a:lnTo>
                  <a:pt x="1593850" y="622300"/>
                </a:lnTo>
                <a:lnTo>
                  <a:pt x="1543050" y="622300"/>
                </a:lnTo>
                <a:lnTo>
                  <a:pt x="1543050" y="635000"/>
                </a:lnTo>
                <a:lnTo>
                  <a:pt x="1593850" y="635000"/>
                </a:lnTo>
                <a:close/>
              </a:path>
              <a:path w="4298950" h="635000">
                <a:moveTo>
                  <a:pt x="1498600" y="635000"/>
                </a:moveTo>
                <a:lnTo>
                  <a:pt x="1498600" y="622300"/>
                </a:lnTo>
                <a:lnTo>
                  <a:pt x="1441450" y="622300"/>
                </a:lnTo>
                <a:lnTo>
                  <a:pt x="1441450" y="635000"/>
                </a:lnTo>
                <a:lnTo>
                  <a:pt x="1498600" y="635000"/>
                </a:lnTo>
                <a:close/>
              </a:path>
              <a:path w="4298950" h="635000">
                <a:moveTo>
                  <a:pt x="1403350" y="635000"/>
                </a:moveTo>
                <a:lnTo>
                  <a:pt x="1403350" y="622300"/>
                </a:lnTo>
                <a:lnTo>
                  <a:pt x="1346200" y="622300"/>
                </a:lnTo>
                <a:lnTo>
                  <a:pt x="1346200" y="635000"/>
                </a:lnTo>
                <a:lnTo>
                  <a:pt x="1403350" y="635000"/>
                </a:lnTo>
                <a:close/>
              </a:path>
              <a:path w="4298950" h="635000">
                <a:moveTo>
                  <a:pt x="1301750" y="635000"/>
                </a:moveTo>
                <a:lnTo>
                  <a:pt x="1301750" y="622300"/>
                </a:lnTo>
                <a:lnTo>
                  <a:pt x="1244600" y="622300"/>
                </a:lnTo>
                <a:lnTo>
                  <a:pt x="1244600" y="635000"/>
                </a:lnTo>
                <a:lnTo>
                  <a:pt x="1301750" y="635000"/>
                </a:lnTo>
                <a:close/>
              </a:path>
              <a:path w="4298950" h="635000">
                <a:moveTo>
                  <a:pt x="1206500" y="635000"/>
                </a:moveTo>
                <a:lnTo>
                  <a:pt x="1206500" y="622300"/>
                </a:lnTo>
                <a:lnTo>
                  <a:pt x="1149350" y="622300"/>
                </a:lnTo>
                <a:lnTo>
                  <a:pt x="1149350" y="635000"/>
                </a:lnTo>
                <a:lnTo>
                  <a:pt x="1206500" y="635000"/>
                </a:lnTo>
                <a:close/>
              </a:path>
              <a:path w="4298950" h="635000">
                <a:moveTo>
                  <a:pt x="1104900" y="635000"/>
                </a:moveTo>
                <a:lnTo>
                  <a:pt x="1104900" y="622300"/>
                </a:lnTo>
                <a:lnTo>
                  <a:pt x="1047750" y="622300"/>
                </a:lnTo>
                <a:lnTo>
                  <a:pt x="1047750" y="635000"/>
                </a:lnTo>
                <a:lnTo>
                  <a:pt x="1104900" y="635000"/>
                </a:lnTo>
                <a:close/>
              </a:path>
              <a:path w="4298950" h="635000">
                <a:moveTo>
                  <a:pt x="1009650" y="635000"/>
                </a:moveTo>
                <a:lnTo>
                  <a:pt x="1009650" y="622300"/>
                </a:lnTo>
                <a:lnTo>
                  <a:pt x="952500" y="622300"/>
                </a:lnTo>
                <a:lnTo>
                  <a:pt x="952500" y="635000"/>
                </a:lnTo>
                <a:lnTo>
                  <a:pt x="1009650" y="635000"/>
                </a:lnTo>
                <a:close/>
              </a:path>
              <a:path w="4298950" h="635000">
                <a:moveTo>
                  <a:pt x="908050" y="635000"/>
                </a:moveTo>
                <a:lnTo>
                  <a:pt x="908050" y="622300"/>
                </a:lnTo>
                <a:lnTo>
                  <a:pt x="857250" y="622300"/>
                </a:lnTo>
                <a:lnTo>
                  <a:pt x="857250" y="635000"/>
                </a:lnTo>
                <a:lnTo>
                  <a:pt x="908050" y="635000"/>
                </a:lnTo>
                <a:close/>
              </a:path>
              <a:path w="4298950" h="635000">
                <a:moveTo>
                  <a:pt x="812800" y="635000"/>
                </a:moveTo>
                <a:lnTo>
                  <a:pt x="812800" y="622300"/>
                </a:lnTo>
                <a:lnTo>
                  <a:pt x="755650" y="622300"/>
                </a:lnTo>
                <a:lnTo>
                  <a:pt x="755650" y="635000"/>
                </a:lnTo>
                <a:lnTo>
                  <a:pt x="812800" y="635000"/>
                </a:lnTo>
                <a:close/>
              </a:path>
              <a:path w="4298950" h="635000">
                <a:moveTo>
                  <a:pt x="717550" y="635000"/>
                </a:moveTo>
                <a:lnTo>
                  <a:pt x="717550" y="622300"/>
                </a:lnTo>
                <a:lnTo>
                  <a:pt x="660400" y="622300"/>
                </a:lnTo>
                <a:lnTo>
                  <a:pt x="660400" y="635000"/>
                </a:lnTo>
                <a:lnTo>
                  <a:pt x="717550" y="635000"/>
                </a:lnTo>
                <a:close/>
              </a:path>
              <a:path w="4298950" h="635000">
                <a:moveTo>
                  <a:pt x="615950" y="635000"/>
                </a:moveTo>
                <a:lnTo>
                  <a:pt x="615950" y="622300"/>
                </a:lnTo>
                <a:lnTo>
                  <a:pt x="558800" y="622300"/>
                </a:lnTo>
                <a:lnTo>
                  <a:pt x="558800" y="635000"/>
                </a:lnTo>
                <a:lnTo>
                  <a:pt x="615950" y="635000"/>
                </a:lnTo>
                <a:close/>
              </a:path>
              <a:path w="4298950" h="635000">
                <a:moveTo>
                  <a:pt x="520700" y="635000"/>
                </a:moveTo>
                <a:lnTo>
                  <a:pt x="520700" y="622300"/>
                </a:lnTo>
                <a:lnTo>
                  <a:pt x="463550" y="622300"/>
                </a:lnTo>
                <a:lnTo>
                  <a:pt x="463550" y="635000"/>
                </a:lnTo>
                <a:lnTo>
                  <a:pt x="520700" y="635000"/>
                </a:lnTo>
                <a:close/>
              </a:path>
              <a:path w="4298950" h="635000">
                <a:moveTo>
                  <a:pt x="419100" y="635000"/>
                </a:moveTo>
                <a:lnTo>
                  <a:pt x="419100" y="622300"/>
                </a:lnTo>
                <a:lnTo>
                  <a:pt x="361950" y="622300"/>
                </a:lnTo>
                <a:lnTo>
                  <a:pt x="361950" y="635000"/>
                </a:lnTo>
                <a:lnTo>
                  <a:pt x="419100" y="635000"/>
                </a:lnTo>
                <a:close/>
              </a:path>
              <a:path w="4298950" h="635000">
                <a:moveTo>
                  <a:pt x="323850" y="635000"/>
                </a:moveTo>
                <a:lnTo>
                  <a:pt x="323850" y="622300"/>
                </a:lnTo>
                <a:lnTo>
                  <a:pt x="266700" y="622300"/>
                </a:lnTo>
                <a:lnTo>
                  <a:pt x="266700" y="635000"/>
                </a:lnTo>
                <a:lnTo>
                  <a:pt x="323850" y="635000"/>
                </a:lnTo>
                <a:close/>
              </a:path>
              <a:path w="4298950" h="635000">
                <a:moveTo>
                  <a:pt x="222250" y="635000"/>
                </a:moveTo>
                <a:lnTo>
                  <a:pt x="222250" y="622300"/>
                </a:lnTo>
                <a:lnTo>
                  <a:pt x="171450" y="622300"/>
                </a:lnTo>
                <a:lnTo>
                  <a:pt x="171450" y="635000"/>
                </a:lnTo>
                <a:lnTo>
                  <a:pt x="222250" y="635000"/>
                </a:lnTo>
                <a:close/>
              </a:path>
              <a:path w="4298950" h="635000">
                <a:moveTo>
                  <a:pt x="127000" y="635000"/>
                </a:moveTo>
                <a:lnTo>
                  <a:pt x="127000" y="622300"/>
                </a:lnTo>
                <a:lnTo>
                  <a:pt x="69850" y="622300"/>
                </a:lnTo>
                <a:lnTo>
                  <a:pt x="69850" y="635000"/>
                </a:lnTo>
                <a:lnTo>
                  <a:pt x="127000" y="635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80109" y="3873500"/>
            <a:ext cx="565150" cy="69850"/>
          </a:xfrm>
          <a:custGeom>
            <a:avLst/>
            <a:gdLst/>
            <a:ahLst/>
            <a:cxnLst/>
            <a:rect l="l" t="t" r="r" b="b"/>
            <a:pathLst>
              <a:path w="565150" h="69850">
                <a:moveTo>
                  <a:pt x="565150" y="6350"/>
                </a:moveTo>
                <a:lnTo>
                  <a:pt x="565150" y="0"/>
                </a:lnTo>
                <a:lnTo>
                  <a:pt x="0" y="0"/>
                </a:lnTo>
                <a:lnTo>
                  <a:pt x="0" y="69850"/>
                </a:lnTo>
                <a:lnTo>
                  <a:pt x="6350" y="69778"/>
                </a:lnTo>
                <a:lnTo>
                  <a:pt x="6350" y="6350"/>
                </a:lnTo>
                <a:lnTo>
                  <a:pt x="565150" y="6350"/>
                </a:lnTo>
                <a:close/>
              </a:path>
              <a:path w="565150" h="69850">
                <a:moveTo>
                  <a:pt x="558800" y="6350"/>
                </a:moveTo>
                <a:lnTo>
                  <a:pt x="6350" y="6350"/>
                </a:lnTo>
                <a:lnTo>
                  <a:pt x="6350" y="57150"/>
                </a:lnTo>
                <a:lnTo>
                  <a:pt x="558800" y="6350"/>
                </a:lnTo>
                <a:close/>
              </a:path>
              <a:path w="565150" h="69850">
                <a:moveTo>
                  <a:pt x="565150" y="63500"/>
                </a:moveTo>
                <a:lnTo>
                  <a:pt x="6350" y="63500"/>
                </a:lnTo>
                <a:lnTo>
                  <a:pt x="6350" y="69778"/>
                </a:lnTo>
                <a:lnTo>
                  <a:pt x="565150" y="63500"/>
                </a:lnTo>
                <a:close/>
              </a:path>
              <a:path w="565150" h="69850">
                <a:moveTo>
                  <a:pt x="565150" y="63500"/>
                </a:moveTo>
                <a:lnTo>
                  <a:pt x="565150" y="6350"/>
                </a:lnTo>
                <a:lnTo>
                  <a:pt x="558800" y="6350"/>
                </a:lnTo>
                <a:lnTo>
                  <a:pt x="558800" y="63500"/>
                </a:lnTo>
                <a:lnTo>
                  <a:pt x="565150" y="635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86459" y="3879850"/>
            <a:ext cx="552450" cy="571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83144" y="387350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86319" y="3876675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450" y="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41944" y="387350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76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86459" y="3937000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450" y="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19559" y="4203700"/>
            <a:ext cx="4286250" cy="4508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13209" y="4191000"/>
            <a:ext cx="4298950" cy="476250"/>
          </a:xfrm>
          <a:custGeom>
            <a:avLst/>
            <a:gdLst/>
            <a:ahLst/>
            <a:cxnLst/>
            <a:rect l="l" t="t" r="r" b="b"/>
            <a:pathLst>
              <a:path w="4298950" h="476250">
                <a:moveTo>
                  <a:pt x="12700" y="463550"/>
                </a:moveTo>
                <a:lnTo>
                  <a:pt x="12700" y="412750"/>
                </a:lnTo>
                <a:lnTo>
                  <a:pt x="0" y="412750"/>
                </a:lnTo>
                <a:lnTo>
                  <a:pt x="0" y="463550"/>
                </a:lnTo>
                <a:lnTo>
                  <a:pt x="12700" y="463550"/>
                </a:lnTo>
                <a:close/>
              </a:path>
              <a:path w="4298950" h="476250">
                <a:moveTo>
                  <a:pt x="12700" y="368300"/>
                </a:moveTo>
                <a:lnTo>
                  <a:pt x="12700" y="311150"/>
                </a:lnTo>
                <a:lnTo>
                  <a:pt x="0" y="311150"/>
                </a:lnTo>
                <a:lnTo>
                  <a:pt x="0" y="368300"/>
                </a:lnTo>
                <a:lnTo>
                  <a:pt x="12700" y="368300"/>
                </a:lnTo>
                <a:close/>
              </a:path>
              <a:path w="4298950" h="476250">
                <a:moveTo>
                  <a:pt x="12700" y="273050"/>
                </a:moveTo>
                <a:lnTo>
                  <a:pt x="12700" y="215900"/>
                </a:lnTo>
                <a:lnTo>
                  <a:pt x="0" y="215900"/>
                </a:lnTo>
                <a:lnTo>
                  <a:pt x="0" y="273050"/>
                </a:lnTo>
                <a:lnTo>
                  <a:pt x="12700" y="273050"/>
                </a:lnTo>
                <a:close/>
              </a:path>
              <a:path w="4298950" h="476250">
                <a:moveTo>
                  <a:pt x="12700" y="171450"/>
                </a:moveTo>
                <a:lnTo>
                  <a:pt x="12700" y="114300"/>
                </a:lnTo>
                <a:lnTo>
                  <a:pt x="0" y="114300"/>
                </a:lnTo>
                <a:lnTo>
                  <a:pt x="0" y="171450"/>
                </a:lnTo>
                <a:lnTo>
                  <a:pt x="12700" y="171450"/>
                </a:lnTo>
                <a:close/>
              </a:path>
              <a:path w="4298950" h="476250">
                <a:moveTo>
                  <a:pt x="12700" y="76200"/>
                </a:moveTo>
                <a:lnTo>
                  <a:pt x="12700" y="19050"/>
                </a:lnTo>
                <a:lnTo>
                  <a:pt x="0" y="19050"/>
                </a:lnTo>
                <a:lnTo>
                  <a:pt x="0" y="76200"/>
                </a:lnTo>
                <a:lnTo>
                  <a:pt x="12700" y="76200"/>
                </a:lnTo>
                <a:close/>
              </a:path>
              <a:path w="4298950" h="476250">
                <a:moveTo>
                  <a:pt x="95250" y="19050"/>
                </a:moveTo>
                <a:lnTo>
                  <a:pt x="95250" y="0"/>
                </a:lnTo>
                <a:lnTo>
                  <a:pt x="38100" y="0"/>
                </a:lnTo>
                <a:lnTo>
                  <a:pt x="38100" y="19050"/>
                </a:lnTo>
                <a:lnTo>
                  <a:pt x="95250" y="19050"/>
                </a:lnTo>
                <a:close/>
              </a:path>
              <a:path w="4298950" h="476250">
                <a:moveTo>
                  <a:pt x="196850" y="19050"/>
                </a:moveTo>
                <a:lnTo>
                  <a:pt x="196850" y="0"/>
                </a:lnTo>
                <a:lnTo>
                  <a:pt x="139700" y="0"/>
                </a:lnTo>
                <a:lnTo>
                  <a:pt x="139700" y="19050"/>
                </a:lnTo>
                <a:lnTo>
                  <a:pt x="196850" y="19050"/>
                </a:lnTo>
                <a:close/>
              </a:path>
              <a:path w="4298950" h="476250">
                <a:moveTo>
                  <a:pt x="292100" y="19050"/>
                </a:moveTo>
                <a:lnTo>
                  <a:pt x="292100" y="0"/>
                </a:lnTo>
                <a:lnTo>
                  <a:pt x="234950" y="0"/>
                </a:lnTo>
                <a:lnTo>
                  <a:pt x="234950" y="19050"/>
                </a:lnTo>
                <a:lnTo>
                  <a:pt x="292100" y="19050"/>
                </a:lnTo>
                <a:close/>
              </a:path>
              <a:path w="4298950" h="476250">
                <a:moveTo>
                  <a:pt x="393700" y="19050"/>
                </a:moveTo>
                <a:lnTo>
                  <a:pt x="393700" y="0"/>
                </a:lnTo>
                <a:lnTo>
                  <a:pt x="336550" y="0"/>
                </a:lnTo>
                <a:lnTo>
                  <a:pt x="336550" y="19050"/>
                </a:lnTo>
                <a:lnTo>
                  <a:pt x="393700" y="19050"/>
                </a:lnTo>
                <a:close/>
              </a:path>
              <a:path w="4298950" h="476250">
                <a:moveTo>
                  <a:pt x="488950" y="19050"/>
                </a:moveTo>
                <a:lnTo>
                  <a:pt x="488950" y="0"/>
                </a:lnTo>
                <a:lnTo>
                  <a:pt x="431800" y="0"/>
                </a:lnTo>
                <a:lnTo>
                  <a:pt x="431800" y="19050"/>
                </a:lnTo>
                <a:lnTo>
                  <a:pt x="488950" y="19050"/>
                </a:lnTo>
                <a:close/>
              </a:path>
              <a:path w="4298950" h="476250">
                <a:moveTo>
                  <a:pt x="584200" y="19050"/>
                </a:moveTo>
                <a:lnTo>
                  <a:pt x="584200" y="0"/>
                </a:lnTo>
                <a:lnTo>
                  <a:pt x="533400" y="0"/>
                </a:lnTo>
                <a:lnTo>
                  <a:pt x="533400" y="19050"/>
                </a:lnTo>
                <a:lnTo>
                  <a:pt x="584200" y="19050"/>
                </a:lnTo>
                <a:close/>
              </a:path>
              <a:path w="4298950" h="476250">
                <a:moveTo>
                  <a:pt x="685800" y="19050"/>
                </a:moveTo>
                <a:lnTo>
                  <a:pt x="685800" y="0"/>
                </a:lnTo>
                <a:lnTo>
                  <a:pt x="628650" y="0"/>
                </a:lnTo>
                <a:lnTo>
                  <a:pt x="628650" y="19050"/>
                </a:lnTo>
                <a:lnTo>
                  <a:pt x="685800" y="19050"/>
                </a:lnTo>
                <a:close/>
              </a:path>
              <a:path w="4298950" h="476250">
                <a:moveTo>
                  <a:pt x="781050" y="19050"/>
                </a:moveTo>
                <a:lnTo>
                  <a:pt x="781050" y="0"/>
                </a:lnTo>
                <a:lnTo>
                  <a:pt x="723900" y="0"/>
                </a:lnTo>
                <a:lnTo>
                  <a:pt x="723900" y="19050"/>
                </a:lnTo>
                <a:lnTo>
                  <a:pt x="781050" y="19050"/>
                </a:lnTo>
                <a:close/>
              </a:path>
              <a:path w="4298950" h="476250">
                <a:moveTo>
                  <a:pt x="882650" y="19050"/>
                </a:moveTo>
                <a:lnTo>
                  <a:pt x="882650" y="0"/>
                </a:lnTo>
                <a:lnTo>
                  <a:pt x="825500" y="0"/>
                </a:lnTo>
                <a:lnTo>
                  <a:pt x="825500" y="19050"/>
                </a:lnTo>
                <a:lnTo>
                  <a:pt x="882650" y="19050"/>
                </a:lnTo>
                <a:close/>
              </a:path>
              <a:path w="4298950" h="476250">
                <a:moveTo>
                  <a:pt x="977900" y="19050"/>
                </a:moveTo>
                <a:lnTo>
                  <a:pt x="977900" y="0"/>
                </a:lnTo>
                <a:lnTo>
                  <a:pt x="920750" y="0"/>
                </a:lnTo>
                <a:lnTo>
                  <a:pt x="920750" y="19050"/>
                </a:lnTo>
                <a:lnTo>
                  <a:pt x="977900" y="19050"/>
                </a:lnTo>
                <a:close/>
              </a:path>
              <a:path w="4298950" h="476250">
                <a:moveTo>
                  <a:pt x="1079500" y="19050"/>
                </a:moveTo>
                <a:lnTo>
                  <a:pt x="1079500" y="0"/>
                </a:lnTo>
                <a:lnTo>
                  <a:pt x="1022350" y="0"/>
                </a:lnTo>
                <a:lnTo>
                  <a:pt x="1022350" y="19050"/>
                </a:lnTo>
                <a:lnTo>
                  <a:pt x="1079500" y="19050"/>
                </a:lnTo>
                <a:close/>
              </a:path>
              <a:path w="4298950" h="476250">
                <a:moveTo>
                  <a:pt x="1174750" y="19050"/>
                </a:moveTo>
                <a:lnTo>
                  <a:pt x="1174750" y="0"/>
                </a:lnTo>
                <a:lnTo>
                  <a:pt x="1117600" y="0"/>
                </a:lnTo>
                <a:lnTo>
                  <a:pt x="1117600" y="19050"/>
                </a:lnTo>
                <a:lnTo>
                  <a:pt x="1174750" y="19050"/>
                </a:lnTo>
                <a:close/>
              </a:path>
              <a:path w="4298950" h="476250">
                <a:moveTo>
                  <a:pt x="1270000" y="19050"/>
                </a:moveTo>
                <a:lnTo>
                  <a:pt x="1270000" y="0"/>
                </a:lnTo>
                <a:lnTo>
                  <a:pt x="1219200" y="0"/>
                </a:lnTo>
                <a:lnTo>
                  <a:pt x="1219200" y="19050"/>
                </a:lnTo>
                <a:lnTo>
                  <a:pt x="1270000" y="19050"/>
                </a:lnTo>
                <a:close/>
              </a:path>
              <a:path w="4298950" h="476250">
                <a:moveTo>
                  <a:pt x="1371600" y="19050"/>
                </a:moveTo>
                <a:lnTo>
                  <a:pt x="1371600" y="0"/>
                </a:lnTo>
                <a:lnTo>
                  <a:pt x="1314450" y="0"/>
                </a:lnTo>
                <a:lnTo>
                  <a:pt x="1314450" y="19050"/>
                </a:lnTo>
                <a:lnTo>
                  <a:pt x="1371600" y="19050"/>
                </a:lnTo>
                <a:close/>
              </a:path>
              <a:path w="4298950" h="476250">
                <a:moveTo>
                  <a:pt x="1466850" y="19050"/>
                </a:moveTo>
                <a:lnTo>
                  <a:pt x="1466850" y="0"/>
                </a:lnTo>
                <a:lnTo>
                  <a:pt x="1409700" y="0"/>
                </a:lnTo>
                <a:lnTo>
                  <a:pt x="1409700" y="19050"/>
                </a:lnTo>
                <a:lnTo>
                  <a:pt x="1466850" y="19050"/>
                </a:lnTo>
                <a:close/>
              </a:path>
              <a:path w="4298950" h="476250">
                <a:moveTo>
                  <a:pt x="1568450" y="19050"/>
                </a:moveTo>
                <a:lnTo>
                  <a:pt x="1568450" y="0"/>
                </a:lnTo>
                <a:lnTo>
                  <a:pt x="1511300" y="0"/>
                </a:lnTo>
                <a:lnTo>
                  <a:pt x="1511300" y="19050"/>
                </a:lnTo>
                <a:lnTo>
                  <a:pt x="1568450" y="19050"/>
                </a:lnTo>
                <a:close/>
              </a:path>
              <a:path w="4298950" h="476250">
                <a:moveTo>
                  <a:pt x="1663700" y="19050"/>
                </a:moveTo>
                <a:lnTo>
                  <a:pt x="1663700" y="0"/>
                </a:lnTo>
                <a:lnTo>
                  <a:pt x="1606550" y="0"/>
                </a:lnTo>
                <a:lnTo>
                  <a:pt x="1606550" y="19050"/>
                </a:lnTo>
                <a:lnTo>
                  <a:pt x="1663700" y="19050"/>
                </a:lnTo>
                <a:close/>
              </a:path>
              <a:path w="4298950" h="476250">
                <a:moveTo>
                  <a:pt x="1765300" y="19050"/>
                </a:moveTo>
                <a:lnTo>
                  <a:pt x="1765300" y="0"/>
                </a:lnTo>
                <a:lnTo>
                  <a:pt x="1708150" y="0"/>
                </a:lnTo>
                <a:lnTo>
                  <a:pt x="1708150" y="19050"/>
                </a:lnTo>
                <a:lnTo>
                  <a:pt x="1765300" y="19050"/>
                </a:lnTo>
                <a:close/>
              </a:path>
              <a:path w="4298950" h="476250">
                <a:moveTo>
                  <a:pt x="1860550" y="19050"/>
                </a:moveTo>
                <a:lnTo>
                  <a:pt x="1860550" y="0"/>
                </a:lnTo>
                <a:lnTo>
                  <a:pt x="1803400" y="0"/>
                </a:lnTo>
                <a:lnTo>
                  <a:pt x="1803400" y="19050"/>
                </a:lnTo>
                <a:lnTo>
                  <a:pt x="1860550" y="19050"/>
                </a:lnTo>
                <a:close/>
              </a:path>
              <a:path w="4298950" h="476250">
                <a:moveTo>
                  <a:pt x="1955800" y="19050"/>
                </a:moveTo>
                <a:lnTo>
                  <a:pt x="1955800" y="0"/>
                </a:lnTo>
                <a:lnTo>
                  <a:pt x="1905000" y="0"/>
                </a:lnTo>
                <a:lnTo>
                  <a:pt x="1905000" y="19050"/>
                </a:lnTo>
                <a:lnTo>
                  <a:pt x="1955800" y="19050"/>
                </a:lnTo>
                <a:close/>
              </a:path>
              <a:path w="4298950" h="476250">
                <a:moveTo>
                  <a:pt x="2057400" y="19050"/>
                </a:moveTo>
                <a:lnTo>
                  <a:pt x="2057400" y="0"/>
                </a:lnTo>
                <a:lnTo>
                  <a:pt x="2000250" y="0"/>
                </a:lnTo>
                <a:lnTo>
                  <a:pt x="2000250" y="19050"/>
                </a:lnTo>
                <a:lnTo>
                  <a:pt x="2057400" y="19050"/>
                </a:lnTo>
                <a:close/>
              </a:path>
              <a:path w="4298950" h="476250">
                <a:moveTo>
                  <a:pt x="2152650" y="19050"/>
                </a:moveTo>
                <a:lnTo>
                  <a:pt x="2152650" y="0"/>
                </a:lnTo>
                <a:lnTo>
                  <a:pt x="2095500" y="0"/>
                </a:lnTo>
                <a:lnTo>
                  <a:pt x="2095500" y="19050"/>
                </a:lnTo>
                <a:lnTo>
                  <a:pt x="2152650" y="19050"/>
                </a:lnTo>
                <a:close/>
              </a:path>
              <a:path w="4298950" h="476250">
                <a:moveTo>
                  <a:pt x="2254250" y="19050"/>
                </a:moveTo>
                <a:lnTo>
                  <a:pt x="2254250" y="0"/>
                </a:lnTo>
                <a:lnTo>
                  <a:pt x="2197100" y="0"/>
                </a:lnTo>
                <a:lnTo>
                  <a:pt x="2197100" y="19050"/>
                </a:lnTo>
                <a:lnTo>
                  <a:pt x="2254250" y="19050"/>
                </a:lnTo>
                <a:close/>
              </a:path>
              <a:path w="4298950" h="476250">
                <a:moveTo>
                  <a:pt x="2349500" y="19050"/>
                </a:moveTo>
                <a:lnTo>
                  <a:pt x="2349500" y="0"/>
                </a:lnTo>
                <a:lnTo>
                  <a:pt x="2292350" y="0"/>
                </a:lnTo>
                <a:lnTo>
                  <a:pt x="2292350" y="19050"/>
                </a:lnTo>
                <a:lnTo>
                  <a:pt x="2349500" y="19050"/>
                </a:lnTo>
                <a:close/>
              </a:path>
              <a:path w="4298950" h="476250">
                <a:moveTo>
                  <a:pt x="2451100" y="19050"/>
                </a:moveTo>
                <a:lnTo>
                  <a:pt x="2451100" y="0"/>
                </a:lnTo>
                <a:lnTo>
                  <a:pt x="2393950" y="0"/>
                </a:lnTo>
                <a:lnTo>
                  <a:pt x="2393950" y="19050"/>
                </a:lnTo>
                <a:lnTo>
                  <a:pt x="2451100" y="19050"/>
                </a:lnTo>
                <a:close/>
              </a:path>
              <a:path w="4298950" h="476250">
                <a:moveTo>
                  <a:pt x="2546350" y="19050"/>
                </a:moveTo>
                <a:lnTo>
                  <a:pt x="2546350" y="0"/>
                </a:lnTo>
                <a:lnTo>
                  <a:pt x="2489200" y="0"/>
                </a:lnTo>
                <a:lnTo>
                  <a:pt x="2489200" y="19050"/>
                </a:lnTo>
                <a:lnTo>
                  <a:pt x="2546350" y="19050"/>
                </a:lnTo>
                <a:close/>
              </a:path>
              <a:path w="4298950" h="476250">
                <a:moveTo>
                  <a:pt x="2641600" y="19050"/>
                </a:moveTo>
                <a:lnTo>
                  <a:pt x="2641600" y="0"/>
                </a:lnTo>
                <a:lnTo>
                  <a:pt x="2590800" y="0"/>
                </a:lnTo>
                <a:lnTo>
                  <a:pt x="2590800" y="19050"/>
                </a:lnTo>
                <a:lnTo>
                  <a:pt x="2641600" y="19050"/>
                </a:lnTo>
                <a:close/>
              </a:path>
              <a:path w="4298950" h="476250">
                <a:moveTo>
                  <a:pt x="2743200" y="19050"/>
                </a:moveTo>
                <a:lnTo>
                  <a:pt x="2743200" y="0"/>
                </a:lnTo>
                <a:lnTo>
                  <a:pt x="2686050" y="0"/>
                </a:lnTo>
                <a:lnTo>
                  <a:pt x="2686050" y="19050"/>
                </a:lnTo>
                <a:lnTo>
                  <a:pt x="2743200" y="19050"/>
                </a:lnTo>
                <a:close/>
              </a:path>
              <a:path w="4298950" h="476250">
                <a:moveTo>
                  <a:pt x="2838450" y="19050"/>
                </a:moveTo>
                <a:lnTo>
                  <a:pt x="2838450" y="0"/>
                </a:lnTo>
                <a:lnTo>
                  <a:pt x="2781300" y="0"/>
                </a:lnTo>
                <a:lnTo>
                  <a:pt x="2781300" y="19050"/>
                </a:lnTo>
                <a:lnTo>
                  <a:pt x="2838450" y="19050"/>
                </a:lnTo>
                <a:close/>
              </a:path>
              <a:path w="4298950" h="476250">
                <a:moveTo>
                  <a:pt x="2940050" y="19050"/>
                </a:moveTo>
                <a:lnTo>
                  <a:pt x="2940050" y="0"/>
                </a:lnTo>
                <a:lnTo>
                  <a:pt x="2882900" y="0"/>
                </a:lnTo>
                <a:lnTo>
                  <a:pt x="2882900" y="19050"/>
                </a:lnTo>
                <a:lnTo>
                  <a:pt x="2940050" y="19050"/>
                </a:lnTo>
                <a:close/>
              </a:path>
              <a:path w="4298950" h="476250">
                <a:moveTo>
                  <a:pt x="3035300" y="19050"/>
                </a:moveTo>
                <a:lnTo>
                  <a:pt x="3035300" y="0"/>
                </a:lnTo>
                <a:lnTo>
                  <a:pt x="2978150" y="0"/>
                </a:lnTo>
                <a:lnTo>
                  <a:pt x="2978150" y="19050"/>
                </a:lnTo>
                <a:lnTo>
                  <a:pt x="3035300" y="19050"/>
                </a:lnTo>
                <a:close/>
              </a:path>
              <a:path w="4298950" h="476250">
                <a:moveTo>
                  <a:pt x="3130550" y="19050"/>
                </a:moveTo>
                <a:lnTo>
                  <a:pt x="3130550" y="0"/>
                </a:lnTo>
                <a:lnTo>
                  <a:pt x="3079750" y="0"/>
                </a:lnTo>
                <a:lnTo>
                  <a:pt x="3079750" y="19050"/>
                </a:lnTo>
                <a:lnTo>
                  <a:pt x="3130550" y="19050"/>
                </a:lnTo>
                <a:close/>
              </a:path>
              <a:path w="4298950" h="476250">
                <a:moveTo>
                  <a:pt x="3232150" y="19050"/>
                </a:moveTo>
                <a:lnTo>
                  <a:pt x="3232150" y="0"/>
                </a:lnTo>
                <a:lnTo>
                  <a:pt x="3175000" y="0"/>
                </a:lnTo>
                <a:lnTo>
                  <a:pt x="3175000" y="19050"/>
                </a:lnTo>
                <a:lnTo>
                  <a:pt x="3232150" y="19050"/>
                </a:lnTo>
                <a:close/>
              </a:path>
              <a:path w="4298950" h="476250">
                <a:moveTo>
                  <a:pt x="3327400" y="19050"/>
                </a:moveTo>
                <a:lnTo>
                  <a:pt x="3327400" y="0"/>
                </a:lnTo>
                <a:lnTo>
                  <a:pt x="3276600" y="0"/>
                </a:lnTo>
                <a:lnTo>
                  <a:pt x="3276600" y="19050"/>
                </a:lnTo>
                <a:lnTo>
                  <a:pt x="3327400" y="19050"/>
                </a:lnTo>
                <a:close/>
              </a:path>
              <a:path w="4298950" h="476250">
                <a:moveTo>
                  <a:pt x="3429000" y="19050"/>
                </a:moveTo>
                <a:lnTo>
                  <a:pt x="3429000" y="0"/>
                </a:lnTo>
                <a:lnTo>
                  <a:pt x="3371850" y="0"/>
                </a:lnTo>
                <a:lnTo>
                  <a:pt x="3371850" y="19050"/>
                </a:lnTo>
                <a:lnTo>
                  <a:pt x="3429000" y="19050"/>
                </a:lnTo>
                <a:close/>
              </a:path>
              <a:path w="4298950" h="476250">
                <a:moveTo>
                  <a:pt x="3524250" y="19050"/>
                </a:moveTo>
                <a:lnTo>
                  <a:pt x="3524250" y="0"/>
                </a:lnTo>
                <a:lnTo>
                  <a:pt x="3467100" y="0"/>
                </a:lnTo>
                <a:lnTo>
                  <a:pt x="3467100" y="19050"/>
                </a:lnTo>
                <a:lnTo>
                  <a:pt x="3524250" y="19050"/>
                </a:lnTo>
                <a:close/>
              </a:path>
              <a:path w="4298950" h="476250">
                <a:moveTo>
                  <a:pt x="3625850" y="19050"/>
                </a:moveTo>
                <a:lnTo>
                  <a:pt x="3625850" y="0"/>
                </a:lnTo>
                <a:lnTo>
                  <a:pt x="3568700" y="0"/>
                </a:lnTo>
                <a:lnTo>
                  <a:pt x="3568700" y="19050"/>
                </a:lnTo>
                <a:lnTo>
                  <a:pt x="3625850" y="19050"/>
                </a:lnTo>
                <a:close/>
              </a:path>
              <a:path w="4298950" h="476250">
                <a:moveTo>
                  <a:pt x="3721100" y="19050"/>
                </a:moveTo>
                <a:lnTo>
                  <a:pt x="3721100" y="0"/>
                </a:lnTo>
                <a:lnTo>
                  <a:pt x="3663950" y="0"/>
                </a:lnTo>
                <a:lnTo>
                  <a:pt x="3663950" y="19050"/>
                </a:lnTo>
                <a:lnTo>
                  <a:pt x="3721100" y="19050"/>
                </a:lnTo>
                <a:close/>
              </a:path>
              <a:path w="4298950" h="476250">
                <a:moveTo>
                  <a:pt x="3816350" y="19050"/>
                </a:moveTo>
                <a:lnTo>
                  <a:pt x="3816350" y="0"/>
                </a:lnTo>
                <a:lnTo>
                  <a:pt x="3765550" y="0"/>
                </a:lnTo>
                <a:lnTo>
                  <a:pt x="3765550" y="19050"/>
                </a:lnTo>
                <a:lnTo>
                  <a:pt x="3816350" y="19050"/>
                </a:lnTo>
                <a:close/>
              </a:path>
              <a:path w="4298950" h="476250">
                <a:moveTo>
                  <a:pt x="3917950" y="19050"/>
                </a:moveTo>
                <a:lnTo>
                  <a:pt x="3917950" y="0"/>
                </a:lnTo>
                <a:lnTo>
                  <a:pt x="3860800" y="0"/>
                </a:lnTo>
                <a:lnTo>
                  <a:pt x="3860800" y="19050"/>
                </a:lnTo>
                <a:lnTo>
                  <a:pt x="3917950" y="19050"/>
                </a:lnTo>
                <a:close/>
              </a:path>
              <a:path w="4298950" h="476250">
                <a:moveTo>
                  <a:pt x="4013200" y="19050"/>
                </a:moveTo>
                <a:lnTo>
                  <a:pt x="4013200" y="0"/>
                </a:lnTo>
                <a:lnTo>
                  <a:pt x="3962400" y="0"/>
                </a:lnTo>
                <a:lnTo>
                  <a:pt x="3962400" y="19050"/>
                </a:lnTo>
                <a:lnTo>
                  <a:pt x="4013200" y="19050"/>
                </a:lnTo>
                <a:close/>
              </a:path>
              <a:path w="4298950" h="476250">
                <a:moveTo>
                  <a:pt x="4114800" y="19050"/>
                </a:moveTo>
                <a:lnTo>
                  <a:pt x="4114800" y="0"/>
                </a:lnTo>
                <a:lnTo>
                  <a:pt x="4057650" y="0"/>
                </a:lnTo>
                <a:lnTo>
                  <a:pt x="4057650" y="19050"/>
                </a:lnTo>
                <a:lnTo>
                  <a:pt x="4114800" y="19050"/>
                </a:lnTo>
                <a:close/>
              </a:path>
              <a:path w="4298950" h="476250">
                <a:moveTo>
                  <a:pt x="4210050" y="19050"/>
                </a:moveTo>
                <a:lnTo>
                  <a:pt x="4210050" y="0"/>
                </a:lnTo>
                <a:lnTo>
                  <a:pt x="4152900" y="0"/>
                </a:lnTo>
                <a:lnTo>
                  <a:pt x="4152900" y="19050"/>
                </a:lnTo>
                <a:lnTo>
                  <a:pt x="4210050" y="19050"/>
                </a:lnTo>
                <a:close/>
              </a:path>
              <a:path w="4298950" h="476250">
                <a:moveTo>
                  <a:pt x="4298950" y="31750"/>
                </a:moveTo>
                <a:lnTo>
                  <a:pt x="4298950" y="6350"/>
                </a:lnTo>
                <a:lnTo>
                  <a:pt x="4292600" y="0"/>
                </a:lnTo>
                <a:lnTo>
                  <a:pt x="4254500" y="0"/>
                </a:lnTo>
                <a:lnTo>
                  <a:pt x="4254500" y="19050"/>
                </a:lnTo>
                <a:lnTo>
                  <a:pt x="4279900" y="19050"/>
                </a:lnTo>
                <a:lnTo>
                  <a:pt x="4279900" y="12700"/>
                </a:lnTo>
                <a:lnTo>
                  <a:pt x="4292600" y="19050"/>
                </a:lnTo>
                <a:lnTo>
                  <a:pt x="4292600" y="31750"/>
                </a:lnTo>
                <a:lnTo>
                  <a:pt x="4298950" y="31750"/>
                </a:lnTo>
                <a:close/>
              </a:path>
              <a:path w="4298950" h="476250">
                <a:moveTo>
                  <a:pt x="4292600" y="19050"/>
                </a:moveTo>
                <a:lnTo>
                  <a:pt x="4279900" y="12700"/>
                </a:lnTo>
                <a:lnTo>
                  <a:pt x="4279900" y="19050"/>
                </a:lnTo>
                <a:lnTo>
                  <a:pt x="4292600" y="19050"/>
                </a:lnTo>
                <a:close/>
              </a:path>
              <a:path w="4298950" h="476250">
                <a:moveTo>
                  <a:pt x="4292600" y="31750"/>
                </a:moveTo>
                <a:lnTo>
                  <a:pt x="4292600" y="19050"/>
                </a:lnTo>
                <a:lnTo>
                  <a:pt x="4279900" y="19050"/>
                </a:lnTo>
                <a:lnTo>
                  <a:pt x="4279900" y="31750"/>
                </a:lnTo>
                <a:lnTo>
                  <a:pt x="4292600" y="31750"/>
                </a:lnTo>
                <a:close/>
              </a:path>
              <a:path w="4298950" h="476250">
                <a:moveTo>
                  <a:pt x="4298950" y="127000"/>
                </a:moveTo>
                <a:lnTo>
                  <a:pt x="4298950" y="69850"/>
                </a:lnTo>
                <a:lnTo>
                  <a:pt x="4279900" y="69850"/>
                </a:lnTo>
                <a:lnTo>
                  <a:pt x="4279900" y="127000"/>
                </a:lnTo>
                <a:lnTo>
                  <a:pt x="4298950" y="127000"/>
                </a:lnTo>
                <a:close/>
              </a:path>
              <a:path w="4298950" h="476250">
                <a:moveTo>
                  <a:pt x="4298950" y="222250"/>
                </a:moveTo>
                <a:lnTo>
                  <a:pt x="4298950" y="171450"/>
                </a:lnTo>
                <a:lnTo>
                  <a:pt x="4279900" y="171450"/>
                </a:lnTo>
                <a:lnTo>
                  <a:pt x="4279900" y="222250"/>
                </a:lnTo>
                <a:lnTo>
                  <a:pt x="4298950" y="222250"/>
                </a:lnTo>
                <a:close/>
              </a:path>
              <a:path w="4298950" h="476250">
                <a:moveTo>
                  <a:pt x="4298950" y="323850"/>
                </a:moveTo>
                <a:lnTo>
                  <a:pt x="4298950" y="266700"/>
                </a:lnTo>
                <a:lnTo>
                  <a:pt x="4279900" y="266700"/>
                </a:lnTo>
                <a:lnTo>
                  <a:pt x="4279900" y="323850"/>
                </a:lnTo>
                <a:lnTo>
                  <a:pt x="4298950" y="323850"/>
                </a:lnTo>
                <a:close/>
              </a:path>
              <a:path w="4298950" h="476250">
                <a:moveTo>
                  <a:pt x="4298950" y="419100"/>
                </a:moveTo>
                <a:lnTo>
                  <a:pt x="4298950" y="361950"/>
                </a:lnTo>
                <a:lnTo>
                  <a:pt x="4279900" y="361950"/>
                </a:lnTo>
                <a:lnTo>
                  <a:pt x="4279900" y="419100"/>
                </a:lnTo>
                <a:lnTo>
                  <a:pt x="4298950" y="419100"/>
                </a:lnTo>
                <a:close/>
              </a:path>
              <a:path w="4298950" h="476250">
                <a:moveTo>
                  <a:pt x="4292600" y="457200"/>
                </a:moveTo>
                <a:lnTo>
                  <a:pt x="4235450" y="457200"/>
                </a:lnTo>
                <a:lnTo>
                  <a:pt x="4235450" y="476250"/>
                </a:lnTo>
                <a:lnTo>
                  <a:pt x="4279900" y="476250"/>
                </a:lnTo>
                <a:lnTo>
                  <a:pt x="4279900" y="463550"/>
                </a:lnTo>
                <a:lnTo>
                  <a:pt x="4292600" y="457200"/>
                </a:lnTo>
                <a:close/>
              </a:path>
              <a:path w="4298950" h="476250">
                <a:moveTo>
                  <a:pt x="4298950" y="469900"/>
                </a:moveTo>
                <a:lnTo>
                  <a:pt x="4298950" y="463550"/>
                </a:lnTo>
                <a:lnTo>
                  <a:pt x="4279900" y="463550"/>
                </a:lnTo>
                <a:lnTo>
                  <a:pt x="4279900" y="476250"/>
                </a:lnTo>
                <a:lnTo>
                  <a:pt x="4292600" y="476250"/>
                </a:lnTo>
                <a:lnTo>
                  <a:pt x="4298950" y="469900"/>
                </a:lnTo>
                <a:close/>
              </a:path>
              <a:path w="4298950" h="476250">
                <a:moveTo>
                  <a:pt x="4197350" y="476250"/>
                </a:moveTo>
                <a:lnTo>
                  <a:pt x="4197350" y="457200"/>
                </a:lnTo>
                <a:lnTo>
                  <a:pt x="4140200" y="457200"/>
                </a:lnTo>
                <a:lnTo>
                  <a:pt x="4140200" y="476250"/>
                </a:lnTo>
                <a:lnTo>
                  <a:pt x="4197350" y="476250"/>
                </a:lnTo>
                <a:close/>
              </a:path>
              <a:path w="4298950" h="476250">
                <a:moveTo>
                  <a:pt x="4095750" y="476250"/>
                </a:moveTo>
                <a:lnTo>
                  <a:pt x="4095750" y="457200"/>
                </a:lnTo>
                <a:lnTo>
                  <a:pt x="4038600" y="457200"/>
                </a:lnTo>
                <a:lnTo>
                  <a:pt x="4038600" y="476250"/>
                </a:lnTo>
                <a:lnTo>
                  <a:pt x="4095750" y="476250"/>
                </a:lnTo>
                <a:close/>
              </a:path>
              <a:path w="4298950" h="476250">
                <a:moveTo>
                  <a:pt x="4000500" y="476250"/>
                </a:moveTo>
                <a:lnTo>
                  <a:pt x="4000500" y="457200"/>
                </a:lnTo>
                <a:lnTo>
                  <a:pt x="3943350" y="457200"/>
                </a:lnTo>
                <a:lnTo>
                  <a:pt x="3943350" y="476250"/>
                </a:lnTo>
                <a:lnTo>
                  <a:pt x="4000500" y="476250"/>
                </a:lnTo>
                <a:close/>
              </a:path>
              <a:path w="4298950" h="476250">
                <a:moveTo>
                  <a:pt x="3898900" y="476250"/>
                </a:moveTo>
                <a:lnTo>
                  <a:pt x="3898900" y="457200"/>
                </a:lnTo>
                <a:lnTo>
                  <a:pt x="3848100" y="457200"/>
                </a:lnTo>
                <a:lnTo>
                  <a:pt x="3848100" y="476250"/>
                </a:lnTo>
                <a:lnTo>
                  <a:pt x="3898900" y="476250"/>
                </a:lnTo>
                <a:close/>
              </a:path>
              <a:path w="4298950" h="476250">
                <a:moveTo>
                  <a:pt x="3803650" y="476250"/>
                </a:moveTo>
                <a:lnTo>
                  <a:pt x="3803650" y="457200"/>
                </a:lnTo>
                <a:lnTo>
                  <a:pt x="3746500" y="457200"/>
                </a:lnTo>
                <a:lnTo>
                  <a:pt x="3746500" y="476250"/>
                </a:lnTo>
                <a:lnTo>
                  <a:pt x="3803650" y="476250"/>
                </a:lnTo>
                <a:close/>
              </a:path>
              <a:path w="4298950" h="476250">
                <a:moveTo>
                  <a:pt x="3708400" y="476250"/>
                </a:moveTo>
                <a:lnTo>
                  <a:pt x="3708400" y="457200"/>
                </a:lnTo>
                <a:lnTo>
                  <a:pt x="3651250" y="457200"/>
                </a:lnTo>
                <a:lnTo>
                  <a:pt x="3651250" y="476250"/>
                </a:lnTo>
                <a:lnTo>
                  <a:pt x="3708400" y="476250"/>
                </a:lnTo>
                <a:close/>
              </a:path>
              <a:path w="4298950" h="476250">
                <a:moveTo>
                  <a:pt x="3606800" y="476250"/>
                </a:moveTo>
                <a:lnTo>
                  <a:pt x="3606800" y="457200"/>
                </a:lnTo>
                <a:lnTo>
                  <a:pt x="3549650" y="457200"/>
                </a:lnTo>
                <a:lnTo>
                  <a:pt x="3549650" y="476250"/>
                </a:lnTo>
                <a:lnTo>
                  <a:pt x="3606800" y="476250"/>
                </a:lnTo>
                <a:close/>
              </a:path>
              <a:path w="4298950" h="476250">
                <a:moveTo>
                  <a:pt x="3511550" y="476250"/>
                </a:moveTo>
                <a:lnTo>
                  <a:pt x="3511550" y="457200"/>
                </a:lnTo>
                <a:lnTo>
                  <a:pt x="3454400" y="457200"/>
                </a:lnTo>
                <a:lnTo>
                  <a:pt x="3454400" y="476250"/>
                </a:lnTo>
                <a:lnTo>
                  <a:pt x="3511550" y="476250"/>
                </a:lnTo>
                <a:close/>
              </a:path>
              <a:path w="4298950" h="476250">
                <a:moveTo>
                  <a:pt x="3409950" y="476250"/>
                </a:moveTo>
                <a:lnTo>
                  <a:pt x="3409950" y="457200"/>
                </a:lnTo>
                <a:lnTo>
                  <a:pt x="3352800" y="457200"/>
                </a:lnTo>
                <a:lnTo>
                  <a:pt x="3352800" y="476250"/>
                </a:lnTo>
                <a:lnTo>
                  <a:pt x="3409950" y="476250"/>
                </a:lnTo>
                <a:close/>
              </a:path>
              <a:path w="4298950" h="476250">
                <a:moveTo>
                  <a:pt x="3314700" y="476250"/>
                </a:moveTo>
                <a:lnTo>
                  <a:pt x="3314700" y="457200"/>
                </a:lnTo>
                <a:lnTo>
                  <a:pt x="3257550" y="457200"/>
                </a:lnTo>
                <a:lnTo>
                  <a:pt x="3257550" y="476250"/>
                </a:lnTo>
                <a:lnTo>
                  <a:pt x="3314700" y="476250"/>
                </a:lnTo>
                <a:close/>
              </a:path>
              <a:path w="4298950" h="476250">
                <a:moveTo>
                  <a:pt x="3213100" y="476250"/>
                </a:moveTo>
                <a:lnTo>
                  <a:pt x="3213100" y="457200"/>
                </a:lnTo>
                <a:lnTo>
                  <a:pt x="3162300" y="457200"/>
                </a:lnTo>
                <a:lnTo>
                  <a:pt x="3162300" y="476250"/>
                </a:lnTo>
                <a:lnTo>
                  <a:pt x="3213100" y="476250"/>
                </a:lnTo>
                <a:close/>
              </a:path>
              <a:path w="4298950" h="476250">
                <a:moveTo>
                  <a:pt x="3117850" y="476250"/>
                </a:moveTo>
                <a:lnTo>
                  <a:pt x="3117850" y="457200"/>
                </a:lnTo>
                <a:lnTo>
                  <a:pt x="3060700" y="457200"/>
                </a:lnTo>
                <a:lnTo>
                  <a:pt x="3060700" y="476250"/>
                </a:lnTo>
                <a:lnTo>
                  <a:pt x="3117850" y="476250"/>
                </a:lnTo>
                <a:close/>
              </a:path>
              <a:path w="4298950" h="476250">
                <a:moveTo>
                  <a:pt x="3022600" y="476250"/>
                </a:moveTo>
                <a:lnTo>
                  <a:pt x="3022600" y="457200"/>
                </a:lnTo>
                <a:lnTo>
                  <a:pt x="2965450" y="457200"/>
                </a:lnTo>
                <a:lnTo>
                  <a:pt x="2965450" y="476250"/>
                </a:lnTo>
                <a:lnTo>
                  <a:pt x="3022600" y="476250"/>
                </a:lnTo>
                <a:close/>
              </a:path>
              <a:path w="4298950" h="476250">
                <a:moveTo>
                  <a:pt x="2921000" y="476250"/>
                </a:moveTo>
                <a:lnTo>
                  <a:pt x="2921000" y="457200"/>
                </a:lnTo>
                <a:lnTo>
                  <a:pt x="2863850" y="457200"/>
                </a:lnTo>
                <a:lnTo>
                  <a:pt x="2863850" y="476250"/>
                </a:lnTo>
                <a:lnTo>
                  <a:pt x="2921000" y="476250"/>
                </a:lnTo>
                <a:close/>
              </a:path>
              <a:path w="4298950" h="476250">
                <a:moveTo>
                  <a:pt x="2825750" y="476250"/>
                </a:moveTo>
                <a:lnTo>
                  <a:pt x="2825750" y="457200"/>
                </a:lnTo>
                <a:lnTo>
                  <a:pt x="2768600" y="457200"/>
                </a:lnTo>
                <a:lnTo>
                  <a:pt x="2768600" y="476250"/>
                </a:lnTo>
                <a:lnTo>
                  <a:pt x="2825750" y="476250"/>
                </a:lnTo>
                <a:close/>
              </a:path>
              <a:path w="4298950" h="476250">
                <a:moveTo>
                  <a:pt x="2724150" y="476250"/>
                </a:moveTo>
                <a:lnTo>
                  <a:pt x="2724150" y="457200"/>
                </a:lnTo>
                <a:lnTo>
                  <a:pt x="2673350" y="457200"/>
                </a:lnTo>
                <a:lnTo>
                  <a:pt x="2673350" y="476250"/>
                </a:lnTo>
                <a:lnTo>
                  <a:pt x="2724150" y="476250"/>
                </a:lnTo>
                <a:close/>
              </a:path>
              <a:path w="4298950" h="476250">
                <a:moveTo>
                  <a:pt x="2628900" y="476250"/>
                </a:moveTo>
                <a:lnTo>
                  <a:pt x="2628900" y="457200"/>
                </a:lnTo>
                <a:lnTo>
                  <a:pt x="2571750" y="457200"/>
                </a:lnTo>
                <a:lnTo>
                  <a:pt x="2571750" y="476250"/>
                </a:lnTo>
                <a:lnTo>
                  <a:pt x="2628900" y="476250"/>
                </a:lnTo>
                <a:close/>
              </a:path>
              <a:path w="4298950" h="476250">
                <a:moveTo>
                  <a:pt x="2527300" y="476250"/>
                </a:moveTo>
                <a:lnTo>
                  <a:pt x="2527300" y="457200"/>
                </a:lnTo>
                <a:lnTo>
                  <a:pt x="2476500" y="457200"/>
                </a:lnTo>
                <a:lnTo>
                  <a:pt x="2476500" y="476250"/>
                </a:lnTo>
                <a:lnTo>
                  <a:pt x="2527300" y="476250"/>
                </a:lnTo>
                <a:close/>
              </a:path>
              <a:path w="4298950" h="476250">
                <a:moveTo>
                  <a:pt x="2432050" y="476250"/>
                </a:moveTo>
                <a:lnTo>
                  <a:pt x="2432050" y="457200"/>
                </a:lnTo>
                <a:lnTo>
                  <a:pt x="2374900" y="457200"/>
                </a:lnTo>
                <a:lnTo>
                  <a:pt x="2374900" y="476250"/>
                </a:lnTo>
                <a:lnTo>
                  <a:pt x="2432050" y="476250"/>
                </a:lnTo>
                <a:close/>
              </a:path>
              <a:path w="4298950" h="476250">
                <a:moveTo>
                  <a:pt x="2336800" y="476250"/>
                </a:moveTo>
                <a:lnTo>
                  <a:pt x="2336800" y="457200"/>
                </a:lnTo>
                <a:lnTo>
                  <a:pt x="2279650" y="457200"/>
                </a:lnTo>
                <a:lnTo>
                  <a:pt x="2279650" y="476250"/>
                </a:lnTo>
                <a:lnTo>
                  <a:pt x="2336800" y="476250"/>
                </a:lnTo>
                <a:close/>
              </a:path>
              <a:path w="4298950" h="476250">
                <a:moveTo>
                  <a:pt x="2235200" y="476250"/>
                </a:moveTo>
                <a:lnTo>
                  <a:pt x="2235200" y="457200"/>
                </a:lnTo>
                <a:lnTo>
                  <a:pt x="2178050" y="457200"/>
                </a:lnTo>
                <a:lnTo>
                  <a:pt x="2178050" y="476250"/>
                </a:lnTo>
                <a:lnTo>
                  <a:pt x="2235200" y="476250"/>
                </a:lnTo>
                <a:close/>
              </a:path>
              <a:path w="4298950" h="476250">
                <a:moveTo>
                  <a:pt x="2139950" y="476250"/>
                </a:moveTo>
                <a:lnTo>
                  <a:pt x="2139950" y="457200"/>
                </a:lnTo>
                <a:lnTo>
                  <a:pt x="2082800" y="457200"/>
                </a:lnTo>
                <a:lnTo>
                  <a:pt x="2082800" y="476250"/>
                </a:lnTo>
                <a:lnTo>
                  <a:pt x="2139950" y="476250"/>
                </a:lnTo>
                <a:close/>
              </a:path>
              <a:path w="4298950" h="476250">
                <a:moveTo>
                  <a:pt x="2038350" y="476250"/>
                </a:moveTo>
                <a:lnTo>
                  <a:pt x="2038350" y="457200"/>
                </a:lnTo>
                <a:lnTo>
                  <a:pt x="1987550" y="457200"/>
                </a:lnTo>
                <a:lnTo>
                  <a:pt x="1987550" y="476250"/>
                </a:lnTo>
                <a:lnTo>
                  <a:pt x="2038350" y="476250"/>
                </a:lnTo>
                <a:close/>
              </a:path>
              <a:path w="4298950" h="476250">
                <a:moveTo>
                  <a:pt x="1943100" y="476250"/>
                </a:moveTo>
                <a:lnTo>
                  <a:pt x="1943100" y="457200"/>
                </a:lnTo>
                <a:lnTo>
                  <a:pt x="1885950" y="457200"/>
                </a:lnTo>
                <a:lnTo>
                  <a:pt x="1885950" y="476250"/>
                </a:lnTo>
                <a:lnTo>
                  <a:pt x="1943100" y="476250"/>
                </a:lnTo>
                <a:close/>
              </a:path>
              <a:path w="4298950" h="476250">
                <a:moveTo>
                  <a:pt x="1841500" y="476250"/>
                </a:moveTo>
                <a:lnTo>
                  <a:pt x="1841500" y="457200"/>
                </a:lnTo>
                <a:lnTo>
                  <a:pt x="1790700" y="457200"/>
                </a:lnTo>
                <a:lnTo>
                  <a:pt x="1790700" y="476250"/>
                </a:lnTo>
                <a:lnTo>
                  <a:pt x="1841500" y="476250"/>
                </a:lnTo>
                <a:close/>
              </a:path>
              <a:path w="4298950" h="476250">
                <a:moveTo>
                  <a:pt x="1746250" y="476250"/>
                </a:moveTo>
                <a:lnTo>
                  <a:pt x="1746250" y="457200"/>
                </a:lnTo>
                <a:lnTo>
                  <a:pt x="1689100" y="457200"/>
                </a:lnTo>
                <a:lnTo>
                  <a:pt x="1689100" y="476250"/>
                </a:lnTo>
                <a:lnTo>
                  <a:pt x="1746250" y="476250"/>
                </a:lnTo>
                <a:close/>
              </a:path>
              <a:path w="4298950" h="476250">
                <a:moveTo>
                  <a:pt x="1651000" y="476250"/>
                </a:moveTo>
                <a:lnTo>
                  <a:pt x="1651000" y="457200"/>
                </a:lnTo>
                <a:lnTo>
                  <a:pt x="1593850" y="457200"/>
                </a:lnTo>
                <a:lnTo>
                  <a:pt x="1593850" y="476250"/>
                </a:lnTo>
                <a:lnTo>
                  <a:pt x="1651000" y="476250"/>
                </a:lnTo>
                <a:close/>
              </a:path>
              <a:path w="4298950" h="476250">
                <a:moveTo>
                  <a:pt x="1549400" y="476250"/>
                </a:moveTo>
                <a:lnTo>
                  <a:pt x="1549400" y="457200"/>
                </a:lnTo>
                <a:lnTo>
                  <a:pt x="1492250" y="457200"/>
                </a:lnTo>
                <a:lnTo>
                  <a:pt x="1492250" y="476250"/>
                </a:lnTo>
                <a:lnTo>
                  <a:pt x="1549400" y="476250"/>
                </a:lnTo>
                <a:close/>
              </a:path>
              <a:path w="4298950" h="476250">
                <a:moveTo>
                  <a:pt x="1454150" y="476250"/>
                </a:moveTo>
                <a:lnTo>
                  <a:pt x="1454150" y="457200"/>
                </a:lnTo>
                <a:lnTo>
                  <a:pt x="1397000" y="457200"/>
                </a:lnTo>
                <a:lnTo>
                  <a:pt x="1397000" y="476250"/>
                </a:lnTo>
                <a:lnTo>
                  <a:pt x="1454150" y="476250"/>
                </a:lnTo>
                <a:close/>
              </a:path>
              <a:path w="4298950" h="476250">
                <a:moveTo>
                  <a:pt x="1352550" y="476250"/>
                </a:moveTo>
                <a:lnTo>
                  <a:pt x="1352550" y="457200"/>
                </a:lnTo>
                <a:lnTo>
                  <a:pt x="1301750" y="457200"/>
                </a:lnTo>
                <a:lnTo>
                  <a:pt x="1301750" y="476250"/>
                </a:lnTo>
                <a:lnTo>
                  <a:pt x="1352550" y="476250"/>
                </a:lnTo>
                <a:close/>
              </a:path>
              <a:path w="4298950" h="476250">
                <a:moveTo>
                  <a:pt x="1257300" y="476250"/>
                </a:moveTo>
                <a:lnTo>
                  <a:pt x="1257300" y="457200"/>
                </a:lnTo>
                <a:lnTo>
                  <a:pt x="1200150" y="457200"/>
                </a:lnTo>
                <a:lnTo>
                  <a:pt x="1200150" y="476250"/>
                </a:lnTo>
                <a:lnTo>
                  <a:pt x="1257300" y="476250"/>
                </a:lnTo>
                <a:close/>
              </a:path>
              <a:path w="4298950" h="476250">
                <a:moveTo>
                  <a:pt x="1162050" y="476250"/>
                </a:moveTo>
                <a:lnTo>
                  <a:pt x="1162050" y="457200"/>
                </a:lnTo>
                <a:lnTo>
                  <a:pt x="1104900" y="457200"/>
                </a:lnTo>
                <a:lnTo>
                  <a:pt x="1104900" y="476250"/>
                </a:lnTo>
                <a:lnTo>
                  <a:pt x="1162050" y="476250"/>
                </a:lnTo>
                <a:close/>
              </a:path>
              <a:path w="4298950" h="476250">
                <a:moveTo>
                  <a:pt x="1060450" y="476250"/>
                </a:moveTo>
                <a:lnTo>
                  <a:pt x="1060450" y="457200"/>
                </a:lnTo>
                <a:lnTo>
                  <a:pt x="1003300" y="457200"/>
                </a:lnTo>
                <a:lnTo>
                  <a:pt x="1003300" y="476250"/>
                </a:lnTo>
                <a:lnTo>
                  <a:pt x="1060450" y="476250"/>
                </a:lnTo>
                <a:close/>
              </a:path>
              <a:path w="4298950" h="476250">
                <a:moveTo>
                  <a:pt x="965200" y="476250"/>
                </a:moveTo>
                <a:lnTo>
                  <a:pt x="965200" y="457200"/>
                </a:lnTo>
                <a:lnTo>
                  <a:pt x="908050" y="457200"/>
                </a:lnTo>
                <a:lnTo>
                  <a:pt x="908050" y="476250"/>
                </a:lnTo>
                <a:lnTo>
                  <a:pt x="965200" y="476250"/>
                </a:lnTo>
                <a:close/>
              </a:path>
              <a:path w="4298950" h="476250">
                <a:moveTo>
                  <a:pt x="863600" y="476250"/>
                </a:moveTo>
                <a:lnTo>
                  <a:pt x="863600" y="457200"/>
                </a:lnTo>
                <a:lnTo>
                  <a:pt x="806450" y="457200"/>
                </a:lnTo>
                <a:lnTo>
                  <a:pt x="806450" y="476250"/>
                </a:lnTo>
                <a:lnTo>
                  <a:pt x="863600" y="476250"/>
                </a:lnTo>
                <a:close/>
              </a:path>
              <a:path w="4298950" h="476250">
                <a:moveTo>
                  <a:pt x="768350" y="476250"/>
                </a:moveTo>
                <a:lnTo>
                  <a:pt x="768350" y="457200"/>
                </a:lnTo>
                <a:lnTo>
                  <a:pt x="711200" y="457200"/>
                </a:lnTo>
                <a:lnTo>
                  <a:pt x="711200" y="476250"/>
                </a:lnTo>
                <a:lnTo>
                  <a:pt x="768350" y="476250"/>
                </a:lnTo>
                <a:close/>
              </a:path>
              <a:path w="4298950" h="476250">
                <a:moveTo>
                  <a:pt x="666750" y="476250"/>
                </a:moveTo>
                <a:lnTo>
                  <a:pt x="666750" y="457200"/>
                </a:lnTo>
                <a:lnTo>
                  <a:pt x="615950" y="457200"/>
                </a:lnTo>
                <a:lnTo>
                  <a:pt x="615950" y="476250"/>
                </a:lnTo>
                <a:lnTo>
                  <a:pt x="666750" y="476250"/>
                </a:lnTo>
                <a:close/>
              </a:path>
              <a:path w="4298950" h="476250">
                <a:moveTo>
                  <a:pt x="571500" y="476250"/>
                </a:moveTo>
                <a:lnTo>
                  <a:pt x="571500" y="457200"/>
                </a:lnTo>
                <a:lnTo>
                  <a:pt x="514350" y="457200"/>
                </a:lnTo>
                <a:lnTo>
                  <a:pt x="514350" y="476250"/>
                </a:lnTo>
                <a:lnTo>
                  <a:pt x="571500" y="476250"/>
                </a:lnTo>
                <a:close/>
              </a:path>
              <a:path w="4298950" h="476250">
                <a:moveTo>
                  <a:pt x="476250" y="476250"/>
                </a:moveTo>
                <a:lnTo>
                  <a:pt x="476250" y="457200"/>
                </a:lnTo>
                <a:lnTo>
                  <a:pt x="419100" y="457200"/>
                </a:lnTo>
                <a:lnTo>
                  <a:pt x="419100" y="476250"/>
                </a:lnTo>
                <a:lnTo>
                  <a:pt x="476250" y="476250"/>
                </a:lnTo>
                <a:close/>
              </a:path>
              <a:path w="4298950" h="476250">
                <a:moveTo>
                  <a:pt x="374650" y="476250"/>
                </a:moveTo>
                <a:lnTo>
                  <a:pt x="374650" y="457200"/>
                </a:lnTo>
                <a:lnTo>
                  <a:pt x="317500" y="457200"/>
                </a:lnTo>
                <a:lnTo>
                  <a:pt x="317500" y="476250"/>
                </a:lnTo>
                <a:lnTo>
                  <a:pt x="374650" y="476250"/>
                </a:lnTo>
                <a:close/>
              </a:path>
              <a:path w="4298950" h="476250">
                <a:moveTo>
                  <a:pt x="279400" y="476250"/>
                </a:moveTo>
                <a:lnTo>
                  <a:pt x="279400" y="457200"/>
                </a:lnTo>
                <a:lnTo>
                  <a:pt x="222250" y="457200"/>
                </a:lnTo>
                <a:lnTo>
                  <a:pt x="222250" y="476250"/>
                </a:lnTo>
                <a:lnTo>
                  <a:pt x="279400" y="476250"/>
                </a:lnTo>
                <a:close/>
              </a:path>
              <a:path w="4298950" h="476250">
                <a:moveTo>
                  <a:pt x="177800" y="476250"/>
                </a:moveTo>
                <a:lnTo>
                  <a:pt x="177800" y="457200"/>
                </a:lnTo>
                <a:lnTo>
                  <a:pt x="120650" y="457200"/>
                </a:lnTo>
                <a:lnTo>
                  <a:pt x="120650" y="476250"/>
                </a:lnTo>
                <a:lnTo>
                  <a:pt x="177800" y="476250"/>
                </a:lnTo>
                <a:close/>
              </a:path>
              <a:path w="4298950" h="476250">
                <a:moveTo>
                  <a:pt x="82550" y="476250"/>
                </a:moveTo>
                <a:lnTo>
                  <a:pt x="82550" y="457200"/>
                </a:lnTo>
                <a:lnTo>
                  <a:pt x="25400" y="457200"/>
                </a:lnTo>
                <a:lnTo>
                  <a:pt x="25400" y="476250"/>
                </a:lnTo>
                <a:lnTo>
                  <a:pt x="82550" y="4762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48359" y="6388100"/>
            <a:ext cx="628650" cy="203200"/>
          </a:xfrm>
          <a:custGeom>
            <a:avLst/>
            <a:gdLst/>
            <a:ahLst/>
            <a:cxnLst/>
            <a:rect l="l" t="t" r="r" b="b"/>
            <a:pathLst>
              <a:path w="628650" h="203200">
                <a:moveTo>
                  <a:pt x="628650" y="82550"/>
                </a:moveTo>
                <a:lnTo>
                  <a:pt x="628650" y="0"/>
                </a:lnTo>
                <a:lnTo>
                  <a:pt x="0" y="0"/>
                </a:lnTo>
                <a:lnTo>
                  <a:pt x="0" y="82550"/>
                </a:lnTo>
                <a:lnTo>
                  <a:pt x="628650" y="82550"/>
                </a:lnTo>
                <a:close/>
              </a:path>
              <a:path w="628650" h="203200">
                <a:moveTo>
                  <a:pt x="628650" y="120650"/>
                </a:moveTo>
                <a:lnTo>
                  <a:pt x="628650" y="114300"/>
                </a:lnTo>
                <a:lnTo>
                  <a:pt x="0" y="114300"/>
                </a:lnTo>
                <a:lnTo>
                  <a:pt x="0" y="203200"/>
                </a:lnTo>
                <a:lnTo>
                  <a:pt x="6350" y="203135"/>
                </a:lnTo>
                <a:lnTo>
                  <a:pt x="6350" y="120650"/>
                </a:lnTo>
                <a:lnTo>
                  <a:pt x="628650" y="120650"/>
                </a:lnTo>
                <a:close/>
              </a:path>
              <a:path w="628650" h="203200">
                <a:moveTo>
                  <a:pt x="615950" y="196850"/>
                </a:moveTo>
                <a:lnTo>
                  <a:pt x="615950" y="120650"/>
                </a:lnTo>
                <a:lnTo>
                  <a:pt x="6350" y="120650"/>
                </a:lnTo>
                <a:lnTo>
                  <a:pt x="6350" y="196850"/>
                </a:lnTo>
                <a:lnTo>
                  <a:pt x="615950" y="196850"/>
                </a:lnTo>
                <a:close/>
              </a:path>
              <a:path w="628650" h="203200">
                <a:moveTo>
                  <a:pt x="628650" y="196850"/>
                </a:moveTo>
                <a:lnTo>
                  <a:pt x="6350" y="196850"/>
                </a:lnTo>
                <a:lnTo>
                  <a:pt x="6350" y="203135"/>
                </a:lnTo>
                <a:lnTo>
                  <a:pt x="628650" y="196850"/>
                </a:lnTo>
                <a:close/>
              </a:path>
              <a:path w="628650" h="203200">
                <a:moveTo>
                  <a:pt x="628650" y="196850"/>
                </a:moveTo>
                <a:lnTo>
                  <a:pt x="628650" y="120650"/>
                </a:lnTo>
                <a:lnTo>
                  <a:pt x="622300" y="120650"/>
                </a:lnTo>
                <a:lnTo>
                  <a:pt x="622300" y="196850"/>
                </a:lnTo>
                <a:lnTo>
                  <a:pt x="628650" y="1968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54709" y="6388100"/>
            <a:ext cx="615950" cy="7619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54709" y="6508750"/>
            <a:ext cx="615950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48359" y="6388100"/>
            <a:ext cx="628650" cy="203200"/>
          </a:xfrm>
          <a:custGeom>
            <a:avLst/>
            <a:gdLst/>
            <a:ahLst/>
            <a:cxnLst/>
            <a:rect l="l" t="t" r="r" b="b"/>
            <a:pathLst>
              <a:path w="628650" h="203200">
                <a:moveTo>
                  <a:pt x="622300" y="6350"/>
                </a:moveTo>
                <a:lnTo>
                  <a:pt x="615950" y="0"/>
                </a:lnTo>
                <a:lnTo>
                  <a:pt x="0" y="0"/>
                </a:lnTo>
                <a:lnTo>
                  <a:pt x="0" y="82550"/>
                </a:lnTo>
                <a:lnTo>
                  <a:pt x="6350" y="82550"/>
                </a:lnTo>
                <a:lnTo>
                  <a:pt x="6350" y="6350"/>
                </a:lnTo>
                <a:lnTo>
                  <a:pt x="622300" y="6350"/>
                </a:lnTo>
                <a:close/>
              </a:path>
              <a:path w="628650" h="203200">
                <a:moveTo>
                  <a:pt x="622300" y="82550"/>
                </a:moveTo>
                <a:lnTo>
                  <a:pt x="622300" y="76200"/>
                </a:lnTo>
                <a:lnTo>
                  <a:pt x="6350" y="76200"/>
                </a:lnTo>
                <a:lnTo>
                  <a:pt x="6350" y="82550"/>
                </a:lnTo>
                <a:lnTo>
                  <a:pt x="622300" y="82550"/>
                </a:lnTo>
                <a:close/>
              </a:path>
              <a:path w="628650" h="203200">
                <a:moveTo>
                  <a:pt x="628650" y="82550"/>
                </a:moveTo>
                <a:lnTo>
                  <a:pt x="628650" y="0"/>
                </a:lnTo>
                <a:lnTo>
                  <a:pt x="615950" y="0"/>
                </a:lnTo>
                <a:lnTo>
                  <a:pt x="622300" y="6350"/>
                </a:lnTo>
                <a:lnTo>
                  <a:pt x="622300" y="82550"/>
                </a:lnTo>
                <a:lnTo>
                  <a:pt x="628650" y="82550"/>
                </a:lnTo>
                <a:close/>
              </a:path>
              <a:path w="628650" h="203200">
                <a:moveTo>
                  <a:pt x="622300" y="76200"/>
                </a:moveTo>
                <a:lnTo>
                  <a:pt x="622300" y="6350"/>
                </a:lnTo>
                <a:lnTo>
                  <a:pt x="615950" y="6350"/>
                </a:lnTo>
                <a:lnTo>
                  <a:pt x="615950" y="76200"/>
                </a:lnTo>
                <a:lnTo>
                  <a:pt x="622300" y="76200"/>
                </a:lnTo>
                <a:close/>
              </a:path>
              <a:path w="628650" h="203200">
                <a:moveTo>
                  <a:pt x="628650" y="203200"/>
                </a:moveTo>
                <a:lnTo>
                  <a:pt x="628650" y="114300"/>
                </a:lnTo>
                <a:lnTo>
                  <a:pt x="0" y="114300"/>
                </a:lnTo>
                <a:lnTo>
                  <a:pt x="0" y="203200"/>
                </a:lnTo>
                <a:lnTo>
                  <a:pt x="6350" y="203200"/>
                </a:lnTo>
                <a:lnTo>
                  <a:pt x="6350" y="120650"/>
                </a:lnTo>
                <a:lnTo>
                  <a:pt x="622300" y="120650"/>
                </a:lnTo>
                <a:lnTo>
                  <a:pt x="622300" y="203200"/>
                </a:lnTo>
                <a:lnTo>
                  <a:pt x="628650" y="203200"/>
                </a:lnTo>
                <a:close/>
              </a:path>
              <a:path w="628650" h="203200">
                <a:moveTo>
                  <a:pt x="622300" y="203200"/>
                </a:moveTo>
                <a:lnTo>
                  <a:pt x="622300" y="196850"/>
                </a:lnTo>
                <a:lnTo>
                  <a:pt x="6350" y="196850"/>
                </a:lnTo>
                <a:lnTo>
                  <a:pt x="6350" y="203200"/>
                </a:lnTo>
                <a:lnTo>
                  <a:pt x="622300" y="203200"/>
                </a:lnTo>
                <a:close/>
              </a:path>
              <a:path w="628650" h="203200">
                <a:moveTo>
                  <a:pt x="622300" y="196850"/>
                </a:moveTo>
                <a:lnTo>
                  <a:pt x="622300" y="120650"/>
                </a:lnTo>
                <a:lnTo>
                  <a:pt x="615950" y="120650"/>
                </a:lnTo>
                <a:lnTo>
                  <a:pt x="615950" y="196850"/>
                </a:lnTo>
                <a:lnTo>
                  <a:pt x="622300" y="1968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67359" y="2838450"/>
            <a:ext cx="1390650" cy="1714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89409" y="2254250"/>
            <a:ext cx="4146550" cy="768350"/>
          </a:xfrm>
          <a:custGeom>
            <a:avLst/>
            <a:gdLst/>
            <a:ahLst/>
            <a:cxnLst/>
            <a:rect l="l" t="t" r="r" b="b"/>
            <a:pathLst>
              <a:path w="4146550" h="768350">
                <a:moveTo>
                  <a:pt x="4146550" y="12699"/>
                </a:moveTo>
                <a:lnTo>
                  <a:pt x="4146550" y="0"/>
                </a:lnTo>
                <a:lnTo>
                  <a:pt x="0" y="0"/>
                </a:lnTo>
                <a:lnTo>
                  <a:pt x="35368" y="12700"/>
                </a:lnTo>
                <a:lnTo>
                  <a:pt x="4146550" y="12699"/>
                </a:lnTo>
                <a:close/>
              </a:path>
              <a:path w="4146550" h="768350">
                <a:moveTo>
                  <a:pt x="1414723" y="508000"/>
                </a:moveTo>
                <a:lnTo>
                  <a:pt x="35368" y="12700"/>
                </a:lnTo>
                <a:lnTo>
                  <a:pt x="12700" y="12699"/>
                </a:lnTo>
                <a:lnTo>
                  <a:pt x="12700" y="508000"/>
                </a:lnTo>
                <a:lnTo>
                  <a:pt x="1414723" y="508000"/>
                </a:lnTo>
                <a:close/>
              </a:path>
              <a:path w="4146550" h="768350">
                <a:moveTo>
                  <a:pt x="2111172" y="758081"/>
                </a:moveTo>
                <a:lnTo>
                  <a:pt x="1626931" y="584200"/>
                </a:lnTo>
                <a:lnTo>
                  <a:pt x="1397000" y="584200"/>
                </a:lnTo>
                <a:lnTo>
                  <a:pt x="1422400" y="590550"/>
                </a:lnTo>
                <a:lnTo>
                  <a:pt x="2051050" y="762000"/>
                </a:lnTo>
                <a:lnTo>
                  <a:pt x="2095500" y="768350"/>
                </a:lnTo>
                <a:lnTo>
                  <a:pt x="2095500" y="762000"/>
                </a:lnTo>
                <a:lnTo>
                  <a:pt x="2111172" y="758081"/>
                </a:lnTo>
                <a:close/>
              </a:path>
              <a:path w="4146550" h="768350">
                <a:moveTo>
                  <a:pt x="1746250" y="584200"/>
                </a:moveTo>
                <a:lnTo>
                  <a:pt x="1746250" y="508000"/>
                </a:lnTo>
                <a:lnTo>
                  <a:pt x="1414723" y="508000"/>
                </a:lnTo>
                <a:lnTo>
                  <a:pt x="1626931" y="584200"/>
                </a:lnTo>
                <a:lnTo>
                  <a:pt x="1746250" y="584200"/>
                </a:lnTo>
                <a:close/>
              </a:path>
              <a:path w="4146550" h="768350">
                <a:moveTo>
                  <a:pt x="2139768" y="768350"/>
                </a:moveTo>
                <a:lnTo>
                  <a:pt x="2111172" y="758081"/>
                </a:lnTo>
                <a:lnTo>
                  <a:pt x="2095500" y="762000"/>
                </a:lnTo>
                <a:lnTo>
                  <a:pt x="2095500" y="768350"/>
                </a:lnTo>
                <a:lnTo>
                  <a:pt x="2139768" y="768350"/>
                </a:lnTo>
                <a:close/>
              </a:path>
              <a:path w="4146550" h="768350">
                <a:moveTo>
                  <a:pt x="2766785" y="596899"/>
                </a:moveTo>
                <a:lnTo>
                  <a:pt x="2700948" y="596899"/>
                </a:lnTo>
                <a:lnTo>
                  <a:pt x="2120900" y="755650"/>
                </a:lnTo>
                <a:lnTo>
                  <a:pt x="2111172" y="758081"/>
                </a:lnTo>
                <a:lnTo>
                  <a:pt x="2139768" y="768350"/>
                </a:lnTo>
                <a:lnTo>
                  <a:pt x="2766785" y="596899"/>
                </a:lnTo>
                <a:close/>
              </a:path>
              <a:path w="4146550" h="768350">
                <a:moveTo>
                  <a:pt x="2412999" y="508000"/>
                </a:moveTo>
                <a:lnTo>
                  <a:pt x="2393950" y="508000"/>
                </a:lnTo>
                <a:lnTo>
                  <a:pt x="2393950" y="520699"/>
                </a:lnTo>
                <a:lnTo>
                  <a:pt x="2412999" y="508000"/>
                </a:lnTo>
                <a:close/>
              </a:path>
              <a:path w="4146550" h="768350">
                <a:moveTo>
                  <a:pt x="4146550" y="520699"/>
                </a:moveTo>
                <a:lnTo>
                  <a:pt x="4146550" y="12700"/>
                </a:lnTo>
                <a:lnTo>
                  <a:pt x="4127500" y="12700"/>
                </a:lnTo>
                <a:lnTo>
                  <a:pt x="4127500" y="507999"/>
                </a:lnTo>
                <a:lnTo>
                  <a:pt x="2412999" y="508000"/>
                </a:lnTo>
                <a:lnTo>
                  <a:pt x="2393950" y="520699"/>
                </a:lnTo>
                <a:lnTo>
                  <a:pt x="4146550" y="520699"/>
                </a:lnTo>
                <a:close/>
              </a:path>
              <a:path w="4146550" h="768350">
                <a:moveTo>
                  <a:pt x="2412999" y="565149"/>
                </a:moveTo>
                <a:lnTo>
                  <a:pt x="2412999" y="520699"/>
                </a:lnTo>
                <a:lnTo>
                  <a:pt x="2393950" y="520699"/>
                </a:lnTo>
                <a:lnTo>
                  <a:pt x="2393950" y="565149"/>
                </a:lnTo>
                <a:lnTo>
                  <a:pt x="2412999" y="565149"/>
                </a:lnTo>
                <a:close/>
              </a:path>
              <a:path w="4146550" h="768350">
                <a:moveTo>
                  <a:pt x="2413000" y="584200"/>
                </a:moveTo>
                <a:lnTo>
                  <a:pt x="2393950" y="565150"/>
                </a:lnTo>
                <a:lnTo>
                  <a:pt x="2393950" y="584200"/>
                </a:lnTo>
                <a:lnTo>
                  <a:pt x="2413000" y="584200"/>
                </a:lnTo>
                <a:close/>
              </a:path>
              <a:path w="4146550" h="768350">
                <a:moveTo>
                  <a:pt x="2762250" y="565149"/>
                </a:moveTo>
                <a:lnTo>
                  <a:pt x="2412999" y="565149"/>
                </a:lnTo>
                <a:lnTo>
                  <a:pt x="2413000" y="584200"/>
                </a:lnTo>
                <a:lnTo>
                  <a:pt x="2693034" y="584200"/>
                </a:lnTo>
                <a:lnTo>
                  <a:pt x="2762250" y="565149"/>
                </a:lnTo>
                <a:close/>
              </a:path>
              <a:path w="4146550" h="768350">
                <a:moveTo>
                  <a:pt x="2749550" y="584200"/>
                </a:moveTo>
                <a:lnTo>
                  <a:pt x="2693034" y="584200"/>
                </a:lnTo>
                <a:lnTo>
                  <a:pt x="2700948" y="596899"/>
                </a:lnTo>
                <a:lnTo>
                  <a:pt x="2724150" y="590550"/>
                </a:lnTo>
                <a:lnTo>
                  <a:pt x="2749550" y="584200"/>
                </a:lnTo>
                <a:close/>
              </a:path>
              <a:path w="4146550" h="768350">
                <a:moveTo>
                  <a:pt x="2882900" y="565149"/>
                </a:moveTo>
                <a:lnTo>
                  <a:pt x="2762250" y="565149"/>
                </a:lnTo>
                <a:lnTo>
                  <a:pt x="2768505" y="596429"/>
                </a:lnTo>
                <a:lnTo>
                  <a:pt x="2882900" y="565149"/>
                </a:lnTo>
                <a:close/>
              </a:path>
              <a:path w="4146550" h="768350">
                <a:moveTo>
                  <a:pt x="2768600" y="596899"/>
                </a:moveTo>
                <a:lnTo>
                  <a:pt x="2768505" y="596429"/>
                </a:lnTo>
                <a:lnTo>
                  <a:pt x="2766785" y="596899"/>
                </a:lnTo>
                <a:lnTo>
                  <a:pt x="2768600" y="59689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67359" y="2838450"/>
            <a:ext cx="1390650" cy="1841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35659" y="2762250"/>
            <a:ext cx="647700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02109" y="2266950"/>
            <a:ext cx="4114800" cy="495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89409" y="2254250"/>
            <a:ext cx="4146550" cy="787400"/>
          </a:xfrm>
          <a:custGeom>
            <a:avLst/>
            <a:gdLst/>
            <a:ahLst/>
            <a:cxnLst/>
            <a:rect l="l" t="t" r="r" b="b"/>
            <a:pathLst>
              <a:path w="4146550" h="787400">
                <a:moveTo>
                  <a:pt x="4146550" y="520699"/>
                </a:moveTo>
                <a:lnTo>
                  <a:pt x="4146550" y="0"/>
                </a:lnTo>
                <a:lnTo>
                  <a:pt x="0" y="0"/>
                </a:lnTo>
                <a:lnTo>
                  <a:pt x="0" y="520700"/>
                </a:lnTo>
                <a:lnTo>
                  <a:pt x="12700" y="52070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4114800" y="31749"/>
                </a:lnTo>
                <a:lnTo>
                  <a:pt x="4114800" y="12699"/>
                </a:lnTo>
                <a:lnTo>
                  <a:pt x="4127500" y="31749"/>
                </a:lnTo>
                <a:lnTo>
                  <a:pt x="4127500" y="520699"/>
                </a:lnTo>
                <a:lnTo>
                  <a:pt x="4146550" y="520699"/>
                </a:lnTo>
                <a:close/>
              </a:path>
              <a:path w="4146550" h="78740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4146550" h="787400">
                <a:moveTo>
                  <a:pt x="31750" y="4889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488950"/>
                </a:lnTo>
                <a:lnTo>
                  <a:pt x="31750" y="488950"/>
                </a:lnTo>
                <a:close/>
              </a:path>
              <a:path w="4146550" h="787400">
                <a:moveTo>
                  <a:pt x="1765300" y="596899"/>
                </a:moveTo>
                <a:lnTo>
                  <a:pt x="1765300" y="488949"/>
                </a:lnTo>
                <a:lnTo>
                  <a:pt x="12700" y="488950"/>
                </a:lnTo>
                <a:lnTo>
                  <a:pt x="31750" y="508000"/>
                </a:lnTo>
                <a:lnTo>
                  <a:pt x="31750" y="520700"/>
                </a:lnTo>
                <a:lnTo>
                  <a:pt x="1733550" y="520699"/>
                </a:lnTo>
                <a:lnTo>
                  <a:pt x="1733550" y="507999"/>
                </a:lnTo>
                <a:lnTo>
                  <a:pt x="1746250" y="520699"/>
                </a:lnTo>
                <a:lnTo>
                  <a:pt x="1746250" y="596899"/>
                </a:lnTo>
                <a:lnTo>
                  <a:pt x="1765300" y="596899"/>
                </a:lnTo>
                <a:close/>
              </a:path>
              <a:path w="4146550" h="787400">
                <a:moveTo>
                  <a:pt x="31750" y="520700"/>
                </a:moveTo>
                <a:lnTo>
                  <a:pt x="31750" y="508000"/>
                </a:lnTo>
                <a:lnTo>
                  <a:pt x="12700" y="488950"/>
                </a:lnTo>
                <a:lnTo>
                  <a:pt x="12700" y="520700"/>
                </a:lnTo>
                <a:lnTo>
                  <a:pt x="31750" y="520700"/>
                </a:lnTo>
                <a:close/>
              </a:path>
              <a:path w="4146550" h="787400">
                <a:moveTo>
                  <a:pt x="1384300" y="565149"/>
                </a:moveTo>
                <a:lnTo>
                  <a:pt x="1263650" y="565149"/>
                </a:lnTo>
                <a:lnTo>
                  <a:pt x="1377997" y="596663"/>
                </a:lnTo>
                <a:lnTo>
                  <a:pt x="1384300" y="565149"/>
                </a:lnTo>
                <a:close/>
              </a:path>
              <a:path w="4146550" h="787400">
                <a:moveTo>
                  <a:pt x="1378857" y="596899"/>
                </a:moveTo>
                <a:lnTo>
                  <a:pt x="1377997" y="596663"/>
                </a:lnTo>
                <a:lnTo>
                  <a:pt x="1377950" y="596899"/>
                </a:lnTo>
                <a:lnTo>
                  <a:pt x="1378857" y="596899"/>
                </a:lnTo>
                <a:close/>
              </a:path>
              <a:path w="4146550" h="787400">
                <a:moveTo>
                  <a:pt x="1499658" y="596899"/>
                </a:moveTo>
                <a:lnTo>
                  <a:pt x="1384300" y="565149"/>
                </a:lnTo>
                <a:lnTo>
                  <a:pt x="1377997" y="596663"/>
                </a:lnTo>
                <a:lnTo>
                  <a:pt x="1378857" y="596899"/>
                </a:lnTo>
                <a:lnTo>
                  <a:pt x="1499658" y="596899"/>
                </a:lnTo>
                <a:close/>
              </a:path>
              <a:path w="4146550" h="787400">
                <a:moveTo>
                  <a:pt x="2073275" y="754776"/>
                </a:moveTo>
                <a:lnTo>
                  <a:pt x="1499658" y="596899"/>
                </a:lnTo>
                <a:lnTo>
                  <a:pt x="1378857" y="596899"/>
                </a:lnTo>
                <a:lnTo>
                  <a:pt x="2070100" y="787399"/>
                </a:lnTo>
                <a:lnTo>
                  <a:pt x="2070100" y="755649"/>
                </a:lnTo>
                <a:lnTo>
                  <a:pt x="2073275" y="754776"/>
                </a:lnTo>
                <a:close/>
              </a:path>
              <a:path w="4146550" h="787400">
                <a:moveTo>
                  <a:pt x="1746250" y="565149"/>
                </a:moveTo>
                <a:lnTo>
                  <a:pt x="1384300" y="565149"/>
                </a:lnTo>
                <a:lnTo>
                  <a:pt x="1499658" y="596899"/>
                </a:lnTo>
                <a:lnTo>
                  <a:pt x="1733550" y="596899"/>
                </a:lnTo>
                <a:lnTo>
                  <a:pt x="1733550" y="584199"/>
                </a:lnTo>
                <a:lnTo>
                  <a:pt x="1746250" y="565149"/>
                </a:lnTo>
                <a:close/>
              </a:path>
              <a:path w="4146550" h="787400">
                <a:moveTo>
                  <a:pt x="1746250" y="520699"/>
                </a:moveTo>
                <a:lnTo>
                  <a:pt x="1733550" y="507999"/>
                </a:lnTo>
                <a:lnTo>
                  <a:pt x="1733550" y="520699"/>
                </a:lnTo>
                <a:lnTo>
                  <a:pt x="1746250" y="520699"/>
                </a:lnTo>
                <a:close/>
              </a:path>
              <a:path w="4146550" h="787400">
                <a:moveTo>
                  <a:pt x="1746250" y="565149"/>
                </a:moveTo>
                <a:lnTo>
                  <a:pt x="1746250" y="520699"/>
                </a:lnTo>
                <a:lnTo>
                  <a:pt x="1733550" y="520699"/>
                </a:lnTo>
                <a:lnTo>
                  <a:pt x="1733550" y="565149"/>
                </a:lnTo>
                <a:lnTo>
                  <a:pt x="1746250" y="565149"/>
                </a:lnTo>
                <a:close/>
              </a:path>
              <a:path w="4146550" h="787400">
                <a:moveTo>
                  <a:pt x="1746250" y="596899"/>
                </a:moveTo>
                <a:lnTo>
                  <a:pt x="1746250" y="565149"/>
                </a:lnTo>
                <a:lnTo>
                  <a:pt x="1733550" y="584199"/>
                </a:lnTo>
                <a:lnTo>
                  <a:pt x="1733550" y="596899"/>
                </a:lnTo>
                <a:lnTo>
                  <a:pt x="1746250" y="596899"/>
                </a:lnTo>
                <a:close/>
              </a:path>
              <a:path w="4146550" h="787400">
                <a:moveTo>
                  <a:pt x="2076450" y="755649"/>
                </a:moveTo>
                <a:lnTo>
                  <a:pt x="2073275" y="754776"/>
                </a:lnTo>
                <a:lnTo>
                  <a:pt x="2070100" y="755649"/>
                </a:lnTo>
                <a:lnTo>
                  <a:pt x="2076450" y="755649"/>
                </a:lnTo>
                <a:close/>
              </a:path>
              <a:path w="4146550" h="787400">
                <a:moveTo>
                  <a:pt x="2076450" y="785663"/>
                </a:moveTo>
                <a:lnTo>
                  <a:pt x="2076450" y="755649"/>
                </a:lnTo>
                <a:lnTo>
                  <a:pt x="2070100" y="755649"/>
                </a:lnTo>
                <a:lnTo>
                  <a:pt x="2070100" y="787399"/>
                </a:lnTo>
                <a:lnTo>
                  <a:pt x="2076450" y="785663"/>
                </a:lnTo>
                <a:close/>
              </a:path>
              <a:path w="4146550" h="787400">
                <a:moveTo>
                  <a:pt x="2766785" y="596899"/>
                </a:moveTo>
                <a:lnTo>
                  <a:pt x="2646891" y="596899"/>
                </a:lnTo>
                <a:lnTo>
                  <a:pt x="2073275" y="754776"/>
                </a:lnTo>
                <a:lnTo>
                  <a:pt x="2076450" y="755649"/>
                </a:lnTo>
                <a:lnTo>
                  <a:pt x="2076450" y="785663"/>
                </a:lnTo>
                <a:lnTo>
                  <a:pt x="2766785" y="596899"/>
                </a:lnTo>
                <a:close/>
              </a:path>
              <a:path w="4146550" h="787400">
                <a:moveTo>
                  <a:pt x="4127500" y="488949"/>
                </a:moveTo>
                <a:lnTo>
                  <a:pt x="2381250" y="488949"/>
                </a:lnTo>
                <a:lnTo>
                  <a:pt x="2381250" y="596899"/>
                </a:lnTo>
                <a:lnTo>
                  <a:pt x="2393950" y="596899"/>
                </a:lnTo>
                <a:lnTo>
                  <a:pt x="2393950" y="520699"/>
                </a:lnTo>
                <a:lnTo>
                  <a:pt x="2413000" y="507999"/>
                </a:lnTo>
                <a:lnTo>
                  <a:pt x="2413000" y="520699"/>
                </a:lnTo>
                <a:lnTo>
                  <a:pt x="4114800" y="520699"/>
                </a:lnTo>
                <a:lnTo>
                  <a:pt x="4114800" y="507999"/>
                </a:lnTo>
                <a:lnTo>
                  <a:pt x="4127500" y="488949"/>
                </a:lnTo>
                <a:close/>
              </a:path>
              <a:path w="4146550" h="787400">
                <a:moveTo>
                  <a:pt x="2413000" y="520699"/>
                </a:moveTo>
                <a:lnTo>
                  <a:pt x="2413000" y="507999"/>
                </a:lnTo>
                <a:lnTo>
                  <a:pt x="2393950" y="520699"/>
                </a:lnTo>
                <a:lnTo>
                  <a:pt x="2413000" y="520699"/>
                </a:lnTo>
                <a:close/>
              </a:path>
              <a:path w="4146550" h="787400">
                <a:moveTo>
                  <a:pt x="2413000" y="565149"/>
                </a:moveTo>
                <a:lnTo>
                  <a:pt x="2413000" y="520699"/>
                </a:lnTo>
                <a:lnTo>
                  <a:pt x="2393950" y="520699"/>
                </a:lnTo>
                <a:lnTo>
                  <a:pt x="2393950" y="565149"/>
                </a:lnTo>
                <a:lnTo>
                  <a:pt x="2413000" y="565149"/>
                </a:lnTo>
                <a:close/>
              </a:path>
              <a:path w="4146550" h="787400">
                <a:moveTo>
                  <a:pt x="2762250" y="565149"/>
                </a:moveTo>
                <a:lnTo>
                  <a:pt x="2393950" y="565149"/>
                </a:lnTo>
                <a:lnTo>
                  <a:pt x="2413000" y="584199"/>
                </a:lnTo>
                <a:lnTo>
                  <a:pt x="2413000" y="596899"/>
                </a:lnTo>
                <a:lnTo>
                  <a:pt x="2646891" y="596899"/>
                </a:lnTo>
                <a:lnTo>
                  <a:pt x="2762250" y="565149"/>
                </a:lnTo>
                <a:close/>
              </a:path>
              <a:path w="4146550" h="787400">
                <a:moveTo>
                  <a:pt x="2413000" y="596899"/>
                </a:moveTo>
                <a:lnTo>
                  <a:pt x="2413000" y="584199"/>
                </a:lnTo>
                <a:lnTo>
                  <a:pt x="2393950" y="565149"/>
                </a:lnTo>
                <a:lnTo>
                  <a:pt x="2393950" y="596899"/>
                </a:lnTo>
                <a:lnTo>
                  <a:pt x="2413000" y="596899"/>
                </a:lnTo>
                <a:close/>
              </a:path>
              <a:path w="4146550" h="787400">
                <a:moveTo>
                  <a:pt x="2768505" y="596429"/>
                </a:moveTo>
                <a:lnTo>
                  <a:pt x="2762250" y="565149"/>
                </a:lnTo>
                <a:lnTo>
                  <a:pt x="2646891" y="596899"/>
                </a:lnTo>
                <a:lnTo>
                  <a:pt x="2766785" y="596899"/>
                </a:lnTo>
                <a:lnTo>
                  <a:pt x="2768505" y="596429"/>
                </a:lnTo>
                <a:close/>
              </a:path>
              <a:path w="4146550" h="787400">
                <a:moveTo>
                  <a:pt x="2882900" y="565149"/>
                </a:moveTo>
                <a:lnTo>
                  <a:pt x="2762250" y="565149"/>
                </a:lnTo>
                <a:lnTo>
                  <a:pt x="2768505" y="596429"/>
                </a:lnTo>
                <a:lnTo>
                  <a:pt x="2882900" y="565149"/>
                </a:lnTo>
                <a:close/>
              </a:path>
              <a:path w="4146550" h="787400">
                <a:moveTo>
                  <a:pt x="2768600" y="596899"/>
                </a:moveTo>
                <a:lnTo>
                  <a:pt x="2768505" y="596429"/>
                </a:lnTo>
                <a:lnTo>
                  <a:pt x="2766785" y="596899"/>
                </a:lnTo>
                <a:lnTo>
                  <a:pt x="2768600" y="596899"/>
                </a:lnTo>
                <a:close/>
              </a:path>
              <a:path w="4146550" h="787400">
                <a:moveTo>
                  <a:pt x="4127500" y="31749"/>
                </a:moveTo>
                <a:lnTo>
                  <a:pt x="4114800" y="12699"/>
                </a:lnTo>
                <a:lnTo>
                  <a:pt x="4114800" y="31749"/>
                </a:lnTo>
                <a:lnTo>
                  <a:pt x="4127500" y="31749"/>
                </a:lnTo>
                <a:close/>
              </a:path>
              <a:path w="4146550" h="787400">
                <a:moveTo>
                  <a:pt x="4127500" y="488949"/>
                </a:moveTo>
                <a:lnTo>
                  <a:pt x="4127500" y="31749"/>
                </a:lnTo>
                <a:lnTo>
                  <a:pt x="4114800" y="31749"/>
                </a:lnTo>
                <a:lnTo>
                  <a:pt x="4114800" y="488949"/>
                </a:lnTo>
                <a:lnTo>
                  <a:pt x="4127500" y="488949"/>
                </a:lnTo>
                <a:close/>
              </a:path>
              <a:path w="4146550" h="787400">
                <a:moveTo>
                  <a:pt x="4127500" y="520699"/>
                </a:moveTo>
                <a:lnTo>
                  <a:pt x="4127500" y="488949"/>
                </a:lnTo>
                <a:lnTo>
                  <a:pt x="4114800" y="507999"/>
                </a:lnTo>
                <a:lnTo>
                  <a:pt x="4114800" y="520699"/>
                </a:lnTo>
                <a:lnTo>
                  <a:pt x="4127500" y="52069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112654" y="1242171"/>
            <a:ext cx="8442325" cy="140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265" marR="1272540" indent="241300">
              <a:lnSpc>
                <a:spcPct val="102400"/>
              </a:lnSpc>
            </a:pPr>
            <a:r>
              <a:rPr sz="2400" b="1" dirty="0">
                <a:latin typeface="Palatino Linotype"/>
                <a:cs typeface="Palatino Linotype"/>
              </a:rPr>
              <a:t>Dete</a:t>
            </a:r>
            <a:r>
              <a:rPr sz="2400" b="1" spc="15" dirty="0">
                <a:latin typeface="Palatino Linotype"/>
                <a:cs typeface="Palatino Linotype"/>
              </a:rPr>
              <a:t>rm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ella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-10" dirty="0">
                <a:latin typeface="Palatino Linotype"/>
                <a:cs typeface="Palatino Linotype"/>
              </a:rPr>
              <a:t>l</a:t>
            </a:r>
            <a:r>
              <a:rPr sz="2400" b="1" spc="-35" dirty="0">
                <a:latin typeface="Palatino Linotype"/>
                <a:cs typeface="Palatino Linotype"/>
              </a:rPr>
              <a:t>us</a:t>
            </a:r>
            <a:r>
              <a:rPr sz="2400" b="1" dirty="0">
                <a:latin typeface="Palatino Linotype"/>
                <a:cs typeface="Palatino Linotype"/>
              </a:rPr>
              <a:t>val</a:t>
            </a:r>
            <a:r>
              <a:rPr sz="2400" b="1" spc="50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15" dirty="0">
                <a:latin typeface="Palatino Linotype"/>
                <a:cs typeface="Palatino Linotype"/>
              </a:rPr>
              <a:t>z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in</a:t>
            </a:r>
            <a:r>
              <a:rPr sz="2400" b="1" spc="-10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15" dirty="0">
                <a:latin typeface="Palatino Linotype"/>
                <a:cs typeface="Palatino Linotype"/>
              </a:rPr>
              <a:t>as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r>
              <a:rPr sz="2400" b="1" spc="6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10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5" dirty="0">
                <a:latin typeface="Palatino Linotype"/>
                <a:cs typeface="Palatino Linotype"/>
              </a:rPr>
              <a:t>mm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</a:t>
            </a:r>
            <a:r>
              <a:rPr sz="2400" b="1" spc="100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“in</a:t>
            </a:r>
            <a:r>
              <a:rPr sz="2400" b="1" spc="3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g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e”</a:t>
            </a:r>
            <a:endParaRPr sz="2400" dirty="0">
              <a:latin typeface="Palatino Linotype"/>
              <a:cs typeface="Palatino Linotype"/>
            </a:endParaRPr>
          </a:p>
          <a:p>
            <a:pPr>
              <a:lnSpc>
                <a:spcPts val="2800"/>
              </a:lnSpc>
              <a:spcBef>
                <a:spcPts val="19"/>
              </a:spcBef>
            </a:pPr>
            <a:endParaRPr sz="2800" dirty="0"/>
          </a:p>
          <a:p>
            <a:pPr marL="12700">
              <a:lnSpc>
                <a:spcPct val="100000"/>
              </a:lnSpc>
              <a:tabLst>
                <a:tab pos="4666615" algn="l"/>
              </a:tabLst>
            </a:pP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mm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bil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ece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te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stat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	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mm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bil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ece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te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str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endParaRPr sz="1750" dirty="0">
              <a:latin typeface="Palatino Linotype"/>
              <a:cs typeface="Palatino Linotyp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76204" y="6864350"/>
            <a:ext cx="300418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PLUS</a:t>
            </a:r>
            <a:r>
              <a:rPr sz="1750" b="1" spc="-27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ALE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ASSA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LE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88854" y="3147060"/>
            <a:ext cx="3792854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0" marR="6350" indent="-1473200">
              <a:lnSpc>
                <a:spcPts val="1900"/>
              </a:lnSpc>
            </a:pPr>
            <a:r>
              <a:rPr sz="1750" b="1" spc="-1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rr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0" dirty="0">
                <a:latin typeface="Palatino Linotype"/>
                <a:cs typeface="Palatino Linotype"/>
              </a:rPr>
              <a:t>ett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v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u="heavy" spc="-35" dirty="0">
                <a:latin typeface="Palatino Linotype"/>
                <a:cs typeface="Palatino Linotype"/>
              </a:rPr>
              <a:t>p</a:t>
            </a:r>
            <a:r>
              <a:rPr sz="1750" b="1" u="heavy" spc="15" dirty="0">
                <a:latin typeface="Palatino Linotype"/>
                <a:cs typeface="Palatino Linotype"/>
              </a:rPr>
              <a:t>er</a:t>
            </a:r>
            <a:r>
              <a:rPr sz="1750" b="1" u="heavy" spc="5" dirty="0">
                <a:latin typeface="Palatino Linotype"/>
                <a:cs typeface="Palatino Linotype"/>
              </a:rPr>
              <a:t>c</a:t>
            </a:r>
            <a:r>
              <a:rPr sz="1750" b="1" u="heavy" spc="25" dirty="0">
                <a:latin typeface="Palatino Linotype"/>
                <a:cs typeface="Palatino Linotype"/>
              </a:rPr>
              <a:t>e</a:t>
            </a:r>
            <a:r>
              <a:rPr sz="1750" b="1" u="heavy" spc="-35" dirty="0">
                <a:latin typeface="Palatino Linotype"/>
                <a:cs typeface="Palatino Linotype"/>
              </a:rPr>
              <a:t>p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15" dirty="0">
                <a:latin typeface="Palatino Linotype"/>
                <a:cs typeface="Palatino Linotype"/>
              </a:rPr>
              <a:t>t</a:t>
            </a:r>
            <a:r>
              <a:rPr sz="1750" b="1" u="heavy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er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od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di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80907" y="4260850"/>
            <a:ext cx="3994785" cy="189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1750" b="1" spc="-20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ezz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6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a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  <a:p>
            <a:pPr marL="3175" algn="ctr">
              <a:lnSpc>
                <a:spcPct val="100000"/>
              </a:lnSpc>
              <a:spcBef>
                <a:spcPts val="1200"/>
              </a:spcBef>
            </a:pPr>
            <a:r>
              <a:rPr sz="2200" b="1" i="1" spc="25" dirty="0">
                <a:latin typeface="Monotype Corsiva"/>
                <a:cs typeface="Monotype Corsiva"/>
              </a:rPr>
              <a:t>a</a:t>
            </a:r>
            <a:r>
              <a:rPr sz="2200" b="1" i="1" spc="35" dirty="0">
                <a:latin typeface="Monotype Corsiva"/>
                <a:cs typeface="Monotype Corsiva"/>
              </a:rPr>
              <a:t>u</a:t>
            </a:r>
            <a:r>
              <a:rPr sz="2200" b="1" i="1" spc="20" dirty="0">
                <a:latin typeface="Monotype Corsiva"/>
                <a:cs typeface="Monotype Corsiva"/>
              </a:rPr>
              <a:t>m</a:t>
            </a:r>
            <a:r>
              <a:rPr sz="2200" b="1" i="1" spc="50" dirty="0">
                <a:latin typeface="Monotype Corsiva"/>
                <a:cs typeface="Monotype Corsiva"/>
              </a:rPr>
              <a:t>e</a:t>
            </a:r>
            <a:r>
              <a:rPr sz="2200" b="1" i="1" spc="35" dirty="0">
                <a:latin typeface="Monotype Corsiva"/>
                <a:cs typeface="Monotype Corsiva"/>
              </a:rPr>
              <a:t>n</a:t>
            </a:r>
            <a:r>
              <a:rPr sz="2200" b="1" i="1" spc="-5" dirty="0">
                <a:latin typeface="Monotype Corsiva"/>
                <a:cs typeface="Monotype Corsiva"/>
              </a:rPr>
              <a:t>t</a:t>
            </a:r>
            <a:r>
              <a:rPr sz="2200" b="1" i="1" spc="-25" dirty="0">
                <a:latin typeface="Monotype Corsiva"/>
                <a:cs typeface="Monotype Corsiva"/>
              </a:rPr>
              <a:t>a</a:t>
            </a:r>
            <a:r>
              <a:rPr sz="2200" b="1" i="1" spc="-5" dirty="0">
                <a:latin typeface="Monotype Corsiva"/>
                <a:cs typeface="Monotype Corsiva"/>
              </a:rPr>
              <a:t>t</a:t>
            </a:r>
            <a:r>
              <a:rPr sz="2200" b="1" i="1" dirty="0">
                <a:latin typeface="Monotype Corsiva"/>
                <a:cs typeface="Monotype Corsiva"/>
              </a:rPr>
              <a:t>o</a:t>
            </a:r>
            <a:r>
              <a:rPr sz="2200" b="1" i="1" spc="-165" dirty="0">
                <a:latin typeface="Monotype Corsiva"/>
                <a:cs typeface="Monotype Corsiva"/>
              </a:rPr>
              <a:t> </a:t>
            </a:r>
            <a:r>
              <a:rPr sz="2200" b="1" i="1" spc="30" dirty="0">
                <a:latin typeface="Monotype Corsiva"/>
                <a:cs typeface="Monotype Corsiva"/>
              </a:rPr>
              <a:t>d</a:t>
            </a:r>
            <a:r>
              <a:rPr sz="2200" b="1" i="1" dirty="0">
                <a:latin typeface="Monotype Corsiva"/>
                <a:cs typeface="Monotype Corsiva"/>
              </a:rPr>
              <a:t>i</a:t>
            </a:r>
            <a:r>
              <a:rPr sz="2200" b="1" i="1" spc="-65" dirty="0">
                <a:latin typeface="Monotype Corsiva"/>
                <a:cs typeface="Monotype Corsiva"/>
              </a:rPr>
              <a:t> </a:t>
            </a:r>
            <a:r>
              <a:rPr sz="2200" b="1" i="1" spc="70" dirty="0">
                <a:latin typeface="Monotype Corsiva"/>
                <a:cs typeface="Monotype Corsiva"/>
              </a:rPr>
              <a:t>og</a:t>
            </a:r>
            <a:r>
              <a:rPr sz="2200" b="1" i="1" spc="35" dirty="0">
                <a:latin typeface="Monotype Corsiva"/>
                <a:cs typeface="Monotype Corsiva"/>
              </a:rPr>
              <a:t>n</a:t>
            </a:r>
            <a:r>
              <a:rPr sz="2200" b="1" i="1" dirty="0">
                <a:latin typeface="Monotype Corsiva"/>
                <a:cs typeface="Monotype Corsiva"/>
              </a:rPr>
              <a:t>i</a:t>
            </a:r>
            <a:endParaRPr sz="2200">
              <a:latin typeface="Monotype Corsiva"/>
              <a:cs typeface="Monotype Corsiva"/>
            </a:endParaRPr>
          </a:p>
          <a:p>
            <a:pPr marL="5080" algn="ctr">
              <a:lnSpc>
                <a:spcPts val="2000"/>
              </a:lnSpc>
              <a:spcBef>
                <a:spcPts val="960"/>
              </a:spcBef>
            </a:pP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5" dirty="0">
                <a:latin typeface="Palatino Linotype"/>
                <a:cs typeface="Palatino Linotype"/>
              </a:rPr>
              <a:t>es</a:t>
            </a:r>
            <a:r>
              <a:rPr sz="1750" b="1" spc="-10" dirty="0">
                <a:latin typeface="Palatino Linotype"/>
                <a:cs typeface="Palatino Linotype"/>
              </a:rPr>
              <a:t>a</a:t>
            </a:r>
            <a:r>
              <a:rPr sz="1750" b="1" spc="-6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ere</a:t>
            </a:r>
            <a:r>
              <a:rPr sz="1750" b="1" spc="-20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te</a:t>
            </a:r>
            <a:endParaRPr sz="1750">
              <a:latin typeface="Palatino Linotype"/>
              <a:cs typeface="Palatino Linotype"/>
            </a:endParaRPr>
          </a:p>
          <a:p>
            <a:pPr marL="12065" marR="6350" algn="ctr">
              <a:lnSpc>
                <a:spcPct val="89300"/>
              </a:lnSpc>
              <a:spcBef>
                <a:spcPts val="125"/>
              </a:spcBef>
            </a:pPr>
            <a:r>
              <a:rPr sz="1750" i="1" spc="15" dirty="0">
                <a:latin typeface="Palatino Linotype"/>
                <a:cs typeface="Palatino Linotype"/>
              </a:rPr>
              <a:t>(es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80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25" dirty="0">
                <a:latin typeface="Palatino Linotype"/>
                <a:cs typeface="Palatino Linotype"/>
              </a:rPr>
              <a:t>p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15" dirty="0">
                <a:latin typeface="Palatino Linotype"/>
                <a:cs typeface="Palatino Linotype"/>
              </a:rPr>
              <a:t>st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7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25" dirty="0">
                <a:latin typeface="Palatino Linotype"/>
                <a:cs typeface="Palatino Linotype"/>
              </a:rPr>
              <a:t> 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25" dirty="0">
                <a:latin typeface="Palatino Linotype"/>
                <a:cs typeface="Palatino Linotype"/>
              </a:rPr>
              <a:t>g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st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20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p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0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i="1" spc="0" dirty="0">
                <a:latin typeface="Palatino Linotype"/>
                <a:cs typeface="Palatino Linotype"/>
              </a:rPr>
              <a:t>ie</a:t>
            </a:r>
            <a:r>
              <a:rPr sz="1750" i="1" spc="-5" dirty="0">
                <a:latin typeface="Palatino Linotype"/>
                <a:cs typeface="Palatino Linotype"/>
              </a:rPr>
              <a:t>,</a:t>
            </a:r>
            <a:r>
              <a:rPr sz="1750" i="1" spc="-13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st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li, </a:t>
            </a:r>
            <a:r>
              <a:rPr sz="1750" i="1" spc="15" dirty="0">
                <a:latin typeface="Palatino Linotype"/>
                <a:cs typeface="Palatino Linotype"/>
              </a:rPr>
              <a:t>spes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7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0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rili</a:t>
            </a:r>
            <a:r>
              <a:rPr sz="1750" i="1" spc="-5" dirty="0">
                <a:latin typeface="Palatino Linotype"/>
                <a:cs typeface="Palatino Linotype"/>
              </a:rPr>
              <a:t>,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spes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soste</a:t>
            </a:r>
            <a:r>
              <a:rPr sz="1750" i="1" spc="-25" dirty="0">
                <a:latin typeface="Palatino Linotype"/>
                <a:cs typeface="Palatino Linotype"/>
              </a:rPr>
              <a:t>nu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pe</a:t>
            </a:r>
            <a:r>
              <a:rPr sz="1750" i="1" dirty="0">
                <a:latin typeface="Palatino Linotype"/>
                <a:cs typeface="Palatino Linotype"/>
              </a:rPr>
              <a:t>r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li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15" dirty="0">
                <a:latin typeface="Palatino Linotype"/>
                <a:cs typeface="Palatino Linotype"/>
              </a:rPr>
              <a:t>er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il f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20" dirty="0">
                <a:latin typeface="Palatino Linotype"/>
                <a:cs typeface="Palatino Linotype"/>
              </a:rPr>
              <a:t>bb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12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servit</a:t>
            </a:r>
            <a:r>
              <a:rPr sz="1750" i="1" dirty="0">
                <a:latin typeface="Palatino Linotype"/>
                <a:cs typeface="Palatino Linotype"/>
              </a:rPr>
              <a:t>ù</a:t>
            </a:r>
            <a:r>
              <a:rPr sz="1750" i="1" spc="-60" dirty="0">
                <a:latin typeface="Palatino Linotype"/>
                <a:cs typeface="Palatino Linotype"/>
              </a:rPr>
              <a:t> 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35" dirty="0"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l</a:t>
            </a:r>
            <a:r>
              <a:rPr sz="1750" i="1" spc="15" dirty="0">
                <a:latin typeface="Palatino Linotype"/>
                <a:cs typeface="Palatino Linotype"/>
              </a:rPr>
              <a:t>tr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v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25" dirty="0">
                <a:latin typeface="Palatino Linotype"/>
                <a:cs typeface="Palatino Linotype"/>
              </a:rPr>
              <a:t>nc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li)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60904" y="6864350"/>
            <a:ext cx="300418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PLUS</a:t>
            </a:r>
            <a:r>
              <a:rPr sz="1750" b="1" spc="-27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ALE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ASSA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LE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73554" y="3147060"/>
            <a:ext cx="3792854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0" marR="6350" indent="-1473200">
              <a:lnSpc>
                <a:spcPts val="1900"/>
              </a:lnSpc>
            </a:pPr>
            <a:r>
              <a:rPr sz="1750" b="1" spc="-1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rr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0" dirty="0">
                <a:latin typeface="Palatino Linotype"/>
                <a:cs typeface="Palatino Linotype"/>
              </a:rPr>
              <a:t>ett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v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u="heavy" spc="-35" dirty="0">
                <a:latin typeface="Palatino Linotype"/>
                <a:cs typeface="Palatino Linotype"/>
              </a:rPr>
              <a:t>p</a:t>
            </a:r>
            <a:r>
              <a:rPr sz="1750" b="1" u="heavy" spc="15" dirty="0">
                <a:latin typeface="Palatino Linotype"/>
                <a:cs typeface="Palatino Linotype"/>
              </a:rPr>
              <a:t>er</a:t>
            </a:r>
            <a:r>
              <a:rPr sz="1750" b="1" u="heavy" spc="5" dirty="0">
                <a:latin typeface="Palatino Linotype"/>
                <a:cs typeface="Palatino Linotype"/>
              </a:rPr>
              <a:t>c</a:t>
            </a:r>
            <a:r>
              <a:rPr sz="1750" b="1" u="heavy" spc="25" dirty="0">
                <a:latin typeface="Palatino Linotype"/>
                <a:cs typeface="Palatino Linotype"/>
              </a:rPr>
              <a:t>e</a:t>
            </a:r>
            <a:r>
              <a:rPr sz="1750" b="1" u="heavy" spc="-35" dirty="0">
                <a:latin typeface="Palatino Linotype"/>
                <a:cs typeface="Palatino Linotype"/>
              </a:rPr>
              <a:t>p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15" dirty="0">
                <a:latin typeface="Palatino Linotype"/>
                <a:cs typeface="Palatino Linotype"/>
              </a:rPr>
              <a:t>t</a:t>
            </a:r>
            <a:r>
              <a:rPr sz="1750" b="1" u="heavy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er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od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di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519559" y="5124450"/>
            <a:ext cx="4286250" cy="10668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13209" y="5118100"/>
            <a:ext cx="4298950" cy="1079500"/>
          </a:xfrm>
          <a:custGeom>
            <a:avLst/>
            <a:gdLst/>
            <a:ahLst/>
            <a:cxnLst/>
            <a:rect l="l" t="t" r="r" b="b"/>
            <a:pathLst>
              <a:path w="4298950" h="1079500">
                <a:moveTo>
                  <a:pt x="12700" y="1066800"/>
                </a:moveTo>
                <a:lnTo>
                  <a:pt x="12700" y="1022350"/>
                </a:lnTo>
                <a:lnTo>
                  <a:pt x="0" y="1022350"/>
                </a:lnTo>
                <a:lnTo>
                  <a:pt x="0" y="1073150"/>
                </a:lnTo>
                <a:lnTo>
                  <a:pt x="6350" y="1073150"/>
                </a:lnTo>
                <a:lnTo>
                  <a:pt x="6350" y="1066800"/>
                </a:lnTo>
                <a:lnTo>
                  <a:pt x="12700" y="1066800"/>
                </a:lnTo>
                <a:close/>
              </a:path>
              <a:path w="4298950" h="1079500">
                <a:moveTo>
                  <a:pt x="31750" y="1079500"/>
                </a:moveTo>
                <a:lnTo>
                  <a:pt x="31750" y="1066800"/>
                </a:lnTo>
                <a:lnTo>
                  <a:pt x="6350" y="1066800"/>
                </a:lnTo>
                <a:lnTo>
                  <a:pt x="6350" y="1073150"/>
                </a:lnTo>
                <a:lnTo>
                  <a:pt x="12700" y="1073150"/>
                </a:lnTo>
                <a:lnTo>
                  <a:pt x="12700" y="1079500"/>
                </a:lnTo>
                <a:lnTo>
                  <a:pt x="31750" y="1079500"/>
                </a:lnTo>
                <a:close/>
              </a:path>
              <a:path w="4298950" h="1079500">
                <a:moveTo>
                  <a:pt x="12700" y="1079500"/>
                </a:moveTo>
                <a:lnTo>
                  <a:pt x="12700" y="1073150"/>
                </a:lnTo>
                <a:lnTo>
                  <a:pt x="6350" y="1073150"/>
                </a:lnTo>
                <a:lnTo>
                  <a:pt x="6350" y="1079500"/>
                </a:lnTo>
                <a:lnTo>
                  <a:pt x="12700" y="1079500"/>
                </a:lnTo>
                <a:close/>
              </a:path>
              <a:path w="4298950" h="1079500">
                <a:moveTo>
                  <a:pt x="12700" y="977900"/>
                </a:moveTo>
                <a:lnTo>
                  <a:pt x="12700" y="920750"/>
                </a:lnTo>
                <a:lnTo>
                  <a:pt x="0" y="920750"/>
                </a:lnTo>
                <a:lnTo>
                  <a:pt x="0" y="977900"/>
                </a:lnTo>
                <a:lnTo>
                  <a:pt x="12700" y="977900"/>
                </a:lnTo>
                <a:close/>
              </a:path>
              <a:path w="4298950" h="1079500">
                <a:moveTo>
                  <a:pt x="12700" y="876300"/>
                </a:moveTo>
                <a:lnTo>
                  <a:pt x="12700" y="825500"/>
                </a:lnTo>
                <a:lnTo>
                  <a:pt x="0" y="825500"/>
                </a:lnTo>
                <a:lnTo>
                  <a:pt x="0" y="876300"/>
                </a:lnTo>
                <a:lnTo>
                  <a:pt x="12700" y="876300"/>
                </a:lnTo>
                <a:close/>
              </a:path>
              <a:path w="4298950" h="1079500">
                <a:moveTo>
                  <a:pt x="12700" y="781050"/>
                </a:moveTo>
                <a:lnTo>
                  <a:pt x="12700" y="723900"/>
                </a:lnTo>
                <a:lnTo>
                  <a:pt x="0" y="723900"/>
                </a:lnTo>
                <a:lnTo>
                  <a:pt x="0" y="781050"/>
                </a:lnTo>
                <a:lnTo>
                  <a:pt x="12700" y="781050"/>
                </a:lnTo>
                <a:close/>
              </a:path>
              <a:path w="4298950" h="1079500">
                <a:moveTo>
                  <a:pt x="12700" y="685800"/>
                </a:moveTo>
                <a:lnTo>
                  <a:pt x="12700" y="628650"/>
                </a:lnTo>
                <a:lnTo>
                  <a:pt x="0" y="628650"/>
                </a:lnTo>
                <a:lnTo>
                  <a:pt x="0" y="685800"/>
                </a:lnTo>
                <a:lnTo>
                  <a:pt x="12700" y="685800"/>
                </a:lnTo>
                <a:close/>
              </a:path>
              <a:path w="4298950" h="1079500">
                <a:moveTo>
                  <a:pt x="12700" y="584200"/>
                </a:moveTo>
                <a:lnTo>
                  <a:pt x="12700" y="527050"/>
                </a:lnTo>
                <a:lnTo>
                  <a:pt x="0" y="527050"/>
                </a:lnTo>
                <a:lnTo>
                  <a:pt x="0" y="584200"/>
                </a:lnTo>
                <a:lnTo>
                  <a:pt x="12700" y="584200"/>
                </a:lnTo>
                <a:close/>
              </a:path>
              <a:path w="4298950" h="1079500">
                <a:moveTo>
                  <a:pt x="12700" y="488950"/>
                </a:moveTo>
                <a:lnTo>
                  <a:pt x="12700" y="431800"/>
                </a:lnTo>
                <a:lnTo>
                  <a:pt x="0" y="431800"/>
                </a:lnTo>
                <a:lnTo>
                  <a:pt x="0" y="488950"/>
                </a:lnTo>
                <a:lnTo>
                  <a:pt x="12700" y="488950"/>
                </a:lnTo>
                <a:close/>
              </a:path>
              <a:path w="4298950" h="1079500">
                <a:moveTo>
                  <a:pt x="12700" y="387350"/>
                </a:moveTo>
                <a:lnTo>
                  <a:pt x="12700" y="336550"/>
                </a:lnTo>
                <a:lnTo>
                  <a:pt x="0" y="336550"/>
                </a:lnTo>
                <a:lnTo>
                  <a:pt x="0" y="387350"/>
                </a:lnTo>
                <a:lnTo>
                  <a:pt x="12700" y="387350"/>
                </a:lnTo>
                <a:close/>
              </a:path>
              <a:path w="4298950" h="1079500">
                <a:moveTo>
                  <a:pt x="12700" y="292100"/>
                </a:moveTo>
                <a:lnTo>
                  <a:pt x="12700" y="234950"/>
                </a:lnTo>
                <a:lnTo>
                  <a:pt x="0" y="234950"/>
                </a:lnTo>
                <a:lnTo>
                  <a:pt x="0" y="292100"/>
                </a:lnTo>
                <a:lnTo>
                  <a:pt x="12700" y="292100"/>
                </a:lnTo>
                <a:close/>
              </a:path>
              <a:path w="4298950" h="1079500">
                <a:moveTo>
                  <a:pt x="12700" y="190500"/>
                </a:moveTo>
                <a:lnTo>
                  <a:pt x="12700" y="139700"/>
                </a:lnTo>
                <a:lnTo>
                  <a:pt x="0" y="139700"/>
                </a:lnTo>
                <a:lnTo>
                  <a:pt x="0" y="190500"/>
                </a:lnTo>
                <a:lnTo>
                  <a:pt x="12700" y="190500"/>
                </a:lnTo>
                <a:close/>
              </a:path>
              <a:path w="4298950" h="1079500">
                <a:moveTo>
                  <a:pt x="12700" y="95250"/>
                </a:moveTo>
                <a:lnTo>
                  <a:pt x="12700" y="38100"/>
                </a:lnTo>
                <a:lnTo>
                  <a:pt x="0" y="38100"/>
                </a:lnTo>
                <a:lnTo>
                  <a:pt x="0" y="95250"/>
                </a:lnTo>
                <a:lnTo>
                  <a:pt x="12700" y="95250"/>
                </a:lnTo>
                <a:close/>
              </a:path>
              <a:path w="4298950" h="1079500">
                <a:moveTo>
                  <a:pt x="69850" y="12700"/>
                </a:moveTo>
                <a:lnTo>
                  <a:pt x="69850" y="0"/>
                </a:lnTo>
                <a:lnTo>
                  <a:pt x="19050" y="0"/>
                </a:lnTo>
                <a:lnTo>
                  <a:pt x="19050" y="12700"/>
                </a:lnTo>
                <a:lnTo>
                  <a:pt x="69850" y="12700"/>
                </a:lnTo>
                <a:close/>
              </a:path>
              <a:path w="4298950" h="1079500">
                <a:moveTo>
                  <a:pt x="171450" y="12700"/>
                </a:moveTo>
                <a:lnTo>
                  <a:pt x="171450" y="0"/>
                </a:lnTo>
                <a:lnTo>
                  <a:pt x="114300" y="0"/>
                </a:lnTo>
                <a:lnTo>
                  <a:pt x="114300" y="12700"/>
                </a:lnTo>
                <a:lnTo>
                  <a:pt x="171450" y="12700"/>
                </a:lnTo>
                <a:close/>
              </a:path>
              <a:path w="4298950" h="1079500">
                <a:moveTo>
                  <a:pt x="266700" y="12700"/>
                </a:moveTo>
                <a:lnTo>
                  <a:pt x="266700" y="0"/>
                </a:lnTo>
                <a:lnTo>
                  <a:pt x="209550" y="0"/>
                </a:lnTo>
                <a:lnTo>
                  <a:pt x="209550" y="12700"/>
                </a:lnTo>
                <a:lnTo>
                  <a:pt x="266700" y="12700"/>
                </a:lnTo>
                <a:close/>
              </a:path>
              <a:path w="4298950" h="1079500">
                <a:moveTo>
                  <a:pt x="368300" y="12700"/>
                </a:moveTo>
                <a:lnTo>
                  <a:pt x="368300" y="0"/>
                </a:lnTo>
                <a:lnTo>
                  <a:pt x="311150" y="0"/>
                </a:lnTo>
                <a:lnTo>
                  <a:pt x="311150" y="12700"/>
                </a:lnTo>
                <a:lnTo>
                  <a:pt x="368300" y="12700"/>
                </a:lnTo>
                <a:close/>
              </a:path>
              <a:path w="4298950" h="1079500">
                <a:moveTo>
                  <a:pt x="463550" y="12700"/>
                </a:moveTo>
                <a:lnTo>
                  <a:pt x="463550" y="0"/>
                </a:lnTo>
                <a:lnTo>
                  <a:pt x="406400" y="0"/>
                </a:lnTo>
                <a:lnTo>
                  <a:pt x="406400" y="12700"/>
                </a:lnTo>
                <a:lnTo>
                  <a:pt x="463550" y="12700"/>
                </a:lnTo>
                <a:close/>
              </a:path>
              <a:path w="4298950" h="1079500">
                <a:moveTo>
                  <a:pt x="565150" y="12700"/>
                </a:moveTo>
                <a:lnTo>
                  <a:pt x="565150" y="0"/>
                </a:lnTo>
                <a:lnTo>
                  <a:pt x="508000" y="0"/>
                </a:lnTo>
                <a:lnTo>
                  <a:pt x="508000" y="12700"/>
                </a:lnTo>
                <a:lnTo>
                  <a:pt x="565150" y="12700"/>
                </a:lnTo>
                <a:close/>
              </a:path>
              <a:path w="4298950" h="1079500">
                <a:moveTo>
                  <a:pt x="660400" y="12700"/>
                </a:moveTo>
                <a:lnTo>
                  <a:pt x="660400" y="0"/>
                </a:lnTo>
                <a:lnTo>
                  <a:pt x="603250" y="0"/>
                </a:lnTo>
                <a:lnTo>
                  <a:pt x="603250" y="12700"/>
                </a:lnTo>
                <a:lnTo>
                  <a:pt x="660400" y="12700"/>
                </a:lnTo>
                <a:close/>
              </a:path>
              <a:path w="4298950" h="1079500">
                <a:moveTo>
                  <a:pt x="755650" y="12700"/>
                </a:moveTo>
                <a:lnTo>
                  <a:pt x="755650" y="0"/>
                </a:lnTo>
                <a:lnTo>
                  <a:pt x="704850" y="0"/>
                </a:lnTo>
                <a:lnTo>
                  <a:pt x="704850" y="12700"/>
                </a:lnTo>
                <a:lnTo>
                  <a:pt x="755650" y="12700"/>
                </a:lnTo>
                <a:close/>
              </a:path>
              <a:path w="4298950" h="1079500">
                <a:moveTo>
                  <a:pt x="857250" y="12700"/>
                </a:moveTo>
                <a:lnTo>
                  <a:pt x="857250" y="0"/>
                </a:lnTo>
                <a:lnTo>
                  <a:pt x="800100" y="0"/>
                </a:lnTo>
                <a:lnTo>
                  <a:pt x="800100" y="12700"/>
                </a:lnTo>
                <a:lnTo>
                  <a:pt x="857250" y="12700"/>
                </a:lnTo>
                <a:close/>
              </a:path>
              <a:path w="4298950" h="1079500">
                <a:moveTo>
                  <a:pt x="952500" y="12700"/>
                </a:moveTo>
                <a:lnTo>
                  <a:pt x="952500" y="0"/>
                </a:lnTo>
                <a:lnTo>
                  <a:pt x="895350" y="0"/>
                </a:lnTo>
                <a:lnTo>
                  <a:pt x="895350" y="12700"/>
                </a:lnTo>
                <a:lnTo>
                  <a:pt x="952500" y="12700"/>
                </a:lnTo>
                <a:close/>
              </a:path>
              <a:path w="4298950" h="1079500">
                <a:moveTo>
                  <a:pt x="1054100" y="12700"/>
                </a:moveTo>
                <a:lnTo>
                  <a:pt x="1054100" y="0"/>
                </a:lnTo>
                <a:lnTo>
                  <a:pt x="996950" y="0"/>
                </a:lnTo>
                <a:lnTo>
                  <a:pt x="996950" y="12700"/>
                </a:lnTo>
                <a:lnTo>
                  <a:pt x="1054100" y="12700"/>
                </a:lnTo>
                <a:close/>
              </a:path>
              <a:path w="4298950" h="1079500">
                <a:moveTo>
                  <a:pt x="1149350" y="12700"/>
                </a:moveTo>
                <a:lnTo>
                  <a:pt x="1149350" y="0"/>
                </a:lnTo>
                <a:lnTo>
                  <a:pt x="1092200" y="0"/>
                </a:lnTo>
                <a:lnTo>
                  <a:pt x="1092200" y="12700"/>
                </a:lnTo>
                <a:lnTo>
                  <a:pt x="1149350" y="12700"/>
                </a:lnTo>
                <a:close/>
              </a:path>
              <a:path w="4298950" h="1079500">
                <a:moveTo>
                  <a:pt x="1250950" y="12700"/>
                </a:moveTo>
                <a:lnTo>
                  <a:pt x="1250950" y="0"/>
                </a:lnTo>
                <a:lnTo>
                  <a:pt x="1193800" y="0"/>
                </a:lnTo>
                <a:lnTo>
                  <a:pt x="1193800" y="12700"/>
                </a:lnTo>
                <a:lnTo>
                  <a:pt x="1250950" y="12700"/>
                </a:lnTo>
                <a:close/>
              </a:path>
              <a:path w="4298950" h="1079500">
                <a:moveTo>
                  <a:pt x="1346200" y="12700"/>
                </a:moveTo>
                <a:lnTo>
                  <a:pt x="1346200" y="0"/>
                </a:lnTo>
                <a:lnTo>
                  <a:pt x="1289050" y="0"/>
                </a:lnTo>
                <a:lnTo>
                  <a:pt x="1289050" y="12700"/>
                </a:lnTo>
                <a:lnTo>
                  <a:pt x="1346200" y="12700"/>
                </a:lnTo>
                <a:close/>
              </a:path>
              <a:path w="4298950" h="1079500">
                <a:moveTo>
                  <a:pt x="1441450" y="12700"/>
                </a:moveTo>
                <a:lnTo>
                  <a:pt x="1441450" y="0"/>
                </a:lnTo>
                <a:lnTo>
                  <a:pt x="1390650" y="0"/>
                </a:lnTo>
                <a:lnTo>
                  <a:pt x="1390650" y="12700"/>
                </a:lnTo>
                <a:lnTo>
                  <a:pt x="1441450" y="12700"/>
                </a:lnTo>
                <a:close/>
              </a:path>
              <a:path w="4298950" h="1079500">
                <a:moveTo>
                  <a:pt x="1543050" y="12700"/>
                </a:moveTo>
                <a:lnTo>
                  <a:pt x="1543050" y="0"/>
                </a:lnTo>
                <a:lnTo>
                  <a:pt x="1485900" y="0"/>
                </a:lnTo>
                <a:lnTo>
                  <a:pt x="1485900" y="12700"/>
                </a:lnTo>
                <a:lnTo>
                  <a:pt x="1543050" y="12700"/>
                </a:lnTo>
                <a:close/>
              </a:path>
              <a:path w="4298950" h="1079500">
                <a:moveTo>
                  <a:pt x="1638300" y="12700"/>
                </a:moveTo>
                <a:lnTo>
                  <a:pt x="1638300" y="0"/>
                </a:lnTo>
                <a:lnTo>
                  <a:pt x="1581150" y="0"/>
                </a:lnTo>
                <a:lnTo>
                  <a:pt x="1581150" y="12700"/>
                </a:lnTo>
                <a:lnTo>
                  <a:pt x="1638300" y="12700"/>
                </a:lnTo>
                <a:close/>
              </a:path>
              <a:path w="4298950" h="1079500">
                <a:moveTo>
                  <a:pt x="1739900" y="12700"/>
                </a:moveTo>
                <a:lnTo>
                  <a:pt x="1739900" y="0"/>
                </a:lnTo>
                <a:lnTo>
                  <a:pt x="1682750" y="0"/>
                </a:lnTo>
                <a:lnTo>
                  <a:pt x="1682750" y="12700"/>
                </a:lnTo>
                <a:lnTo>
                  <a:pt x="1739900" y="12700"/>
                </a:lnTo>
                <a:close/>
              </a:path>
              <a:path w="4298950" h="1079500">
                <a:moveTo>
                  <a:pt x="1835150" y="12700"/>
                </a:moveTo>
                <a:lnTo>
                  <a:pt x="1835150" y="0"/>
                </a:lnTo>
                <a:lnTo>
                  <a:pt x="1778000" y="0"/>
                </a:lnTo>
                <a:lnTo>
                  <a:pt x="1778000" y="12700"/>
                </a:lnTo>
                <a:lnTo>
                  <a:pt x="1835150" y="12700"/>
                </a:lnTo>
                <a:close/>
              </a:path>
              <a:path w="4298950" h="1079500">
                <a:moveTo>
                  <a:pt x="1936750" y="12700"/>
                </a:moveTo>
                <a:lnTo>
                  <a:pt x="1936750" y="0"/>
                </a:lnTo>
                <a:lnTo>
                  <a:pt x="1879600" y="0"/>
                </a:lnTo>
                <a:lnTo>
                  <a:pt x="1879600" y="12700"/>
                </a:lnTo>
                <a:lnTo>
                  <a:pt x="1936750" y="12700"/>
                </a:lnTo>
                <a:close/>
              </a:path>
              <a:path w="4298950" h="1079500">
                <a:moveTo>
                  <a:pt x="2032000" y="12700"/>
                </a:moveTo>
                <a:lnTo>
                  <a:pt x="2032000" y="0"/>
                </a:lnTo>
                <a:lnTo>
                  <a:pt x="1974850" y="0"/>
                </a:lnTo>
                <a:lnTo>
                  <a:pt x="1974850" y="12700"/>
                </a:lnTo>
                <a:lnTo>
                  <a:pt x="2032000" y="12700"/>
                </a:lnTo>
                <a:close/>
              </a:path>
              <a:path w="4298950" h="1079500">
                <a:moveTo>
                  <a:pt x="2127250" y="12700"/>
                </a:moveTo>
                <a:lnTo>
                  <a:pt x="2127250" y="0"/>
                </a:lnTo>
                <a:lnTo>
                  <a:pt x="2076450" y="0"/>
                </a:lnTo>
                <a:lnTo>
                  <a:pt x="2076450" y="12700"/>
                </a:lnTo>
                <a:lnTo>
                  <a:pt x="2127250" y="12700"/>
                </a:lnTo>
                <a:close/>
              </a:path>
              <a:path w="4298950" h="1079500">
                <a:moveTo>
                  <a:pt x="2228850" y="12700"/>
                </a:moveTo>
                <a:lnTo>
                  <a:pt x="2228850" y="0"/>
                </a:lnTo>
                <a:lnTo>
                  <a:pt x="2171700" y="0"/>
                </a:lnTo>
                <a:lnTo>
                  <a:pt x="2171700" y="12700"/>
                </a:lnTo>
                <a:lnTo>
                  <a:pt x="2228850" y="12700"/>
                </a:lnTo>
                <a:close/>
              </a:path>
              <a:path w="4298950" h="1079500">
                <a:moveTo>
                  <a:pt x="2324100" y="12700"/>
                </a:moveTo>
                <a:lnTo>
                  <a:pt x="2324100" y="0"/>
                </a:lnTo>
                <a:lnTo>
                  <a:pt x="2266950" y="0"/>
                </a:lnTo>
                <a:lnTo>
                  <a:pt x="2266950" y="12700"/>
                </a:lnTo>
                <a:lnTo>
                  <a:pt x="2324100" y="12700"/>
                </a:lnTo>
                <a:close/>
              </a:path>
              <a:path w="4298950" h="1079500">
                <a:moveTo>
                  <a:pt x="2425700" y="12700"/>
                </a:moveTo>
                <a:lnTo>
                  <a:pt x="2425700" y="0"/>
                </a:lnTo>
                <a:lnTo>
                  <a:pt x="2368550" y="0"/>
                </a:lnTo>
                <a:lnTo>
                  <a:pt x="2368550" y="12700"/>
                </a:lnTo>
                <a:lnTo>
                  <a:pt x="2425700" y="12700"/>
                </a:lnTo>
                <a:close/>
              </a:path>
              <a:path w="4298950" h="1079500">
                <a:moveTo>
                  <a:pt x="2520950" y="12700"/>
                </a:moveTo>
                <a:lnTo>
                  <a:pt x="2520950" y="0"/>
                </a:lnTo>
                <a:lnTo>
                  <a:pt x="2463800" y="0"/>
                </a:lnTo>
                <a:lnTo>
                  <a:pt x="2463800" y="12700"/>
                </a:lnTo>
                <a:lnTo>
                  <a:pt x="2520950" y="12700"/>
                </a:lnTo>
                <a:close/>
              </a:path>
              <a:path w="4298950" h="1079500">
                <a:moveTo>
                  <a:pt x="2622550" y="12700"/>
                </a:moveTo>
                <a:lnTo>
                  <a:pt x="2622550" y="0"/>
                </a:lnTo>
                <a:lnTo>
                  <a:pt x="2565400" y="0"/>
                </a:lnTo>
                <a:lnTo>
                  <a:pt x="2565400" y="12700"/>
                </a:lnTo>
                <a:lnTo>
                  <a:pt x="2622550" y="12700"/>
                </a:lnTo>
                <a:close/>
              </a:path>
              <a:path w="4298950" h="1079500">
                <a:moveTo>
                  <a:pt x="2717800" y="12700"/>
                </a:moveTo>
                <a:lnTo>
                  <a:pt x="2717800" y="0"/>
                </a:lnTo>
                <a:lnTo>
                  <a:pt x="2660650" y="0"/>
                </a:lnTo>
                <a:lnTo>
                  <a:pt x="2660650" y="12700"/>
                </a:lnTo>
                <a:lnTo>
                  <a:pt x="2717800" y="12700"/>
                </a:lnTo>
                <a:close/>
              </a:path>
              <a:path w="4298950" h="1079500">
                <a:moveTo>
                  <a:pt x="2813050" y="12700"/>
                </a:moveTo>
                <a:lnTo>
                  <a:pt x="2813050" y="0"/>
                </a:lnTo>
                <a:lnTo>
                  <a:pt x="2762250" y="0"/>
                </a:lnTo>
                <a:lnTo>
                  <a:pt x="2762250" y="12700"/>
                </a:lnTo>
                <a:lnTo>
                  <a:pt x="2813050" y="12700"/>
                </a:lnTo>
                <a:close/>
              </a:path>
              <a:path w="4298950" h="1079500">
                <a:moveTo>
                  <a:pt x="2914650" y="12700"/>
                </a:moveTo>
                <a:lnTo>
                  <a:pt x="2914650" y="0"/>
                </a:lnTo>
                <a:lnTo>
                  <a:pt x="2857500" y="0"/>
                </a:lnTo>
                <a:lnTo>
                  <a:pt x="2857500" y="12700"/>
                </a:lnTo>
                <a:lnTo>
                  <a:pt x="2914650" y="12700"/>
                </a:lnTo>
                <a:close/>
              </a:path>
              <a:path w="4298950" h="1079500">
                <a:moveTo>
                  <a:pt x="3009900" y="12700"/>
                </a:moveTo>
                <a:lnTo>
                  <a:pt x="3009900" y="0"/>
                </a:lnTo>
                <a:lnTo>
                  <a:pt x="2952750" y="0"/>
                </a:lnTo>
                <a:lnTo>
                  <a:pt x="2952750" y="12700"/>
                </a:lnTo>
                <a:lnTo>
                  <a:pt x="3009900" y="12700"/>
                </a:lnTo>
                <a:close/>
              </a:path>
              <a:path w="4298950" h="1079500">
                <a:moveTo>
                  <a:pt x="3111500" y="12700"/>
                </a:moveTo>
                <a:lnTo>
                  <a:pt x="3111500" y="0"/>
                </a:lnTo>
                <a:lnTo>
                  <a:pt x="3054350" y="0"/>
                </a:lnTo>
                <a:lnTo>
                  <a:pt x="3054350" y="12700"/>
                </a:lnTo>
                <a:lnTo>
                  <a:pt x="3111500" y="12700"/>
                </a:lnTo>
                <a:close/>
              </a:path>
              <a:path w="4298950" h="1079500">
                <a:moveTo>
                  <a:pt x="3206750" y="12700"/>
                </a:moveTo>
                <a:lnTo>
                  <a:pt x="3206750" y="0"/>
                </a:lnTo>
                <a:lnTo>
                  <a:pt x="3149600" y="0"/>
                </a:lnTo>
                <a:lnTo>
                  <a:pt x="3149600" y="12700"/>
                </a:lnTo>
                <a:lnTo>
                  <a:pt x="3206750" y="12700"/>
                </a:lnTo>
                <a:close/>
              </a:path>
              <a:path w="4298950" h="1079500">
                <a:moveTo>
                  <a:pt x="3302000" y="12700"/>
                </a:moveTo>
                <a:lnTo>
                  <a:pt x="3302000" y="0"/>
                </a:lnTo>
                <a:lnTo>
                  <a:pt x="3251200" y="0"/>
                </a:lnTo>
                <a:lnTo>
                  <a:pt x="3251200" y="12700"/>
                </a:lnTo>
                <a:lnTo>
                  <a:pt x="3302000" y="12700"/>
                </a:lnTo>
                <a:close/>
              </a:path>
              <a:path w="4298950" h="1079500">
                <a:moveTo>
                  <a:pt x="3403600" y="12700"/>
                </a:moveTo>
                <a:lnTo>
                  <a:pt x="3403600" y="0"/>
                </a:lnTo>
                <a:lnTo>
                  <a:pt x="3346450" y="0"/>
                </a:lnTo>
                <a:lnTo>
                  <a:pt x="3346450" y="12700"/>
                </a:lnTo>
                <a:lnTo>
                  <a:pt x="3403600" y="12700"/>
                </a:lnTo>
                <a:close/>
              </a:path>
              <a:path w="4298950" h="1079500">
                <a:moveTo>
                  <a:pt x="3498850" y="12700"/>
                </a:moveTo>
                <a:lnTo>
                  <a:pt x="3498850" y="0"/>
                </a:lnTo>
                <a:lnTo>
                  <a:pt x="3448050" y="0"/>
                </a:lnTo>
                <a:lnTo>
                  <a:pt x="3448050" y="12700"/>
                </a:lnTo>
                <a:lnTo>
                  <a:pt x="3498850" y="12700"/>
                </a:lnTo>
                <a:close/>
              </a:path>
              <a:path w="4298950" h="1079500">
                <a:moveTo>
                  <a:pt x="3600450" y="12700"/>
                </a:moveTo>
                <a:lnTo>
                  <a:pt x="3600450" y="0"/>
                </a:lnTo>
                <a:lnTo>
                  <a:pt x="3543300" y="0"/>
                </a:lnTo>
                <a:lnTo>
                  <a:pt x="3543300" y="12700"/>
                </a:lnTo>
                <a:lnTo>
                  <a:pt x="3600450" y="12700"/>
                </a:lnTo>
                <a:close/>
              </a:path>
              <a:path w="4298950" h="1079500">
                <a:moveTo>
                  <a:pt x="3695700" y="12700"/>
                </a:moveTo>
                <a:lnTo>
                  <a:pt x="3695700" y="0"/>
                </a:lnTo>
                <a:lnTo>
                  <a:pt x="3638550" y="0"/>
                </a:lnTo>
                <a:lnTo>
                  <a:pt x="3638550" y="12700"/>
                </a:lnTo>
                <a:lnTo>
                  <a:pt x="3695700" y="12700"/>
                </a:lnTo>
                <a:close/>
              </a:path>
              <a:path w="4298950" h="1079500">
                <a:moveTo>
                  <a:pt x="3797300" y="12700"/>
                </a:moveTo>
                <a:lnTo>
                  <a:pt x="3797300" y="0"/>
                </a:lnTo>
                <a:lnTo>
                  <a:pt x="3740150" y="0"/>
                </a:lnTo>
                <a:lnTo>
                  <a:pt x="3740150" y="12700"/>
                </a:lnTo>
                <a:lnTo>
                  <a:pt x="3797300" y="12700"/>
                </a:lnTo>
                <a:close/>
              </a:path>
              <a:path w="4298950" h="1079500">
                <a:moveTo>
                  <a:pt x="3892550" y="12700"/>
                </a:moveTo>
                <a:lnTo>
                  <a:pt x="3892550" y="0"/>
                </a:lnTo>
                <a:lnTo>
                  <a:pt x="3835400" y="0"/>
                </a:lnTo>
                <a:lnTo>
                  <a:pt x="3835400" y="12700"/>
                </a:lnTo>
                <a:lnTo>
                  <a:pt x="3892550" y="12700"/>
                </a:lnTo>
                <a:close/>
              </a:path>
              <a:path w="4298950" h="1079500">
                <a:moveTo>
                  <a:pt x="3987800" y="12700"/>
                </a:moveTo>
                <a:lnTo>
                  <a:pt x="3987800" y="0"/>
                </a:lnTo>
                <a:lnTo>
                  <a:pt x="3937000" y="0"/>
                </a:lnTo>
                <a:lnTo>
                  <a:pt x="3937000" y="12700"/>
                </a:lnTo>
                <a:lnTo>
                  <a:pt x="3987800" y="12700"/>
                </a:lnTo>
                <a:close/>
              </a:path>
              <a:path w="4298950" h="1079500">
                <a:moveTo>
                  <a:pt x="4089400" y="12700"/>
                </a:moveTo>
                <a:lnTo>
                  <a:pt x="4089400" y="0"/>
                </a:lnTo>
                <a:lnTo>
                  <a:pt x="4032250" y="0"/>
                </a:lnTo>
                <a:lnTo>
                  <a:pt x="4032250" y="12700"/>
                </a:lnTo>
                <a:lnTo>
                  <a:pt x="4089400" y="12700"/>
                </a:lnTo>
                <a:close/>
              </a:path>
              <a:path w="4298950" h="1079500">
                <a:moveTo>
                  <a:pt x="4184650" y="12700"/>
                </a:moveTo>
                <a:lnTo>
                  <a:pt x="4184650" y="0"/>
                </a:lnTo>
                <a:lnTo>
                  <a:pt x="4133850" y="0"/>
                </a:lnTo>
                <a:lnTo>
                  <a:pt x="4133850" y="12700"/>
                </a:lnTo>
                <a:lnTo>
                  <a:pt x="4184650" y="12700"/>
                </a:lnTo>
                <a:close/>
              </a:path>
              <a:path w="4298950" h="1079500">
                <a:moveTo>
                  <a:pt x="4286250" y="12700"/>
                </a:moveTo>
                <a:lnTo>
                  <a:pt x="4286250" y="0"/>
                </a:lnTo>
                <a:lnTo>
                  <a:pt x="4229100" y="0"/>
                </a:lnTo>
                <a:lnTo>
                  <a:pt x="4229100" y="12700"/>
                </a:lnTo>
                <a:lnTo>
                  <a:pt x="4286250" y="12700"/>
                </a:lnTo>
                <a:close/>
              </a:path>
              <a:path w="4298950" h="1079500">
                <a:moveTo>
                  <a:pt x="4298950" y="101600"/>
                </a:moveTo>
                <a:lnTo>
                  <a:pt x="4298950" y="44450"/>
                </a:lnTo>
                <a:lnTo>
                  <a:pt x="4279900" y="44450"/>
                </a:lnTo>
                <a:lnTo>
                  <a:pt x="4279900" y="101600"/>
                </a:lnTo>
                <a:lnTo>
                  <a:pt x="4298950" y="101600"/>
                </a:lnTo>
                <a:close/>
              </a:path>
              <a:path w="4298950" h="1079500">
                <a:moveTo>
                  <a:pt x="4298950" y="196850"/>
                </a:moveTo>
                <a:lnTo>
                  <a:pt x="4298950" y="139700"/>
                </a:lnTo>
                <a:lnTo>
                  <a:pt x="4279900" y="139700"/>
                </a:lnTo>
                <a:lnTo>
                  <a:pt x="4279900" y="196850"/>
                </a:lnTo>
                <a:lnTo>
                  <a:pt x="4298950" y="196850"/>
                </a:lnTo>
                <a:close/>
              </a:path>
              <a:path w="4298950" h="1079500">
                <a:moveTo>
                  <a:pt x="4298950" y="292100"/>
                </a:moveTo>
                <a:lnTo>
                  <a:pt x="4298950" y="241300"/>
                </a:lnTo>
                <a:lnTo>
                  <a:pt x="4279900" y="241300"/>
                </a:lnTo>
                <a:lnTo>
                  <a:pt x="4279900" y="292100"/>
                </a:lnTo>
                <a:lnTo>
                  <a:pt x="4298950" y="292100"/>
                </a:lnTo>
                <a:close/>
              </a:path>
              <a:path w="4298950" h="1079500">
                <a:moveTo>
                  <a:pt x="4298950" y="393700"/>
                </a:moveTo>
                <a:lnTo>
                  <a:pt x="4298950" y="336550"/>
                </a:lnTo>
                <a:lnTo>
                  <a:pt x="4279900" y="336550"/>
                </a:lnTo>
                <a:lnTo>
                  <a:pt x="4279900" y="393700"/>
                </a:lnTo>
                <a:lnTo>
                  <a:pt x="4298950" y="393700"/>
                </a:lnTo>
                <a:close/>
              </a:path>
              <a:path w="4298950" h="1079500">
                <a:moveTo>
                  <a:pt x="4298950" y="488950"/>
                </a:moveTo>
                <a:lnTo>
                  <a:pt x="4298950" y="438150"/>
                </a:lnTo>
                <a:lnTo>
                  <a:pt x="4279900" y="438150"/>
                </a:lnTo>
                <a:lnTo>
                  <a:pt x="4279900" y="488950"/>
                </a:lnTo>
                <a:lnTo>
                  <a:pt x="4298950" y="488950"/>
                </a:lnTo>
                <a:close/>
              </a:path>
              <a:path w="4298950" h="1079500">
                <a:moveTo>
                  <a:pt x="4298950" y="590550"/>
                </a:moveTo>
                <a:lnTo>
                  <a:pt x="4298950" y="533400"/>
                </a:lnTo>
                <a:lnTo>
                  <a:pt x="4279900" y="533400"/>
                </a:lnTo>
                <a:lnTo>
                  <a:pt x="4279900" y="590550"/>
                </a:lnTo>
                <a:lnTo>
                  <a:pt x="4298950" y="590550"/>
                </a:lnTo>
                <a:close/>
              </a:path>
              <a:path w="4298950" h="1079500">
                <a:moveTo>
                  <a:pt x="4298950" y="685800"/>
                </a:moveTo>
                <a:lnTo>
                  <a:pt x="4298950" y="628650"/>
                </a:lnTo>
                <a:lnTo>
                  <a:pt x="4279900" y="628650"/>
                </a:lnTo>
                <a:lnTo>
                  <a:pt x="4279900" y="685800"/>
                </a:lnTo>
                <a:lnTo>
                  <a:pt x="4298950" y="685800"/>
                </a:lnTo>
                <a:close/>
              </a:path>
              <a:path w="4298950" h="1079500">
                <a:moveTo>
                  <a:pt x="4298950" y="787400"/>
                </a:moveTo>
                <a:lnTo>
                  <a:pt x="4298950" y="730250"/>
                </a:lnTo>
                <a:lnTo>
                  <a:pt x="4279900" y="730250"/>
                </a:lnTo>
                <a:lnTo>
                  <a:pt x="4279900" y="787400"/>
                </a:lnTo>
                <a:lnTo>
                  <a:pt x="4298950" y="787400"/>
                </a:lnTo>
                <a:close/>
              </a:path>
              <a:path w="4298950" h="1079500">
                <a:moveTo>
                  <a:pt x="4298950" y="882650"/>
                </a:moveTo>
                <a:lnTo>
                  <a:pt x="4298950" y="825500"/>
                </a:lnTo>
                <a:lnTo>
                  <a:pt x="4279900" y="825500"/>
                </a:lnTo>
                <a:lnTo>
                  <a:pt x="4279900" y="882650"/>
                </a:lnTo>
                <a:lnTo>
                  <a:pt x="4298950" y="882650"/>
                </a:lnTo>
                <a:close/>
              </a:path>
              <a:path w="4298950" h="1079500">
                <a:moveTo>
                  <a:pt x="4298950" y="977900"/>
                </a:moveTo>
                <a:lnTo>
                  <a:pt x="4298950" y="927100"/>
                </a:lnTo>
                <a:lnTo>
                  <a:pt x="4279900" y="927100"/>
                </a:lnTo>
                <a:lnTo>
                  <a:pt x="4279900" y="977900"/>
                </a:lnTo>
                <a:lnTo>
                  <a:pt x="4298950" y="977900"/>
                </a:lnTo>
                <a:close/>
              </a:path>
              <a:path w="4298950" h="1079500">
                <a:moveTo>
                  <a:pt x="4298950" y="1079500"/>
                </a:moveTo>
                <a:lnTo>
                  <a:pt x="4298950" y="1022350"/>
                </a:lnTo>
                <a:lnTo>
                  <a:pt x="4279900" y="1022350"/>
                </a:lnTo>
                <a:lnTo>
                  <a:pt x="4279900" y="1073150"/>
                </a:lnTo>
                <a:lnTo>
                  <a:pt x="4286250" y="1069975"/>
                </a:lnTo>
                <a:lnTo>
                  <a:pt x="4286250" y="1066800"/>
                </a:lnTo>
                <a:lnTo>
                  <a:pt x="4292600" y="1066800"/>
                </a:lnTo>
                <a:lnTo>
                  <a:pt x="4292600" y="1079500"/>
                </a:lnTo>
                <a:lnTo>
                  <a:pt x="4298950" y="1079500"/>
                </a:lnTo>
                <a:close/>
              </a:path>
              <a:path w="4298950" h="1079500">
                <a:moveTo>
                  <a:pt x="4292600" y="1066800"/>
                </a:moveTo>
                <a:lnTo>
                  <a:pt x="4286250" y="1066800"/>
                </a:lnTo>
                <a:lnTo>
                  <a:pt x="4286250" y="1069975"/>
                </a:lnTo>
                <a:lnTo>
                  <a:pt x="4292600" y="1066800"/>
                </a:lnTo>
                <a:close/>
              </a:path>
              <a:path w="4298950" h="1079500">
                <a:moveTo>
                  <a:pt x="4292600" y="1079500"/>
                </a:moveTo>
                <a:lnTo>
                  <a:pt x="4292600" y="1066800"/>
                </a:lnTo>
                <a:lnTo>
                  <a:pt x="4286250" y="1069975"/>
                </a:lnTo>
                <a:lnTo>
                  <a:pt x="4286250" y="1079500"/>
                </a:lnTo>
                <a:lnTo>
                  <a:pt x="4292600" y="1079500"/>
                </a:lnTo>
                <a:close/>
              </a:path>
              <a:path w="4298950" h="1079500">
                <a:moveTo>
                  <a:pt x="4241800" y="1079500"/>
                </a:moveTo>
                <a:lnTo>
                  <a:pt x="4241800" y="1066800"/>
                </a:lnTo>
                <a:lnTo>
                  <a:pt x="4191000" y="1066800"/>
                </a:lnTo>
                <a:lnTo>
                  <a:pt x="4191000" y="1079500"/>
                </a:lnTo>
                <a:lnTo>
                  <a:pt x="4241800" y="1079500"/>
                </a:lnTo>
                <a:close/>
              </a:path>
              <a:path w="4298950" h="1079500">
                <a:moveTo>
                  <a:pt x="4146550" y="1079500"/>
                </a:moveTo>
                <a:lnTo>
                  <a:pt x="4146550" y="1066800"/>
                </a:lnTo>
                <a:lnTo>
                  <a:pt x="4089400" y="1066800"/>
                </a:lnTo>
                <a:lnTo>
                  <a:pt x="4089400" y="1079500"/>
                </a:lnTo>
                <a:lnTo>
                  <a:pt x="4146550" y="1079500"/>
                </a:lnTo>
                <a:close/>
              </a:path>
              <a:path w="4298950" h="1079500">
                <a:moveTo>
                  <a:pt x="4051300" y="1079500"/>
                </a:moveTo>
                <a:lnTo>
                  <a:pt x="4051300" y="1066800"/>
                </a:lnTo>
                <a:lnTo>
                  <a:pt x="3994150" y="1066800"/>
                </a:lnTo>
                <a:lnTo>
                  <a:pt x="3994150" y="1079500"/>
                </a:lnTo>
                <a:lnTo>
                  <a:pt x="4051300" y="1079500"/>
                </a:lnTo>
                <a:close/>
              </a:path>
              <a:path w="4298950" h="1079500">
                <a:moveTo>
                  <a:pt x="3949700" y="1079500"/>
                </a:moveTo>
                <a:lnTo>
                  <a:pt x="3949700" y="1066800"/>
                </a:lnTo>
                <a:lnTo>
                  <a:pt x="3892550" y="1066800"/>
                </a:lnTo>
                <a:lnTo>
                  <a:pt x="3892550" y="1079500"/>
                </a:lnTo>
                <a:lnTo>
                  <a:pt x="3949700" y="1079500"/>
                </a:lnTo>
                <a:close/>
              </a:path>
              <a:path w="4298950" h="1079500">
                <a:moveTo>
                  <a:pt x="3854450" y="1079500"/>
                </a:moveTo>
                <a:lnTo>
                  <a:pt x="3854450" y="1066800"/>
                </a:lnTo>
                <a:lnTo>
                  <a:pt x="3797300" y="1066800"/>
                </a:lnTo>
                <a:lnTo>
                  <a:pt x="3797300" y="1079500"/>
                </a:lnTo>
                <a:lnTo>
                  <a:pt x="3854450" y="1079500"/>
                </a:lnTo>
                <a:close/>
              </a:path>
              <a:path w="4298950" h="1079500">
                <a:moveTo>
                  <a:pt x="3752850" y="1079500"/>
                </a:moveTo>
                <a:lnTo>
                  <a:pt x="3752850" y="1066800"/>
                </a:lnTo>
                <a:lnTo>
                  <a:pt x="3695700" y="1066800"/>
                </a:lnTo>
                <a:lnTo>
                  <a:pt x="3695700" y="1079500"/>
                </a:lnTo>
                <a:lnTo>
                  <a:pt x="3752850" y="1079500"/>
                </a:lnTo>
                <a:close/>
              </a:path>
              <a:path w="4298950" h="1079500">
                <a:moveTo>
                  <a:pt x="3657600" y="1079500"/>
                </a:moveTo>
                <a:lnTo>
                  <a:pt x="3657600" y="1066800"/>
                </a:lnTo>
                <a:lnTo>
                  <a:pt x="3600450" y="1066800"/>
                </a:lnTo>
                <a:lnTo>
                  <a:pt x="3600450" y="1079500"/>
                </a:lnTo>
                <a:lnTo>
                  <a:pt x="3657600" y="1079500"/>
                </a:lnTo>
                <a:close/>
              </a:path>
              <a:path w="4298950" h="1079500">
                <a:moveTo>
                  <a:pt x="3556000" y="1079500"/>
                </a:moveTo>
                <a:lnTo>
                  <a:pt x="3556000" y="1066800"/>
                </a:lnTo>
                <a:lnTo>
                  <a:pt x="3505200" y="1066800"/>
                </a:lnTo>
                <a:lnTo>
                  <a:pt x="3505200" y="1079500"/>
                </a:lnTo>
                <a:lnTo>
                  <a:pt x="3556000" y="1079500"/>
                </a:lnTo>
                <a:close/>
              </a:path>
              <a:path w="4298950" h="1079500">
                <a:moveTo>
                  <a:pt x="3460750" y="1079500"/>
                </a:moveTo>
                <a:lnTo>
                  <a:pt x="3460750" y="1066800"/>
                </a:lnTo>
                <a:lnTo>
                  <a:pt x="3403600" y="1066800"/>
                </a:lnTo>
                <a:lnTo>
                  <a:pt x="3403600" y="1079500"/>
                </a:lnTo>
                <a:lnTo>
                  <a:pt x="3460750" y="1079500"/>
                </a:lnTo>
                <a:close/>
              </a:path>
              <a:path w="4298950" h="1079500">
                <a:moveTo>
                  <a:pt x="3365500" y="1079500"/>
                </a:moveTo>
                <a:lnTo>
                  <a:pt x="3365500" y="1066800"/>
                </a:lnTo>
                <a:lnTo>
                  <a:pt x="3308350" y="1066800"/>
                </a:lnTo>
                <a:lnTo>
                  <a:pt x="3308350" y="1079500"/>
                </a:lnTo>
                <a:lnTo>
                  <a:pt x="3365500" y="1079500"/>
                </a:lnTo>
                <a:close/>
              </a:path>
              <a:path w="4298950" h="1079500">
                <a:moveTo>
                  <a:pt x="3263900" y="1079500"/>
                </a:moveTo>
                <a:lnTo>
                  <a:pt x="3263900" y="1066800"/>
                </a:lnTo>
                <a:lnTo>
                  <a:pt x="3206750" y="1066800"/>
                </a:lnTo>
                <a:lnTo>
                  <a:pt x="3206750" y="1079500"/>
                </a:lnTo>
                <a:lnTo>
                  <a:pt x="3263900" y="1079500"/>
                </a:lnTo>
                <a:close/>
              </a:path>
              <a:path w="4298950" h="1079500">
                <a:moveTo>
                  <a:pt x="3168650" y="1079500"/>
                </a:moveTo>
                <a:lnTo>
                  <a:pt x="3168650" y="1066800"/>
                </a:lnTo>
                <a:lnTo>
                  <a:pt x="3111500" y="1066800"/>
                </a:lnTo>
                <a:lnTo>
                  <a:pt x="3111500" y="1079500"/>
                </a:lnTo>
                <a:lnTo>
                  <a:pt x="3168650" y="1079500"/>
                </a:lnTo>
                <a:close/>
              </a:path>
              <a:path w="4298950" h="1079500">
                <a:moveTo>
                  <a:pt x="3067050" y="1079500"/>
                </a:moveTo>
                <a:lnTo>
                  <a:pt x="3067050" y="1066800"/>
                </a:lnTo>
                <a:lnTo>
                  <a:pt x="3009900" y="1066800"/>
                </a:lnTo>
                <a:lnTo>
                  <a:pt x="3009900" y="1079500"/>
                </a:lnTo>
                <a:lnTo>
                  <a:pt x="3067050" y="1079500"/>
                </a:lnTo>
                <a:close/>
              </a:path>
              <a:path w="4298950" h="1079500">
                <a:moveTo>
                  <a:pt x="2971800" y="1079500"/>
                </a:moveTo>
                <a:lnTo>
                  <a:pt x="2971800" y="1066800"/>
                </a:lnTo>
                <a:lnTo>
                  <a:pt x="2914650" y="1066800"/>
                </a:lnTo>
                <a:lnTo>
                  <a:pt x="2914650" y="1079500"/>
                </a:lnTo>
                <a:lnTo>
                  <a:pt x="2971800" y="1079500"/>
                </a:lnTo>
                <a:close/>
              </a:path>
              <a:path w="4298950" h="1079500">
                <a:moveTo>
                  <a:pt x="2870200" y="1079500"/>
                </a:moveTo>
                <a:lnTo>
                  <a:pt x="2870200" y="1066800"/>
                </a:lnTo>
                <a:lnTo>
                  <a:pt x="2819400" y="1066800"/>
                </a:lnTo>
                <a:lnTo>
                  <a:pt x="2819400" y="1079500"/>
                </a:lnTo>
                <a:lnTo>
                  <a:pt x="2870200" y="1079500"/>
                </a:lnTo>
                <a:close/>
              </a:path>
              <a:path w="4298950" h="1079500">
                <a:moveTo>
                  <a:pt x="2774950" y="1079500"/>
                </a:moveTo>
                <a:lnTo>
                  <a:pt x="2774950" y="1066800"/>
                </a:lnTo>
                <a:lnTo>
                  <a:pt x="2717800" y="1066800"/>
                </a:lnTo>
                <a:lnTo>
                  <a:pt x="2717800" y="1079500"/>
                </a:lnTo>
                <a:lnTo>
                  <a:pt x="2774950" y="1079500"/>
                </a:lnTo>
                <a:close/>
              </a:path>
              <a:path w="4298950" h="1079500">
                <a:moveTo>
                  <a:pt x="2679700" y="1079500"/>
                </a:moveTo>
                <a:lnTo>
                  <a:pt x="2679700" y="1066800"/>
                </a:lnTo>
                <a:lnTo>
                  <a:pt x="2622550" y="1066800"/>
                </a:lnTo>
                <a:lnTo>
                  <a:pt x="2622550" y="1079500"/>
                </a:lnTo>
                <a:lnTo>
                  <a:pt x="2679700" y="1079500"/>
                </a:lnTo>
                <a:close/>
              </a:path>
              <a:path w="4298950" h="1079500">
                <a:moveTo>
                  <a:pt x="2578100" y="1079500"/>
                </a:moveTo>
                <a:lnTo>
                  <a:pt x="2578100" y="1066800"/>
                </a:lnTo>
                <a:lnTo>
                  <a:pt x="2520950" y="1066800"/>
                </a:lnTo>
                <a:lnTo>
                  <a:pt x="2520950" y="1079500"/>
                </a:lnTo>
                <a:lnTo>
                  <a:pt x="2578100" y="1079500"/>
                </a:lnTo>
                <a:close/>
              </a:path>
              <a:path w="4298950" h="1079500">
                <a:moveTo>
                  <a:pt x="2482850" y="1079500"/>
                </a:moveTo>
                <a:lnTo>
                  <a:pt x="2482850" y="1066800"/>
                </a:lnTo>
                <a:lnTo>
                  <a:pt x="2425700" y="1066800"/>
                </a:lnTo>
                <a:lnTo>
                  <a:pt x="2425700" y="1079500"/>
                </a:lnTo>
                <a:lnTo>
                  <a:pt x="2482850" y="1079500"/>
                </a:lnTo>
                <a:close/>
              </a:path>
              <a:path w="4298950" h="1079500">
                <a:moveTo>
                  <a:pt x="2381250" y="1079500"/>
                </a:moveTo>
                <a:lnTo>
                  <a:pt x="2381250" y="1066800"/>
                </a:lnTo>
                <a:lnTo>
                  <a:pt x="2330450" y="1066800"/>
                </a:lnTo>
                <a:lnTo>
                  <a:pt x="2330450" y="1079500"/>
                </a:lnTo>
                <a:lnTo>
                  <a:pt x="2381250" y="1079500"/>
                </a:lnTo>
                <a:close/>
              </a:path>
              <a:path w="4298950" h="1079500">
                <a:moveTo>
                  <a:pt x="2286000" y="1079500"/>
                </a:moveTo>
                <a:lnTo>
                  <a:pt x="2286000" y="1066800"/>
                </a:lnTo>
                <a:lnTo>
                  <a:pt x="2228850" y="1066800"/>
                </a:lnTo>
                <a:lnTo>
                  <a:pt x="2228850" y="1079500"/>
                </a:lnTo>
                <a:lnTo>
                  <a:pt x="2286000" y="1079500"/>
                </a:lnTo>
                <a:close/>
              </a:path>
              <a:path w="4298950" h="1079500">
                <a:moveTo>
                  <a:pt x="2184400" y="1079500"/>
                </a:moveTo>
                <a:lnTo>
                  <a:pt x="2184400" y="1066800"/>
                </a:lnTo>
                <a:lnTo>
                  <a:pt x="2133600" y="1066800"/>
                </a:lnTo>
                <a:lnTo>
                  <a:pt x="2133600" y="1079500"/>
                </a:lnTo>
                <a:lnTo>
                  <a:pt x="2184400" y="1079500"/>
                </a:lnTo>
                <a:close/>
              </a:path>
              <a:path w="4298950" h="1079500">
                <a:moveTo>
                  <a:pt x="2089150" y="1079500"/>
                </a:moveTo>
                <a:lnTo>
                  <a:pt x="2089150" y="1066800"/>
                </a:lnTo>
                <a:lnTo>
                  <a:pt x="2032000" y="1066800"/>
                </a:lnTo>
                <a:lnTo>
                  <a:pt x="2032000" y="1079500"/>
                </a:lnTo>
                <a:lnTo>
                  <a:pt x="2089150" y="1079500"/>
                </a:lnTo>
                <a:close/>
              </a:path>
              <a:path w="4298950" h="1079500">
                <a:moveTo>
                  <a:pt x="1993900" y="1079500"/>
                </a:moveTo>
                <a:lnTo>
                  <a:pt x="1993900" y="1066800"/>
                </a:lnTo>
                <a:lnTo>
                  <a:pt x="1936750" y="1066800"/>
                </a:lnTo>
                <a:lnTo>
                  <a:pt x="1936750" y="1079500"/>
                </a:lnTo>
                <a:lnTo>
                  <a:pt x="1993900" y="1079500"/>
                </a:lnTo>
                <a:close/>
              </a:path>
              <a:path w="4298950" h="1079500">
                <a:moveTo>
                  <a:pt x="1892300" y="1079500"/>
                </a:moveTo>
                <a:lnTo>
                  <a:pt x="1892300" y="1066800"/>
                </a:lnTo>
                <a:lnTo>
                  <a:pt x="1835150" y="1066800"/>
                </a:lnTo>
                <a:lnTo>
                  <a:pt x="1835150" y="1079500"/>
                </a:lnTo>
                <a:lnTo>
                  <a:pt x="1892300" y="1079500"/>
                </a:lnTo>
                <a:close/>
              </a:path>
              <a:path w="4298950" h="1079500">
                <a:moveTo>
                  <a:pt x="1797050" y="1079500"/>
                </a:moveTo>
                <a:lnTo>
                  <a:pt x="1797050" y="1066800"/>
                </a:lnTo>
                <a:lnTo>
                  <a:pt x="1739900" y="1066800"/>
                </a:lnTo>
                <a:lnTo>
                  <a:pt x="1739900" y="1079500"/>
                </a:lnTo>
                <a:lnTo>
                  <a:pt x="1797050" y="1079500"/>
                </a:lnTo>
                <a:close/>
              </a:path>
              <a:path w="4298950" h="1079500">
                <a:moveTo>
                  <a:pt x="1695450" y="1079500"/>
                </a:moveTo>
                <a:lnTo>
                  <a:pt x="1695450" y="1066800"/>
                </a:lnTo>
                <a:lnTo>
                  <a:pt x="1644650" y="1066800"/>
                </a:lnTo>
                <a:lnTo>
                  <a:pt x="1644650" y="1079500"/>
                </a:lnTo>
                <a:lnTo>
                  <a:pt x="1695450" y="1079500"/>
                </a:lnTo>
                <a:close/>
              </a:path>
              <a:path w="4298950" h="1079500">
                <a:moveTo>
                  <a:pt x="1600200" y="1079500"/>
                </a:moveTo>
                <a:lnTo>
                  <a:pt x="1600200" y="1066800"/>
                </a:lnTo>
                <a:lnTo>
                  <a:pt x="1543050" y="1066800"/>
                </a:lnTo>
                <a:lnTo>
                  <a:pt x="1543050" y="1079500"/>
                </a:lnTo>
                <a:lnTo>
                  <a:pt x="1600200" y="1079500"/>
                </a:lnTo>
                <a:close/>
              </a:path>
              <a:path w="4298950" h="1079500">
                <a:moveTo>
                  <a:pt x="1498600" y="1079500"/>
                </a:moveTo>
                <a:lnTo>
                  <a:pt x="1498600" y="1066800"/>
                </a:lnTo>
                <a:lnTo>
                  <a:pt x="1447800" y="1066800"/>
                </a:lnTo>
                <a:lnTo>
                  <a:pt x="1447800" y="1079500"/>
                </a:lnTo>
                <a:lnTo>
                  <a:pt x="1498600" y="1079500"/>
                </a:lnTo>
                <a:close/>
              </a:path>
              <a:path w="4298950" h="1079500">
                <a:moveTo>
                  <a:pt x="1403350" y="1079500"/>
                </a:moveTo>
                <a:lnTo>
                  <a:pt x="1403350" y="1066800"/>
                </a:lnTo>
                <a:lnTo>
                  <a:pt x="1346200" y="1066800"/>
                </a:lnTo>
                <a:lnTo>
                  <a:pt x="1346200" y="1079500"/>
                </a:lnTo>
                <a:lnTo>
                  <a:pt x="1403350" y="1079500"/>
                </a:lnTo>
                <a:close/>
              </a:path>
              <a:path w="4298950" h="1079500">
                <a:moveTo>
                  <a:pt x="1308100" y="1079500"/>
                </a:moveTo>
                <a:lnTo>
                  <a:pt x="1308100" y="1066800"/>
                </a:lnTo>
                <a:lnTo>
                  <a:pt x="1250950" y="1066800"/>
                </a:lnTo>
                <a:lnTo>
                  <a:pt x="1250950" y="1079500"/>
                </a:lnTo>
                <a:lnTo>
                  <a:pt x="1308100" y="1079500"/>
                </a:lnTo>
                <a:close/>
              </a:path>
              <a:path w="4298950" h="1079500">
                <a:moveTo>
                  <a:pt x="1206500" y="1079500"/>
                </a:moveTo>
                <a:lnTo>
                  <a:pt x="1206500" y="1066800"/>
                </a:lnTo>
                <a:lnTo>
                  <a:pt x="1149350" y="1066800"/>
                </a:lnTo>
                <a:lnTo>
                  <a:pt x="1149350" y="1079500"/>
                </a:lnTo>
                <a:lnTo>
                  <a:pt x="1206500" y="1079500"/>
                </a:lnTo>
                <a:close/>
              </a:path>
              <a:path w="4298950" h="1079500">
                <a:moveTo>
                  <a:pt x="1111250" y="1079500"/>
                </a:moveTo>
                <a:lnTo>
                  <a:pt x="1111250" y="1066800"/>
                </a:lnTo>
                <a:lnTo>
                  <a:pt x="1054100" y="1066800"/>
                </a:lnTo>
                <a:lnTo>
                  <a:pt x="1054100" y="1079500"/>
                </a:lnTo>
                <a:lnTo>
                  <a:pt x="1111250" y="1079500"/>
                </a:lnTo>
                <a:close/>
              </a:path>
              <a:path w="4298950" h="1079500">
                <a:moveTo>
                  <a:pt x="1009650" y="1079500"/>
                </a:moveTo>
                <a:lnTo>
                  <a:pt x="1009650" y="1066800"/>
                </a:lnTo>
                <a:lnTo>
                  <a:pt x="958850" y="1066800"/>
                </a:lnTo>
                <a:lnTo>
                  <a:pt x="958850" y="1079500"/>
                </a:lnTo>
                <a:lnTo>
                  <a:pt x="1009650" y="1079500"/>
                </a:lnTo>
                <a:close/>
              </a:path>
              <a:path w="4298950" h="1079500">
                <a:moveTo>
                  <a:pt x="914400" y="1079500"/>
                </a:moveTo>
                <a:lnTo>
                  <a:pt x="914400" y="1066800"/>
                </a:lnTo>
                <a:lnTo>
                  <a:pt x="857250" y="1066800"/>
                </a:lnTo>
                <a:lnTo>
                  <a:pt x="857250" y="1079500"/>
                </a:lnTo>
                <a:lnTo>
                  <a:pt x="914400" y="1079500"/>
                </a:lnTo>
                <a:close/>
              </a:path>
              <a:path w="4298950" h="1079500">
                <a:moveTo>
                  <a:pt x="819150" y="1079500"/>
                </a:moveTo>
                <a:lnTo>
                  <a:pt x="819150" y="1066800"/>
                </a:lnTo>
                <a:lnTo>
                  <a:pt x="762000" y="1066800"/>
                </a:lnTo>
                <a:lnTo>
                  <a:pt x="762000" y="1079500"/>
                </a:lnTo>
                <a:lnTo>
                  <a:pt x="819150" y="1079500"/>
                </a:lnTo>
                <a:close/>
              </a:path>
              <a:path w="4298950" h="1079500">
                <a:moveTo>
                  <a:pt x="717550" y="1079500"/>
                </a:moveTo>
                <a:lnTo>
                  <a:pt x="717550" y="1066800"/>
                </a:lnTo>
                <a:lnTo>
                  <a:pt x="660400" y="1066800"/>
                </a:lnTo>
                <a:lnTo>
                  <a:pt x="660400" y="1079500"/>
                </a:lnTo>
                <a:lnTo>
                  <a:pt x="717550" y="1079500"/>
                </a:lnTo>
                <a:close/>
              </a:path>
              <a:path w="4298950" h="1079500">
                <a:moveTo>
                  <a:pt x="622300" y="1079500"/>
                </a:moveTo>
                <a:lnTo>
                  <a:pt x="622300" y="1066800"/>
                </a:lnTo>
                <a:lnTo>
                  <a:pt x="565150" y="1066800"/>
                </a:lnTo>
                <a:lnTo>
                  <a:pt x="565150" y="1079500"/>
                </a:lnTo>
                <a:lnTo>
                  <a:pt x="622300" y="1079500"/>
                </a:lnTo>
                <a:close/>
              </a:path>
              <a:path w="4298950" h="1079500">
                <a:moveTo>
                  <a:pt x="520700" y="1079500"/>
                </a:moveTo>
                <a:lnTo>
                  <a:pt x="520700" y="1066800"/>
                </a:lnTo>
                <a:lnTo>
                  <a:pt x="463550" y="1066800"/>
                </a:lnTo>
                <a:lnTo>
                  <a:pt x="463550" y="1079500"/>
                </a:lnTo>
                <a:lnTo>
                  <a:pt x="520700" y="1079500"/>
                </a:lnTo>
                <a:close/>
              </a:path>
              <a:path w="4298950" h="1079500">
                <a:moveTo>
                  <a:pt x="425450" y="1079500"/>
                </a:moveTo>
                <a:lnTo>
                  <a:pt x="425450" y="1066800"/>
                </a:lnTo>
                <a:lnTo>
                  <a:pt x="368300" y="1066800"/>
                </a:lnTo>
                <a:lnTo>
                  <a:pt x="368300" y="1079500"/>
                </a:lnTo>
                <a:lnTo>
                  <a:pt x="425450" y="1079500"/>
                </a:lnTo>
                <a:close/>
              </a:path>
              <a:path w="4298950" h="1079500">
                <a:moveTo>
                  <a:pt x="323850" y="1079500"/>
                </a:moveTo>
                <a:lnTo>
                  <a:pt x="323850" y="1066800"/>
                </a:lnTo>
                <a:lnTo>
                  <a:pt x="273050" y="1066800"/>
                </a:lnTo>
                <a:lnTo>
                  <a:pt x="273050" y="1079500"/>
                </a:lnTo>
                <a:lnTo>
                  <a:pt x="323850" y="1079500"/>
                </a:lnTo>
                <a:close/>
              </a:path>
              <a:path w="4298950" h="1079500">
                <a:moveTo>
                  <a:pt x="228600" y="1079500"/>
                </a:moveTo>
                <a:lnTo>
                  <a:pt x="228600" y="1066800"/>
                </a:lnTo>
                <a:lnTo>
                  <a:pt x="171450" y="1066800"/>
                </a:lnTo>
                <a:lnTo>
                  <a:pt x="171450" y="1079500"/>
                </a:lnTo>
                <a:lnTo>
                  <a:pt x="228600" y="1079500"/>
                </a:lnTo>
                <a:close/>
              </a:path>
              <a:path w="4298950" h="1079500">
                <a:moveTo>
                  <a:pt x="133350" y="1079500"/>
                </a:moveTo>
                <a:lnTo>
                  <a:pt x="133350" y="1066800"/>
                </a:lnTo>
                <a:lnTo>
                  <a:pt x="76200" y="1066800"/>
                </a:lnTo>
                <a:lnTo>
                  <a:pt x="76200" y="1079500"/>
                </a:lnTo>
                <a:lnTo>
                  <a:pt x="133350" y="10795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646570" y="4260850"/>
            <a:ext cx="4034154" cy="189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750" b="1" spc="-1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str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20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200" b="1" i="1" spc="45" dirty="0">
                <a:latin typeface="Monotype Corsiva"/>
                <a:cs typeface="Monotype Corsiva"/>
              </a:rPr>
              <a:t>c</a:t>
            </a:r>
            <a:r>
              <a:rPr sz="2200" b="1" i="1" spc="30" dirty="0">
                <a:latin typeface="Monotype Corsiva"/>
                <a:cs typeface="Monotype Corsiva"/>
              </a:rPr>
              <a:t>h</a:t>
            </a:r>
            <a:r>
              <a:rPr sz="2200" b="1" i="1" dirty="0">
                <a:latin typeface="Monotype Corsiva"/>
                <a:cs typeface="Monotype Corsiva"/>
              </a:rPr>
              <a:t>e</a:t>
            </a:r>
            <a:r>
              <a:rPr sz="2200" b="1" i="1" spc="-135" dirty="0">
                <a:latin typeface="Monotype Corsiva"/>
                <a:cs typeface="Monotype Corsiva"/>
              </a:rPr>
              <a:t> </a:t>
            </a:r>
            <a:r>
              <a:rPr sz="2200" b="1" i="1" spc="45" dirty="0">
                <a:latin typeface="Monotype Corsiva"/>
                <a:cs typeface="Monotype Corsiva"/>
              </a:rPr>
              <a:t>c</a:t>
            </a:r>
            <a:r>
              <a:rPr sz="2200" b="1" i="1" spc="70" dirty="0">
                <a:latin typeface="Monotype Corsiva"/>
                <a:cs typeface="Monotype Corsiva"/>
              </a:rPr>
              <a:t>o</a:t>
            </a:r>
            <a:r>
              <a:rPr sz="2200" b="1" i="1" spc="20" dirty="0">
                <a:latin typeface="Monotype Corsiva"/>
                <a:cs typeface="Monotype Corsiva"/>
              </a:rPr>
              <a:t>m</a:t>
            </a:r>
            <a:r>
              <a:rPr sz="2200" b="1" i="1" spc="30" dirty="0">
                <a:latin typeface="Monotype Corsiva"/>
                <a:cs typeface="Monotype Corsiva"/>
              </a:rPr>
              <a:t>p</a:t>
            </a:r>
            <a:r>
              <a:rPr sz="2200" b="1" i="1" spc="-10" dirty="0">
                <a:latin typeface="Monotype Corsiva"/>
                <a:cs typeface="Monotype Corsiva"/>
              </a:rPr>
              <a:t>r</a:t>
            </a:r>
            <a:r>
              <a:rPr sz="2200" b="1" i="1" dirty="0">
                <a:latin typeface="Monotype Corsiva"/>
                <a:cs typeface="Monotype Corsiva"/>
              </a:rPr>
              <a:t>e</a:t>
            </a:r>
            <a:r>
              <a:rPr sz="2200" b="1" i="1" spc="35" dirty="0">
                <a:latin typeface="Monotype Corsiva"/>
                <a:cs typeface="Monotype Corsiva"/>
              </a:rPr>
              <a:t>n</a:t>
            </a:r>
            <a:r>
              <a:rPr sz="2200" b="1" i="1" spc="-20" dirty="0">
                <a:latin typeface="Monotype Corsiva"/>
                <a:cs typeface="Monotype Corsiva"/>
              </a:rPr>
              <a:t>d</a:t>
            </a:r>
            <a:r>
              <a:rPr sz="2200" b="1" i="1" dirty="0">
                <a:latin typeface="Monotype Corsiva"/>
                <a:cs typeface="Monotype Corsiva"/>
              </a:rPr>
              <a:t>e</a:t>
            </a:r>
            <a:r>
              <a:rPr sz="2200" b="1" i="1" spc="-185" dirty="0">
                <a:latin typeface="Monotype Corsiva"/>
                <a:cs typeface="Monotype Corsiva"/>
              </a:rPr>
              <a:t> </a:t>
            </a:r>
            <a:r>
              <a:rPr sz="2200" b="1" i="1" spc="45" dirty="0">
                <a:latin typeface="Monotype Corsiva"/>
                <a:cs typeface="Monotype Corsiva"/>
              </a:rPr>
              <a:t>t</a:t>
            </a:r>
            <a:r>
              <a:rPr sz="2200" b="1" i="1" spc="35" dirty="0">
                <a:latin typeface="Monotype Corsiva"/>
                <a:cs typeface="Monotype Corsiva"/>
              </a:rPr>
              <a:t>u</a:t>
            </a:r>
            <a:r>
              <a:rPr sz="2200" b="1" i="1" spc="45" dirty="0">
                <a:latin typeface="Monotype Corsiva"/>
                <a:cs typeface="Monotype Corsiva"/>
              </a:rPr>
              <a:t>tt</a:t>
            </a:r>
            <a:r>
              <a:rPr sz="2200" b="1" i="1" dirty="0">
                <a:latin typeface="Monotype Corsiva"/>
                <a:cs typeface="Monotype Corsiva"/>
              </a:rPr>
              <a:t>e</a:t>
            </a:r>
            <a:r>
              <a:rPr sz="2200" b="1" i="1" spc="-185" dirty="0">
                <a:latin typeface="Monotype Corsiva"/>
                <a:cs typeface="Monotype Corsiva"/>
              </a:rPr>
              <a:t> </a:t>
            </a:r>
            <a:r>
              <a:rPr sz="2200" b="1" i="1" spc="70" dirty="0">
                <a:latin typeface="Monotype Corsiva"/>
                <a:cs typeface="Monotype Corsiva"/>
              </a:rPr>
              <a:t>l</a:t>
            </a:r>
            <a:r>
              <a:rPr sz="2200" b="1" i="1" dirty="0">
                <a:latin typeface="Monotype Corsiva"/>
                <a:cs typeface="Monotype Corsiva"/>
              </a:rPr>
              <a:t>e</a:t>
            </a:r>
            <a:endParaRPr sz="2200">
              <a:latin typeface="Monotype Corsiva"/>
              <a:cs typeface="Monotype Corsiva"/>
            </a:endParaRPr>
          </a:p>
          <a:p>
            <a:pPr marL="4445" algn="ctr">
              <a:lnSpc>
                <a:spcPts val="2000"/>
              </a:lnSpc>
              <a:spcBef>
                <a:spcPts val="960"/>
              </a:spcBef>
            </a:pP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5" dirty="0">
                <a:latin typeface="Palatino Linotype"/>
                <a:cs typeface="Palatino Linotype"/>
              </a:rPr>
              <a:t>es</a:t>
            </a:r>
            <a:r>
              <a:rPr sz="1750" b="1" spc="-10" dirty="0">
                <a:latin typeface="Palatino Linotype"/>
                <a:cs typeface="Palatino Linotype"/>
              </a:rPr>
              <a:t>e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nn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5" dirty="0">
                <a:latin typeface="Palatino Linotype"/>
                <a:cs typeface="Palatino Linotype"/>
              </a:rPr>
              <a:t>sse</a:t>
            </a:r>
            <a:endParaRPr sz="1750">
              <a:latin typeface="Palatino Linotype"/>
              <a:cs typeface="Palatino Linotype"/>
            </a:endParaRPr>
          </a:p>
          <a:p>
            <a:pPr marL="12700" marR="6350" indent="5715" algn="ctr">
              <a:lnSpc>
                <a:spcPct val="89300"/>
              </a:lnSpc>
              <a:spcBef>
                <a:spcPts val="125"/>
              </a:spcBef>
            </a:pP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5" dirty="0">
                <a:latin typeface="Palatino Linotype"/>
                <a:cs typeface="Palatino Linotype"/>
              </a:rPr>
              <a:t>l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tr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tt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6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pp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l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-5" dirty="0">
                <a:latin typeface="Palatino Linotype"/>
                <a:cs typeface="Palatino Linotype"/>
              </a:rPr>
              <a:t>,</a:t>
            </a:r>
            <a:r>
              <a:rPr sz="1750" i="1" spc="-180" dirty="0"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p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5" dirty="0">
                <a:latin typeface="Palatino Linotype"/>
                <a:cs typeface="Palatino Linotype"/>
              </a:rPr>
              <a:t>ogett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z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20" dirty="0">
                <a:latin typeface="Palatino Linotype"/>
                <a:cs typeface="Palatino Linotype"/>
              </a:rPr>
              <a:t>e,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g</a:t>
            </a:r>
            <a:r>
              <a:rPr sz="1750" i="1" spc="0" dirty="0">
                <a:latin typeface="Palatino Linotype"/>
                <a:cs typeface="Palatino Linotype"/>
              </a:rPr>
              <a:t>l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-125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20" dirty="0">
                <a:latin typeface="Palatino Linotype"/>
                <a:cs typeface="Palatino Linotype"/>
              </a:rPr>
              <a:t>er</a:t>
            </a:r>
            <a:r>
              <a:rPr sz="1750" i="1" dirty="0">
                <a:latin typeface="Palatino Linotype"/>
                <a:cs typeface="Palatino Linotype"/>
              </a:rPr>
              <a:t>i</a:t>
            </a:r>
            <a:r>
              <a:rPr sz="1750" i="1" spc="2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-25" dirty="0">
                <a:latin typeface="Palatino Linotype"/>
                <a:cs typeface="Palatino Linotype"/>
              </a:rPr>
              <a:t> u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5" dirty="0">
                <a:latin typeface="Palatino Linotype"/>
                <a:cs typeface="Palatino Linotype"/>
              </a:rPr>
              <a:t>zz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z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20" dirty="0">
                <a:latin typeface="Palatino Linotype"/>
                <a:cs typeface="Palatino Linotype"/>
              </a:rPr>
              <a:t>e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80" dirty="0">
                <a:latin typeface="Palatino Linotype"/>
                <a:cs typeface="Palatino Linotype"/>
              </a:rPr>
              <a:t> 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spc="-35" dirty="0">
                <a:latin typeface="Palatino Linotype"/>
                <a:cs typeface="Palatino Linotype"/>
              </a:rPr>
              <a:t>u</a:t>
            </a:r>
            <a:r>
              <a:rPr sz="1750" i="1" spc="0" dirty="0">
                <a:latin typeface="Palatino Linotype"/>
                <a:cs typeface="Palatino Linotype"/>
              </a:rPr>
              <a:t>l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5" dirty="0">
                <a:latin typeface="Palatino Linotype"/>
                <a:cs typeface="Palatino Linotype"/>
              </a:rPr>
              <a:t>z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8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di</a:t>
            </a:r>
            <a:r>
              <a:rPr sz="1750" i="1" spc="20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v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r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114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ge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468759" y="4102100"/>
            <a:ext cx="4406900" cy="2178050"/>
          </a:xfrm>
          <a:custGeom>
            <a:avLst/>
            <a:gdLst/>
            <a:ahLst/>
            <a:cxnLst/>
            <a:rect l="l" t="t" r="r" b="b"/>
            <a:pathLst>
              <a:path w="4406900" h="2178050">
                <a:moveTo>
                  <a:pt x="4406900" y="2171699"/>
                </a:moveTo>
                <a:lnTo>
                  <a:pt x="4406900" y="6349"/>
                </a:lnTo>
                <a:lnTo>
                  <a:pt x="44005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2171700"/>
                </a:lnTo>
                <a:lnTo>
                  <a:pt x="6350" y="2178050"/>
                </a:lnTo>
                <a:lnTo>
                  <a:pt x="12700" y="217805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4375150" y="31749"/>
                </a:lnTo>
                <a:lnTo>
                  <a:pt x="4375150" y="12699"/>
                </a:lnTo>
                <a:lnTo>
                  <a:pt x="4387850" y="31749"/>
                </a:lnTo>
                <a:lnTo>
                  <a:pt x="4387850" y="2178049"/>
                </a:lnTo>
                <a:lnTo>
                  <a:pt x="4400550" y="2178049"/>
                </a:lnTo>
                <a:lnTo>
                  <a:pt x="4406900" y="2171699"/>
                </a:lnTo>
                <a:close/>
              </a:path>
              <a:path w="4406900" h="217805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4406900" h="2178050">
                <a:moveTo>
                  <a:pt x="31750" y="21463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2146300"/>
                </a:lnTo>
                <a:lnTo>
                  <a:pt x="31750" y="2146300"/>
                </a:lnTo>
                <a:close/>
              </a:path>
              <a:path w="4406900" h="2178050">
                <a:moveTo>
                  <a:pt x="4387850" y="2146299"/>
                </a:moveTo>
                <a:lnTo>
                  <a:pt x="12700" y="2146300"/>
                </a:lnTo>
                <a:lnTo>
                  <a:pt x="31750" y="2165350"/>
                </a:lnTo>
                <a:lnTo>
                  <a:pt x="31750" y="2178050"/>
                </a:lnTo>
                <a:lnTo>
                  <a:pt x="4375150" y="2178049"/>
                </a:lnTo>
                <a:lnTo>
                  <a:pt x="4375150" y="2165349"/>
                </a:lnTo>
                <a:lnTo>
                  <a:pt x="4387850" y="2146299"/>
                </a:lnTo>
                <a:close/>
              </a:path>
              <a:path w="4406900" h="2178050">
                <a:moveTo>
                  <a:pt x="31750" y="2178050"/>
                </a:moveTo>
                <a:lnTo>
                  <a:pt x="31750" y="2165350"/>
                </a:lnTo>
                <a:lnTo>
                  <a:pt x="12700" y="2146300"/>
                </a:lnTo>
                <a:lnTo>
                  <a:pt x="12700" y="2178050"/>
                </a:lnTo>
                <a:lnTo>
                  <a:pt x="31750" y="2178050"/>
                </a:lnTo>
                <a:close/>
              </a:path>
              <a:path w="4406900" h="2178050">
                <a:moveTo>
                  <a:pt x="4387850" y="31749"/>
                </a:moveTo>
                <a:lnTo>
                  <a:pt x="4375150" y="12699"/>
                </a:lnTo>
                <a:lnTo>
                  <a:pt x="4375150" y="31749"/>
                </a:lnTo>
                <a:lnTo>
                  <a:pt x="4387850" y="31749"/>
                </a:lnTo>
                <a:close/>
              </a:path>
              <a:path w="4406900" h="2178050">
                <a:moveTo>
                  <a:pt x="4387850" y="2146299"/>
                </a:moveTo>
                <a:lnTo>
                  <a:pt x="4387850" y="31749"/>
                </a:lnTo>
                <a:lnTo>
                  <a:pt x="4375150" y="31749"/>
                </a:lnTo>
                <a:lnTo>
                  <a:pt x="4375150" y="2146299"/>
                </a:lnTo>
                <a:lnTo>
                  <a:pt x="4387850" y="2146299"/>
                </a:lnTo>
                <a:close/>
              </a:path>
              <a:path w="4406900" h="2178050">
                <a:moveTo>
                  <a:pt x="4387850" y="2178049"/>
                </a:moveTo>
                <a:lnTo>
                  <a:pt x="4387850" y="2146299"/>
                </a:lnTo>
                <a:lnTo>
                  <a:pt x="4375150" y="2165349"/>
                </a:lnTo>
                <a:lnTo>
                  <a:pt x="4375150" y="2178049"/>
                </a:lnTo>
                <a:lnTo>
                  <a:pt x="4387850" y="217804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25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60409" y="1085850"/>
            <a:ext cx="6692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7709" y="1225550"/>
            <a:ext cx="672465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57354" y="1308100"/>
            <a:ext cx="4724400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latin typeface="Palatino Linotype"/>
                <a:cs typeface="Palatino Linotype"/>
              </a:rPr>
              <a:t>Immo</a:t>
            </a:r>
            <a:r>
              <a:rPr sz="2400" b="1" spc="-20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35" dirty="0">
                <a:latin typeface="Palatino Linotype"/>
                <a:cs typeface="Palatino Linotype"/>
              </a:rPr>
              <a:t>qu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dirty="0">
                <a:latin typeface="Palatino Linotype"/>
                <a:cs typeface="Palatino Linotype"/>
              </a:rPr>
              <a:t>ti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dirty="0">
                <a:latin typeface="Palatino Linotype"/>
                <a:cs typeface="Palatino Linotype"/>
              </a:rPr>
              <a:t>r</a:t>
            </a:r>
            <a:r>
              <a:rPr sz="2400" b="1" spc="6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32209" y="209550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196850" y="171449"/>
                </a:moveTo>
                <a:lnTo>
                  <a:pt x="196850" y="109786"/>
                </a:lnTo>
                <a:lnTo>
                  <a:pt x="0" y="171450"/>
                </a:lnTo>
                <a:lnTo>
                  <a:pt x="196850" y="171449"/>
                </a:lnTo>
                <a:close/>
              </a:path>
              <a:path w="717550" h="342900">
                <a:moveTo>
                  <a:pt x="527050" y="6350"/>
                </a:moveTo>
                <a:lnTo>
                  <a:pt x="527050" y="0"/>
                </a:lnTo>
                <a:lnTo>
                  <a:pt x="196850" y="0"/>
                </a:lnTo>
                <a:lnTo>
                  <a:pt x="196850" y="109786"/>
                </a:lnTo>
                <a:lnTo>
                  <a:pt x="520700" y="8339"/>
                </a:lnTo>
                <a:lnTo>
                  <a:pt x="520700" y="6349"/>
                </a:lnTo>
                <a:lnTo>
                  <a:pt x="527050" y="6350"/>
                </a:lnTo>
                <a:close/>
              </a:path>
              <a:path w="717550" h="342900">
                <a:moveTo>
                  <a:pt x="698500" y="180974"/>
                </a:moveTo>
                <a:lnTo>
                  <a:pt x="698500" y="177799"/>
                </a:lnTo>
                <a:lnTo>
                  <a:pt x="685800" y="177799"/>
                </a:lnTo>
                <a:lnTo>
                  <a:pt x="368300" y="336550"/>
                </a:lnTo>
                <a:lnTo>
                  <a:pt x="368300" y="342900"/>
                </a:lnTo>
                <a:lnTo>
                  <a:pt x="374650" y="342900"/>
                </a:lnTo>
                <a:lnTo>
                  <a:pt x="698500" y="180974"/>
                </a:lnTo>
                <a:close/>
              </a:path>
              <a:path w="717550" h="342900">
                <a:moveTo>
                  <a:pt x="527050" y="6349"/>
                </a:moveTo>
                <a:lnTo>
                  <a:pt x="520700" y="6349"/>
                </a:lnTo>
                <a:lnTo>
                  <a:pt x="520700" y="8339"/>
                </a:lnTo>
                <a:lnTo>
                  <a:pt x="527050" y="6349"/>
                </a:lnTo>
                <a:close/>
              </a:path>
              <a:path w="717550" h="342900">
                <a:moveTo>
                  <a:pt x="527050" y="171449"/>
                </a:moveTo>
                <a:lnTo>
                  <a:pt x="527050" y="6349"/>
                </a:lnTo>
                <a:lnTo>
                  <a:pt x="520700" y="8339"/>
                </a:lnTo>
                <a:lnTo>
                  <a:pt x="520700" y="171449"/>
                </a:lnTo>
                <a:lnTo>
                  <a:pt x="527050" y="171449"/>
                </a:lnTo>
                <a:close/>
              </a:path>
              <a:path w="717550" h="342900">
                <a:moveTo>
                  <a:pt x="698500" y="177799"/>
                </a:moveTo>
                <a:lnTo>
                  <a:pt x="694266" y="173566"/>
                </a:lnTo>
                <a:lnTo>
                  <a:pt x="685800" y="177799"/>
                </a:lnTo>
                <a:lnTo>
                  <a:pt x="698500" y="177799"/>
                </a:lnTo>
                <a:close/>
              </a:path>
              <a:path w="717550" h="342900">
                <a:moveTo>
                  <a:pt x="717550" y="171449"/>
                </a:moveTo>
                <a:lnTo>
                  <a:pt x="698500" y="171450"/>
                </a:lnTo>
                <a:lnTo>
                  <a:pt x="694266" y="173566"/>
                </a:lnTo>
                <a:lnTo>
                  <a:pt x="698500" y="177799"/>
                </a:lnTo>
                <a:lnTo>
                  <a:pt x="698500" y="180974"/>
                </a:lnTo>
                <a:lnTo>
                  <a:pt x="717550" y="171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57609" y="2266950"/>
            <a:ext cx="67310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32209" y="2095500"/>
            <a:ext cx="717550" cy="349250"/>
          </a:xfrm>
          <a:custGeom>
            <a:avLst/>
            <a:gdLst/>
            <a:ahLst/>
            <a:cxnLst/>
            <a:rect l="l" t="t" r="r" b="b"/>
            <a:pathLst>
              <a:path w="717550" h="349250">
                <a:moveTo>
                  <a:pt x="358775" y="334992"/>
                </a:moveTo>
                <a:lnTo>
                  <a:pt x="38344" y="177800"/>
                </a:lnTo>
                <a:lnTo>
                  <a:pt x="25400" y="177800"/>
                </a:lnTo>
                <a:lnTo>
                  <a:pt x="25400" y="171450"/>
                </a:lnTo>
                <a:lnTo>
                  <a:pt x="0" y="171450"/>
                </a:lnTo>
                <a:lnTo>
                  <a:pt x="25399" y="183927"/>
                </a:lnTo>
                <a:lnTo>
                  <a:pt x="25400" y="177800"/>
                </a:lnTo>
                <a:lnTo>
                  <a:pt x="38344" y="177800"/>
                </a:lnTo>
                <a:lnTo>
                  <a:pt x="38344" y="190285"/>
                </a:lnTo>
                <a:lnTo>
                  <a:pt x="355600" y="346130"/>
                </a:lnTo>
                <a:lnTo>
                  <a:pt x="355600" y="336550"/>
                </a:lnTo>
                <a:lnTo>
                  <a:pt x="358775" y="334992"/>
                </a:lnTo>
                <a:close/>
              </a:path>
              <a:path w="717550" h="349250">
                <a:moveTo>
                  <a:pt x="209550" y="177799"/>
                </a:moveTo>
                <a:lnTo>
                  <a:pt x="209550" y="12699"/>
                </a:lnTo>
                <a:lnTo>
                  <a:pt x="203200" y="12699"/>
                </a:lnTo>
                <a:lnTo>
                  <a:pt x="203200" y="171449"/>
                </a:lnTo>
                <a:lnTo>
                  <a:pt x="25400" y="171450"/>
                </a:lnTo>
                <a:lnTo>
                  <a:pt x="38344" y="177800"/>
                </a:lnTo>
                <a:lnTo>
                  <a:pt x="209550" y="177799"/>
                </a:lnTo>
                <a:close/>
              </a:path>
              <a:path w="717550" h="349250">
                <a:moveTo>
                  <a:pt x="527050" y="171449"/>
                </a:moveTo>
                <a:lnTo>
                  <a:pt x="527050" y="0"/>
                </a:lnTo>
                <a:lnTo>
                  <a:pt x="196850" y="0"/>
                </a:lnTo>
                <a:lnTo>
                  <a:pt x="196850" y="171449"/>
                </a:lnTo>
                <a:lnTo>
                  <a:pt x="203200" y="171449"/>
                </a:lnTo>
                <a:lnTo>
                  <a:pt x="203200" y="12699"/>
                </a:lnTo>
                <a:lnTo>
                  <a:pt x="209550" y="6349"/>
                </a:lnTo>
                <a:lnTo>
                  <a:pt x="209550" y="12699"/>
                </a:lnTo>
                <a:lnTo>
                  <a:pt x="514350" y="12699"/>
                </a:lnTo>
                <a:lnTo>
                  <a:pt x="514350" y="6349"/>
                </a:lnTo>
                <a:lnTo>
                  <a:pt x="520700" y="12699"/>
                </a:lnTo>
                <a:lnTo>
                  <a:pt x="520700" y="171449"/>
                </a:lnTo>
                <a:lnTo>
                  <a:pt x="527050" y="171449"/>
                </a:lnTo>
                <a:close/>
              </a:path>
              <a:path w="717550" h="349250">
                <a:moveTo>
                  <a:pt x="209550" y="12699"/>
                </a:moveTo>
                <a:lnTo>
                  <a:pt x="209550" y="6349"/>
                </a:lnTo>
                <a:lnTo>
                  <a:pt x="203200" y="12699"/>
                </a:lnTo>
                <a:lnTo>
                  <a:pt x="209550" y="12699"/>
                </a:lnTo>
                <a:close/>
              </a:path>
              <a:path w="717550" h="349250">
                <a:moveTo>
                  <a:pt x="361950" y="336550"/>
                </a:moveTo>
                <a:lnTo>
                  <a:pt x="358775" y="33499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9250">
                <a:moveTo>
                  <a:pt x="361950" y="349250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46130"/>
                </a:lnTo>
                <a:lnTo>
                  <a:pt x="361950" y="349250"/>
                </a:lnTo>
                <a:close/>
              </a:path>
              <a:path w="717550" h="349250">
                <a:moveTo>
                  <a:pt x="698500" y="180974"/>
                </a:moveTo>
                <a:lnTo>
                  <a:pt x="698500" y="177799"/>
                </a:lnTo>
                <a:lnTo>
                  <a:pt x="679205" y="177799"/>
                </a:lnTo>
                <a:lnTo>
                  <a:pt x="358775" y="334992"/>
                </a:lnTo>
                <a:lnTo>
                  <a:pt x="361950" y="336550"/>
                </a:lnTo>
                <a:lnTo>
                  <a:pt x="361950" y="349250"/>
                </a:lnTo>
                <a:lnTo>
                  <a:pt x="698500" y="180974"/>
                </a:lnTo>
                <a:close/>
              </a:path>
              <a:path w="717550" h="349250">
                <a:moveTo>
                  <a:pt x="520700" y="12699"/>
                </a:moveTo>
                <a:lnTo>
                  <a:pt x="514350" y="6349"/>
                </a:lnTo>
                <a:lnTo>
                  <a:pt x="514350" y="12699"/>
                </a:lnTo>
                <a:lnTo>
                  <a:pt x="520700" y="12699"/>
                </a:lnTo>
                <a:close/>
              </a:path>
              <a:path w="717550" h="349250">
                <a:moveTo>
                  <a:pt x="692150" y="171449"/>
                </a:moveTo>
                <a:lnTo>
                  <a:pt x="520700" y="171449"/>
                </a:lnTo>
                <a:lnTo>
                  <a:pt x="520700" y="12699"/>
                </a:lnTo>
                <a:lnTo>
                  <a:pt x="514350" y="12699"/>
                </a:lnTo>
                <a:lnTo>
                  <a:pt x="514350" y="177799"/>
                </a:lnTo>
                <a:lnTo>
                  <a:pt x="679205" y="177799"/>
                </a:lnTo>
                <a:lnTo>
                  <a:pt x="692150" y="171449"/>
                </a:lnTo>
                <a:close/>
              </a:path>
              <a:path w="717550" h="349250">
                <a:moveTo>
                  <a:pt x="698500" y="177799"/>
                </a:moveTo>
                <a:lnTo>
                  <a:pt x="692150" y="171449"/>
                </a:lnTo>
                <a:lnTo>
                  <a:pt x="679205" y="177799"/>
                </a:lnTo>
                <a:lnTo>
                  <a:pt x="698500" y="177799"/>
                </a:lnTo>
                <a:close/>
              </a:path>
              <a:path w="717550" h="349250">
                <a:moveTo>
                  <a:pt x="717550" y="171449"/>
                </a:moveTo>
                <a:lnTo>
                  <a:pt x="692150" y="171449"/>
                </a:lnTo>
                <a:lnTo>
                  <a:pt x="698500" y="177799"/>
                </a:lnTo>
                <a:lnTo>
                  <a:pt x="698500" y="180974"/>
                </a:lnTo>
                <a:lnTo>
                  <a:pt x="717550" y="171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61309" y="4133850"/>
            <a:ext cx="19050" cy="50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1159" y="4229100"/>
            <a:ext cx="7531100" cy="139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69859" y="2603500"/>
            <a:ext cx="7816850" cy="1765300"/>
          </a:xfrm>
          <a:custGeom>
            <a:avLst/>
            <a:gdLst/>
            <a:ahLst/>
            <a:cxnLst/>
            <a:rect l="l" t="t" r="r" b="b"/>
            <a:pathLst>
              <a:path w="7816850" h="1765300">
                <a:moveTo>
                  <a:pt x="133349" y="50800"/>
                </a:moveTo>
                <a:lnTo>
                  <a:pt x="88899" y="82550"/>
                </a:lnTo>
                <a:lnTo>
                  <a:pt x="50799" y="127000"/>
                </a:lnTo>
                <a:lnTo>
                  <a:pt x="25399" y="177800"/>
                </a:lnTo>
                <a:lnTo>
                  <a:pt x="6349" y="234950"/>
                </a:lnTo>
                <a:lnTo>
                  <a:pt x="0" y="266700"/>
                </a:lnTo>
                <a:lnTo>
                  <a:pt x="0" y="298450"/>
                </a:lnTo>
                <a:lnTo>
                  <a:pt x="6349" y="620712"/>
                </a:lnTo>
                <a:lnTo>
                  <a:pt x="6349" y="247649"/>
                </a:lnTo>
                <a:lnTo>
                  <a:pt x="19049" y="196850"/>
                </a:lnTo>
                <a:lnTo>
                  <a:pt x="50799" y="133349"/>
                </a:lnTo>
                <a:lnTo>
                  <a:pt x="69849" y="114300"/>
                </a:lnTo>
                <a:lnTo>
                  <a:pt x="76199" y="101600"/>
                </a:lnTo>
                <a:lnTo>
                  <a:pt x="107949" y="69850"/>
                </a:lnTo>
                <a:lnTo>
                  <a:pt x="120649" y="63500"/>
                </a:lnTo>
                <a:lnTo>
                  <a:pt x="133349" y="50800"/>
                </a:lnTo>
                <a:close/>
              </a:path>
              <a:path w="7816850" h="1765300">
                <a:moveTo>
                  <a:pt x="25024" y="1568450"/>
                </a:moveTo>
                <a:lnTo>
                  <a:pt x="6349" y="620712"/>
                </a:lnTo>
                <a:lnTo>
                  <a:pt x="6349" y="1517650"/>
                </a:lnTo>
                <a:lnTo>
                  <a:pt x="12699" y="1517650"/>
                </a:lnTo>
                <a:lnTo>
                  <a:pt x="12699" y="1549400"/>
                </a:lnTo>
                <a:lnTo>
                  <a:pt x="19049" y="1549400"/>
                </a:lnTo>
                <a:lnTo>
                  <a:pt x="19049" y="1568450"/>
                </a:lnTo>
                <a:lnTo>
                  <a:pt x="25024" y="1568450"/>
                </a:lnTo>
                <a:close/>
              </a:path>
              <a:path w="7816850" h="1765300">
                <a:moveTo>
                  <a:pt x="25399" y="1587499"/>
                </a:moveTo>
                <a:lnTo>
                  <a:pt x="25399" y="1568450"/>
                </a:lnTo>
                <a:lnTo>
                  <a:pt x="25024" y="1568450"/>
                </a:lnTo>
                <a:lnTo>
                  <a:pt x="25399" y="1587499"/>
                </a:lnTo>
                <a:close/>
              </a:path>
              <a:path w="7816850" h="1765300">
                <a:moveTo>
                  <a:pt x="209549" y="12700"/>
                </a:moveTo>
                <a:lnTo>
                  <a:pt x="184149" y="19050"/>
                </a:lnTo>
                <a:lnTo>
                  <a:pt x="158749" y="31750"/>
                </a:lnTo>
                <a:lnTo>
                  <a:pt x="133350" y="50799"/>
                </a:lnTo>
                <a:lnTo>
                  <a:pt x="146049" y="44450"/>
                </a:lnTo>
                <a:lnTo>
                  <a:pt x="152399" y="38100"/>
                </a:lnTo>
                <a:lnTo>
                  <a:pt x="177799" y="25400"/>
                </a:lnTo>
                <a:lnTo>
                  <a:pt x="196849" y="19050"/>
                </a:lnTo>
                <a:lnTo>
                  <a:pt x="209549" y="12700"/>
                </a:lnTo>
                <a:close/>
              </a:path>
              <a:path w="7816850" h="1765300">
                <a:moveTo>
                  <a:pt x="292099" y="0"/>
                </a:moveTo>
                <a:lnTo>
                  <a:pt x="266700" y="0"/>
                </a:lnTo>
                <a:lnTo>
                  <a:pt x="246380" y="5079"/>
                </a:lnTo>
                <a:lnTo>
                  <a:pt x="292099" y="0"/>
                </a:lnTo>
                <a:close/>
              </a:path>
              <a:path w="7816850" h="1765300">
                <a:moveTo>
                  <a:pt x="7587974" y="7868"/>
                </a:moveTo>
                <a:lnTo>
                  <a:pt x="7581900" y="6350"/>
                </a:lnTo>
                <a:lnTo>
                  <a:pt x="7550150" y="0"/>
                </a:lnTo>
                <a:lnTo>
                  <a:pt x="7524749" y="0"/>
                </a:lnTo>
                <a:lnTo>
                  <a:pt x="7587974" y="7868"/>
                </a:lnTo>
                <a:close/>
              </a:path>
              <a:path w="7816850" h="1765300">
                <a:moveTo>
                  <a:pt x="7804150" y="1562100"/>
                </a:moveTo>
                <a:lnTo>
                  <a:pt x="7804150" y="1530350"/>
                </a:lnTo>
                <a:lnTo>
                  <a:pt x="7797799" y="1555750"/>
                </a:lnTo>
                <a:lnTo>
                  <a:pt x="7785099" y="1593850"/>
                </a:lnTo>
                <a:lnTo>
                  <a:pt x="7772399" y="1619250"/>
                </a:lnTo>
                <a:lnTo>
                  <a:pt x="7766049" y="1625600"/>
                </a:lnTo>
                <a:lnTo>
                  <a:pt x="7759699" y="1638300"/>
                </a:lnTo>
                <a:lnTo>
                  <a:pt x="7740649" y="1657350"/>
                </a:lnTo>
                <a:lnTo>
                  <a:pt x="7734299" y="1670050"/>
                </a:lnTo>
                <a:lnTo>
                  <a:pt x="7715249" y="1689100"/>
                </a:lnTo>
                <a:lnTo>
                  <a:pt x="7702549" y="1695450"/>
                </a:lnTo>
                <a:lnTo>
                  <a:pt x="7683500" y="1714500"/>
                </a:lnTo>
                <a:lnTo>
                  <a:pt x="7632699" y="1739900"/>
                </a:lnTo>
                <a:lnTo>
                  <a:pt x="7594599" y="1752600"/>
                </a:lnTo>
                <a:lnTo>
                  <a:pt x="7562849" y="1758950"/>
                </a:lnTo>
                <a:lnTo>
                  <a:pt x="7562849" y="1765300"/>
                </a:lnTo>
                <a:lnTo>
                  <a:pt x="7581900" y="1765300"/>
                </a:lnTo>
                <a:lnTo>
                  <a:pt x="7607300" y="1758950"/>
                </a:lnTo>
                <a:lnTo>
                  <a:pt x="7639050" y="1746250"/>
                </a:lnTo>
                <a:lnTo>
                  <a:pt x="7689850" y="1720850"/>
                </a:lnTo>
                <a:lnTo>
                  <a:pt x="7727950" y="1682750"/>
                </a:lnTo>
                <a:lnTo>
                  <a:pt x="7734300" y="1682750"/>
                </a:lnTo>
                <a:lnTo>
                  <a:pt x="7766050" y="1638300"/>
                </a:lnTo>
                <a:lnTo>
                  <a:pt x="7785100" y="1612900"/>
                </a:lnTo>
                <a:lnTo>
                  <a:pt x="7797800" y="1587500"/>
                </a:lnTo>
                <a:lnTo>
                  <a:pt x="7804150" y="1562100"/>
                </a:lnTo>
                <a:close/>
              </a:path>
              <a:path w="7816850" h="1765300">
                <a:moveTo>
                  <a:pt x="7816850" y="1504950"/>
                </a:moveTo>
                <a:lnTo>
                  <a:pt x="7816850" y="266700"/>
                </a:lnTo>
                <a:lnTo>
                  <a:pt x="7810499" y="234949"/>
                </a:lnTo>
                <a:lnTo>
                  <a:pt x="7804149" y="209549"/>
                </a:lnTo>
                <a:lnTo>
                  <a:pt x="7797799" y="177799"/>
                </a:lnTo>
                <a:lnTo>
                  <a:pt x="7785099" y="152399"/>
                </a:lnTo>
                <a:lnTo>
                  <a:pt x="7766049" y="126999"/>
                </a:lnTo>
                <a:lnTo>
                  <a:pt x="7734300" y="82550"/>
                </a:lnTo>
                <a:lnTo>
                  <a:pt x="7727950" y="82550"/>
                </a:lnTo>
                <a:lnTo>
                  <a:pt x="7689850" y="50800"/>
                </a:lnTo>
                <a:lnTo>
                  <a:pt x="7664450" y="31750"/>
                </a:lnTo>
                <a:lnTo>
                  <a:pt x="7639050" y="19050"/>
                </a:lnTo>
                <a:lnTo>
                  <a:pt x="7609222" y="13084"/>
                </a:lnTo>
                <a:lnTo>
                  <a:pt x="7617224" y="15734"/>
                </a:lnTo>
                <a:lnTo>
                  <a:pt x="7629107" y="20417"/>
                </a:lnTo>
                <a:lnTo>
                  <a:pt x="7663429" y="37502"/>
                </a:lnTo>
                <a:lnTo>
                  <a:pt x="7696199" y="57150"/>
                </a:lnTo>
                <a:lnTo>
                  <a:pt x="7759699" y="120650"/>
                </a:lnTo>
                <a:lnTo>
                  <a:pt x="7759699" y="133350"/>
                </a:lnTo>
                <a:lnTo>
                  <a:pt x="7766050" y="133350"/>
                </a:lnTo>
                <a:lnTo>
                  <a:pt x="7772399" y="139700"/>
                </a:lnTo>
                <a:lnTo>
                  <a:pt x="7772399" y="152400"/>
                </a:lnTo>
                <a:lnTo>
                  <a:pt x="7778749" y="152400"/>
                </a:lnTo>
                <a:lnTo>
                  <a:pt x="7778749" y="165100"/>
                </a:lnTo>
                <a:lnTo>
                  <a:pt x="7785099" y="165100"/>
                </a:lnTo>
                <a:lnTo>
                  <a:pt x="7785099" y="177800"/>
                </a:lnTo>
                <a:lnTo>
                  <a:pt x="7791449" y="177800"/>
                </a:lnTo>
                <a:lnTo>
                  <a:pt x="7791449" y="190500"/>
                </a:lnTo>
                <a:lnTo>
                  <a:pt x="7797799" y="190500"/>
                </a:lnTo>
                <a:lnTo>
                  <a:pt x="7797799" y="209550"/>
                </a:lnTo>
                <a:lnTo>
                  <a:pt x="7804149" y="209550"/>
                </a:lnTo>
                <a:lnTo>
                  <a:pt x="7804149" y="234950"/>
                </a:lnTo>
                <a:lnTo>
                  <a:pt x="7810499" y="234950"/>
                </a:lnTo>
                <a:lnTo>
                  <a:pt x="7810500" y="298450"/>
                </a:lnTo>
                <a:lnTo>
                  <a:pt x="7810500" y="1530350"/>
                </a:lnTo>
                <a:lnTo>
                  <a:pt x="7816850" y="1504950"/>
                </a:lnTo>
                <a:close/>
              </a:path>
              <a:path w="7816850" h="1765300">
                <a:moveTo>
                  <a:pt x="7810500" y="1530350"/>
                </a:moveTo>
                <a:lnTo>
                  <a:pt x="7810500" y="1473200"/>
                </a:lnTo>
                <a:lnTo>
                  <a:pt x="7804308" y="1497965"/>
                </a:lnTo>
                <a:lnTo>
                  <a:pt x="7804149" y="1530350"/>
                </a:lnTo>
                <a:lnTo>
                  <a:pt x="7799916" y="1547283"/>
                </a:lnTo>
                <a:lnTo>
                  <a:pt x="7804150" y="1530350"/>
                </a:lnTo>
                <a:lnTo>
                  <a:pt x="7804150" y="1562100"/>
                </a:lnTo>
                <a:lnTo>
                  <a:pt x="7810500" y="1530350"/>
                </a:lnTo>
                <a:close/>
              </a:path>
              <a:path w="7816850" h="1765300">
                <a:moveTo>
                  <a:pt x="7810499" y="298449"/>
                </a:moveTo>
                <a:lnTo>
                  <a:pt x="7810499" y="234950"/>
                </a:lnTo>
                <a:lnTo>
                  <a:pt x="7810196" y="296930"/>
                </a:lnTo>
                <a:lnTo>
                  <a:pt x="7810499" y="2984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76209" y="2603500"/>
            <a:ext cx="7804150" cy="1765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9859" y="2603500"/>
            <a:ext cx="7816850" cy="1771650"/>
          </a:xfrm>
          <a:custGeom>
            <a:avLst/>
            <a:gdLst/>
            <a:ahLst/>
            <a:cxnLst/>
            <a:rect l="l" t="t" r="r" b="b"/>
            <a:pathLst>
              <a:path w="7816850" h="1771650">
                <a:moveTo>
                  <a:pt x="7816850" y="1504950"/>
                </a:moveTo>
                <a:lnTo>
                  <a:pt x="7816850" y="266700"/>
                </a:lnTo>
                <a:lnTo>
                  <a:pt x="7810500" y="234950"/>
                </a:lnTo>
                <a:lnTo>
                  <a:pt x="7804150" y="209550"/>
                </a:lnTo>
                <a:lnTo>
                  <a:pt x="7797800" y="177800"/>
                </a:lnTo>
                <a:lnTo>
                  <a:pt x="7785100" y="152400"/>
                </a:lnTo>
                <a:lnTo>
                  <a:pt x="7766050" y="127000"/>
                </a:lnTo>
                <a:lnTo>
                  <a:pt x="7734300" y="82550"/>
                </a:lnTo>
                <a:lnTo>
                  <a:pt x="7727950" y="82550"/>
                </a:lnTo>
                <a:lnTo>
                  <a:pt x="7689850" y="50800"/>
                </a:lnTo>
                <a:lnTo>
                  <a:pt x="7664450" y="31750"/>
                </a:lnTo>
                <a:lnTo>
                  <a:pt x="7639050" y="19050"/>
                </a:lnTo>
                <a:lnTo>
                  <a:pt x="7607300" y="12700"/>
                </a:lnTo>
                <a:lnTo>
                  <a:pt x="7581900" y="6350"/>
                </a:lnTo>
                <a:lnTo>
                  <a:pt x="7550150" y="0"/>
                </a:lnTo>
                <a:lnTo>
                  <a:pt x="266700" y="0"/>
                </a:lnTo>
                <a:lnTo>
                  <a:pt x="241300" y="6350"/>
                </a:lnTo>
                <a:lnTo>
                  <a:pt x="209550" y="12700"/>
                </a:lnTo>
                <a:lnTo>
                  <a:pt x="184149" y="19050"/>
                </a:lnTo>
                <a:lnTo>
                  <a:pt x="158749" y="31750"/>
                </a:lnTo>
                <a:lnTo>
                  <a:pt x="133349" y="50800"/>
                </a:lnTo>
                <a:lnTo>
                  <a:pt x="88899" y="82550"/>
                </a:lnTo>
                <a:lnTo>
                  <a:pt x="50799" y="127000"/>
                </a:lnTo>
                <a:lnTo>
                  <a:pt x="25399" y="177800"/>
                </a:lnTo>
                <a:lnTo>
                  <a:pt x="6349" y="234950"/>
                </a:lnTo>
                <a:lnTo>
                  <a:pt x="0" y="266700"/>
                </a:lnTo>
                <a:lnTo>
                  <a:pt x="0" y="1504950"/>
                </a:lnTo>
                <a:lnTo>
                  <a:pt x="6350" y="1530350"/>
                </a:lnTo>
                <a:lnTo>
                  <a:pt x="12700" y="1562100"/>
                </a:lnTo>
                <a:lnTo>
                  <a:pt x="12700" y="298450"/>
                </a:lnTo>
                <a:lnTo>
                  <a:pt x="21352" y="224554"/>
                </a:lnTo>
                <a:lnTo>
                  <a:pt x="33444" y="182111"/>
                </a:lnTo>
                <a:lnTo>
                  <a:pt x="49500" y="147346"/>
                </a:lnTo>
                <a:lnTo>
                  <a:pt x="95249" y="88900"/>
                </a:lnTo>
                <a:lnTo>
                  <a:pt x="95249" y="95250"/>
                </a:lnTo>
                <a:lnTo>
                  <a:pt x="139699" y="57150"/>
                </a:lnTo>
                <a:lnTo>
                  <a:pt x="184149" y="31750"/>
                </a:lnTo>
                <a:lnTo>
                  <a:pt x="266700" y="6350"/>
                </a:lnTo>
                <a:lnTo>
                  <a:pt x="7550150" y="6350"/>
                </a:lnTo>
                <a:lnTo>
                  <a:pt x="7575550" y="12700"/>
                </a:lnTo>
                <a:lnTo>
                  <a:pt x="7607300" y="19050"/>
                </a:lnTo>
                <a:lnTo>
                  <a:pt x="7683500" y="57150"/>
                </a:lnTo>
                <a:lnTo>
                  <a:pt x="7721600" y="95250"/>
                </a:lnTo>
                <a:lnTo>
                  <a:pt x="7721600" y="88900"/>
                </a:lnTo>
                <a:lnTo>
                  <a:pt x="7761944" y="138395"/>
                </a:lnTo>
                <a:lnTo>
                  <a:pt x="7767723" y="150372"/>
                </a:lnTo>
                <a:lnTo>
                  <a:pt x="7773651" y="161706"/>
                </a:lnTo>
                <a:lnTo>
                  <a:pt x="7795267" y="204487"/>
                </a:lnTo>
                <a:lnTo>
                  <a:pt x="7804939" y="252450"/>
                </a:lnTo>
                <a:lnTo>
                  <a:pt x="7804939" y="270648"/>
                </a:lnTo>
                <a:lnTo>
                  <a:pt x="7810500" y="298450"/>
                </a:lnTo>
                <a:lnTo>
                  <a:pt x="7810500" y="1530350"/>
                </a:lnTo>
                <a:lnTo>
                  <a:pt x="7816850" y="1504950"/>
                </a:lnTo>
                <a:close/>
              </a:path>
              <a:path w="7816850" h="1771650">
                <a:moveTo>
                  <a:pt x="7810500" y="1530350"/>
                </a:moveTo>
                <a:lnTo>
                  <a:pt x="7810500" y="1473200"/>
                </a:lnTo>
                <a:lnTo>
                  <a:pt x="7804150" y="1498600"/>
                </a:lnTo>
                <a:lnTo>
                  <a:pt x="7804150" y="1530350"/>
                </a:lnTo>
                <a:lnTo>
                  <a:pt x="7797800" y="1555750"/>
                </a:lnTo>
                <a:lnTo>
                  <a:pt x="7759700" y="1631950"/>
                </a:lnTo>
                <a:lnTo>
                  <a:pt x="7721600" y="1676400"/>
                </a:lnTo>
                <a:lnTo>
                  <a:pt x="7683500" y="1714500"/>
                </a:lnTo>
                <a:lnTo>
                  <a:pt x="7683500" y="1708150"/>
                </a:lnTo>
                <a:lnTo>
                  <a:pt x="7658100" y="1727200"/>
                </a:lnTo>
                <a:lnTo>
                  <a:pt x="7632700" y="1739900"/>
                </a:lnTo>
                <a:lnTo>
                  <a:pt x="7607300" y="1746250"/>
                </a:lnTo>
                <a:lnTo>
                  <a:pt x="7575550" y="1752600"/>
                </a:lnTo>
                <a:lnTo>
                  <a:pt x="7550150" y="1758950"/>
                </a:lnTo>
                <a:lnTo>
                  <a:pt x="266700" y="1758950"/>
                </a:lnTo>
                <a:lnTo>
                  <a:pt x="215900" y="1746250"/>
                </a:lnTo>
                <a:lnTo>
                  <a:pt x="184150" y="1739900"/>
                </a:lnTo>
                <a:lnTo>
                  <a:pt x="158750" y="1727200"/>
                </a:lnTo>
                <a:lnTo>
                  <a:pt x="139700" y="1708150"/>
                </a:lnTo>
                <a:lnTo>
                  <a:pt x="139700" y="1714500"/>
                </a:lnTo>
                <a:lnTo>
                  <a:pt x="95250" y="1676400"/>
                </a:lnTo>
                <a:lnTo>
                  <a:pt x="57150" y="1631950"/>
                </a:lnTo>
                <a:lnTo>
                  <a:pt x="31750" y="1581150"/>
                </a:lnTo>
                <a:lnTo>
                  <a:pt x="19050" y="1530350"/>
                </a:lnTo>
                <a:lnTo>
                  <a:pt x="12700" y="1498600"/>
                </a:lnTo>
                <a:lnTo>
                  <a:pt x="12700" y="1562100"/>
                </a:lnTo>
                <a:lnTo>
                  <a:pt x="50800" y="1638300"/>
                </a:lnTo>
                <a:lnTo>
                  <a:pt x="88900" y="1682750"/>
                </a:lnTo>
                <a:lnTo>
                  <a:pt x="133350" y="1720850"/>
                </a:lnTo>
                <a:lnTo>
                  <a:pt x="209550" y="1758950"/>
                </a:lnTo>
                <a:lnTo>
                  <a:pt x="241300" y="1765300"/>
                </a:lnTo>
                <a:lnTo>
                  <a:pt x="266700" y="1771650"/>
                </a:lnTo>
                <a:lnTo>
                  <a:pt x="7550150" y="1771650"/>
                </a:lnTo>
                <a:lnTo>
                  <a:pt x="7607300" y="1758950"/>
                </a:lnTo>
                <a:lnTo>
                  <a:pt x="7689850" y="1720850"/>
                </a:lnTo>
                <a:lnTo>
                  <a:pt x="7727950" y="1682750"/>
                </a:lnTo>
                <a:lnTo>
                  <a:pt x="7734300" y="1682750"/>
                </a:lnTo>
                <a:lnTo>
                  <a:pt x="7766050" y="1638300"/>
                </a:lnTo>
                <a:lnTo>
                  <a:pt x="7785100" y="1612900"/>
                </a:lnTo>
                <a:lnTo>
                  <a:pt x="7797800" y="1587500"/>
                </a:lnTo>
                <a:lnTo>
                  <a:pt x="7804150" y="1562100"/>
                </a:lnTo>
                <a:lnTo>
                  <a:pt x="7810500" y="1530350"/>
                </a:lnTo>
                <a:close/>
              </a:path>
              <a:path w="7816850" h="1771650">
                <a:moveTo>
                  <a:pt x="7804939" y="270648"/>
                </a:moveTo>
                <a:lnTo>
                  <a:pt x="7804939" y="252450"/>
                </a:lnTo>
                <a:lnTo>
                  <a:pt x="7804150" y="266700"/>
                </a:lnTo>
                <a:lnTo>
                  <a:pt x="7804939" y="270648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5109" y="5899150"/>
            <a:ext cx="50800" cy="50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69859" y="4533900"/>
            <a:ext cx="7816850" cy="1466850"/>
          </a:xfrm>
          <a:custGeom>
            <a:avLst/>
            <a:gdLst/>
            <a:ahLst/>
            <a:cxnLst/>
            <a:rect l="l" t="t" r="r" b="b"/>
            <a:pathLst>
              <a:path w="7816850" h="1466850">
                <a:moveTo>
                  <a:pt x="44449" y="107950"/>
                </a:moveTo>
                <a:lnTo>
                  <a:pt x="19049" y="152400"/>
                </a:lnTo>
                <a:lnTo>
                  <a:pt x="6349" y="196850"/>
                </a:lnTo>
                <a:lnTo>
                  <a:pt x="0" y="222250"/>
                </a:lnTo>
                <a:lnTo>
                  <a:pt x="0" y="247650"/>
                </a:lnTo>
                <a:lnTo>
                  <a:pt x="6349" y="406399"/>
                </a:lnTo>
                <a:lnTo>
                  <a:pt x="6349" y="203199"/>
                </a:lnTo>
                <a:lnTo>
                  <a:pt x="12699" y="177800"/>
                </a:lnTo>
                <a:lnTo>
                  <a:pt x="19049" y="158749"/>
                </a:lnTo>
                <a:lnTo>
                  <a:pt x="44449" y="107950"/>
                </a:lnTo>
                <a:close/>
              </a:path>
              <a:path w="7816850" h="1466850">
                <a:moveTo>
                  <a:pt x="43941" y="1346200"/>
                </a:moveTo>
                <a:lnTo>
                  <a:pt x="6349" y="406399"/>
                </a:lnTo>
                <a:lnTo>
                  <a:pt x="6349" y="1263650"/>
                </a:lnTo>
                <a:lnTo>
                  <a:pt x="12699" y="1263650"/>
                </a:lnTo>
                <a:lnTo>
                  <a:pt x="12699" y="1289050"/>
                </a:lnTo>
                <a:lnTo>
                  <a:pt x="19049" y="1289050"/>
                </a:lnTo>
                <a:lnTo>
                  <a:pt x="19049" y="1308100"/>
                </a:lnTo>
                <a:lnTo>
                  <a:pt x="25399" y="1308100"/>
                </a:lnTo>
                <a:lnTo>
                  <a:pt x="25399" y="1320800"/>
                </a:lnTo>
                <a:lnTo>
                  <a:pt x="31749" y="1320800"/>
                </a:lnTo>
                <a:lnTo>
                  <a:pt x="31749" y="1333500"/>
                </a:lnTo>
                <a:lnTo>
                  <a:pt x="38099" y="1333500"/>
                </a:lnTo>
                <a:lnTo>
                  <a:pt x="38099" y="1346200"/>
                </a:lnTo>
                <a:lnTo>
                  <a:pt x="43941" y="1346200"/>
                </a:lnTo>
                <a:close/>
              </a:path>
              <a:path w="7816850" h="1466850">
                <a:moveTo>
                  <a:pt x="44449" y="1358899"/>
                </a:moveTo>
                <a:lnTo>
                  <a:pt x="44449" y="1346200"/>
                </a:lnTo>
                <a:lnTo>
                  <a:pt x="43941" y="1346200"/>
                </a:lnTo>
                <a:lnTo>
                  <a:pt x="44449" y="1358899"/>
                </a:lnTo>
                <a:close/>
              </a:path>
              <a:path w="7816850" h="1466850">
                <a:moveTo>
                  <a:pt x="76199" y="69850"/>
                </a:moveTo>
                <a:lnTo>
                  <a:pt x="69849" y="69850"/>
                </a:lnTo>
                <a:lnTo>
                  <a:pt x="44450" y="107949"/>
                </a:lnTo>
                <a:lnTo>
                  <a:pt x="63499" y="88900"/>
                </a:lnTo>
                <a:lnTo>
                  <a:pt x="69849" y="76199"/>
                </a:lnTo>
                <a:lnTo>
                  <a:pt x="76199" y="69850"/>
                </a:lnTo>
                <a:close/>
              </a:path>
              <a:path w="7816850" h="1466850">
                <a:moveTo>
                  <a:pt x="152399" y="19050"/>
                </a:moveTo>
                <a:lnTo>
                  <a:pt x="107949" y="38100"/>
                </a:lnTo>
                <a:lnTo>
                  <a:pt x="76200" y="69849"/>
                </a:lnTo>
                <a:lnTo>
                  <a:pt x="88899" y="63500"/>
                </a:lnTo>
                <a:lnTo>
                  <a:pt x="107949" y="44449"/>
                </a:lnTo>
                <a:lnTo>
                  <a:pt x="133349" y="31750"/>
                </a:lnTo>
                <a:lnTo>
                  <a:pt x="139699" y="25400"/>
                </a:lnTo>
                <a:lnTo>
                  <a:pt x="152399" y="19050"/>
                </a:lnTo>
                <a:close/>
              </a:path>
              <a:path w="7816850" h="1466850">
                <a:moveTo>
                  <a:pt x="7575549" y="1466849"/>
                </a:moveTo>
                <a:lnTo>
                  <a:pt x="241299" y="1460500"/>
                </a:lnTo>
                <a:lnTo>
                  <a:pt x="190499" y="1454150"/>
                </a:lnTo>
                <a:lnTo>
                  <a:pt x="152399" y="1441450"/>
                </a:lnTo>
                <a:lnTo>
                  <a:pt x="120649" y="1422400"/>
                </a:lnTo>
                <a:lnTo>
                  <a:pt x="107949" y="1416050"/>
                </a:lnTo>
                <a:lnTo>
                  <a:pt x="88899" y="1397000"/>
                </a:lnTo>
                <a:lnTo>
                  <a:pt x="76200" y="1390650"/>
                </a:lnTo>
                <a:lnTo>
                  <a:pt x="69849" y="1390650"/>
                </a:lnTo>
                <a:lnTo>
                  <a:pt x="69849" y="1377950"/>
                </a:lnTo>
                <a:lnTo>
                  <a:pt x="50799" y="1358900"/>
                </a:lnTo>
                <a:lnTo>
                  <a:pt x="44450" y="1358900"/>
                </a:lnTo>
                <a:lnTo>
                  <a:pt x="69849" y="1396999"/>
                </a:lnTo>
                <a:lnTo>
                  <a:pt x="76200" y="1397000"/>
                </a:lnTo>
                <a:lnTo>
                  <a:pt x="107950" y="1428750"/>
                </a:lnTo>
                <a:lnTo>
                  <a:pt x="196849" y="1466849"/>
                </a:lnTo>
                <a:lnTo>
                  <a:pt x="7575549" y="1466849"/>
                </a:lnTo>
                <a:close/>
              </a:path>
              <a:path w="7816850" h="1466850">
                <a:moveTo>
                  <a:pt x="247649" y="0"/>
                </a:moveTo>
                <a:lnTo>
                  <a:pt x="196849" y="0"/>
                </a:lnTo>
                <a:lnTo>
                  <a:pt x="152400" y="19049"/>
                </a:lnTo>
                <a:lnTo>
                  <a:pt x="171449" y="12700"/>
                </a:lnTo>
                <a:lnTo>
                  <a:pt x="196849" y="6349"/>
                </a:lnTo>
                <a:lnTo>
                  <a:pt x="247649" y="0"/>
                </a:lnTo>
                <a:close/>
              </a:path>
              <a:path w="7816850" h="1466850">
                <a:moveTo>
                  <a:pt x="7816850" y="1269999"/>
                </a:moveTo>
                <a:lnTo>
                  <a:pt x="7816850" y="196849"/>
                </a:lnTo>
                <a:lnTo>
                  <a:pt x="7778749" y="107949"/>
                </a:lnTo>
                <a:lnTo>
                  <a:pt x="7747000" y="69849"/>
                </a:lnTo>
                <a:lnTo>
                  <a:pt x="7708900" y="38099"/>
                </a:lnTo>
                <a:lnTo>
                  <a:pt x="7620000" y="0"/>
                </a:lnTo>
                <a:lnTo>
                  <a:pt x="7569199" y="0"/>
                </a:lnTo>
                <a:lnTo>
                  <a:pt x="7626349" y="6349"/>
                </a:lnTo>
                <a:lnTo>
                  <a:pt x="7664449" y="19049"/>
                </a:lnTo>
                <a:lnTo>
                  <a:pt x="7702549" y="38099"/>
                </a:lnTo>
                <a:lnTo>
                  <a:pt x="7715249" y="50799"/>
                </a:lnTo>
                <a:lnTo>
                  <a:pt x="7727949" y="57149"/>
                </a:lnTo>
                <a:lnTo>
                  <a:pt x="7759699" y="88899"/>
                </a:lnTo>
                <a:lnTo>
                  <a:pt x="7759699" y="101599"/>
                </a:lnTo>
                <a:lnTo>
                  <a:pt x="7766049" y="101599"/>
                </a:lnTo>
                <a:lnTo>
                  <a:pt x="7778749" y="114299"/>
                </a:lnTo>
                <a:lnTo>
                  <a:pt x="7778749" y="126999"/>
                </a:lnTo>
                <a:lnTo>
                  <a:pt x="7785099" y="126999"/>
                </a:lnTo>
                <a:lnTo>
                  <a:pt x="7785099" y="139699"/>
                </a:lnTo>
                <a:lnTo>
                  <a:pt x="7791449" y="139699"/>
                </a:lnTo>
                <a:lnTo>
                  <a:pt x="7791449" y="152399"/>
                </a:lnTo>
                <a:lnTo>
                  <a:pt x="7797799" y="152399"/>
                </a:lnTo>
                <a:lnTo>
                  <a:pt x="7797799" y="171449"/>
                </a:lnTo>
                <a:lnTo>
                  <a:pt x="7804149" y="171449"/>
                </a:lnTo>
                <a:lnTo>
                  <a:pt x="7804149" y="190499"/>
                </a:lnTo>
                <a:lnTo>
                  <a:pt x="7810499" y="190499"/>
                </a:lnTo>
                <a:lnTo>
                  <a:pt x="7810500" y="247649"/>
                </a:lnTo>
                <a:lnTo>
                  <a:pt x="7810500" y="1284816"/>
                </a:lnTo>
                <a:lnTo>
                  <a:pt x="7816850" y="1269999"/>
                </a:lnTo>
                <a:close/>
              </a:path>
              <a:path w="7816850" h="1466850">
                <a:moveTo>
                  <a:pt x="7810500" y="1284816"/>
                </a:moveTo>
                <a:lnTo>
                  <a:pt x="7810500" y="1219199"/>
                </a:lnTo>
                <a:lnTo>
                  <a:pt x="7804340" y="1243839"/>
                </a:lnTo>
                <a:lnTo>
                  <a:pt x="7804149" y="1276349"/>
                </a:lnTo>
                <a:lnTo>
                  <a:pt x="7791449" y="1314449"/>
                </a:lnTo>
                <a:lnTo>
                  <a:pt x="7772399" y="1352549"/>
                </a:lnTo>
                <a:lnTo>
                  <a:pt x="7759699" y="1365249"/>
                </a:lnTo>
                <a:lnTo>
                  <a:pt x="7753349" y="1377949"/>
                </a:lnTo>
                <a:lnTo>
                  <a:pt x="7727949" y="1403349"/>
                </a:lnTo>
                <a:lnTo>
                  <a:pt x="7715249" y="1409699"/>
                </a:lnTo>
                <a:lnTo>
                  <a:pt x="7702549" y="1422399"/>
                </a:lnTo>
                <a:lnTo>
                  <a:pt x="7664449" y="1441449"/>
                </a:lnTo>
                <a:lnTo>
                  <a:pt x="7626349" y="1454149"/>
                </a:lnTo>
                <a:lnTo>
                  <a:pt x="7613650" y="1455737"/>
                </a:lnTo>
                <a:lnTo>
                  <a:pt x="7594600" y="1460499"/>
                </a:lnTo>
                <a:lnTo>
                  <a:pt x="7575549" y="1460499"/>
                </a:lnTo>
                <a:lnTo>
                  <a:pt x="7575549" y="1466849"/>
                </a:lnTo>
                <a:lnTo>
                  <a:pt x="7620000" y="1466849"/>
                </a:lnTo>
                <a:lnTo>
                  <a:pt x="7708900" y="1428749"/>
                </a:lnTo>
                <a:lnTo>
                  <a:pt x="7747000" y="1396999"/>
                </a:lnTo>
                <a:lnTo>
                  <a:pt x="7778750" y="1358899"/>
                </a:lnTo>
                <a:lnTo>
                  <a:pt x="7810500" y="1284816"/>
                </a:lnTo>
                <a:close/>
              </a:path>
              <a:path w="7816850" h="1466850">
                <a:moveTo>
                  <a:pt x="7810499" y="247649"/>
                </a:moveTo>
                <a:lnTo>
                  <a:pt x="7810499" y="190499"/>
                </a:lnTo>
                <a:lnTo>
                  <a:pt x="7810173" y="246343"/>
                </a:lnTo>
                <a:lnTo>
                  <a:pt x="7810499" y="2476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76209" y="4533900"/>
            <a:ext cx="7804150" cy="1460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9859" y="4533900"/>
            <a:ext cx="7816850" cy="1466850"/>
          </a:xfrm>
          <a:custGeom>
            <a:avLst/>
            <a:gdLst/>
            <a:ahLst/>
            <a:cxnLst/>
            <a:rect l="l" t="t" r="r" b="b"/>
            <a:pathLst>
              <a:path w="7816850" h="1466850">
                <a:moveTo>
                  <a:pt x="7816850" y="1269999"/>
                </a:moveTo>
                <a:lnTo>
                  <a:pt x="7816850" y="196849"/>
                </a:lnTo>
                <a:lnTo>
                  <a:pt x="7778750" y="107949"/>
                </a:lnTo>
                <a:lnTo>
                  <a:pt x="7747000" y="69849"/>
                </a:lnTo>
                <a:lnTo>
                  <a:pt x="7708900" y="38099"/>
                </a:lnTo>
                <a:lnTo>
                  <a:pt x="7620000" y="0"/>
                </a:lnTo>
                <a:lnTo>
                  <a:pt x="196849" y="0"/>
                </a:lnTo>
                <a:lnTo>
                  <a:pt x="107949" y="38100"/>
                </a:lnTo>
                <a:lnTo>
                  <a:pt x="76199" y="69850"/>
                </a:lnTo>
                <a:lnTo>
                  <a:pt x="69849" y="69850"/>
                </a:lnTo>
                <a:lnTo>
                  <a:pt x="44449" y="107950"/>
                </a:lnTo>
                <a:lnTo>
                  <a:pt x="19049" y="152400"/>
                </a:lnTo>
                <a:lnTo>
                  <a:pt x="6349" y="196850"/>
                </a:lnTo>
                <a:lnTo>
                  <a:pt x="0" y="222250"/>
                </a:lnTo>
                <a:lnTo>
                  <a:pt x="0" y="1244600"/>
                </a:lnTo>
                <a:lnTo>
                  <a:pt x="6350" y="1270000"/>
                </a:lnTo>
                <a:lnTo>
                  <a:pt x="12700" y="1292225"/>
                </a:lnTo>
                <a:lnTo>
                  <a:pt x="12699" y="196850"/>
                </a:lnTo>
                <a:lnTo>
                  <a:pt x="31749" y="152400"/>
                </a:lnTo>
                <a:lnTo>
                  <a:pt x="50799" y="114300"/>
                </a:lnTo>
                <a:lnTo>
                  <a:pt x="82549" y="76200"/>
                </a:lnTo>
                <a:lnTo>
                  <a:pt x="114299" y="50800"/>
                </a:lnTo>
                <a:lnTo>
                  <a:pt x="152399" y="29028"/>
                </a:lnTo>
                <a:lnTo>
                  <a:pt x="152399" y="25400"/>
                </a:lnTo>
                <a:lnTo>
                  <a:pt x="203199" y="12700"/>
                </a:lnTo>
                <a:lnTo>
                  <a:pt x="222250" y="6350"/>
                </a:lnTo>
                <a:lnTo>
                  <a:pt x="7594600" y="6349"/>
                </a:lnTo>
                <a:lnTo>
                  <a:pt x="7664450" y="25399"/>
                </a:lnTo>
                <a:lnTo>
                  <a:pt x="7740650" y="76199"/>
                </a:lnTo>
                <a:lnTo>
                  <a:pt x="7791450" y="152399"/>
                </a:lnTo>
                <a:lnTo>
                  <a:pt x="7804150" y="196849"/>
                </a:lnTo>
                <a:lnTo>
                  <a:pt x="7804150" y="222249"/>
                </a:lnTo>
                <a:lnTo>
                  <a:pt x="7810500" y="247649"/>
                </a:lnTo>
                <a:lnTo>
                  <a:pt x="7810500" y="1284816"/>
                </a:lnTo>
                <a:lnTo>
                  <a:pt x="7816850" y="1269999"/>
                </a:lnTo>
                <a:close/>
              </a:path>
              <a:path w="7816850" h="1466850">
                <a:moveTo>
                  <a:pt x="158750" y="1441450"/>
                </a:moveTo>
                <a:lnTo>
                  <a:pt x="114300" y="1416050"/>
                </a:lnTo>
                <a:lnTo>
                  <a:pt x="82550" y="1390650"/>
                </a:lnTo>
                <a:lnTo>
                  <a:pt x="50800" y="1352550"/>
                </a:lnTo>
                <a:lnTo>
                  <a:pt x="31750" y="1314450"/>
                </a:lnTo>
                <a:lnTo>
                  <a:pt x="12700" y="1270000"/>
                </a:lnTo>
                <a:lnTo>
                  <a:pt x="12700" y="1292225"/>
                </a:lnTo>
                <a:lnTo>
                  <a:pt x="19050" y="1314450"/>
                </a:lnTo>
                <a:lnTo>
                  <a:pt x="44450" y="1358900"/>
                </a:lnTo>
                <a:lnTo>
                  <a:pt x="69850" y="1397000"/>
                </a:lnTo>
                <a:lnTo>
                  <a:pt x="76200" y="1397000"/>
                </a:lnTo>
                <a:lnTo>
                  <a:pt x="107950" y="1428750"/>
                </a:lnTo>
                <a:lnTo>
                  <a:pt x="152400" y="1447800"/>
                </a:lnTo>
                <a:lnTo>
                  <a:pt x="152400" y="1441450"/>
                </a:lnTo>
                <a:lnTo>
                  <a:pt x="158750" y="1441450"/>
                </a:lnTo>
                <a:close/>
              </a:path>
              <a:path w="7816850" h="1466850">
                <a:moveTo>
                  <a:pt x="158749" y="25400"/>
                </a:moveTo>
                <a:lnTo>
                  <a:pt x="152399" y="25400"/>
                </a:lnTo>
                <a:lnTo>
                  <a:pt x="152399" y="29028"/>
                </a:lnTo>
                <a:lnTo>
                  <a:pt x="158749" y="25400"/>
                </a:lnTo>
                <a:close/>
              </a:path>
              <a:path w="7816850" h="1466850">
                <a:moveTo>
                  <a:pt x="7810500" y="1284816"/>
                </a:moveTo>
                <a:lnTo>
                  <a:pt x="7810500" y="1219199"/>
                </a:lnTo>
                <a:lnTo>
                  <a:pt x="7804150" y="1244599"/>
                </a:lnTo>
                <a:lnTo>
                  <a:pt x="7804150" y="1269999"/>
                </a:lnTo>
                <a:lnTo>
                  <a:pt x="7791450" y="1314449"/>
                </a:lnTo>
                <a:lnTo>
                  <a:pt x="7740650" y="1390649"/>
                </a:lnTo>
                <a:lnTo>
                  <a:pt x="7664450" y="1441449"/>
                </a:lnTo>
                <a:lnTo>
                  <a:pt x="7620000" y="1454149"/>
                </a:lnTo>
                <a:lnTo>
                  <a:pt x="222250" y="1460500"/>
                </a:lnTo>
                <a:lnTo>
                  <a:pt x="203200" y="1454150"/>
                </a:lnTo>
                <a:lnTo>
                  <a:pt x="152400" y="1441450"/>
                </a:lnTo>
                <a:lnTo>
                  <a:pt x="152400" y="1447800"/>
                </a:lnTo>
                <a:lnTo>
                  <a:pt x="196850" y="1466850"/>
                </a:lnTo>
                <a:lnTo>
                  <a:pt x="7620000" y="1466849"/>
                </a:lnTo>
                <a:lnTo>
                  <a:pt x="7708900" y="1428749"/>
                </a:lnTo>
                <a:lnTo>
                  <a:pt x="7747000" y="1396999"/>
                </a:lnTo>
                <a:lnTo>
                  <a:pt x="7778750" y="1358899"/>
                </a:lnTo>
                <a:lnTo>
                  <a:pt x="7810500" y="1284816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54023" y="2663799"/>
            <a:ext cx="7460615" cy="3291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8890" algn="ctr">
              <a:lnSpc>
                <a:spcPct val="101200"/>
              </a:lnSpc>
            </a:pPr>
            <a:r>
              <a:rPr sz="1750" spc="-60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effe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5" dirty="0">
                <a:latin typeface="Palatino Linotype"/>
                <a:cs typeface="Palatino Linotype"/>
              </a:rPr>
              <a:t>ppo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8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-7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6</a:t>
            </a:r>
            <a:r>
              <a:rPr sz="1750" dirty="0">
                <a:latin typeface="Palatino Linotype"/>
                <a:cs typeface="Palatino Linotype"/>
              </a:rPr>
              <a:t>7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190" dirty="0">
                <a:latin typeface="Palatino Linotype"/>
                <a:cs typeface="Palatino Linotype"/>
              </a:rPr>
              <a:t>T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65" dirty="0">
                <a:latin typeface="Palatino Linotype"/>
                <a:cs typeface="Palatino Linotype"/>
              </a:rPr>
              <a:t>op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20" dirty="0">
                <a:latin typeface="Palatino Linotype"/>
                <a:cs typeface="Palatino Linotype"/>
              </a:rPr>
              <a:t>mm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38, </a:t>
            </a:r>
            <a:r>
              <a:rPr sz="1750" i="1" spc="15" dirty="0">
                <a:latin typeface="Palatino Linotype"/>
                <a:cs typeface="Palatino Linotype"/>
              </a:rPr>
              <a:t>lett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80" dirty="0"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10" dirty="0">
                <a:latin typeface="Palatino Linotype"/>
                <a:cs typeface="Palatino Linotype"/>
              </a:rPr>
              <a:t>)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5" dirty="0">
                <a:latin typeface="Palatino Linotype"/>
                <a:cs typeface="Palatino Linotype"/>
              </a:rPr>
              <a:t>ll’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rt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12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37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-30" dirty="0">
                <a:latin typeface="Palatino Linotype"/>
                <a:cs typeface="Palatino Linotype"/>
              </a:rPr>
              <a:t>D</a:t>
            </a:r>
            <a:r>
              <a:rPr sz="1750" i="1" spc="0" dirty="0">
                <a:latin typeface="Palatino Linotype"/>
                <a:cs typeface="Palatino Linotype"/>
              </a:rPr>
              <a:t>.</a:t>
            </a:r>
            <a:r>
              <a:rPr sz="1750" i="1" spc="-25" dirty="0">
                <a:latin typeface="Palatino Linotype"/>
                <a:cs typeface="Palatino Linotype"/>
              </a:rPr>
              <a:t>L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75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25" dirty="0">
                <a:latin typeface="Palatino Linotype"/>
                <a:cs typeface="Palatino Linotype"/>
              </a:rPr>
              <a:t> 223</a:t>
            </a:r>
            <a:r>
              <a:rPr sz="1750" i="1" spc="-20" dirty="0">
                <a:latin typeface="Palatino Linotype"/>
                <a:cs typeface="Palatino Linotype"/>
              </a:rPr>
              <a:t>/</a:t>
            </a:r>
            <a:r>
              <a:rPr sz="1750" i="1" spc="25" dirty="0">
                <a:latin typeface="Palatino Linotype"/>
                <a:cs typeface="Palatino Linotype"/>
              </a:rPr>
              <a:t>200</a:t>
            </a:r>
            <a:r>
              <a:rPr sz="1750" i="1" dirty="0">
                <a:latin typeface="Palatino Linotype"/>
                <a:cs typeface="Palatino Linotype"/>
              </a:rPr>
              <a:t>6</a:t>
            </a:r>
            <a:r>
              <a:rPr sz="1750" i="1" spc="-6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(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0" dirty="0">
                <a:latin typeface="Palatino Linotype"/>
                <a:cs typeface="Palatino Linotype"/>
              </a:rPr>
              <a:t>ot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35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-30" dirty="0">
                <a:latin typeface="Palatino Linotype"/>
                <a:cs typeface="Palatino Linotype"/>
              </a:rPr>
              <a:t>D</a:t>
            </a:r>
            <a:r>
              <a:rPr sz="1750" i="1" spc="0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-45" dirty="0">
                <a:latin typeface="Palatino Linotype"/>
                <a:cs typeface="Palatino Linotype"/>
              </a:rPr>
              <a:t>r</a:t>
            </a:r>
            <a:r>
              <a:rPr sz="1750" i="1" spc="15" dirty="0">
                <a:latin typeface="Palatino Linotype"/>
                <a:cs typeface="Palatino Linotype"/>
              </a:rPr>
              <a:t>et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35" dirty="0">
                <a:latin typeface="Palatino Linotype"/>
                <a:cs typeface="Palatino Linotype"/>
              </a:rPr>
              <a:t> </a:t>
            </a:r>
            <a:r>
              <a:rPr sz="1750" i="1" spc="-170" dirty="0">
                <a:latin typeface="Palatino Linotype"/>
                <a:cs typeface="Palatino Linotype"/>
              </a:rPr>
              <a:t>V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15" dirty="0">
                <a:latin typeface="Palatino Linotype"/>
                <a:cs typeface="Palatino Linotype"/>
              </a:rPr>
              <a:t>‐</a:t>
            </a:r>
            <a:r>
              <a:rPr sz="1750" i="1" spc="-35" dirty="0">
                <a:latin typeface="Palatino Linotype"/>
                <a:cs typeface="Palatino Linotype"/>
              </a:rPr>
              <a:t>B</a:t>
            </a:r>
            <a:r>
              <a:rPr sz="1750" i="1" spc="15" dirty="0">
                <a:latin typeface="Palatino Linotype"/>
                <a:cs typeface="Palatino Linotype"/>
              </a:rPr>
              <a:t>ers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)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di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un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f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15" dirty="0">
                <a:latin typeface="Palatino Linotype"/>
                <a:cs typeface="Palatino Linotype"/>
              </a:rPr>
              <a:t>at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90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tratta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f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sca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40" dirty="0">
                <a:latin typeface="Palatino Linotype"/>
                <a:cs typeface="Palatino Linotype"/>
              </a:rPr>
              <a:t> </a:t>
            </a:r>
            <a:r>
              <a:rPr sz="1750" b="1" spc="-20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 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cas</a:t>
            </a:r>
            <a:r>
              <a:rPr sz="1750" b="1" spc="-10" dirty="0">
                <a:latin typeface="Palatino Linotype"/>
                <a:cs typeface="Palatino Linotype"/>
              </a:rPr>
              <a:t>o</a:t>
            </a:r>
            <a:r>
              <a:rPr sz="1750" b="1" spc="-6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cess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b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8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ac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stat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40" dirty="0">
                <a:latin typeface="Palatino Linotype"/>
                <a:cs typeface="Palatino Linotype"/>
              </a:rPr>
              <a:t>on</a:t>
            </a:r>
            <a:r>
              <a:rPr sz="1750" b="1" spc="15" dirty="0">
                <a:latin typeface="Palatino Linotype"/>
                <a:cs typeface="Palatino Linotype"/>
              </a:rPr>
              <a:t>er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s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4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llo</a:t>
            </a:r>
            <a:r>
              <a:rPr sz="1750" spc="3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9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r</a:t>
            </a:r>
            <a:r>
              <a:rPr sz="1750" b="1" spc="30" dirty="0">
                <a:latin typeface="Palatino Linotype"/>
                <a:cs typeface="Palatino Linotype"/>
              </a:rPr>
              <a:t> </a:t>
            </a:r>
            <a:r>
              <a:rPr sz="1750" b="1" spc="-40" dirty="0">
                <a:latin typeface="Palatino Linotype"/>
                <a:cs typeface="Palatino Linotype"/>
              </a:rPr>
              <a:t>don</a:t>
            </a:r>
            <a:r>
              <a:rPr sz="1750" b="1" spc="5" dirty="0">
                <a:latin typeface="Palatino Linotype"/>
                <a:cs typeface="Palatino Linotype"/>
              </a:rPr>
              <a:t>a</a:t>
            </a:r>
            <a:r>
              <a:rPr sz="1750" b="1" spc="25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one</a:t>
            </a:r>
            <a:endParaRPr sz="1750">
              <a:latin typeface="Palatino Linotype"/>
              <a:cs typeface="Palatino Linotype"/>
            </a:endParaRPr>
          </a:p>
          <a:p>
            <a:pPr marL="399415" indent="285115">
              <a:lnSpc>
                <a:spcPct val="100000"/>
              </a:lnSpc>
            </a:pP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(i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spc="-6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v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g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da</a:t>
            </a:r>
            <a:r>
              <a:rPr sz="1750" b="1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ll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cessi</a:t>
            </a:r>
            <a:r>
              <a:rPr sz="1750" b="1" i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effett</a:t>
            </a:r>
            <a:r>
              <a:rPr sz="1750" b="1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ec</a:t>
            </a:r>
            <a:r>
              <a:rPr sz="1750" b="1" i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rrer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da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i="1" spc="8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04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07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2006)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2300"/>
              </a:lnSpc>
              <a:spcBef>
                <a:spcPts val="50"/>
              </a:spcBef>
            </a:pPr>
            <a:endParaRPr sz="2300"/>
          </a:p>
          <a:p>
            <a:pPr marL="399415" marR="401320" algn="ctr">
              <a:lnSpc>
                <a:spcPct val="100000"/>
              </a:lnSpc>
            </a:pP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za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ile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6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7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se:</a:t>
            </a:r>
            <a:endParaRPr sz="1750">
              <a:latin typeface="Palatino Linotype"/>
              <a:cs typeface="Palatino Linotype"/>
            </a:endParaRPr>
          </a:p>
          <a:p>
            <a:pPr marR="3810" algn="ctr">
              <a:lnSpc>
                <a:spcPct val="100000"/>
              </a:lnSpc>
              <a:spcBef>
                <a:spcPts val="50"/>
              </a:spcBef>
            </a:pPr>
            <a:r>
              <a:rPr sz="1750" dirty="0">
                <a:solidFill>
                  <a:srgbClr val="C00000"/>
                </a:solidFill>
                <a:latin typeface="Wingdings 3"/>
                <a:cs typeface="Wingdings 3"/>
              </a:rPr>
              <a:t></a:t>
            </a:r>
            <a:endParaRPr sz="1750">
              <a:latin typeface="Wingdings 3"/>
              <a:cs typeface="Wingdings 3"/>
            </a:endParaRPr>
          </a:p>
          <a:p>
            <a:pPr marL="266065" marR="260985" algn="ctr">
              <a:lnSpc>
                <a:spcPts val="2150"/>
              </a:lnSpc>
              <a:spcBef>
                <a:spcPts val="30"/>
              </a:spcBef>
            </a:pP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effe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tr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5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nn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u="heavy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u="heavy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u="heavy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lla</a:t>
            </a:r>
            <a:r>
              <a:rPr sz="1750" u="heavy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750" u="heavy" spc="-170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750" b="1" u="heavy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u="heavy" spc="15" dirty="0">
                <a:solidFill>
                  <a:srgbClr val="C00000"/>
                </a:solidFill>
                <a:latin typeface="Palatino Linotype"/>
                <a:cs typeface="Palatino Linotype"/>
              </a:rPr>
              <a:t>at</a:t>
            </a:r>
            <a:r>
              <a:rPr sz="1750" b="1" u="heavy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u="heavy" spc="35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750" b="1" u="heavy" spc="-30" dirty="0">
                <a:solidFill>
                  <a:srgbClr val="C00000"/>
                </a:solidFill>
                <a:latin typeface="Palatino Linotype"/>
                <a:cs typeface="Palatino Linotype"/>
              </a:rPr>
              <a:t>di</a:t>
            </a:r>
            <a:r>
              <a:rPr sz="1750" u="heavy" spc="45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750" b="1" u="heavy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u="heavy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u="heavy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u="heavy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u="heavy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u="heavy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u="heavy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u="heavy" spc="85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750" b="1" u="heavy" spc="-30" dirty="0">
                <a:solidFill>
                  <a:srgbClr val="C00000"/>
                </a:solidFill>
                <a:latin typeface="Palatino Linotype"/>
                <a:cs typeface="Palatino Linotype"/>
              </a:rPr>
              <a:t>da</a:t>
            </a:r>
            <a:r>
              <a:rPr sz="1750" u="heavy" spc="105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750" b="1" u="heavy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u="heavy" spc="15" dirty="0">
                <a:solidFill>
                  <a:srgbClr val="C00000"/>
                </a:solidFill>
                <a:latin typeface="Palatino Linotype"/>
                <a:cs typeface="Palatino Linotype"/>
              </a:rPr>
              <a:t>art</a:t>
            </a:r>
            <a:r>
              <a:rPr sz="1750" b="1" u="heavy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u="heavy" spc="-15" dirty="0">
                <a:solidFill>
                  <a:srgbClr val="C00000"/>
                </a:solidFill>
                <a:latin typeface="Times"/>
                <a:cs typeface="Times"/>
              </a:rPr>
              <a:t> </a:t>
            </a:r>
            <a:r>
              <a:rPr sz="1750" b="1" u="heavy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u="heavy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u="heavy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u="heavy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don</a:t>
            </a:r>
            <a:r>
              <a:rPr sz="1750" b="1" u="heavy" spc="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u="heavy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u="heavy" spc="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u="heavy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30159" y="6299200"/>
            <a:ext cx="1898650" cy="1003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17459" y="6280150"/>
            <a:ext cx="1930400" cy="1041400"/>
          </a:xfrm>
          <a:custGeom>
            <a:avLst/>
            <a:gdLst/>
            <a:ahLst/>
            <a:cxnLst/>
            <a:rect l="l" t="t" r="r" b="b"/>
            <a:pathLst>
              <a:path w="1930400" h="1041400">
                <a:moveTo>
                  <a:pt x="1930400" y="1022349"/>
                </a:moveTo>
                <a:lnTo>
                  <a:pt x="1930278" y="16933"/>
                </a:lnTo>
                <a:lnTo>
                  <a:pt x="1922567" y="4233"/>
                </a:lnTo>
                <a:lnTo>
                  <a:pt x="19113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1035050"/>
                </a:lnTo>
                <a:lnTo>
                  <a:pt x="6350" y="1041400"/>
                </a:lnTo>
                <a:lnTo>
                  <a:pt x="12700" y="1041399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1898650" y="31749"/>
                </a:lnTo>
                <a:lnTo>
                  <a:pt x="1898650" y="19049"/>
                </a:lnTo>
                <a:lnTo>
                  <a:pt x="1911350" y="31749"/>
                </a:lnTo>
                <a:lnTo>
                  <a:pt x="1911350" y="1041337"/>
                </a:lnTo>
                <a:lnTo>
                  <a:pt x="1912498" y="1041337"/>
                </a:lnTo>
                <a:lnTo>
                  <a:pt x="1923928" y="1036077"/>
                </a:lnTo>
                <a:lnTo>
                  <a:pt x="1930400" y="1022349"/>
                </a:lnTo>
                <a:close/>
              </a:path>
              <a:path w="1930400" h="104140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930400" h="1041400">
                <a:moveTo>
                  <a:pt x="31750" y="10096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1009650"/>
                </a:lnTo>
                <a:lnTo>
                  <a:pt x="31750" y="1009650"/>
                </a:lnTo>
                <a:close/>
              </a:path>
              <a:path w="1930400" h="1041400">
                <a:moveTo>
                  <a:pt x="1911350" y="1009649"/>
                </a:moveTo>
                <a:lnTo>
                  <a:pt x="12700" y="1009650"/>
                </a:lnTo>
                <a:lnTo>
                  <a:pt x="31750" y="1022350"/>
                </a:lnTo>
                <a:lnTo>
                  <a:pt x="31750" y="1041399"/>
                </a:lnTo>
                <a:lnTo>
                  <a:pt x="1898650" y="1041338"/>
                </a:lnTo>
                <a:lnTo>
                  <a:pt x="1898650" y="1022349"/>
                </a:lnTo>
                <a:lnTo>
                  <a:pt x="1911350" y="1009649"/>
                </a:lnTo>
                <a:close/>
              </a:path>
              <a:path w="1930400" h="1041400">
                <a:moveTo>
                  <a:pt x="31750" y="1041399"/>
                </a:moveTo>
                <a:lnTo>
                  <a:pt x="31750" y="1022350"/>
                </a:lnTo>
                <a:lnTo>
                  <a:pt x="12700" y="1009650"/>
                </a:lnTo>
                <a:lnTo>
                  <a:pt x="12700" y="1041399"/>
                </a:lnTo>
                <a:lnTo>
                  <a:pt x="31750" y="1041399"/>
                </a:lnTo>
                <a:close/>
              </a:path>
              <a:path w="1930400" h="1041400">
                <a:moveTo>
                  <a:pt x="1911350" y="31749"/>
                </a:moveTo>
                <a:lnTo>
                  <a:pt x="1898650" y="19049"/>
                </a:lnTo>
                <a:lnTo>
                  <a:pt x="1898650" y="31749"/>
                </a:lnTo>
                <a:lnTo>
                  <a:pt x="1911350" y="31749"/>
                </a:lnTo>
                <a:close/>
              </a:path>
              <a:path w="1930400" h="1041400">
                <a:moveTo>
                  <a:pt x="1911350" y="1009649"/>
                </a:moveTo>
                <a:lnTo>
                  <a:pt x="1911350" y="31749"/>
                </a:lnTo>
                <a:lnTo>
                  <a:pt x="1898650" y="31749"/>
                </a:lnTo>
                <a:lnTo>
                  <a:pt x="1898650" y="1009649"/>
                </a:lnTo>
                <a:lnTo>
                  <a:pt x="1911350" y="1009649"/>
                </a:lnTo>
                <a:close/>
              </a:path>
              <a:path w="1930400" h="1041400">
                <a:moveTo>
                  <a:pt x="1911350" y="1041337"/>
                </a:moveTo>
                <a:lnTo>
                  <a:pt x="1911350" y="1009649"/>
                </a:lnTo>
                <a:lnTo>
                  <a:pt x="1898650" y="1022349"/>
                </a:lnTo>
                <a:lnTo>
                  <a:pt x="1898650" y="1041338"/>
                </a:lnTo>
                <a:lnTo>
                  <a:pt x="1911350" y="104133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531754" y="6515100"/>
            <a:ext cx="169100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65" marR="6350" indent="-215900">
              <a:lnSpc>
                <a:spcPct val="100000"/>
              </a:lnSpc>
            </a:pP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PLUS</a:t>
            </a:r>
            <a:r>
              <a:rPr sz="1750" b="1" spc="-27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ALE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ASSA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LE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32009" y="6699250"/>
            <a:ext cx="438150" cy="82550"/>
          </a:xfrm>
          <a:custGeom>
            <a:avLst/>
            <a:gdLst/>
            <a:ahLst/>
            <a:cxnLst/>
            <a:rect l="l" t="t" r="r" b="b"/>
            <a:pathLst>
              <a:path w="438150" h="82550">
                <a:moveTo>
                  <a:pt x="438150" y="82550"/>
                </a:moveTo>
                <a:lnTo>
                  <a:pt x="438150" y="0"/>
                </a:lnTo>
                <a:lnTo>
                  <a:pt x="0" y="0"/>
                </a:lnTo>
                <a:lnTo>
                  <a:pt x="0" y="82550"/>
                </a:lnTo>
                <a:lnTo>
                  <a:pt x="438150" y="825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32009" y="6819900"/>
            <a:ext cx="438150" cy="76200"/>
          </a:xfrm>
          <a:custGeom>
            <a:avLst/>
            <a:gdLst/>
            <a:ahLst/>
            <a:cxnLst/>
            <a:rect l="l" t="t" r="r" b="b"/>
            <a:pathLst>
              <a:path w="438150" h="76200">
                <a:moveTo>
                  <a:pt x="438150" y="76200"/>
                </a:moveTo>
                <a:lnTo>
                  <a:pt x="438150" y="0"/>
                </a:lnTo>
                <a:lnTo>
                  <a:pt x="0" y="0"/>
                </a:lnTo>
                <a:lnTo>
                  <a:pt x="0" y="76200"/>
                </a:lnTo>
                <a:lnTo>
                  <a:pt x="438150" y="762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32009" y="6699250"/>
            <a:ext cx="431800" cy="825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32009" y="6819900"/>
            <a:ext cx="431800" cy="76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32009" y="6699250"/>
            <a:ext cx="438150" cy="203200"/>
          </a:xfrm>
          <a:custGeom>
            <a:avLst/>
            <a:gdLst/>
            <a:ahLst/>
            <a:cxnLst/>
            <a:rect l="l" t="t" r="r" b="b"/>
            <a:pathLst>
              <a:path w="438150" h="203200">
                <a:moveTo>
                  <a:pt x="6350" y="0"/>
                </a:moveTo>
                <a:lnTo>
                  <a:pt x="0" y="0"/>
                </a:lnTo>
                <a:lnTo>
                  <a:pt x="0" y="6350"/>
                </a:lnTo>
                <a:lnTo>
                  <a:pt x="6350" y="0"/>
                </a:lnTo>
                <a:close/>
              </a:path>
              <a:path w="438150" h="203200">
                <a:moveTo>
                  <a:pt x="438150" y="82550"/>
                </a:moveTo>
                <a:lnTo>
                  <a:pt x="438150" y="0"/>
                </a:lnTo>
                <a:lnTo>
                  <a:pt x="6350" y="0"/>
                </a:lnTo>
                <a:lnTo>
                  <a:pt x="0" y="6350"/>
                </a:lnTo>
                <a:lnTo>
                  <a:pt x="431800" y="6350"/>
                </a:lnTo>
                <a:lnTo>
                  <a:pt x="431800" y="82550"/>
                </a:lnTo>
                <a:lnTo>
                  <a:pt x="438150" y="82550"/>
                </a:lnTo>
                <a:close/>
              </a:path>
              <a:path w="438150" h="203200">
                <a:moveTo>
                  <a:pt x="6350" y="76200"/>
                </a:moveTo>
                <a:lnTo>
                  <a:pt x="6350" y="6350"/>
                </a:lnTo>
                <a:lnTo>
                  <a:pt x="0" y="6350"/>
                </a:lnTo>
                <a:lnTo>
                  <a:pt x="0" y="76200"/>
                </a:lnTo>
                <a:lnTo>
                  <a:pt x="6350" y="76200"/>
                </a:lnTo>
                <a:close/>
              </a:path>
              <a:path w="438150" h="203200">
                <a:moveTo>
                  <a:pt x="431800" y="82550"/>
                </a:moveTo>
                <a:lnTo>
                  <a:pt x="431800" y="76200"/>
                </a:lnTo>
                <a:lnTo>
                  <a:pt x="0" y="76200"/>
                </a:lnTo>
                <a:lnTo>
                  <a:pt x="6350" y="82550"/>
                </a:lnTo>
                <a:lnTo>
                  <a:pt x="431800" y="82550"/>
                </a:lnTo>
                <a:close/>
              </a:path>
              <a:path w="438150" h="203200">
                <a:moveTo>
                  <a:pt x="6350" y="82550"/>
                </a:moveTo>
                <a:lnTo>
                  <a:pt x="0" y="76200"/>
                </a:lnTo>
                <a:lnTo>
                  <a:pt x="0" y="82550"/>
                </a:lnTo>
                <a:lnTo>
                  <a:pt x="6350" y="82550"/>
                </a:lnTo>
                <a:close/>
              </a:path>
              <a:path w="438150" h="203200">
                <a:moveTo>
                  <a:pt x="438150" y="203200"/>
                </a:moveTo>
                <a:lnTo>
                  <a:pt x="438150" y="114300"/>
                </a:lnTo>
                <a:lnTo>
                  <a:pt x="0" y="114300"/>
                </a:lnTo>
                <a:lnTo>
                  <a:pt x="0" y="127000"/>
                </a:lnTo>
                <a:lnTo>
                  <a:pt x="6350" y="120650"/>
                </a:lnTo>
                <a:lnTo>
                  <a:pt x="6350" y="127000"/>
                </a:lnTo>
                <a:lnTo>
                  <a:pt x="431800" y="127000"/>
                </a:lnTo>
                <a:lnTo>
                  <a:pt x="431800" y="203200"/>
                </a:lnTo>
                <a:lnTo>
                  <a:pt x="438150" y="203200"/>
                </a:lnTo>
                <a:close/>
              </a:path>
              <a:path w="438150" h="203200">
                <a:moveTo>
                  <a:pt x="6350" y="127000"/>
                </a:moveTo>
                <a:lnTo>
                  <a:pt x="6350" y="120650"/>
                </a:lnTo>
                <a:lnTo>
                  <a:pt x="0" y="127000"/>
                </a:lnTo>
                <a:lnTo>
                  <a:pt x="6350" y="127000"/>
                </a:lnTo>
                <a:close/>
              </a:path>
              <a:path w="438150" h="203200">
                <a:moveTo>
                  <a:pt x="6350" y="196850"/>
                </a:moveTo>
                <a:lnTo>
                  <a:pt x="6350" y="127000"/>
                </a:lnTo>
                <a:lnTo>
                  <a:pt x="0" y="127000"/>
                </a:lnTo>
                <a:lnTo>
                  <a:pt x="0" y="196850"/>
                </a:lnTo>
                <a:lnTo>
                  <a:pt x="6350" y="196850"/>
                </a:lnTo>
                <a:close/>
              </a:path>
              <a:path w="438150" h="203200">
                <a:moveTo>
                  <a:pt x="431800" y="203200"/>
                </a:moveTo>
                <a:lnTo>
                  <a:pt x="431800" y="196850"/>
                </a:lnTo>
                <a:lnTo>
                  <a:pt x="0" y="196850"/>
                </a:lnTo>
                <a:lnTo>
                  <a:pt x="0" y="203200"/>
                </a:lnTo>
                <a:lnTo>
                  <a:pt x="431800" y="2032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67009" y="6299200"/>
            <a:ext cx="1765300" cy="1003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60659" y="6286500"/>
            <a:ext cx="1778000" cy="1022350"/>
          </a:xfrm>
          <a:custGeom>
            <a:avLst/>
            <a:gdLst/>
            <a:ahLst/>
            <a:cxnLst/>
            <a:rect l="l" t="t" r="r" b="b"/>
            <a:pathLst>
              <a:path w="1778000" h="1022350">
                <a:moveTo>
                  <a:pt x="12700" y="1009650"/>
                </a:moveTo>
                <a:lnTo>
                  <a:pt x="12700" y="958850"/>
                </a:lnTo>
                <a:lnTo>
                  <a:pt x="0" y="958850"/>
                </a:lnTo>
                <a:lnTo>
                  <a:pt x="0" y="1016000"/>
                </a:lnTo>
                <a:lnTo>
                  <a:pt x="6350" y="1016000"/>
                </a:lnTo>
                <a:lnTo>
                  <a:pt x="6350" y="1009650"/>
                </a:lnTo>
                <a:lnTo>
                  <a:pt x="12700" y="1009650"/>
                </a:lnTo>
                <a:close/>
              </a:path>
              <a:path w="1778000" h="1022350">
                <a:moveTo>
                  <a:pt x="63500" y="1022350"/>
                </a:moveTo>
                <a:lnTo>
                  <a:pt x="63500" y="1009650"/>
                </a:lnTo>
                <a:lnTo>
                  <a:pt x="6350" y="1009650"/>
                </a:lnTo>
                <a:lnTo>
                  <a:pt x="6350" y="1016000"/>
                </a:lnTo>
                <a:lnTo>
                  <a:pt x="12700" y="1016000"/>
                </a:lnTo>
                <a:lnTo>
                  <a:pt x="12700" y="1022350"/>
                </a:lnTo>
                <a:lnTo>
                  <a:pt x="63500" y="1022350"/>
                </a:lnTo>
                <a:close/>
              </a:path>
              <a:path w="1778000" h="1022350">
                <a:moveTo>
                  <a:pt x="12700" y="1022350"/>
                </a:moveTo>
                <a:lnTo>
                  <a:pt x="12700" y="1016000"/>
                </a:lnTo>
                <a:lnTo>
                  <a:pt x="6350" y="1016000"/>
                </a:lnTo>
                <a:lnTo>
                  <a:pt x="6350" y="1022350"/>
                </a:lnTo>
                <a:lnTo>
                  <a:pt x="12700" y="1022350"/>
                </a:lnTo>
                <a:close/>
              </a:path>
              <a:path w="1778000" h="1022350">
                <a:moveTo>
                  <a:pt x="12700" y="920750"/>
                </a:moveTo>
                <a:lnTo>
                  <a:pt x="12700" y="863600"/>
                </a:lnTo>
                <a:lnTo>
                  <a:pt x="0" y="863600"/>
                </a:lnTo>
                <a:lnTo>
                  <a:pt x="0" y="920750"/>
                </a:lnTo>
                <a:lnTo>
                  <a:pt x="12700" y="920750"/>
                </a:lnTo>
                <a:close/>
              </a:path>
              <a:path w="1778000" h="1022350">
                <a:moveTo>
                  <a:pt x="12700" y="819150"/>
                </a:moveTo>
                <a:lnTo>
                  <a:pt x="12700" y="768350"/>
                </a:lnTo>
                <a:lnTo>
                  <a:pt x="0" y="768350"/>
                </a:lnTo>
                <a:lnTo>
                  <a:pt x="0" y="819150"/>
                </a:lnTo>
                <a:lnTo>
                  <a:pt x="12700" y="819150"/>
                </a:lnTo>
                <a:close/>
              </a:path>
              <a:path w="1778000" h="1022350">
                <a:moveTo>
                  <a:pt x="12700" y="723900"/>
                </a:moveTo>
                <a:lnTo>
                  <a:pt x="12700" y="666750"/>
                </a:lnTo>
                <a:lnTo>
                  <a:pt x="0" y="666750"/>
                </a:lnTo>
                <a:lnTo>
                  <a:pt x="0" y="723900"/>
                </a:lnTo>
                <a:lnTo>
                  <a:pt x="12700" y="723900"/>
                </a:lnTo>
                <a:close/>
              </a:path>
              <a:path w="1778000" h="1022350">
                <a:moveTo>
                  <a:pt x="12700" y="628650"/>
                </a:moveTo>
                <a:lnTo>
                  <a:pt x="12700" y="571500"/>
                </a:lnTo>
                <a:lnTo>
                  <a:pt x="0" y="571500"/>
                </a:lnTo>
                <a:lnTo>
                  <a:pt x="0" y="628650"/>
                </a:lnTo>
                <a:lnTo>
                  <a:pt x="12700" y="628650"/>
                </a:lnTo>
                <a:close/>
              </a:path>
              <a:path w="1778000" h="1022350">
                <a:moveTo>
                  <a:pt x="12700" y="527050"/>
                </a:moveTo>
                <a:lnTo>
                  <a:pt x="12700" y="469900"/>
                </a:lnTo>
                <a:lnTo>
                  <a:pt x="0" y="469900"/>
                </a:lnTo>
                <a:lnTo>
                  <a:pt x="0" y="527050"/>
                </a:lnTo>
                <a:lnTo>
                  <a:pt x="12700" y="527050"/>
                </a:lnTo>
                <a:close/>
              </a:path>
              <a:path w="1778000" h="1022350">
                <a:moveTo>
                  <a:pt x="12700" y="431800"/>
                </a:moveTo>
                <a:lnTo>
                  <a:pt x="12700" y="374650"/>
                </a:lnTo>
                <a:lnTo>
                  <a:pt x="0" y="374650"/>
                </a:lnTo>
                <a:lnTo>
                  <a:pt x="0" y="431800"/>
                </a:lnTo>
                <a:lnTo>
                  <a:pt x="12700" y="431800"/>
                </a:lnTo>
                <a:close/>
              </a:path>
              <a:path w="1778000" h="1022350">
                <a:moveTo>
                  <a:pt x="12700" y="330200"/>
                </a:moveTo>
                <a:lnTo>
                  <a:pt x="12700" y="273050"/>
                </a:lnTo>
                <a:lnTo>
                  <a:pt x="0" y="273050"/>
                </a:lnTo>
                <a:lnTo>
                  <a:pt x="0" y="330200"/>
                </a:lnTo>
                <a:lnTo>
                  <a:pt x="12700" y="330200"/>
                </a:lnTo>
                <a:close/>
              </a:path>
              <a:path w="1778000" h="1022350">
                <a:moveTo>
                  <a:pt x="12700" y="234950"/>
                </a:moveTo>
                <a:lnTo>
                  <a:pt x="12700" y="177800"/>
                </a:lnTo>
                <a:lnTo>
                  <a:pt x="0" y="177800"/>
                </a:lnTo>
                <a:lnTo>
                  <a:pt x="0" y="234950"/>
                </a:lnTo>
                <a:lnTo>
                  <a:pt x="12700" y="234950"/>
                </a:lnTo>
                <a:close/>
              </a:path>
              <a:path w="1778000" h="1022350">
                <a:moveTo>
                  <a:pt x="12700" y="133350"/>
                </a:moveTo>
                <a:lnTo>
                  <a:pt x="12700" y="82550"/>
                </a:lnTo>
                <a:lnTo>
                  <a:pt x="0" y="82550"/>
                </a:lnTo>
                <a:lnTo>
                  <a:pt x="0" y="133350"/>
                </a:lnTo>
                <a:lnTo>
                  <a:pt x="12700" y="133350"/>
                </a:lnTo>
                <a:close/>
              </a:path>
              <a:path w="1778000" h="1022350">
                <a:moveTo>
                  <a:pt x="38100" y="19050"/>
                </a:moveTo>
                <a:lnTo>
                  <a:pt x="38100" y="0"/>
                </a:lnTo>
                <a:lnTo>
                  <a:pt x="6350" y="0"/>
                </a:lnTo>
                <a:lnTo>
                  <a:pt x="0" y="6350"/>
                </a:lnTo>
                <a:lnTo>
                  <a:pt x="0" y="38100"/>
                </a:lnTo>
                <a:lnTo>
                  <a:pt x="6350" y="38100"/>
                </a:lnTo>
                <a:lnTo>
                  <a:pt x="6350" y="19050"/>
                </a:lnTo>
                <a:lnTo>
                  <a:pt x="12700" y="12700"/>
                </a:lnTo>
                <a:lnTo>
                  <a:pt x="12700" y="19050"/>
                </a:lnTo>
                <a:lnTo>
                  <a:pt x="38100" y="19050"/>
                </a:lnTo>
                <a:close/>
              </a:path>
              <a:path w="1778000" h="1022350">
                <a:moveTo>
                  <a:pt x="12700" y="19050"/>
                </a:moveTo>
                <a:lnTo>
                  <a:pt x="12700" y="12700"/>
                </a:lnTo>
                <a:lnTo>
                  <a:pt x="6350" y="19050"/>
                </a:lnTo>
                <a:lnTo>
                  <a:pt x="12700" y="19050"/>
                </a:lnTo>
                <a:close/>
              </a:path>
              <a:path w="1778000" h="1022350">
                <a:moveTo>
                  <a:pt x="12700" y="38100"/>
                </a:moveTo>
                <a:lnTo>
                  <a:pt x="12700" y="19050"/>
                </a:lnTo>
                <a:lnTo>
                  <a:pt x="6350" y="19050"/>
                </a:lnTo>
                <a:lnTo>
                  <a:pt x="6350" y="38100"/>
                </a:lnTo>
                <a:lnTo>
                  <a:pt x="12700" y="38100"/>
                </a:lnTo>
                <a:close/>
              </a:path>
              <a:path w="1778000" h="1022350">
                <a:moveTo>
                  <a:pt x="133350" y="19050"/>
                </a:moveTo>
                <a:lnTo>
                  <a:pt x="133350" y="0"/>
                </a:lnTo>
                <a:lnTo>
                  <a:pt x="76200" y="0"/>
                </a:lnTo>
                <a:lnTo>
                  <a:pt x="76200" y="19050"/>
                </a:lnTo>
                <a:lnTo>
                  <a:pt x="133350" y="19050"/>
                </a:lnTo>
                <a:close/>
              </a:path>
              <a:path w="1778000" h="1022350">
                <a:moveTo>
                  <a:pt x="234950" y="19050"/>
                </a:moveTo>
                <a:lnTo>
                  <a:pt x="234950" y="0"/>
                </a:lnTo>
                <a:lnTo>
                  <a:pt x="177800" y="0"/>
                </a:lnTo>
                <a:lnTo>
                  <a:pt x="177800" y="19050"/>
                </a:lnTo>
                <a:lnTo>
                  <a:pt x="234950" y="19050"/>
                </a:lnTo>
                <a:close/>
              </a:path>
              <a:path w="1778000" h="1022350">
                <a:moveTo>
                  <a:pt x="330200" y="19050"/>
                </a:moveTo>
                <a:lnTo>
                  <a:pt x="330200" y="0"/>
                </a:lnTo>
                <a:lnTo>
                  <a:pt x="273050" y="0"/>
                </a:lnTo>
                <a:lnTo>
                  <a:pt x="273050" y="19050"/>
                </a:lnTo>
                <a:lnTo>
                  <a:pt x="330200" y="19050"/>
                </a:lnTo>
                <a:close/>
              </a:path>
              <a:path w="1778000" h="1022350">
                <a:moveTo>
                  <a:pt x="425450" y="19050"/>
                </a:moveTo>
                <a:lnTo>
                  <a:pt x="425450" y="0"/>
                </a:lnTo>
                <a:lnTo>
                  <a:pt x="374650" y="0"/>
                </a:lnTo>
                <a:lnTo>
                  <a:pt x="374650" y="19050"/>
                </a:lnTo>
                <a:lnTo>
                  <a:pt x="425450" y="19050"/>
                </a:lnTo>
                <a:close/>
              </a:path>
              <a:path w="1778000" h="1022350">
                <a:moveTo>
                  <a:pt x="527050" y="19050"/>
                </a:moveTo>
                <a:lnTo>
                  <a:pt x="527050" y="0"/>
                </a:lnTo>
                <a:lnTo>
                  <a:pt x="469900" y="0"/>
                </a:lnTo>
                <a:lnTo>
                  <a:pt x="469900" y="19050"/>
                </a:lnTo>
                <a:lnTo>
                  <a:pt x="527050" y="19050"/>
                </a:lnTo>
                <a:close/>
              </a:path>
              <a:path w="1778000" h="1022350">
                <a:moveTo>
                  <a:pt x="622300" y="19050"/>
                </a:moveTo>
                <a:lnTo>
                  <a:pt x="622300" y="0"/>
                </a:lnTo>
                <a:lnTo>
                  <a:pt x="565150" y="0"/>
                </a:lnTo>
                <a:lnTo>
                  <a:pt x="565150" y="19050"/>
                </a:lnTo>
                <a:lnTo>
                  <a:pt x="622300" y="19050"/>
                </a:lnTo>
                <a:close/>
              </a:path>
              <a:path w="1778000" h="1022350">
                <a:moveTo>
                  <a:pt x="723900" y="19050"/>
                </a:moveTo>
                <a:lnTo>
                  <a:pt x="723900" y="0"/>
                </a:lnTo>
                <a:lnTo>
                  <a:pt x="666750" y="0"/>
                </a:lnTo>
                <a:lnTo>
                  <a:pt x="666750" y="19050"/>
                </a:lnTo>
                <a:lnTo>
                  <a:pt x="723900" y="19050"/>
                </a:lnTo>
                <a:close/>
              </a:path>
              <a:path w="1778000" h="1022350">
                <a:moveTo>
                  <a:pt x="819150" y="19050"/>
                </a:moveTo>
                <a:lnTo>
                  <a:pt x="819150" y="0"/>
                </a:lnTo>
                <a:lnTo>
                  <a:pt x="762000" y="0"/>
                </a:lnTo>
                <a:lnTo>
                  <a:pt x="762000" y="19050"/>
                </a:lnTo>
                <a:lnTo>
                  <a:pt x="819150" y="19050"/>
                </a:lnTo>
                <a:close/>
              </a:path>
              <a:path w="1778000" h="1022350">
                <a:moveTo>
                  <a:pt x="920750" y="19050"/>
                </a:moveTo>
                <a:lnTo>
                  <a:pt x="920750" y="0"/>
                </a:lnTo>
                <a:lnTo>
                  <a:pt x="863600" y="0"/>
                </a:lnTo>
                <a:lnTo>
                  <a:pt x="863600" y="19050"/>
                </a:lnTo>
                <a:lnTo>
                  <a:pt x="920750" y="19050"/>
                </a:lnTo>
                <a:close/>
              </a:path>
              <a:path w="1778000" h="1022350">
                <a:moveTo>
                  <a:pt x="1016000" y="19050"/>
                </a:moveTo>
                <a:lnTo>
                  <a:pt x="1016000" y="0"/>
                </a:lnTo>
                <a:lnTo>
                  <a:pt x="958850" y="0"/>
                </a:lnTo>
                <a:lnTo>
                  <a:pt x="958850" y="19050"/>
                </a:lnTo>
                <a:lnTo>
                  <a:pt x="1016000" y="19050"/>
                </a:lnTo>
                <a:close/>
              </a:path>
              <a:path w="1778000" h="1022350">
                <a:moveTo>
                  <a:pt x="1111250" y="19050"/>
                </a:moveTo>
                <a:lnTo>
                  <a:pt x="1111250" y="0"/>
                </a:lnTo>
                <a:lnTo>
                  <a:pt x="1060450" y="0"/>
                </a:lnTo>
                <a:lnTo>
                  <a:pt x="1060450" y="19050"/>
                </a:lnTo>
                <a:lnTo>
                  <a:pt x="1111250" y="19050"/>
                </a:lnTo>
                <a:close/>
              </a:path>
              <a:path w="1778000" h="1022350">
                <a:moveTo>
                  <a:pt x="1212850" y="19050"/>
                </a:moveTo>
                <a:lnTo>
                  <a:pt x="1212850" y="0"/>
                </a:lnTo>
                <a:lnTo>
                  <a:pt x="1155700" y="0"/>
                </a:lnTo>
                <a:lnTo>
                  <a:pt x="1155700" y="19050"/>
                </a:lnTo>
                <a:lnTo>
                  <a:pt x="1212850" y="19050"/>
                </a:lnTo>
                <a:close/>
              </a:path>
              <a:path w="1778000" h="1022350">
                <a:moveTo>
                  <a:pt x="1308100" y="19050"/>
                </a:moveTo>
                <a:lnTo>
                  <a:pt x="1308100" y="0"/>
                </a:lnTo>
                <a:lnTo>
                  <a:pt x="1250950" y="0"/>
                </a:lnTo>
                <a:lnTo>
                  <a:pt x="1250950" y="19050"/>
                </a:lnTo>
                <a:lnTo>
                  <a:pt x="1308100" y="19050"/>
                </a:lnTo>
                <a:close/>
              </a:path>
              <a:path w="1778000" h="1022350">
                <a:moveTo>
                  <a:pt x="1409700" y="19050"/>
                </a:moveTo>
                <a:lnTo>
                  <a:pt x="1409700" y="0"/>
                </a:lnTo>
                <a:lnTo>
                  <a:pt x="1352550" y="0"/>
                </a:lnTo>
                <a:lnTo>
                  <a:pt x="1352550" y="19050"/>
                </a:lnTo>
                <a:lnTo>
                  <a:pt x="1409700" y="19050"/>
                </a:lnTo>
                <a:close/>
              </a:path>
              <a:path w="1778000" h="1022350">
                <a:moveTo>
                  <a:pt x="1504950" y="19050"/>
                </a:moveTo>
                <a:lnTo>
                  <a:pt x="1504950" y="0"/>
                </a:lnTo>
                <a:lnTo>
                  <a:pt x="1447800" y="0"/>
                </a:lnTo>
                <a:lnTo>
                  <a:pt x="1447800" y="19050"/>
                </a:lnTo>
                <a:lnTo>
                  <a:pt x="1504950" y="19050"/>
                </a:lnTo>
                <a:close/>
              </a:path>
              <a:path w="1778000" h="1022350">
                <a:moveTo>
                  <a:pt x="1606550" y="19050"/>
                </a:moveTo>
                <a:lnTo>
                  <a:pt x="1606550" y="0"/>
                </a:lnTo>
                <a:lnTo>
                  <a:pt x="1549400" y="0"/>
                </a:lnTo>
                <a:lnTo>
                  <a:pt x="1549400" y="19050"/>
                </a:lnTo>
                <a:lnTo>
                  <a:pt x="1606550" y="19050"/>
                </a:lnTo>
                <a:close/>
              </a:path>
              <a:path w="1778000" h="1022350">
                <a:moveTo>
                  <a:pt x="1701800" y="19050"/>
                </a:moveTo>
                <a:lnTo>
                  <a:pt x="1701800" y="0"/>
                </a:lnTo>
                <a:lnTo>
                  <a:pt x="1644650" y="0"/>
                </a:lnTo>
                <a:lnTo>
                  <a:pt x="1644650" y="19050"/>
                </a:lnTo>
                <a:lnTo>
                  <a:pt x="1701800" y="19050"/>
                </a:lnTo>
                <a:close/>
              </a:path>
              <a:path w="1778000" h="1022350">
                <a:moveTo>
                  <a:pt x="1778000" y="38100"/>
                </a:moveTo>
                <a:lnTo>
                  <a:pt x="1778000" y="0"/>
                </a:lnTo>
                <a:lnTo>
                  <a:pt x="1746250" y="0"/>
                </a:lnTo>
                <a:lnTo>
                  <a:pt x="1746250" y="19050"/>
                </a:lnTo>
                <a:lnTo>
                  <a:pt x="1765300" y="19050"/>
                </a:lnTo>
                <a:lnTo>
                  <a:pt x="1765300" y="12700"/>
                </a:lnTo>
                <a:lnTo>
                  <a:pt x="1771650" y="19050"/>
                </a:lnTo>
                <a:lnTo>
                  <a:pt x="1771650" y="38100"/>
                </a:lnTo>
                <a:lnTo>
                  <a:pt x="1778000" y="38100"/>
                </a:lnTo>
                <a:close/>
              </a:path>
              <a:path w="1778000" h="1022350">
                <a:moveTo>
                  <a:pt x="1771650" y="19050"/>
                </a:moveTo>
                <a:lnTo>
                  <a:pt x="1765300" y="12700"/>
                </a:lnTo>
                <a:lnTo>
                  <a:pt x="1765300" y="19050"/>
                </a:lnTo>
                <a:lnTo>
                  <a:pt x="1771650" y="19050"/>
                </a:lnTo>
                <a:close/>
              </a:path>
              <a:path w="1778000" h="1022350">
                <a:moveTo>
                  <a:pt x="1771650" y="38100"/>
                </a:moveTo>
                <a:lnTo>
                  <a:pt x="1771650" y="19050"/>
                </a:lnTo>
                <a:lnTo>
                  <a:pt x="1765300" y="19050"/>
                </a:lnTo>
                <a:lnTo>
                  <a:pt x="1765300" y="38100"/>
                </a:lnTo>
                <a:lnTo>
                  <a:pt x="1771650" y="38100"/>
                </a:lnTo>
                <a:close/>
              </a:path>
              <a:path w="1778000" h="1022350">
                <a:moveTo>
                  <a:pt x="1778000" y="133350"/>
                </a:moveTo>
                <a:lnTo>
                  <a:pt x="1778000" y="82550"/>
                </a:lnTo>
                <a:lnTo>
                  <a:pt x="1765300" y="82550"/>
                </a:lnTo>
                <a:lnTo>
                  <a:pt x="1765300" y="133350"/>
                </a:lnTo>
                <a:lnTo>
                  <a:pt x="1778000" y="133350"/>
                </a:lnTo>
                <a:close/>
              </a:path>
              <a:path w="1778000" h="1022350">
                <a:moveTo>
                  <a:pt x="1778000" y="234950"/>
                </a:moveTo>
                <a:lnTo>
                  <a:pt x="1778000" y="177800"/>
                </a:lnTo>
                <a:lnTo>
                  <a:pt x="1765300" y="177800"/>
                </a:lnTo>
                <a:lnTo>
                  <a:pt x="1765300" y="234950"/>
                </a:lnTo>
                <a:lnTo>
                  <a:pt x="1778000" y="234950"/>
                </a:lnTo>
                <a:close/>
              </a:path>
              <a:path w="1778000" h="1022350">
                <a:moveTo>
                  <a:pt x="1778000" y="330200"/>
                </a:moveTo>
                <a:lnTo>
                  <a:pt x="1778000" y="273050"/>
                </a:lnTo>
                <a:lnTo>
                  <a:pt x="1765300" y="273050"/>
                </a:lnTo>
                <a:lnTo>
                  <a:pt x="1765300" y="330200"/>
                </a:lnTo>
                <a:lnTo>
                  <a:pt x="1778000" y="330200"/>
                </a:lnTo>
                <a:close/>
              </a:path>
              <a:path w="1778000" h="1022350">
                <a:moveTo>
                  <a:pt x="1778000" y="431800"/>
                </a:moveTo>
                <a:lnTo>
                  <a:pt x="1778000" y="374650"/>
                </a:lnTo>
                <a:lnTo>
                  <a:pt x="1765300" y="374650"/>
                </a:lnTo>
                <a:lnTo>
                  <a:pt x="1765300" y="431800"/>
                </a:lnTo>
                <a:lnTo>
                  <a:pt x="1778000" y="431800"/>
                </a:lnTo>
                <a:close/>
              </a:path>
              <a:path w="1778000" h="1022350">
                <a:moveTo>
                  <a:pt x="1778000" y="527050"/>
                </a:moveTo>
                <a:lnTo>
                  <a:pt x="1778000" y="469900"/>
                </a:lnTo>
                <a:lnTo>
                  <a:pt x="1765300" y="469900"/>
                </a:lnTo>
                <a:lnTo>
                  <a:pt x="1765300" y="527050"/>
                </a:lnTo>
                <a:lnTo>
                  <a:pt x="1778000" y="527050"/>
                </a:lnTo>
                <a:close/>
              </a:path>
              <a:path w="1778000" h="1022350">
                <a:moveTo>
                  <a:pt x="1778000" y="628650"/>
                </a:moveTo>
                <a:lnTo>
                  <a:pt x="1778000" y="571500"/>
                </a:lnTo>
                <a:lnTo>
                  <a:pt x="1765300" y="571500"/>
                </a:lnTo>
                <a:lnTo>
                  <a:pt x="1765300" y="628650"/>
                </a:lnTo>
                <a:lnTo>
                  <a:pt x="1778000" y="628650"/>
                </a:lnTo>
                <a:close/>
              </a:path>
              <a:path w="1778000" h="1022350">
                <a:moveTo>
                  <a:pt x="1778000" y="723900"/>
                </a:moveTo>
                <a:lnTo>
                  <a:pt x="1778000" y="666750"/>
                </a:lnTo>
                <a:lnTo>
                  <a:pt x="1765300" y="666750"/>
                </a:lnTo>
                <a:lnTo>
                  <a:pt x="1765300" y="723900"/>
                </a:lnTo>
                <a:lnTo>
                  <a:pt x="1778000" y="723900"/>
                </a:lnTo>
                <a:close/>
              </a:path>
              <a:path w="1778000" h="1022350">
                <a:moveTo>
                  <a:pt x="1778000" y="819150"/>
                </a:moveTo>
                <a:lnTo>
                  <a:pt x="1778000" y="768350"/>
                </a:lnTo>
                <a:lnTo>
                  <a:pt x="1765300" y="768350"/>
                </a:lnTo>
                <a:lnTo>
                  <a:pt x="1765300" y="819150"/>
                </a:lnTo>
                <a:lnTo>
                  <a:pt x="1778000" y="819150"/>
                </a:lnTo>
                <a:close/>
              </a:path>
              <a:path w="1778000" h="1022350">
                <a:moveTo>
                  <a:pt x="1778000" y="920750"/>
                </a:moveTo>
                <a:lnTo>
                  <a:pt x="1778000" y="863600"/>
                </a:lnTo>
                <a:lnTo>
                  <a:pt x="1765300" y="863600"/>
                </a:lnTo>
                <a:lnTo>
                  <a:pt x="1765300" y="920750"/>
                </a:lnTo>
                <a:lnTo>
                  <a:pt x="1778000" y="920750"/>
                </a:lnTo>
                <a:close/>
              </a:path>
              <a:path w="1778000" h="1022350">
                <a:moveTo>
                  <a:pt x="1778000" y="1016000"/>
                </a:moveTo>
                <a:lnTo>
                  <a:pt x="1778000" y="958850"/>
                </a:lnTo>
                <a:lnTo>
                  <a:pt x="1765300" y="958850"/>
                </a:lnTo>
                <a:lnTo>
                  <a:pt x="1765300" y="1016000"/>
                </a:lnTo>
                <a:lnTo>
                  <a:pt x="1778000" y="1016000"/>
                </a:lnTo>
                <a:close/>
              </a:path>
              <a:path w="1778000" h="1022350">
                <a:moveTo>
                  <a:pt x="1727200" y="1022350"/>
                </a:moveTo>
                <a:lnTo>
                  <a:pt x="1727200" y="1009650"/>
                </a:lnTo>
                <a:lnTo>
                  <a:pt x="1676400" y="1009650"/>
                </a:lnTo>
                <a:lnTo>
                  <a:pt x="1676400" y="1022350"/>
                </a:lnTo>
                <a:lnTo>
                  <a:pt x="1727200" y="1022350"/>
                </a:lnTo>
                <a:close/>
              </a:path>
              <a:path w="1778000" h="1022350">
                <a:moveTo>
                  <a:pt x="1631950" y="1022350"/>
                </a:moveTo>
                <a:lnTo>
                  <a:pt x="1631950" y="1009650"/>
                </a:lnTo>
                <a:lnTo>
                  <a:pt x="1574800" y="1009650"/>
                </a:lnTo>
                <a:lnTo>
                  <a:pt x="1574800" y="1022350"/>
                </a:lnTo>
                <a:lnTo>
                  <a:pt x="1631950" y="1022350"/>
                </a:lnTo>
                <a:close/>
              </a:path>
              <a:path w="1778000" h="1022350">
                <a:moveTo>
                  <a:pt x="1536700" y="1022350"/>
                </a:moveTo>
                <a:lnTo>
                  <a:pt x="1536700" y="1009650"/>
                </a:lnTo>
                <a:lnTo>
                  <a:pt x="1479550" y="1009650"/>
                </a:lnTo>
                <a:lnTo>
                  <a:pt x="1479550" y="1022350"/>
                </a:lnTo>
                <a:lnTo>
                  <a:pt x="1536700" y="1022350"/>
                </a:lnTo>
                <a:close/>
              </a:path>
              <a:path w="1778000" h="1022350">
                <a:moveTo>
                  <a:pt x="1435100" y="1022350"/>
                </a:moveTo>
                <a:lnTo>
                  <a:pt x="1435100" y="1009650"/>
                </a:lnTo>
                <a:lnTo>
                  <a:pt x="1377950" y="1009650"/>
                </a:lnTo>
                <a:lnTo>
                  <a:pt x="1377950" y="1022350"/>
                </a:lnTo>
                <a:lnTo>
                  <a:pt x="1435100" y="1022350"/>
                </a:lnTo>
                <a:close/>
              </a:path>
              <a:path w="1778000" h="1022350">
                <a:moveTo>
                  <a:pt x="1339850" y="1022350"/>
                </a:moveTo>
                <a:lnTo>
                  <a:pt x="1339850" y="1009650"/>
                </a:lnTo>
                <a:lnTo>
                  <a:pt x="1282700" y="1009650"/>
                </a:lnTo>
                <a:lnTo>
                  <a:pt x="1282700" y="1022350"/>
                </a:lnTo>
                <a:lnTo>
                  <a:pt x="1339850" y="1022350"/>
                </a:lnTo>
                <a:close/>
              </a:path>
              <a:path w="1778000" h="1022350">
                <a:moveTo>
                  <a:pt x="1238250" y="1022350"/>
                </a:moveTo>
                <a:lnTo>
                  <a:pt x="1238250" y="1009650"/>
                </a:lnTo>
                <a:lnTo>
                  <a:pt x="1181100" y="1009650"/>
                </a:lnTo>
                <a:lnTo>
                  <a:pt x="1181100" y="1022350"/>
                </a:lnTo>
                <a:lnTo>
                  <a:pt x="1238250" y="1022350"/>
                </a:lnTo>
                <a:close/>
              </a:path>
              <a:path w="1778000" h="1022350">
                <a:moveTo>
                  <a:pt x="1143000" y="1022350"/>
                </a:moveTo>
                <a:lnTo>
                  <a:pt x="1143000" y="1009650"/>
                </a:lnTo>
                <a:lnTo>
                  <a:pt x="1085850" y="1009650"/>
                </a:lnTo>
                <a:lnTo>
                  <a:pt x="1085850" y="1022350"/>
                </a:lnTo>
                <a:lnTo>
                  <a:pt x="1143000" y="1022350"/>
                </a:lnTo>
                <a:close/>
              </a:path>
              <a:path w="1778000" h="1022350">
                <a:moveTo>
                  <a:pt x="1041400" y="1022350"/>
                </a:moveTo>
                <a:lnTo>
                  <a:pt x="1041400" y="1009650"/>
                </a:lnTo>
                <a:lnTo>
                  <a:pt x="990600" y="1009650"/>
                </a:lnTo>
                <a:lnTo>
                  <a:pt x="990600" y="1022350"/>
                </a:lnTo>
                <a:lnTo>
                  <a:pt x="1041400" y="1022350"/>
                </a:lnTo>
                <a:close/>
              </a:path>
              <a:path w="1778000" h="1022350">
                <a:moveTo>
                  <a:pt x="946150" y="1022350"/>
                </a:moveTo>
                <a:lnTo>
                  <a:pt x="946150" y="1009650"/>
                </a:lnTo>
                <a:lnTo>
                  <a:pt x="889000" y="1009650"/>
                </a:lnTo>
                <a:lnTo>
                  <a:pt x="889000" y="1022350"/>
                </a:lnTo>
                <a:lnTo>
                  <a:pt x="946150" y="1022350"/>
                </a:lnTo>
                <a:close/>
              </a:path>
              <a:path w="1778000" h="1022350">
                <a:moveTo>
                  <a:pt x="850900" y="1022350"/>
                </a:moveTo>
                <a:lnTo>
                  <a:pt x="850900" y="1009650"/>
                </a:lnTo>
                <a:lnTo>
                  <a:pt x="793750" y="1009650"/>
                </a:lnTo>
                <a:lnTo>
                  <a:pt x="793750" y="1022350"/>
                </a:lnTo>
                <a:lnTo>
                  <a:pt x="850900" y="1022350"/>
                </a:lnTo>
                <a:close/>
              </a:path>
              <a:path w="1778000" h="1022350">
                <a:moveTo>
                  <a:pt x="749300" y="1022350"/>
                </a:moveTo>
                <a:lnTo>
                  <a:pt x="749300" y="1009650"/>
                </a:lnTo>
                <a:lnTo>
                  <a:pt x="692150" y="1009650"/>
                </a:lnTo>
                <a:lnTo>
                  <a:pt x="692150" y="1022350"/>
                </a:lnTo>
                <a:lnTo>
                  <a:pt x="749300" y="1022350"/>
                </a:lnTo>
                <a:close/>
              </a:path>
              <a:path w="1778000" h="1022350">
                <a:moveTo>
                  <a:pt x="654050" y="1022350"/>
                </a:moveTo>
                <a:lnTo>
                  <a:pt x="654050" y="1009650"/>
                </a:lnTo>
                <a:lnTo>
                  <a:pt x="596900" y="1009650"/>
                </a:lnTo>
                <a:lnTo>
                  <a:pt x="596900" y="1022350"/>
                </a:lnTo>
                <a:lnTo>
                  <a:pt x="654050" y="1022350"/>
                </a:lnTo>
                <a:close/>
              </a:path>
              <a:path w="1778000" h="1022350">
                <a:moveTo>
                  <a:pt x="552450" y="1022350"/>
                </a:moveTo>
                <a:lnTo>
                  <a:pt x="552450" y="1009650"/>
                </a:lnTo>
                <a:lnTo>
                  <a:pt x="495300" y="1009650"/>
                </a:lnTo>
                <a:lnTo>
                  <a:pt x="495300" y="1022350"/>
                </a:lnTo>
                <a:lnTo>
                  <a:pt x="552450" y="1022350"/>
                </a:lnTo>
                <a:close/>
              </a:path>
              <a:path w="1778000" h="1022350">
                <a:moveTo>
                  <a:pt x="457200" y="1022350"/>
                </a:moveTo>
                <a:lnTo>
                  <a:pt x="457200" y="1009650"/>
                </a:lnTo>
                <a:lnTo>
                  <a:pt x="400050" y="1009650"/>
                </a:lnTo>
                <a:lnTo>
                  <a:pt x="400050" y="1022350"/>
                </a:lnTo>
                <a:lnTo>
                  <a:pt x="457200" y="1022350"/>
                </a:lnTo>
                <a:close/>
              </a:path>
              <a:path w="1778000" h="1022350">
                <a:moveTo>
                  <a:pt x="355600" y="1022350"/>
                </a:moveTo>
                <a:lnTo>
                  <a:pt x="355600" y="1009650"/>
                </a:lnTo>
                <a:lnTo>
                  <a:pt x="304800" y="1009650"/>
                </a:lnTo>
                <a:lnTo>
                  <a:pt x="304800" y="1022350"/>
                </a:lnTo>
                <a:lnTo>
                  <a:pt x="355600" y="1022350"/>
                </a:lnTo>
                <a:close/>
              </a:path>
              <a:path w="1778000" h="1022350">
                <a:moveTo>
                  <a:pt x="260350" y="1022350"/>
                </a:moveTo>
                <a:lnTo>
                  <a:pt x="260350" y="1009650"/>
                </a:lnTo>
                <a:lnTo>
                  <a:pt x="203200" y="1009650"/>
                </a:lnTo>
                <a:lnTo>
                  <a:pt x="203200" y="1022350"/>
                </a:lnTo>
                <a:lnTo>
                  <a:pt x="260350" y="1022350"/>
                </a:lnTo>
                <a:close/>
              </a:path>
              <a:path w="1778000" h="1022350">
                <a:moveTo>
                  <a:pt x="165100" y="1022350"/>
                </a:moveTo>
                <a:lnTo>
                  <a:pt x="165100" y="1009650"/>
                </a:lnTo>
                <a:lnTo>
                  <a:pt x="107950" y="1009650"/>
                </a:lnTo>
                <a:lnTo>
                  <a:pt x="107950" y="1022350"/>
                </a:lnTo>
                <a:lnTo>
                  <a:pt x="165100" y="10223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332088" y="6544309"/>
            <a:ext cx="143256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8100">
              <a:lnSpc>
                <a:spcPts val="1900"/>
              </a:lnSpc>
            </a:pPr>
            <a:r>
              <a:rPr sz="1750" b="1" spc="-1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rr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0" dirty="0">
                <a:latin typeface="Palatino Linotype"/>
                <a:cs typeface="Palatino Linotype"/>
              </a:rPr>
              <a:t>ett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dirty="0">
                <a:latin typeface="Palatino Linotype"/>
                <a:cs typeface="Palatino Linotype"/>
              </a:rPr>
              <a:t>o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85" dirty="0">
                <a:latin typeface="Palatino Linotype"/>
                <a:cs typeface="Palatino Linotype"/>
              </a:rPr>
              <a:t>ll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cess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135509" y="6769100"/>
            <a:ext cx="438150" cy="63500"/>
          </a:xfrm>
          <a:custGeom>
            <a:avLst/>
            <a:gdLst/>
            <a:ahLst/>
            <a:cxnLst/>
            <a:rect l="l" t="t" r="r" b="b"/>
            <a:pathLst>
              <a:path w="438150" h="63500">
                <a:moveTo>
                  <a:pt x="438149" y="63500"/>
                </a:moveTo>
                <a:lnTo>
                  <a:pt x="438149" y="0"/>
                </a:lnTo>
                <a:lnTo>
                  <a:pt x="0" y="0"/>
                </a:lnTo>
                <a:lnTo>
                  <a:pt x="0" y="63500"/>
                </a:lnTo>
                <a:lnTo>
                  <a:pt x="438149" y="635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35509" y="6769100"/>
            <a:ext cx="431800" cy="63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35509" y="6769100"/>
            <a:ext cx="438150" cy="63500"/>
          </a:xfrm>
          <a:custGeom>
            <a:avLst/>
            <a:gdLst/>
            <a:ahLst/>
            <a:cxnLst/>
            <a:rect l="l" t="t" r="r" b="b"/>
            <a:pathLst>
              <a:path w="438150" h="63500">
                <a:moveTo>
                  <a:pt x="6350" y="0"/>
                </a:moveTo>
                <a:lnTo>
                  <a:pt x="0" y="0"/>
                </a:lnTo>
                <a:lnTo>
                  <a:pt x="0" y="6350"/>
                </a:lnTo>
                <a:lnTo>
                  <a:pt x="6350" y="0"/>
                </a:lnTo>
                <a:close/>
              </a:path>
              <a:path w="438150" h="63500">
                <a:moveTo>
                  <a:pt x="438149" y="63500"/>
                </a:moveTo>
                <a:lnTo>
                  <a:pt x="438149" y="0"/>
                </a:lnTo>
                <a:lnTo>
                  <a:pt x="6350" y="0"/>
                </a:lnTo>
                <a:lnTo>
                  <a:pt x="0" y="6350"/>
                </a:lnTo>
                <a:lnTo>
                  <a:pt x="431799" y="6350"/>
                </a:lnTo>
                <a:lnTo>
                  <a:pt x="431799" y="63500"/>
                </a:lnTo>
                <a:lnTo>
                  <a:pt x="438149" y="63500"/>
                </a:lnTo>
                <a:close/>
              </a:path>
              <a:path w="438150" h="63500">
                <a:moveTo>
                  <a:pt x="6350" y="57150"/>
                </a:moveTo>
                <a:lnTo>
                  <a:pt x="6350" y="6350"/>
                </a:lnTo>
                <a:lnTo>
                  <a:pt x="0" y="6350"/>
                </a:lnTo>
                <a:lnTo>
                  <a:pt x="0" y="57150"/>
                </a:lnTo>
                <a:lnTo>
                  <a:pt x="6350" y="57150"/>
                </a:lnTo>
                <a:close/>
              </a:path>
              <a:path w="438150" h="63500">
                <a:moveTo>
                  <a:pt x="431799" y="63500"/>
                </a:moveTo>
                <a:lnTo>
                  <a:pt x="431799" y="57150"/>
                </a:lnTo>
                <a:lnTo>
                  <a:pt x="0" y="57150"/>
                </a:lnTo>
                <a:lnTo>
                  <a:pt x="6350" y="63500"/>
                </a:lnTo>
                <a:lnTo>
                  <a:pt x="431799" y="63500"/>
                </a:lnTo>
                <a:close/>
              </a:path>
              <a:path w="438150" h="63500">
                <a:moveTo>
                  <a:pt x="6350" y="63500"/>
                </a:moveTo>
                <a:lnTo>
                  <a:pt x="0" y="57150"/>
                </a:lnTo>
                <a:lnTo>
                  <a:pt x="0" y="63500"/>
                </a:lnTo>
                <a:lnTo>
                  <a:pt x="6350" y="635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70509" y="6299200"/>
            <a:ext cx="2774950" cy="1003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64159" y="6286500"/>
            <a:ext cx="2787650" cy="1022350"/>
          </a:xfrm>
          <a:custGeom>
            <a:avLst/>
            <a:gdLst/>
            <a:ahLst/>
            <a:cxnLst/>
            <a:rect l="l" t="t" r="r" b="b"/>
            <a:pathLst>
              <a:path w="2787650" h="1022350">
                <a:moveTo>
                  <a:pt x="12700" y="1009650"/>
                </a:moveTo>
                <a:lnTo>
                  <a:pt x="12700" y="958850"/>
                </a:lnTo>
                <a:lnTo>
                  <a:pt x="0" y="958850"/>
                </a:lnTo>
                <a:lnTo>
                  <a:pt x="0" y="1016000"/>
                </a:lnTo>
                <a:lnTo>
                  <a:pt x="6350" y="1016000"/>
                </a:lnTo>
                <a:lnTo>
                  <a:pt x="6350" y="1009650"/>
                </a:lnTo>
                <a:lnTo>
                  <a:pt x="12700" y="1009650"/>
                </a:lnTo>
                <a:close/>
              </a:path>
              <a:path w="2787650" h="1022350">
                <a:moveTo>
                  <a:pt x="19050" y="1022350"/>
                </a:moveTo>
                <a:lnTo>
                  <a:pt x="19050" y="1009650"/>
                </a:lnTo>
                <a:lnTo>
                  <a:pt x="6350" y="1009650"/>
                </a:lnTo>
                <a:lnTo>
                  <a:pt x="6350" y="1016000"/>
                </a:lnTo>
                <a:lnTo>
                  <a:pt x="12700" y="1016000"/>
                </a:lnTo>
                <a:lnTo>
                  <a:pt x="12700" y="1022350"/>
                </a:lnTo>
                <a:lnTo>
                  <a:pt x="19050" y="1022350"/>
                </a:lnTo>
                <a:close/>
              </a:path>
              <a:path w="2787650" h="1022350">
                <a:moveTo>
                  <a:pt x="12700" y="1022350"/>
                </a:moveTo>
                <a:lnTo>
                  <a:pt x="12700" y="1016000"/>
                </a:lnTo>
                <a:lnTo>
                  <a:pt x="6350" y="1016000"/>
                </a:lnTo>
                <a:lnTo>
                  <a:pt x="6350" y="1022350"/>
                </a:lnTo>
                <a:lnTo>
                  <a:pt x="12700" y="1022350"/>
                </a:lnTo>
                <a:close/>
              </a:path>
              <a:path w="2787650" h="1022350">
                <a:moveTo>
                  <a:pt x="12700" y="920750"/>
                </a:moveTo>
                <a:lnTo>
                  <a:pt x="12700" y="863600"/>
                </a:lnTo>
                <a:lnTo>
                  <a:pt x="0" y="863600"/>
                </a:lnTo>
                <a:lnTo>
                  <a:pt x="0" y="920750"/>
                </a:lnTo>
                <a:lnTo>
                  <a:pt x="12700" y="920750"/>
                </a:lnTo>
                <a:close/>
              </a:path>
              <a:path w="2787650" h="1022350">
                <a:moveTo>
                  <a:pt x="12700" y="819150"/>
                </a:moveTo>
                <a:lnTo>
                  <a:pt x="12700" y="768350"/>
                </a:lnTo>
                <a:lnTo>
                  <a:pt x="0" y="768350"/>
                </a:lnTo>
                <a:lnTo>
                  <a:pt x="0" y="819150"/>
                </a:lnTo>
                <a:lnTo>
                  <a:pt x="12700" y="819150"/>
                </a:lnTo>
                <a:close/>
              </a:path>
              <a:path w="2787650" h="1022350">
                <a:moveTo>
                  <a:pt x="12700" y="723900"/>
                </a:moveTo>
                <a:lnTo>
                  <a:pt x="12700" y="666750"/>
                </a:lnTo>
                <a:lnTo>
                  <a:pt x="0" y="666750"/>
                </a:lnTo>
                <a:lnTo>
                  <a:pt x="0" y="723900"/>
                </a:lnTo>
                <a:lnTo>
                  <a:pt x="12700" y="723900"/>
                </a:lnTo>
                <a:close/>
              </a:path>
              <a:path w="2787650" h="1022350">
                <a:moveTo>
                  <a:pt x="12700" y="628650"/>
                </a:moveTo>
                <a:lnTo>
                  <a:pt x="12700" y="571500"/>
                </a:lnTo>
                <a:lnTo>
                  <a:pt x="0" y="571500"/>
                </a:lnTo>
                <a:lnTo>
                  <a:pt x="0" y="628650"/>
                </a:lnTo>
                <a:lnTo>
                  <a:pt x="12700" y="628650"/>
                </a:lnTo>
                <a:close/>
              </a:path>
              <a:path w="2787650" h="1022350">
                <a:moveTo>
                  <a:pt x="12700" y="527050"/>
                </a:moveTo>
                <a:lnTo>
                  <a:pt x="12700" y="469900"/>
                </a:lnTo>
                <a:lnTo>
                  <a:pt x="0" y="469900"/>
                </a:lnTo>
                <a:lnTo>
                  <a:pt x="0" y="527050"/>
                </a:lnTo>
                <a:lnTo>
                  <a:pt x="12700" y="527050"/>
                </a:lnTo>
                <a:close/>
              </a:path>
              <a:path w="2787650" h="1022350">
                <a:moveTo>
                  <a:pt x="12700" y="431800"/>
                </a:moveTo>
                <a:lnTo>
                  <a:pt x="12700" y="374650"/>
                </a:lnTo>
                <a:lnTo>
                  <a:pt x="0" y="374650"/>
                </a:lnTo>
                <a:lnTo>
                  <a:pt x="0" y="431800"/>
                </a:lnTo>
                <a:lnTo>
                  <a:pt x="12700" y="431800"/>
                </a:lnTo>
                <a:close/>
              </a:path>
              <a:path w="2787650" h="1022350">
                <a:moveTo>
                  <a:pt x="12700" y="330200"/>
                </a:moveTo>
                <a:lnTo>
                  <a:pt x="12700" y="273050"/>
                </a:lnTo>
                <a:lnTo>
                  <a:pt x="0" y="273050"/>
                </a:lnTo>
                <a:lnTo>
                  <a:pt x="0" y="330200"/>
                </a:lnTo>
                <a:lnTo>
                  <a:pt x="12700" y="330200"/>
                </a:lnTo>
                <a:close/>
              </a:path>
              <a:path w="2787650" h="1022350">
                <a:moveTo>
                  <a:pt x="12700" y="234950"/>
                </a:moveTo>
                <a:lnTo>
                  <a:pt x="12700" y="177800"/>
                </a:lnTo>
                <a:lnTo>
                  <a:pt x="0" y="177800"/>
                </a:lnTo>
                <a:lnTo>
                  <a:pt x="0" y="234950"/>
                </a:lnTo>
                <a:lnTo>
                  <a:pt x="12700" y="234950"/>
                </a:lnTo>
                <a:close/>
              </a:path>
              <a:path w="2787650" h="1022350">
                <a:moveTo>
                  <a:pt x="12700" y="133350"/>
                </a:moveTo>
                <a:lnTo>
                  <a:pt x="12700" y="82550"/>
                </a:lnTo>
                <a:lnTo>
                  <a:pt x="0" y="82550"/>
                </a:lnTo>
                <a:lnTo>
                  <a:pt x="0" y="133350"/>
                </a:lnTo>
                <a:lnTo>
                  <a:pt x="12700" y="133350"/>
                </a:lnTo>
                <a:close/>
              </a:path>
              <a:path w="2787650" h="1022350">
                <a:moveTo>
                  <a:pt x="38100" y="19050"/>
                </a:moveTo>
                <a:lnTo>
                  <a:pt x="38100" y="0"/>
                </a:lnTo>
                <a:lnTo>
                  <a:pt x="6350" y="0"/>
                </a:lnTo>
                <a:lnTo>
                  <a:pt x="0" y="6350"/>
                </a:lnTo>
                <a:lnTo>
                  <a:pt x="0" y="38100"/>
                </a:lnTo>
                <a:lnTo>
                  <a:pt x="6350" y="38100"/>
                </a:lnTo>
                <a:lnTo>
                  <a:pt x="6350" y="19050"/>
                </a:lnTo>
                <a:lnTo>
                  <a:pt x="12700" y="12700"/>
                </a:lnTo>
                <a:lnTo>
                  <a:pt x="12700" y="19050"/>
                </a:lnTo>
                <a:lnTo>
                  <a:pt x="38100" y="19050"/>
                </a:lnTo>
                <a:close/>
              </a:path>
              <a:path w="2787650" h="1022350">
                <a:moveTo>
                  <a:pt x="12700" y="19050"/>
                </a:moveTo>
                <a:lnTo>
                  <a:pt x="12700" y="12700"/>
                </a:lnTo>
                <a:lnTo>
                  <a:pt x="6350" y="19050"/>
                </a:lnTo>
                <a:lnTo>
                  <a:pt x="12700" y="19050"/>
                </a:lnTo>
                <a:close/>
              </a:path>
              <a:path w="2787650" h="1022350">
                <a:moveTo>
                  <a:pt x="12700" y="38100"/>
                </a:moveTo>
                <a:lnTo>
                  <a:pt x="12700" y="19050"/>
                </a:lnTo>
                <a:lnTo>
                  <a:pt x="6350" y="19050"/>
                </a:lnTo>
                <a:lnTo>
                  <a:pt x="6350" y="38100"/>
                </a:lnTo>
                <a:lnTo>
                  <a:pt x="12700" y="38100"/>
                </a:lnTo>
                <a:close/>
              </a:path>
              <a:path w="2787650" h="1022350">
                <a:moveTo>
                  <a:pt x="133350" y="19050"/>
                </a:moveTo>
                <a:lnTo>
                  <a:pt x="133350" y="0"/>
                </a:lnTo>
                <a:lnTo>
                  <a:pt x="76200" y="0"/>
                </a:lnTo>
                <a:lnTo>
                  <a:pt x="76200" y="19050"/>
                </a:lnTo>
                <a:lnTo>
                  <a:pt x="133350" y="19050"/>
                </a:lnTo>
                <a:close/>
              </a:path>
              <a:path w="2787650" h="1022350">
                <a:moveTo>
                  <a:pt x="228600" y="19050"/>
                </a:moveTo>
                <a:lnTo>
                  <a:pt x="228600" y="0"/>
                </a:lnTo>
                <a:lnTo>
                  <a:pt x="177800" y="0"/>
                </a:lnTo>
                <a:lnTo>
                  <a:pt x="177800" y="19050"/>
                </a:lnTo>
                <a:lnTo>
                  <a:pt x="228600" y="19050"/>
                </a:lnTo>
                <a:close/>
              </a:path>
              <a:path w="2787650" h="1022350">
                <a:moveTo>
                  <a:pt x="330200" y="19050"/>
                </a:moveTo>
                <a:lnTo>
                  <a:pt x="330200" y="0"/>
                </a:lnTo>
                <a:lnTo>
                  <a:pt x="273050" y="0"/>
                </a:lnTo>
                <a:lnTo>
                  <a:pt x="273050" y="19050"/>
                </a:lnTo>
                <a:lnTo>
                  <a:pt x="330200" y="19050"/>
                </a:lnTo>
                <a:close/>
              </a:path>
              <a:path w="2787650" h="1022350">
                <a:moveTo>
                  <a:pt x="425450" y="19050"/>
                </a:moveTo>
                <a:lnTo>
                  <a:pt x="425450" y="0"/>
                </a:lnTo>
                <a:lnTo>
                  <a:pt x="368300" y="0"/>
                </a:lnTo>
                <a:lnTo>
                  <a:pt x="368300" y="19050"/>
                </a:lnTo>
                <a:lnTo>
                  <a:pt x="425450" y="19050"/>
                </a:lnTo>
                <a:close/>
              </a:path>
              <a:path w="2787650" h="1022350">
                <a:moveTo>
                  <a:pt x="527050" y="19050"/>
                </a:moveTo>
                <a:lnTo>
                  <a:pt x="527050" y="0"/>
                </a:lnTo>
                <a:lnTo>
                  <a:pt x="469900" y="0"/>
                </a:lnTo>
                <a:lnTo>
                  <a:pt x="469900" y="19050"/>
                </a:lnTo>
                <a:lnTo>
                  <a:pt x="527050" y="19050"/>
                </a:lnTo>
                <a:close/>
              </a:path>
              <a:path w="2787650" h="1022350">
                <a:moveTo>
                  <a:pt x="622300" y="19050"/>
                </a:moveTo>
                <a:lnTo>
                  <a:pt x="622300" y="0"/>
                </a:lnTo>
                <a:lnTo>
                  <a:pt x="565150" y="0"/>
                </a:lnTo>
                <a:lnTo>
                  <a:pt x="565150" y="19050"/>
                </a:lnTo>
                <a:lnTo>
                  <a:pt x="622300" y="19050"/>
                </a:lnTo>
                <a:close/>
              </a:path>
              <a:path w="2787650" h="1022350">
                <a:moveTo>
                  <a:pt x="723900" y="19050"/>
                </a:moveTo>
                <a:lnTo>
                  <a:pt x="723900" y="0"/>
                </a:lnTo>
                <a:lnTo>
                  <a:pt x="666750" y="0"/>
                </a:lnTo>
                <a:lnTo>
                  <a:pt x="666750" y="19050"/>
                </a:lnTo>
                <a:lnTo>
                  <a:pt x="723900" y="19050"/>
                </a:lnTo>
                <a:close/>
              </a:path>
              <a:path w="2787650" h="1022350">
                <a:moveTo>
                  <a:pt x="819150" y="19050"/>
                </a:moveTo>
                <a:lnTo>
                  <a:pt x="819150" y="0"/>
                </a:lnTo>
                <a:lnTo>
                  <a:pt x="762000" y="0"/>
                </a:lnTo>
                <a:lnTo>
                  <a:pt x="762000" y="19050"/>
                </a:lnTo>
                <a:lnTo>
                  <a:pt x="819150" y="19050"/>
                </a:lnTo>
                <a:close/>
              </a:path>
              <a:path w="2787650" h="1022350">
                <a:moveTo>
                  <a:pt x="914400" y="19050"/>
                </a:moveTo>
                <a:lnTo>
                  <a:pt x="914400" y="0"/>
                </a:lnTo>
                <a:lnTo>
                  <a:pt x="863600" y="0"/>
                </a:lnTo>
                <a:lnTo>
                  <a:pt x="863600" y="19050"/>
                </a:lnTo>
                <a:lnTo>
                  <a:pt x="914400" y="19050"/>
                </a:lnTo>
                <a:close/>
              </a:path>
              <a:path w="2787650" h="1022350">
                <a:moveTo>
                  <a:pt x="1016000" y="19050"/>
                </a:moveTo>
                <a:lnTo>
                  <a:pt x="1016000" y="0"/>
                </a:lnTo>
                <a:lnTo>
                  <a:pt x="958850" y="0"/>
                </a:lnTo>
                <a:lnTo>
                  <a:pt x="958850" y="19050"/>
                </a:lnTo>
                <a:lnTo>
                  <a:pt x="1016000" y="19050"/>
                </a:lnTo>
                <a:close/>
              </a:path>
              <a:path w="2787650" h="1022350">
                <a:moveTo>
                  <a:pt x="1111250" y="19050"/>
                </a:moveTo>
                <a:lnTo>
                  <a:pt x="1111250" y="0"/>
                </a:lnTo>
                <a:lnTo>
                  <a:pt x="1054100" y="0"/>
                </a:lnTo>
                <a:lnTo>
                  <a:pt x="1054100" y="19050"/>
                </a:lnTo>
                <a:lnTo>
                  <a:pt x="1111250" y="19050"/>
                </a:lnTo>
                <a:close/>
              </a:path>
              <a:path w="2787650" h="1022350">
                <a:moveTo>
                  <a:pt x="1212850" y="19050"/>
                </a:moveTo>
                <a:lnTo>
                  <a:pt x="1212850" y="0"/>
                </a:lnTo>
                <a:lnTo>
                  <a:pt x="1155700" y="0"/>
                </a:lnTo>
                <a:lnTo>
                  <a:pt x="1155700" y="19050"/>
                </a:lnTo>
                <a:lnTo>
                  <a:pt x="1212850" y="19050"/>
                </a:lnTo>
                <a:close/>
              </a:path>
              <a:path w="2787650" h="1022350">
                <a:moveTo>
                  <a:pt x="1308100" y="19050"/>
                </a:moveTo>
                <a:lnTo>
                  <a:pt x="1308100" y="0"/>
                </a:lnTo>
                <a:lnTo>
                  <a:pt x="1250950" y="0"/>
                </a:lnTo>
                <a:lnTo>
                  <a:pt x="1250950" y="19050"/>
                </a:lnTo>
                <a:lnTo>
                  <a:pt x="1308100" y="19050"/>
                </a:lnTo>
                <a:close/>
              </a:path>
              <a:path w="2787650" h="1022350">
                <a:moveTo>
                  <a:pt x="1409700" y="19050"/>
                </a:moveTo>
                <a:lnTo>
                  <a:pt x="1409700" y="0"/>
                </a:lnTo>
                <a:lnTo>
                  <a:pt x="1352550" y="0"/>
                </a:lnTo>
                <a:lnTo>
                  <a:pt x="1352550" y="19050"/>
                </a:lnTo>
                <a:lnTo>
                  <a:pt x="1409700" y="19050"/>
                </a:lnTo>
                <a:close/>
              </a:path>
              <a:path w="2787650" h="1022350">
                <a:moveTo>
                  <a:pt x="1504950" y="19050"/>
                </a:moveTo>
                <a:lnTo>
                  <a:pt x="1504950" y="0"/>
                </a:lnTo>
                <a:lnTo>
                  <a:pt x="1447800" y="0"/>
                </a:lnTo>
                <a:lnTo>
                  <a:pt x="1447800" y="19050"/>
                </a:lnTo>
                <a:lnTo>
                  <a:pt x="1504950" y="19050"/>
                </a:lnTo>
                <a:close/>
              </a:path>
              <a:path w="2787650" h="1022350">
                <a:moveTo>
                  <a:pt x="1600200" y="19050"/>
                </a:moveTo>
                <a:lnTo>
                  <a:pt x="1600200" y="0"/>
                </a:lnTo>
                <a:lnTo>
                  <a:pt x="1549400" y="0"/>
                </a:lnTo>
                <a:lnTo>
                  <a:pt x="1549400" y="19050"/>
                </a:lnTo>
                <a:lnTo>
                  <a:pt x="1600200" y="19050"/>
                </a:lnTo>
                <a:close/>
              </a:path>
              <a:path w="2787650" h="1022350">
                <a:moveTo>
                  <a:pt x="1701800" y="19050"/>
                </a:moveTo>
                <a:lnTo>
                  <a:pt x="1701800" y="0"/>
                </a:lnTo>
                <a:lnTo>
                  <a:pt x="1644650" y="0"/>
                </a:lnTo>
                <a:lnTo>
                  <a:pt x="1644650" y="19050"/>
                </a:lnTo>
                <a:lnTo>
                  <a:pt x="1701800" y="19050"/>
                </a:lnTo>
                <a:close/>
              </a:path>
              <a:path w="2787650" h="1022350">
                <a:moveTo>
                  <a:pt x="1797050" y="19050"/>
                </a:moveTo>
                <a:lnTo>
                  <a:pt x="1797050" y="0"/>
                </a:lnTo>
                <a:lnTo>
                  <a:pt x="1739900" y="0"/>
                </a:lnTo>
                <a:lnTo>
                  <a:pt x="1739900" y="19050"/>
                </a:lnTo>
                <a:lnTo>
                  <a:pt x="1797050" y="19050"/>
                </a:lnTo>
                <a:close/>
              </a:path>
              <a:path w="2787650" h="1022350">
                <a:moveTo>
                  <a:pt x="1898650" y="19050"/>
                </a:moveTo>
                <a:lnTo>
                  <a:pt x="1898650" y="0"/>
                </a:lnTo>
                <a:lnTo>
                  <a:pt x="1841500" y="0"/>
                </a:lnTo>
                <a:lnTo>
                  <a:pt x="1841500" y="19050"/>
                </a:lnTo>
                <a:lnTo>
                  <a:pt x="1898650" y="19050"/>
                </a:lnTo>
                <a:close/>
              </a:path>
              <a:path w="2787650" h="1022350">
                <a:moveTo>
                  <a:pt x="1993900" y="19050"/>
                </a:moveTo>
                <a:lnTo>
                  <a:pt x="1993900" y="0"/>
                </a:lnTo>
                <a:lnTo>
                  <a:pt x="1936750" y="0"/>
                </a:lnTo>
                <a:lnTo>
                  <a:pt x="1936750" y="19050"/>
                </a:lnTo>
                <a:lnTo>
                  <a:pt x="1993900" y="19050"/>
                </a:lnTo>
                <a:close/>
              </a:path>
              <a:path w="2787650" h="1022350">
                <a:moveTo>
                  <a:pt x="2095500" y="19050"/>
                </a:moveTo>
                <a:lnTo>
                  <a:pt x="2095500" y="0"/>
                </a:lnTo>
                <a:lnTo>
                  <a:pt x="2038350" y="0"/>
                </a:lnTo>
                <a:lnTo>
                  <a:pt x="2038350" y="19050"/>
                </a:lnTo>
                <a:lnTo>
                  <a:pt x="2095500" y="19050"/>
                </a:lnTo>
                <a:close/>
              </a:path>
              <a:path w="2787650" h="1022350">
                <a:moveTo>
                  <a:pt x="2190750" y="19050"/>
                </a:moveTo>
                <a:lnTo>
                  <a:pt x="2190750" y="0"/>
                </a:lnTo>
                <a:lnTo>
                  <a:pt x="2133600" y="0"/>
                </a:lnTo>
                <a:lnTo>
                  <a:pt x="2133600" y="19050"/>
                </a:lnTo>
                <a:lnTo>
                  <a:pt x="2190750" y="19050"/>
                </a:lnTo>
                <a:close/>
              </a:path>
              <a:path w="2787650" h="1022350">
                <a:moveTo>
                  <a:pt x="2286000" y="19050"/>
                </a:moveTo>
                <a:lnTo>
                  <a:pt x="2286000" y="0"/>
                </a:lnTo>
                <a:lnTo>
                  <a:pt x="2235200" y="0"/>
                </a:lnTo>
                <a:lnTo>
                  <a:pt x="2235200" y="19050"/>
                </a:lnTo>
                <a:lnTo>
                  <a:pt x="2286000" y="19050"/>
                </a:lnTo>
                <a:close/>
              </a:path>
              <a:path w="2787650" h="1022350">
                <a:moveTo>
                  <a:pt x="2387600" y="19050"/>
                </a:moveTo>
                <a:lnTo>
                  <a:pt x="2387600" y="0"/>
                </a:lnTo>
                <a:lnTo>
                  <a:pt x="2330450" y="0"/>
                </a:lnTo>
                <a:lnTo>
                  <a:pt x="2330450" y="19050"/>
                </a:lnTo>
                <a:lnTo>
                  <a:pt x="2387600" y="19050"/>
                </a:lnTo>
                <a:close/>
              </a:path>
              <a:path w="2787650" h="1022350">
                <a:moveTo>
                  <a:pt x="2482850" y="19050"/>
                </a:moveTo>
                <a:lnTo>
                  <a:pt x="2482850" y="0"/>
                </a:lnTo>
                <a:lnTo>
                  <a:pt x="2425700" y="0"/>
                </a:lnTo>
                <a:lnTo>
                  <a:pt x="2425700" y="19050"/>
                </a:lnTo>
                <a:lnTo>
                  <a:pt x="2482850" y="19050"/>
                </a:lnTo>
                <a:close/>
              </a:path>
              <a:path w="2787650" h="1022350">
                <a:moveTo>
                  <a:pt x="2584450" y="19050"/>
                </a:moveTo>
                <a:lnTo>
                  <a:pt x="2584450" y="0"/>
                </a:lnTo>
                <a:lnTo>
                  <a:pt x="2527300" y="0"/>
                </a:lnTo>
                <a:lnTo>
                  <a:pt x="2527300" y="19050"/>
                </a:lnTo>
                <a:lnTo>
                  <a:pt x="2584450" y="19050"/>
                </a:lnTo>
                <a:close/>
              </a:path>
              <a:path w="2787650" h="1022350">
                <a:moveTo>
                  <a:pt x="2679700" y="19050"/>
                </a:moveTo>
                <a:lnTo>
                  <a:pt x="2679700" y="0"/>
                </a:lnTo>
                <a:lnTo>
                  <a:pt x="2622550" y="0"/>
                </a:lnTo>
                <a:lnTo>
                  <a:pt x="2622550" y="19050"/>
                </a:lnTo>
                <a:lnTo>
                  <a:pt x="2679700" y="19050"/>
                </a:lnTo>
                <a:close/>
              </a:path>
              <a:path w="2787650" h="1022350">
                <a:moveTo>
                  <a:pt x="2781300" y="19050"/>
                </a:moveTo>
                <a:lnTo>
                  <a:pt x="2781300" y="0"/>
                </a:lnTo>
                <a:lnTo>
                  <a:pt x="2724150" y="0"/>
                </a:lnTo>
                <a:lnTo>
                  <a:pt x="2724150" y="19050"/>
                </a:lnTo>
                <a:lnTo>
                  <a:pt x="2781300" y="19050"/>
                </a:lnTo>
                <a:close/>
              </a:path>
              <a:path w="2787650" h="1022350">
                <a:moveTo>
                  <a:pt x="2787650" y="107950"/>
                </a:moveTo>
                <a:lnTo>
                  <a:pt x="2787650" y="50800"/>
                </a:lnTo>
                <a:lnTo>
                  <a:pt x="2768600" y="50800"/>
                </a:lnTo>
                <a:lnTo>
                  <a:pt x="2768600" y="107950"/>
                </a:lnTo>
                <a:lnTo>
                  <a:pt x="2787650" y="107950"/>
                </a:lnTo>
                <a:close/>
              </a:path>
              <a:path w="2787650" h="1022350">
                <a:moveTo>
                  <a:pt x="2787650" y="203200"/>
                </a:moveTo>
                <a:lnTo>
                  <a:pt x="2787650" y="152400"/>
                </a:lnTo>
                <a:lnTo>
                  <a:pt x="2768600" y="152400"/>
                </a:lnTo>
                <a:lnTo>
                  <a:pt x="2768600" y="203200"/>
                </a:lnTo>
                <a:lnTo>
                  <a:pt x="2787650" y="203200"/>
                </a:lnTo>
                <a:close/>
              </a:path>
              <a:path w="2787650" h="1022350">
                <a:moveTo>
                  <a:pt x="2787650" y="304800"/>
                </a:moveTo>
                <a:lnTo>
                  <a:pt x="2787650" y="247650"/>
                </a:lnTo>
                <a:lnTo>
                  <a:pt x="2768600" y="247650"/>
                </a:lnTo>
                <a:lnTo>
                  <a:pt x="2768600" y="304800"/>
                </a:lnTo>
                <a:lnTo>
                  <a:pt x="2787650" y="304800"/>
                </a:lnTo>
                <a:close/>
              </a:path>
              <a:path w="2787650" h="1022350">
                <a:moveTo>
                  <a:pt x="2787650" y="400050"/>
                </a:moveTo>
                <a:lnTo>
                  <a:pt x="2787650" y="342900"/>
                </a:lnTo>
                <a:lnTo>
                  <a:pt x="2768600" y="342900"/>
                </a:lnTo>
                <a:lnTo>
                  <a:pt x="2768600" y="400050"/>
                </a:lnTo>
                <a:lnTo>
                  <a:pt x="2787650" y="400050"/>
                </a:lnTo>
                <a:close/>
              </a:path>
              <a:path w="2787650" h="1022350">
                <a:moveTo>
                  <a:pt x="2787650" y="501650"/>
                </a:moveTo>
                <a:lnTo>
                  <a:pt x="2787650" y="444500"/>
                </a:lnTo>
                <a:lnTo>
                  <a:pt x="2768600" y="444500"/>
                </a:lnTo>
                <a:lnTo>
                  <a:pt x="2768600" y="501650"/>
                </a:lnTo>
                <a:lnTo>
                  <a:pt x="2787650" y="501650"/>
                </a:lnTo>
                <a:close/>
              </a:path>
              <a:path w="2787650" h="1022350">
                <a:moveTo>
                  <a:pt x="2787650" y="596900"/>
                </a:moveTo>
                <a:lnTo>
                  <a:pt x="2787650" y="539750"/>
                </a:lnTo>
                <a:lnTo>
                  <a:pt x="2768600" y="539750"/>
                </a:lnTo>
                <a:lnTo>
                  <a:pt x="2768600" y="596900"/>
                </a:lnTo>
                <a:lnTo>
                  <a:pt x="2787650" y="596900"/>
                </a:lnTo>
                <a:close/>
              </a:path>
              <a:path w="2787650" h="1022350">
                <a:moveTo>
                  <a:pt x="2787650" y="698500"/>
                </a:moveTo>
                <a:lnTo>
                  <a:pt x="2787650" y="641350"/>
                </a:lnTo>
                <a:lnTo>
                  <a:pt x="2768600" y="641350"/>
                </a:lnTo>
                <a:lnTo>
                  <a:pt x="2768600" y="698500"/>
                </a:lnTo>
                <a:lnTo>
                  <a:pt x="2787650" y="698500"/>
                </a:lnTo>
                <a:close/>
              </a:path>
              <a:path w="2787650" h="1022350">
                <a:moveTo>
                  <a:pt x="2787650" y="793750"/>
                </a:moveTo>
                <a:lnTo>
                  <a:pt x="2787650" y="736600"/>
                </a:lnTo>
                <a:lnTo>
                  <a:pt x="2768600" y="736600"/>
                </a:lnTo>
                <a:lnTo>
                  <a:pt x="2768600" y="793750"/>
                </a:lnTo>
                <a:lnTo>
                  <a:pt x="2787650" y="793750"/>
                </a:lnTo>
                <a:close/>
              </a:path>
              <a:path w="2787650" h="1022350">
                <a:moveTo>
                  <a:pt x="2787650" y="889000"/>
                </a:moveTo>
                <a:lnTo>
                  <a:pt x="2787650" y="838200"/>
                </a:lnTo>
                <a:lnTo>
                  <a:pt x="2768600" y="838200"/>
                </a:lnTo>
                <a:lnTo>
                  <a:pt x="2768600" y="889000"/>
                </a:lnTo>
                <a:lnTo>
                  <a:pt x="2787650" y="889000"/>
                </a:lnTo>
                <a:close/>
              </a:path>
              <a:path w="2787650" h="1022350">
                <a:moveTo>
                  <a:pt x="2787650" y="990600"/>
                </a:moveTo>
                <a:lnTo>
                  <a:pt x="2787650" y="933450"/>
                </a:lnTo>
                <a:lnTo>
                  <a:pt x="2768600" y="933450"/>
                </a:lnTo>
                <a:lnTo>
                  <a:pt x="2768600" y="990600"/>
                </a:lnTo>
                <a:lnTo>
                  <a:pt x="2787650" y="990600"/>
                </a:lnTo>
                <a:close/>
              </a:path>
              <a:path w="2787650" h="1022350">
                <a:moveTo>
                  <a:pt x="2762250" y="1022350"/>
                </a:moveTo>
                <a:lnTo>
                  <a:pt x="2762250" y="1009650"/>
                </a:lnTo>
                <a:lnTo>
                  <a:pt x="2711450" y="1009650"/>
                </a:lnTo>
                <a:lnTo>
                  <a:pt x="2711450" y="1022350"/>
                </a:lnTo>
                <a:lnTo>
                  <a:pt x="2762250" y="1022350"/>
                </a:lnTo>
                <a:close/>
              </a:path>
              <a:path w="2787650" h="1022350">
                <a:moveTo>
                  <a:pt x="2667000" y="1022350"/>
                </a:moveTo>
                <a:lnTo>
                  <a:pt x="2667000" y="1009650"/>
                </a:lnTo>
                <a:lnTo>
                  <a:pt x="2609850" y="1009650"/>
                </a:lnTo>
                <a:lnTo>
                  <a:pt x="2609850" y="1022350"/>
                </a:lnTo>
                <a:lnTo>
                  <a:pt x="2667000" y="1022350"/>
                </a:lnTo>
                <a:close/>
              </a:path>
              <a:path w="2787650" h="1022350">
                <a:moveTo>
                  <a:pt x="2565400" y="1022350"/>
                </a:moveTo>
                <a:lnTo>
                  <a:pt x="2565400" y="1009650"/>
                </a:lnTo>
                <a:lnTo>
                  <a:pt x="2514600" y="1009650"/>
                </a:lnTo>
                <a:lnTo>
                  <a:pt x="2514600" y="1022350"/>
                </a:lnTo>
                <a:lnTo>
                  <a:pt x="2565400" y="1022350"/>
                </a:lnTo>
                <a:close/>
              </a:path>
              <a:path w="2787650" h="1022350">
                <a:moveTo>
                  <a:pt x="2470150" y="1022350"/>
                </a:moveTo>
                <a:lnTo>
                  <a:pt x="2470150" y="1009650"/>
                </a:lnTo>
                <a:lnTo>
                  <a:pt x="2413000" y="1009650"/>
                </a:lnTo>
                <a:lnTo>
                  <a:pt x="2413000" y="1022350"/>
                </a:lnTo>
                <a:lnTo>
                  <a:pt x="2470150" y="1022350"/>
                </a:lnTo>
                <a:close/>
              </a:path>
              <a:path w="2787650" h="1022350">
                <a:moveTo>
                  <a:pt x="2374900" y="1022350"/>
                </a:moveTo>
                <a:lnTo>
                  <a:pt x="2374900" y="1009650"/>
                </a:lnTo>
                <a:lnTo>
                  <a:pt x="2317750" y="1009650"/>
                </a:lnTo>
                <a:lnTo>
                  <a:pt x="2317750" y="1022350"/>
                </a:lnTo>
                <a:lnTo>
                  <a:pt x="2374900" y="1022350"/>
                </a:lnTo>
                <a:close/>
              </a:path>
              <a:path w="2787650" h="1022350">
                <a:moveTo>
                  <a:pt x="2273300" y="1022350"/>
                </a:moveTo>
                <a:lnTo>
                  <a:pt x="2273300" y="1009650"/>
                </a:lnTo>
                <a:lnTo>
                  <a:pt x="2216150" y="1009650"/>
                </a:lnTo>
                <a:lnTo>
                  <a:pt x="2216150" y="1022350"/>
                </a:lnTo>
                <a:lnTo>
                  <a:pt x="2273300" y="1022350"/>
                </a:lnTo>
                <a:close/>
              </a:path>
              <a:path w="2787650" h="1022350">
                <a:moveTo>
                  <a:pt x="2178050" y="1022350"/>
                </a:moveTo>
                <a:lnTo>
                  <a:pt x="2178050" y="1009650"/>
                </a:lnTo>
                <a:lnTo>
                  <a:pt x="2120900" y="1009650"/>
                </a:lnTo>
                <a:lnTo>
                  <a:pt x="2120900" y="1022350"/>
                </a:lnTo>
                <a:lnTo>
                  <a:pt x="2178050" y="1022350"/>
                </a:lnTo>
                <a:close/>
              </a:path>
              <a:path w="2787650" h="1022350">
                <a:moveTo>
                  <a:pt x="2076450" y="1022350"/>
                </a:moveTo>
                <a:lnTo>
                  <a:pt x="2076450" y="1009650"/>
                </a:lnTo>
                <a:lnTo>
                  <a:pt x="2025650" y="1009650"/>
                </a:lnTo>
                <a:lnTo>
                  <a:pt x="2025650" y="1022350"/>
                </a:lnTo>
                <a:lnTo>
                  <a:pt x="2076450" y="1022350"/>
                </a:lnTo>
                <a:close/>
              </a:path>
              <a:path w="2787650" h="1022350">
                <a:moveTo>
                  <a:pt x="1981200" y="1022350"/>
                </a:moveTo>
                <a:lnTo>
                  <a:pt x="1981200" y="1009650"/>
                </a:lnTo>
                <a:lnTo>
                  <a:pt x="1924050" y="1009650"/>
                </a:lnTo>
                <a:lnTo>
                  <a:pt x="1924050" y="1022350"/>
                </a:lnTo>
                <a:lnTo>
                  <a:pt x="1981200" y="1022350"/>
                </a:lnTo>
                <a:close/>
              </a:path>
              <a:path w="2787650" h="1022350">
                <a:moveTo>
                  <a:pt x="1879600" y="1022350"/>
                </a:moveTo>
                <a:lnTo>
                  <a:pt x="1879600" y="1009650"/>
                </a:lnTo>
                <a:lnTo>
                  <a:pt x="1828800" y="1009650"/>
                </a:lnTo>
                <a:lnTo>
                  <a:pt x="1828800" y="1022350"/>
                </a:lnTo>
                <a:lnTo>
                  <a:pt x="1879600" y="1022350"/>
                </a:lnTo>
                <a:close/>
              </a:path>
              <a:path w="2787650" h="1022350">
                <a:moveTo>
                  <a:pt x="1784350" y="1022350"/>
                </a:moveTo>
                <a:lnTo>
                  <a:pt x="1784350" y="1009650"/>
                </a:lnTo>
                <a:lnTo>
                  <a:pt x="1727200" y="1009650"/>
                </a:lnTo>
                <a:lnTo>
                  <a:pt x="1727200" y="1022350"/>
                </a:lnTo>
                <a:lnTo>
                  <a:pt x="1784350" y="1022350"/>
                </a:lnTo>
                <a:close/>
              </a:path>
              <a:path w="2787650" h="1022350">
                <a:moveTo>
                  <a:pt x="1689100" y="1022350"/>
                </a:moveTo>
                <a:lnTo>
                  <a:pt x="1689100" y="1009650"/>
                </a:lnTo>
                <a:lnTo>
                  <a:pt x="1631950" y="1009650"/>
                </a:lnTo>
                <a:lnTo>
                  <a:pt x="1631950" y="1022350"/>
                </a:lnTo>
                <a:lnTo>
                  <a:pt x="1689100" y="1022350"/>
                </a:lnTo>
                <a:close/>
              </a:path>
              <a:path w="2787650" h="1022350">
                <a:moveTo>
                  <a:pt x="1587500" y="1022350"/>
                </a:moveTo>
                <a:lnTo>
                  <a:pt x="1587500" y="1009650"/>
                </a:lnTo>
                <a:lnTo>
                  <a:pt x="1530350" y="1009650"/>
                </a:lnTo>
                <a:lnTo>
                  <a:pt x="1530350" y="1022350"/>
                </a:lnTo>
                <a:lnTo>
                  <a:pt x="1587500" y="1022350"/>
                </a:lnTo>
                <a:close/>
              </a:path>
              <a:path w="2787650" h="1022350">
                <a:moveTo>
                  <a:pt x="1492250" y="1022350"/>
                </a:moveTo>
                <a:lnTo>
                  <a:pt x="1492250" y="1009650"/>
                </a:lnTo>
                <a:lnTo>
                  <a:pt x="1435100" y="1009650"/>
                </a:lnTo>
                <a:lnTo>
                  <a:pt x="1435100" y="1022350"/>
                </a:lnTo>
                <a:lnTo>
                  <a:pt x="1492250" y="1022350"/>
                </a:lnTo>
                <a:close/>
              </a:path>
              <a:path w="2787650" h="1022350">
                <a:moveTo>
                  <a:pt x="1390650" y="1022350"/>
                </a:moveTo>
                <a:lnTo>
                  <a:pt x="1390650" y="1009650"/>
                </a:lnTo>
                <a:lnTo>
                  <a:pt x="1339850" y="1009650"/>
                </a:lnTo>
                <a:lnTo>
                  <a:pt x="1339850" y="1022350"/>
                </a:lnTo>
                <a:lnTo>
                  <a:pt x="1390650" y="1022350"/>
                </a:lnTo>
                <a:close/>
              </a:path>
              <a:path w="2787650" h="1022350">
                <a:moveTo>
                  <a:pt x="1295400" y="1022350"/>
                </a:moveTo>
                <a:lnTo>
                  <a:pt x="1295400" y="1009650"/>
                </a:lnTo>
                <a:lnTo>
                  <a:pt x="1238250" y="1009650"/>
                </a:lnTo>
                <a:lnTo>
                  <a:pt x="1238250" y="1022350"/>
                </a:lnTo>
                <a:lnTo>
                  <a:pt x="1295400" y="1022350"/>
                </a:lnTo>
                <a:close/>
              </a:path>
              <a:path w="2787650" h="1022350">
                <a:moveTo>
                  <a:pt x="1200150" y="1022350"/>
                </a:moveTo>
                <a:lnTo>
                  <a:pt x="1200150" y="1009650"/>
                </a:lnTo>
                <a:lnTo>
                  <a:pt x="1143000" y="1009650"/>
                </a:lnTo>
                <a:lnTo>
                  <a:pt x="1143000" y="1022350"/>
                </a:lnTo>
                <a:lnTo>
                  <a:pt x="1200150" y="1022350"/>
                </a:lnTo>
                <a:close/>
              </a:path>
              <a:path w="2787650" h="1022350">
                <a:moveTo>
                  <a:pt x="1098550" y="1022350"/>
                </a:moveTo>
                <a:lnTo>
                  <a:pt x="1098550" y="1009650"/>
                </a:lnTo>
                <a:lnTo>
                  <a:pt x="1041400" y="1009650"/>
                </a:lnTo>
                <a:lnTo>
                  <a:pt x="1041400" y="1022350"/>
                </a:lnTo>
                <a:lnTo>
                  <a:pt x="1098550" y="1022350"/>
                </a:lnTo>
                <a:close/>
              </a:path>
              <a:path w="2787650" h="1022350">
                <a:moveTo>
                  <a:pt x="1003300" y="1022350"/>
                </a:moveTo>
                <a:lnTo>
                  <a:pt x="1003300" y="1009650"/>
                </a:lnTo>
                <a:lnTo>
                  <a:pt x="946150" y="1009650"/>
                </a:lnTo>
                <a:lnTo>
                  <a:pt x="946150" y="1022350"/>
                </a:lnTo>
                <a:lnTo>
                  <a:pt x="1003300" y="1022350"/>
                </a:lnTo>
                <a:close/>
              </a:path>
              <a:path w="2787650" h="1022350">
                <a:moveTo>
                  <a:pt x="901700" y="1022350"/>
                </a:moveTo>
                <a:lnTo>
                  <a:pt x="901700" y="1009650"/>
                </a:lnTo>
                <a:lnTo>
                  <a:pt x="844550" y="1009650"/>
                </a:lnTo>
                <a:lnTo>
                  <a:pt x="844550" y="1022350"/>
                </a:lnTo>
                <a:lnTo>
                  <a:pt x="901700" y="1022350"/>
                </a:lnTo>
                <a:close/>
              </a:path>
              <a:path w="2787650" h="1022350">
                <a:moveTo>
                  <a:pt x="806450" y="1022350"/>
                </a:moveTo>
                <a:lnTo>
                  <a:pt x="806450" y="1009650"/>
                </a:lnTo>
                <a:lnTo>
                  <a:pt x="749300" y="1009650"/>
                </a:lnTo>
                <a:lnTo>
                  <a:pt x="749300" y="1022350"/>
                </a:lnTo>
                <a:lnTo>
                  <a:pt x="806450" y="1022350"/>
                </a:lnTo>
                <a:close/>
              </a:path>
              <a:path w="2787650" h="1022350">
                <a:moveTo>
                  <a:pt x="704850" y="1022350"/>
                </a:moveTo>
                <a:lnTo>
                  <a:pt x="704850" y="1009650"/>
                </a:lnTo>
                <a:lnTo>
                  <a:pt x="654050" y="1009650"/>
                </a:lnTo>
                <a:lnTo>
                  <a:pt x="654050" y="1022350"/>
                </a:lnTo>
                <a:lnTo>
                  <a:pt x="704850" y="1022350"/>
                </a:lnTo>
                <a:close/>
              </a:path>
              <a:path w="2787650" h="1022350">
                <a:moveTo>
                  <a:pt x="609600" y="1022350"/>
                </a:moveTo>
                <a:lnTo>
                  <a:pt x="609600" y="1009650"/>
                </a:lnTo>
                <a:lnTo>
                  <a:pt x="552450" y="1009650"/>
                </a:lnTo>
                <a:lnTo>
                  <a:pt x="552450" y="1022350"/>
                </a:lnTo>
                <a:lnTo>
                  <a:pt x="609600" y="1022350"/>
                </a:lnTo>
                <a:close/>
              </a:path>
              <a:path w="2787650" h="1022350">
                <a:moveTo>
                  <a:pt x="514350" y="1022350"/>
                </a:moveTo>
                <a:lnTo>
                  <a:pt x="514350" y="1009650"/>
                </a:lnTo>
                <a:lnTo>
                  <a:pt x="457200" y="1009650"/>
                </a:lnTo>
                <a:lnTo>
                  <a:pt x="457200" y="1022350"/>
                </a:lnTo>
                <a:lnTo>
                  <a:pt x="514350" y="1022350"/>
                </a:lnTo>
                <a:close/>
              </a:path>
              <a:path w="2787650" h="1022350">
                <a:moveTo>
                  <a:pt x="412750" y="1022350"/>
                </a:moveTo>
                <a:lnTo>
                  <a:pt x="412750" y="1009650"/>
                </a:lnTo>
                <a:lnTo>
                  <a:pt x="355600" y="1009650"/>
                </a:lnTo>
                <a:lnTo>
                  <a:pt x="355600" y="1022350"/>
                </a:lnTo>
                <a:lnTo>
                  <a:pt x="412750" y="1022350"/>
                </a:lnTo>
                <a:close/>
              </a:path>
              <a:path w="2787650" h="1022350">
                <a:moveTo>
                  <a:pt x="317500" y="1022350"/>
                </a:moveTo>
                <a:lnTo>
                  <a:pt x="317500" y="1009650"/>
                </a:lnTo>
                <a:lnTo>
                  <a:pt x="260350" y="1009650"/>
                </a:lnTo>
                <a:lnTo>
                  <a:pt x="260350" y="1022350"/>
                </a:lnTo>
                <a:lnTo>
                  <a:pt x="317500" y="1022350"/>
                </a:lnTo>
                <a:close/>
              </a:path>
              <a:path w="2787650" h="1022350">
                <a:moveTo>
                  <a:pt x="215900" y="1022350"/>
                </a:moveTo>
                <a:lnTo>
                  <a:pt x="215900" y="1009650"/>
                </a:lnTo>
                <a:lnTo>
                  <a:pt x="158750" y="1009650"/>
                </a:lnTo>
                <a:lnTo>
                  <a:pt x="158750" y="1022350"/>
                </a:lnTo>
                <a:lnTo>
                  <a:pt x="215900" y="1022350"/>
                </a:lnTo>
                <a:close/>
              </a:path>
              <a:path w="2787650" h="1022350">
                <a:moveTo>
                  <a:pt x="120650" y="1022350"/>
                </a:moveTo>
                <a:lnTo>
                  <a:pt x="120650" y="1009650"/>
                </a:lnTo>
                <a:lnTo>
                  <a:pt x="63500" y="1009650"/>
                </a:lnTo>
                <a:lnTo>
                  <a:pt x="63500" y="1022350"/>
                </a:lnTo>
                <a:lnTo>
                  <a:pt x="120650" y="10223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024466" y="6307620"/>
            <a:ext cx="2264410" cy="9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0795" algn="ctr">
              <a:lnSpc>
                <a:spcPct val="89700"/>
              </a:lnSpc>
            </a:pPr>
            <a:r>
              <a:rPr sz="1750" b="1" spc="-1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di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ac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0" dirty="0">
                <a:latin typeface="Palatino Linotype"/>
                <a:cs typeface="Palatino Linotype"/>
              </a:rPr>
              <a:t>st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0" dirty="0">
                <a:latin typeface="Palatino Linotype"/>
                <a:cs typeface="Palatino Linotype"/>
              </a:rPr>
              <a:t>/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str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20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 </a:t>
            </a:r>
            <a:r>
              <a:rPr sz="1750" b="1" spc="20" dirty="0">
                <a:latin typeface="Palatino Linotype"/>
                <a:cs typeface="Palatino Linotype"/>
              </a:rPr>
              <a:t>s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ste</a:t>
            </a:r>
            <a:r>
              <a:rPr sz="1750" b="1" spc="-35" dirty="0">
                <a:latin typeface="Palatino Linotype"/>
                <a:cs typeface="Palatino Linotype"/>
              </a:rPr>
              <a:t>nu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don</a:t>
            </a:r>
            <a:r>
              <a:rPr sz="1750" b="1" spc="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e </a:t>
            </a:r>
            <a:r>
              <a:rPr sz="1750" i="1" spc="0" dirty="0">
                <a:latin typeface="Palatino Linotype"/>
                <a:cs typeface="Palatino Linotype"/>
              </a:rPr>
              <a:t>(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rt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12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68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20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1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-175" dirty="0">
                <a:latin typeface="Palatino Linotype"/>
                <a:cs typeface="Palatino Linotype"/>
              </a:rPr>
              <a:t>T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i="1" dirty="0">
                <a:latin typeface="Palatino Linotype"/>
                <a:cs typeface="Palatino Linotype"/>
              </a:rPr>
              <a:t>)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40509" y="1193800"/>
            <a:ext cx="2184400" cy="14160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10359" y="1276350"/>
            <a:ext cx="2114126" cy="952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085209" y="1168400"/>
            <a:ext cx="134761" cy="635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085209" y="1098550"/>
            <a:ext cx="139700" cy="101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10359" y="1276350"/>
            <a:ext cx="69850" cy="952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40509" y="1193800"/>
            <a:ext cx="2184400" cy="14160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110359" y="1276350"/>
            <a:ext cx="2114126" cy="952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085209" y="1168400"/>
            <a:ext cx="134761" cy="635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85209" y="1098550"/>
            <a:ext cx="139700" cy="101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110359" y="1276350"/>
            <a:ext cx="69850" cy="952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34159" y="1092200"/>
            <a:ext cx="2197100" cy="1524000"/>
          </a:xfrm>
          <a:custGeom>
            <a:avLst/>
            <a:gdLst/>
            <a:ahLst/>
            <a:cxnLst/>
            <a:rect l="l" t="t" r="r" b="b"/>
            <a:pathLst>
              <a:path w="2197100" h="1524000">
                <a:moveTo>
                  <a:pt x="2051050" y="133349"/>
                </a:moveTo>
                <a:lnTo>
                  <a:pt x="76200" y="133350"/>
                </a:lnTo>
                <a:lnTo>
                  <a:pt x="63500" y="139700"/>
                </a:lnTo>
                <a:lnTo>
                  <a:pt x="44449" y="139700"/>
                </a:lnTo>
                <a:lnTo>
                  <a:pt x="25399" y="158750"/>
                </a:lnTo>
                <a:lnTo>
                  <a:pt x="19049" y="158750"/>
                </a:lnTo>
                <a:lnTo>
                  <a:pt x="6349" y="177800"/>
                </a:lnTo>
                <a:lnTo>
                  <a:pt x="6349" y="184150"/>
                </a:lnTo>
                <a:lnTo>
                  <a:pt x="0" y="196850"/>
                </a:lnTo>
                <a:lnTo>
                  <a:pt x="0" y="209550"/>
                </a:lnTo>
                <a:lnTo>
                  <a:pt x="12700" y="209550"/>
                </a:lnTo>
                <a:lnTo>
                  <a:pt x="15841" y="189505"/>
                </a:lnTo>
                <a:lnTo>
                  <a:pt x="22333" y="178021"/>
                </a:lnTo>
                <a:lnTo>
                  <a:pt x="51066" y="151226"/>
                </a:lnTo>
                <a:lnTo>
                  <a:pt x="2044700" y="146049"/>
                </a:lnTo>
                <a:lnTo>
                  <a:pt x="2044700" y="139699"/>
                </a:lnTo>
                <a:lnTo>
                  <a:pt x="2051050" y="133349"/>
                </a:lnTo>
                <a:close/>
              </a:path>
              <a:path w="2197100" h="1524000">
                <a:moveTo>
                  <a:pt x="152400" y="209550"/>
                </a:moveTo>
                <a:lnTo>
                  <a:pt x="139700" y="209550"/>
                </a:lnTo>
                <a:lnTo>
                  <a:pt x="139700" y="222250"/>
                </a:lnTo>
                <a:lnTo>
                  <a:pt x="133350" y="234950"/>
                </a:lnTo>
                <a:lnTo>
                  <a:pt x="120650" y="254000"/>
                </a:lnTo>
                <a:lnTo>
                  <a:pt x="101600" y="266700"/>
                </a:lnTo>
                <a:lnTo>
                  <a:pt x="88900" y="273050"/>
                </a:lnTo>
                <a:lnTo>
                  <a:pt x="63500" y="273050"/>
                </a:lnTo>
                <a:lnTo>
                  <a:pt x="50800" y="266700"/>
                </a:lnTo>
                <a:lnTo>
                  <a:pt x="31750" y="254000"/>
                </a:lnTo>
                <a:lnTo>
                  <a:pt x="19050" y="234950"/>
                </a:lnTo>
                <a:lnTo>
                  <a:pt x="12700" y="222250"/>
                </a:lnTo>
                <a:lnTo>
                  <a:pt x="12700" y="209550"/>
                </a:lnTo>
                <a:lnTo>
                  <a:pt x="0" y="209550"/>
                </a:lnTo>
                <a:lnTo>
                  <a:pt x="0" y="228600"/>
                </a:lnTo>
                <a:lnTo>
                  <a:pt x="6350" y="241300"/>
                </a:lnTo>
                <a:lnTo>
                  <a:pt x="19050" y="260350"/>
                </a:lnTo>
                <a:lnTo>
                  <a:pt x="25400" y="260350"/>
                </a:lnTo>
                <a:lnTo>
                  <a:pt x="25400" y="266700"/>
                </a:lnTo>
                <a:lnTo>
                  <a:pt x="44450" y="279400"/>
                </a:lnTo>
                <a:lnTo>
                  <a:pt x="57150" y="285750"/>
                </a:lnTo>
                <a:lnTo>
                  <a:pt x="69850" y="285750"/>
                </a:lnTo>
                <a:lnTo>
                  <a:pt x="69850" y="279400"/>
                </a:lnTo>
                <a:lnTo>
                  <a:pt x="82550" y="279400"/>
                </a:lnTo>
                <a:lnTo>
                  <a:pt x="82550" y="285750"/>
                </a:lnTo>
                <a:lnTo>
                  <a:pt x="88900" y="285750"/>
                </a:lnTo>
                <a:lnTo>
                  <a:pt x="101600" y="279400"/>
                </a:lnTo>
                <a:lnTo>
                  <a:pt x="107950" y="279400"/>
                </a:lnTo>
                <a:lnTo>
                  <a:pt x="127000" y="266700"/>
                </a:lnTo>
                <a:lnTo>
                  <a:pt x="127000" y="260350"/>
                </a:lnTo>
                <a:lnTo>
                  <a:pt x="146050" y="241300"/>
                </a:lnTo>
                <a:lnTo>
                  <a:pt x="146050" y="222250"/>
                </a:lnTo>
                <a:lnTo>
                  <a:pt x="152400" y="209550"/>
                </a:lnTo>
                <a:close/>
              </a:path>
              <a:path w="2197100" h="1524000">
                <a:moveTo>
                  <a:pt x="152400" y="1377950"/>
                </a:moveTo>
                <a:lnTo>
                  <a:pt x="139700" y="1377950"/>
                </a:lnTo>
                <a:lnTo>
                  <a:pt x="139700" y="1460500"/>
                </a:lnTo>
                <a:lnTo>
                  <a:pt x="120650" y="1498600"/>
                </a:lnTo>
                <a:lnTo>
                  <a:pt x="120650" y="1492250"/>
                </a:lnTo>
                <a:lnTo>
                  <a:pt x="101600" y="1511300"/>
                </a:lnTo>
                <a:lnTo>
                  <a:pt x="50800" y="1511300"/>
                </a:lnTo>
                <a:lnTo>
                  <a:pt x="31750" y="1492250"/>
                </a:lnTo>
                <a:lnTo>
                  <a:pt x="31750" y="1498600"/>
                </a:lnTo>
                <a:lnTo>
                  <a:pt x="12700" y="1460500"/>
                </a:lnTo>
                <a:lnTo>
                  <a:pt x="12700" y="250825"/>
                </a:lnTo>
                <a:lnTo>
                  <a:pt x="6350" y="241300"/>
                </a:lnTo>
                <a:lnTo>
                  <a:pt x="0" y="228600"/>
                </a:lnTo>
                <a:lnTo>
                  <a:pt x="0" y="1466850"/>
                </a:lnTo>
                <a:lnTo>
                  <a:pt x="25400" y="1504950"/>
                </a:lnTo>
                <a:lnTo>
                  <a:pt x="57150" y="1524000"/>
                </a:lnTo>
                <a:lnTo>
                  <a:pt x="88900" y="1524000"/>
                </a:lnTo>
                <a:lnTo>
                  <a:pt x="101600" y="1517650"/>
                </a:lnTo>
                <a:lnTo>
                  <a:pt x="107950" y="1517650"/>
                </a:lnTo>
                <a:lnTo>
                  <a:pt x="127000" y="1504950"/>
                </a:lnTo>
                <a:lnTo>
                  <a:pt x="127000" y="1498600"/>
                </a:lnTo>
                <a:lnTo>
                  <a:pt x="146050" y="1479550"/>
                </a:lnTo>
                <a:lnTo>
                  <a:pt x="146050" y="1384300"/>
                </a:lnTo>
                <a:lnTo>
                  <a:pt x="152400" y="1377950"/>
                </a:lnTo>
                <a:close/>
              </a:path>
              <a:path w="2197100" h="1524000">
                <a:moveTo>
                  <a:pt x="152400" y="209550"/>
                </a:moveTo>
                <a:lnTo>
                  <a:pt x="146050" y="196850"/>
                </a:lnTo>
                <a:lnTo>
                  <a:pt x="146050" y="190500"/>
                </a:lnTo>
                <a:lnTo>
                  <a:pt x="127000" y="171450"/>
                </a:lnTo>
                <a:lnTo>
                  <a:pt x="95250" y="171450"/>
                </a:lnTo>
                <a:lnTo>
                  <a:pt x="76200" y="190500"/>
                </a:lnTo>
                <a:lnTo>
                  <a:pt x="76200" y="196850"/>
                </a:lnTo>
                <a:lnTo>
                  <a:pt x="69850" y="196850"/>
                </a:lnTo>
                <a:lnTo>
                  <a:pt x="69850" y="273050"/>
                </a:lnTo>
                <a:lnTo>
                  <a:pt x="82550" y="273050"/>
                </a:lnTo>
                <a:lnTo>
                  <a:pt x="82550" y="196850"/>
                </a:lnTo>
                <a:lnTo>
                  <a:pt x="88900" y="190500"/>
                </a:lnTo>
                <a:lnTo>
                  <a:pt x="95250" y="187325"/>
                </a:lnTo>
                <a:lnTo>
                  <a:pt x="95250" y="184150"/>
                </a:lnTo>
                <a:lnTo>
                  <a:pt x="107950" y="177800"/>
                </a:lnTo>
                <a:lnTo>
                  <a:pt x="133350" y="190500"/>
                </a:lnTo>
                <a:lnTo>
                  <a:pt x="133350" y="193675"/>
                </a:lnTo>
                <a:lnTo>
                  <a:pt x="139700" y="196850"/>
                </a:lnTo>
                <a:lnTo>
                  <a:pt x="139700" y="209550"/>
                </a:lnTo>
                <a:lnTo>
                  <a:pt x="152400" y="209550"/>
                </a:lnTo>
                <a:close/>
              </a:path>
              <a:path w="2197100" h="1524000">
                <a:moveTo>
                  <a:pt x="82550" y="285750"/>
                </a:moveTo>
                <a:lnTo>
                  <a:pt x="82550" y="279400"/>
                </a:lnTo>
                <a:lnTo>
                  <a:pt x="69850" y="279400"/>
                </a:lnTo>
                <a:lnTo>
                  <a:pt x="69850" y="285750"/>
                </a:lnTo>
                <a:lnTo>
                  <a:pt x="82550" y="285750"/>
                </a:lnTo>
                <a:close/>
              </a:path>
              <a:path w="2197100" h="1524000">
                <a:moveTo>
                  <a:pt x="101600" y="184150"/>
                </a:moveTo>
                <a:lnTo>
                  <a:pt x="95250" y="184150"/>
                </a:lnTo>
                <a:lnTo>
                  <a:pt x="95250" y="187325"/>
                </a:lnTo>
                <a:lnTo>
                  <a:pt x="101600" y="184150"/>
                </a:lnTo>
                <a:close/>
              </a:path>
              <a:path w="2197100" h="1524000">
                <a:moveTo>
                  <a:pt x="133350" y="193675"/>
                </a:moveTo>
                <a:lnTo>
                  <a:pt x="133350" y="190500"/>
                </a:lnTo>
                <a:lnTo>
                  <a:pt x="127000" y="190500"/>
                </a:lnTo>
                <a:lnTo>
                  <a:pt x="133350" y="193675"/>
                </a:lnTo>
                <a:close/>
              </a:path>
              <a:path w="2197100" h="1524000">
                <a:moveTo>
                  <a:pt x="152400" y="1377950"/>
                </a:moveTo>
                <a:lnTo>
                  <a:pt x="152400" y="209550"/>
                </a:lnTo>
                <a:lnTo>
                  <a:pt x="146050" y="222250"/>
                </a:lnTo>
                <a:lnTo>
                  <a:pt x="146050" y="241300"/>
                </a:lnTo>
                <a:lnTo>
                  <a:pt x="139700" y="247650"/>
                </a:lnTo>
                <a:lnTo>
                  <a:pt x="139700" y="1377950"/>
                </a:lnTo>
                <a:lnTo>
                  <a:pt x="152400" y="1377950"/>
                </a:lnTo>
                <a:close/>
              </a:path>
              <a:path w="2197100" h="1524000">
                <a:moveTo>
                  <a:pt x="2190750" y="1339849"/>
                </a:moveTo>
                <a:lnTo>
                  <a:pt x="2190750" y="101599"/>
                </a:lnTo>
                <a:lnTo>
                  <a:pt x="2184400" y="107949"/>
                </a:lnTo>
                <a:lnTo>
                  <a:pt x="2184400" y="1320799"/>
                </a:lnTo>
                <a:lnTo>
                  <a:pt x="2165350" y="1358899"/>
                </a:lnTo>
                <a:lnTo>
                  <a:pt x="2146300" y="1371599"/>
                </a:lnTo>
                <a:lnTo>
                  <a:pt x="2133600" y="1371599"/>
                </a:lnTo>
                <a:lnTo>
                  <a:pt x="2120900" y="1377949"/>
                </a:lnTo>
                <a:lnTo>
                  <a:pt x="152400" y="1377950"/>
                </a:lnTo>
                <a:lnTo>
                  <a:pt x="146050" y="1384300"/>
                </a:lnTo>
                <a:lnTo>
                  <a:pt x="2133600" y="1384299"/>
                </a:lnTo>
                <a:lnTo>
                  <a:pt x="2171700" y="1365249"/>
                </a:lnTo>
                <a:lnTo>
                  <a:pt x="2190750" y="1339849"/>
                </a:lnTo>
                <a:close/>
              </a:path>
              <a:path w="2197100" h="1524000">
                <a:moveTo>
                  <a:pt x="152400" y="1447800"/>
                </a:moveTo>
                <a:lnTo>
                  <a:pt x="152400" y="1384300"/>
                </a:lnTo>
                <a:lnTo>
                  <a:pt x="146050" y="1384300"/>
                </a:lnTo>
                <a:lnTo>
                  <a:pt x="146050" y="1466850"/>
                </a:lnTo>
                <a:lnTo>
                  <a:pt x="152400" y="1447800"/>
                </a:lnTo>
                <a:close/>
              </a:path>
              <a:path w="2197100" h="1524000">
                <a:moveTo>
                  <a:pt x="2197100" y="69849"/>
                </a:moveTo>
                <a:lnTo>
                  <a:pt x="2190750" y="57149"/>
                </a:lnTo>
                <a:lnTo>
                  <a:pt x="2190750" y="44449"/>
                </a:lnTo>
                <a:lnTo>
                  <a:pt x="2171700" y="19049"/>
                </a:lnTo>
                <a:lnTo>
                  <a:pt x="2146300" y="6349"/>
                </a:lnTo>
                <a:lnTo>
                  <a:pt x="2146300" y="0"/>
                </a:lnTo>
                <a:lnTo>
                  <a:pt x="2089150" y="0"/>
                </a:lnTo>
                <a:lnTo>
                  <a:pt x="2089150" y="6349"/>
                </a:lnTo>
                <a:lnTo>
                  <a:pt x="2070100" y="19049"/>
                </a:lnTo>
                <a:lnTo>
                  <a:pt x="2063750" y="19049"/>
                </a:lnTo>
                <a:lnTo>
                  <a:pt x="2044700" y="57149"/>
                </a:lnTo>
                <a:lnTo>
                  <a:pt x="2044700" y="69849"/>
                </a:lnTo>
                <a:lnTo>
                  <a:pt x="2057400" y="69849"/>
                </a:lnTo>
                <a:lnTo>
                  <a:pt x="2057400" y="44449"/>
                </a:lnTo>
                <a:lnTo>
                  <a:pt x="2076450" y="25399"/>
                </a:lnTo>
                <a:lnTo>
                  <a:pt x="2095500" y="12699"/>
                </a:lnTo>
                <a:lnTo>
                  <a:pt x="2108200" y="6349"/>
                </a:lnTo>
                <a:lnTo>
                  <a:pt x="2133600" y="6349"/>
                </a:lnTo>
                <a:lnTo>
                  <a:pt x="2146300" y="12699"/>
                </a:lnTo>
                <a:lnTo>
                  <a:pt x="2165350" y="25399"/>
                </a:lnTo>
                <a:lnTo>
                  <a:pt x="2178050" y="44449"/>
                </a:lnTo>
                <a:lnTo>
                  <a:pt x="2184400" y="57149"/>
                </a:lnTo>
                <a:lnTo>
                  <a:pt x="2184400" y="69849"/>
                </a:lnTo>
                <a:lnTo>
                  <a:pt x="2197100" y="69849"/>
                </a:lnTo>
                <a:close/>
              </a:path>
              <a:path w="2197100" h="1524000">
                <a:moveTo>
                  <a:pt x="2076450" y="101599"/>
                </a:moveTo>
                <a:lnTo>
                  <a:pt x="2063750" y="88899"/>
                </a:lnTo>
                <a:lnTo>
                  <a:pt x="2063750" y="95249"/>
                </a:lnTo>
                <a:lnTo>
                  <a:pt x="2057400" y="82549"/>
                </a:lnTo>
                <a:lnTo>
                  <a:pt x="2057400" y="69849"/>
                </a:lnTo>
                <a:lnTo>
                  <a:pt x="2044700" y="69849"/>
                </a:lnTo>
                <a:lnTo>
                  <a:pt x="2051050" y="88899"/>
                </a:lnTo>
                <a:lnTo>
                  <a:pt x="2057400" y="101599"/>
                </a:lnTo>
                <a:lnTo>
                  <a:pt x="2070100" y="107949"/>
                </a:lnTo>
                <a:lnTo>
                  <a:pt x="2070100" y="101599"/>
                </a:lnTo>
                <a:lnTo>
                  <a:pt x="2076450" y="101599"/>
                </a:lnTo>
                <a:close/>
              </a:path>
              <a:path w="2197100" h="1524000">
                <a:moveTo>
                  <a:pt x="2057400" y="133349"/>
                </a:moveTo>
                <a:lnTo>
                  <a:pt x="2057400" y="101599"/>
                </a:lnTo>
                <a:lnTo>
                  <a:pt x="2051050" y="88899"/>
                </a:lnTo>
                <a:lnTo>
                  <a:pt x="2044700" y="69849"/>
                </a:lnTo>
                <a:lnTo>
                  <a:pt x="2044700" y="133349"/>
                </a:lnTo>
                <a:lnTo>
                  <a:pt x="2057400" y="133349"/>
                </a:lnTo>
                <a:close/>
              </a:path>
              <a:path w="2197100" h="1524000">
                <a:moveTo>
                  <a:pt x="2197100" y="69849"/>
                </a:moveTo>
                <a:lnTo>
                  <a:pt x="2184400" y="69849"/>
                </a:lnTo>
                <a:lnTo>
                  <a:pt x="2184400" y="82549"/>
                </a:lnTo>
                <a:lnTo>
                  <a:pt x="2165350" y="120649"/>
                </a:lnTo>
                <a:lnTo>
                  <a:pt x="2165350" y="114299"/>
                </a:lnTo>
                <a:lnTo>
                  <a:pt x="2146300" y="133349"/>
                </a:lnTo>
                <a:lnTo>
                  <a:pt x="2051050" y="133349"/>
                </a:lnTo>
                <a:lnTo>
                  <a:pt x="2044700" y="139699"/>
                </a:lnTo>
                <a:lnTo>
                  <a:pt x="2044700" y="146049"/>
                </a:lnTo>
                <a:lnTo>
                  <a:pt x="2114550" y="146049"/>
                </a:lnTo>
                <a:lnTo>
                  <a:pt x="2114550" y="139699"/>
                </a:lnTo>
                <a:lnTo>
                  <a:pt x="2127250" y="139699"/>
                </a:lnTo>
                <a:lnTo>
                  <a:pt x="2127250" y="146049"/>
                </a:lnTo>
                <a:lnTo>
                  <a:pt x="2133600" y="146049"/>
                </a:lnTo>
                <a:lnTo>
                  <a:pt x="2171700" y="126999"/>
                </a:lnTo>
                <a:lnTo>
                  <a:pt x="2171700" y="120649"/>
                </a:lnTo>
                <a:lnTo>
                  <a:pt x="2190750" y="101599"/>
                </a:lnTo>
                <a:lnTo>
                  <a:pt x="2190750" y="88899"/>
                </a:lnTo>
                <a:lnTo>
                  <a:pt x="2197100" y="69849"/>
                </a:lnTo>
                <a:close/>
              </a:path>
              <a:path w="2197100" h="1524000">
                <a:moveTo>
                  <a:pt x="2063750" y="44449"/>
                </a:moveTo>
                <a:lnTo>
                  <a:pt x="2057400" y="44449"/>
                </a:lnTo>
                <a:lnTo>
                  <a:pt x="2057400" y="57149"/>
                </a:lnTo>
                <a:lnTo>
                  <a:pt x="2063750" y="44449"/>
                </a:lnTo>
                <a:close/>
              </a:path>
              <a:path w="2197100" h="1524000">
                <a:moveTo>
                  <a:pt x="2127250" y="69849"/>
                </a:moveTo>
                <a:lnTo>
                  <a:pt x="2114550" y="69849"/>
                </a:lnTo>
                <a:lnTo>
                  <a:pt x="2114550" y="82549"/>
                </a:lnTo>
                <a:lnTo>
                  <a:pt x="2108200" y="95249"/>
                </a:lnTo>
                <a:lnTo>
                  <a:pt x="2108200" y="88899"/>
                </a:lnTo>
                <a:lnTo>
                  <a:pt x="2095500" y="101599"/>
                </a:lnTo>
                <a:lnTo>
                  <a:pt x="2070100" y="101599"/>
                </a:lnTo>
                <a:lnTo>
                  <a:pt x="2070100" y="107949"/>
                </a:lnTo>
                <a:lnTo>
                  <a:pt x="2082800" y="114299"/>
                </a:lnTo>
                <a:lnTo>
                  <a:pt x="2089150" y="114299"/>
                </a:lnTo>
                <a:lnTo>
                  <a:pt x="2114550" y="101599"/>
                </a:lnTo>
                <a:lnTo>
                  <a:pt x="2120900" y="88899"/>
                </a:lnTo>
                <a:lnTo>
                  <a:pt x="2127250" y="69849"/>
                </a:lnTo>
                <a:close/>
              </a:path>
              <a:path w="2197100" h="1524000">
                <a:moveTo>
                  <a:pt x="2120900" y="69849"/>
                </a:moveTo>
                <a:lnTo>
                  <a:pt x="2120900" y="63499"/>
                </a:lnTo>
                <a:lnTo>
                  <a:pt x="2114550" y="63499"/>
                </a:lnTo>
                <a:lnTo>
                  <a:pt x="2114550" y="69849"/>
                </a:lnTo>
                <a:lnTo>
                  <a:pt x="2120900" y="69849"/>
                </a:lnTo>
                <a:close/>
              </a:path>
              <a:path w="2197100" h="1524000">
                <a:moveTo>
                  <a:pt x="2127250" y="133349"/>
                </a:moveTo>
                <a:lnTo>
                  <a:pt x="2127250" y="69849"/>
                </a:lnTo>
                <a:lnTo>
                  <a:pt x="2120900" y="88899"/>
                </a:lnTo>
                <a:lnTo>
                  <a:pt x="2114550" y="101599"/>
                </a:lnTo>
                <a:lnTo>
                  <a:pt x="2114550" y="133349"/>
                </a:lnTo>
                <a:lnTo>
                  <a:pt x="2127250" y="133349"/>
                </a:lnTo>
                <a:close/>
              </a:path>
              <a:path w="2197100" h="1524000">
                <a:moveTo>
                  <a:pt x="2127250" y="146049"/>
                </a:moveTo>
                <a:lnTo>
                  <a:pt x="2127250" y="139699"/>
                </a:lnTo>
                <a:lnTo>
                  <a:pt x="2114550" y="139699"/>
                </a:lnTo>
                <a:lnTo>
                  <a:pt x="2114550" y="146049"/>
                </a:lnTo>
                <a:lnTo>
                  <a:pt x="2127250" y="146049"/>
                </a:lnTo>
                <a:close/>
              </a:path>
              <a:path w="2197100" h="1524000">
                <a:moveTo>
                  <a:pt x="2197100" y="1308099"/>
                </a:moveTo>
                <a:lnTo>
                  <a:pt x="2197100" y="69849"/>
                </a:lnTo>
                <a:lnTo>
                  <a:pt x="2190750" y="88899"/>
                </a:lnTo>
                <a:lnTo>
                  <a:pt x="2190750" y="1327149"/>
                </a:lnTo>
                <a:lnTo>
                  <a:pt x="2197100" y="13080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161184" y="1420566"/>
            <a:ext cx="2000250" cy="92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815" marR="163830" algn="ctr">
              <a:lnSpc>
                <a:spcPct val="95400"/>
              </a:lnSpc>
            </a:pPr>
            <a:r>
              <a:rPr sz="15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pp</a:t>
            </a:r>
            <a:r>
              <a:rPr sz="15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li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ca</a:t>
            </a:r>
            <a:r>
              <a:rPr sz="15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lle 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5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ss</a:t>
            </a:r>
            <a:r>
              <a:rPr sz="15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rr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ni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5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ili</a:t>
            </a:r>
            <a:endParaRPr sz="1550">
              <a:latin typeface="Palatino Linotype"/>
              <a:cs typeface="Palatino Linotype"/>
            </a:endParaRPr>
          </a:p>
          <a:p>
            <a:pPr algn="ctr">
              <a:lnSpc>
                <a:spcPts val="1750"/>
              </a:lnSpc>
            </a:pP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550" b="1" i="1" spc="3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c.</a:t>
            </a:r>
            <a:r>
              <a:rPr sz="1550" b="1" i="1" spc="-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i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550" b="1" i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550" b="1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550" b="1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24</a:t>
            </a:r>
            <a:r>
              <a:rPr sz="15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550" b="1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550" b="1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2008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380359" y="2438400"/>
            <a:ext cx="577850" cy="2844800"/>
          </a:xfrm>
          <a:custGeom>
            <a:avLst/>
            <a:gdLst/>
            <a:ahLst/>
            <a:cxnLst/>
            <a:rect l="l" t="t" r="r" b="b"/>
            <a:pathLst>
              <a:path w="577850" h="2844800">
                <a:moveTo>
                  <a:pt x="508000" y="2813050"/>
                </a:moveTo>
                <a:lnTo>
                  <a:pt x="0" y="2813050"/>
                </a:lnTo>
                <a:lnTo>
                  <a:pt x="0" y="2844800"/>
                </a:lnTo>
                <a:lnTo>
                  <a:pt x="488950" y="2844800"/>
                </a:lnTo>
                <a:lnTo>
                  <a:pt x="488950" y="2832100"/>
                </a:lnTo>
                <a:lnTo>
                  <a:pt x="508000" y="2813050"/>
                </a:lnTo>
                <a:close/>
              </a:path>
              <a:path w="577850" h="2844800">
                <a:moveTo>
                  <a:pt x="577849" y="114300"/>
                </a:moveTo>
                <a:lnTo>
                  <a:pt x="507999" y="0"/>
                </a:lnTo>
                <a:lnTo>
                  <a:pt x="438149" y="114300"/>
                </a:lnTo>
                <a:lnTo>
                  <a:pt x="435626" y="122304"/>
                </a:lnTo>
                <a:lnTo>
                  <a:pt x="438196" y="132288"/>
                </a:lnTo>
                <a:lnTo>
                  <a:pt x="445648" y="140667"/>
                </a:lnTo>
                <a:lnTo>
                  <a:pt x="457078" y="140999"/>
                </a:lnTo>
                <a:lnTo>
                  <a:pt x="463549" y="133350"/>
                </a:lnTo>
                <a:lnTo>
                  <a:pt x="488949" y="91016"/>
                </a:lnTo>
                <a:lnTo>
                  <a:pt x="488949" y="31750"/>
                </a:lnTo>
                <a:lnTo>
                  <a:pt x="520699" y="31750"/>
                </a:lnTo>
                <a:lnTo>
                  <a:pt x="520699" y="83323"/>
                </a:lnTo>
                <a:lnTo>
                  <a:pt x="551064" y="137387"/>
                </a:lnTo>
                <a:lnTo>
                  <a:pt x="562040" y="141957"/>
                </a:lnTo>
                <a:lnTo>
                  <a:pt x="572051" y="139131"/>
                </a:lnTo>
                <a:lnTo>
                  <a:pt x="577125" y="129023"/>
                </a:lnTo>
                <a:lnTo>
                  <a:pt x="577849" y="114300"/>
                </a:lnTo>
                <a:close/>
              </a:path>
              <a:path w="577850" h="2844800">
                <a:moveTo>
                  <a:pt x="520699" y="38100"/>
                </a:moveTo>
                <a:lnTo>
                  <a:pt x="520699" y="31750"/>
                </a:lnTo>
                <a:lnTo>
                  <a:pt x="488949" y="31750"/>
                </a:lnTo>
                <a:lnTo>
                  <a:pt x="488949" y="91016"/>
                </a:lnTo>
                <a:lnTo>
                  <a:pt x="495299" y="80433"/>
                </a:lnTo>
                <a:lnTo>
                  <a:pt x="495299" y="38100"/>
                </a:lnTo>
                <a:lnTo>
                  <a:pt x="520699" y="38100"/>
                </a:lnTo>
                <a:close/>
              </a:path>
              <a:path w="577850" h="2844800">
                <a:moveTo>
                  <a:pt x="520700" y="2844800"/>
                </a:moveTo>
                <a:lnTo>
                  <a:pt x="520699" y="83323"/>
                </a:lnTo>
                <a:lnTo>
                  <a:pt x="507580" y="59965"/>
                </a:lnTo>
                <a:lnTo>
                  <a:pt x="488949" y="91016"/>
                </a:lnTo>
                <a:lnTo>
                  <a:pt x="488950" y="2813050"/>
                </a:lnTo>
                <a:lnTo>
                  <a:pt x="508000" y="2813050"/>
                </a:lnTo>
                <a:lnTo>
                  <a:pt x="508000" y="2844800"/>
                </a:lnTo>
                <a:lnTo>
                  <a:pt x="520700" y="2844800"/>
                </a:lnTo>
                <a:close/>
              </a:path>
              <a:path w="577850" h="2844800">
                <a:moveTo>
                  <a:pt x="508000" y="2844800"/>
                </a:moveTo>
                <a:lnTo>
                  <a:pt x="508000" y="2813050"/>
                </a:lnTo>
                <a:lnTo>
                  <a:pt x="488950" y="2832100"/>
                </a:lnTo>
                <a:lnTo>
                  <a:pt x="488950" y="2844800"/>
                </a:lnTo>
                <a:lnTo>
                  <a:pt x="508000" y="2844800"/>
                </a:lnTo>
                <a:close/>
              </a:path>
              <a:path w="577850" h="2844800">
                <a:moveTo>
                  <a:pt x="520699" y="38100"/>
                </a:moveTo>
                <a:lnTo>
                  <a:pt x="495299" y="38100"/>
                </a:lnTo>
                <a:lnTo>
                  <a:pt x="507580" y="59965"/>
                </a:lnTo>
                <a:lnTo>
                  <a:pt x="520699" y="38100"/>
                </a:lnTo>
                <a:close/>
              </a:path>
              <a:path w="577850" h="2844800">
                <a:moveTo>
                  <a:pt x="507580" y="59965"/>
                </a:moveTo>
                <a:lnTo>
                  <a:pt x="495299" y="38100"/>
                </a:lnTo>
                <a:lnTo>
                  <a:pt x="495299" y="80433"/>
                </a:lnTo>
                <a:lnTo>
                  <a:pt x="507580" y="59965"/>
                </a:lnTo>
                <a:close/>
              </a:path>
              <a:path w="577850" h="2844800">
                <a:moveTo>
                  <a:pt x="520699" y="83323"/>
                </a:moveTo>
                <a:lnTo>
                  <a:pt x="520699" y="38100"/>
                </a:lnTo>
                <a:lnTo>
                  <a:pt x="507580" y="59965"/>
                </a:lnTo>
                <a:lnTo>
                  <a:pt x="520699" y="8332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26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12059" y="3403600"/>
            <a:ext cx="44450" cy="5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01659" y="2940050"/>
            <a:ext cx="7061200" cy="520700"/>
          </a:xfrm>
          <a:custGeom>
            <a:avLst/>
            <a:gdLst/>
            <a:ahLst/>
            <a:cxnLst/>
            <a:rect l="l" t="t" r="r" b="b"/>
            <a:pathLst>
              <a:path w="7061200" h="520700">
                <a:moveTo>
                  <a:pt x="7004050" y="6350"/>
                </a:moveTo>
                <a:lnTo>
                  <a:pt x="6991350" y="0"/>
                </a:lnTo>
                <a:lnTo>
                  <a:pt x="69850" y="0"/>
                </a:lnTo>
                <a:lnTo>
                  <a:pt x="57150" y="6350"/>
                </a:lnTo>
                <a:lnTo>
                  <a:pt x="50799" y="6350"/>
                </a:lnTo>
                <a:lnTo>
                  <a:pt x="38099" y="12700"/>
                </a:lnTo>
                <a:lnTo>
                  <a:pt x="38099" y="19050"/>
                </a:lnTo>
                <a:lnTo>
                  <a:pt x="25399" y="25400"/>
                </a:lnTo>
                <a:lnTo>
                  <a:pt x="12699" y="38100"/>
                </a:lnTo>
                <a:lnTo>
                  <a:pt x="6349" y="57150"/>
                </a:lnTo>
                <a:lnTo>
                  <a:pt x="0" y="69850"/>
                </a:lnTo>
                <a:lnTo>
                  <a:pt x="0" y="88900"/>
                </a:lnTo>
                <a:lnTo>
                  <a:pt x="6350" y="89291"/>
                </a:lnTo>
                <a:lnTo>
                  <a:pt x="6350" y="63500"/>
                </a:lnTo>
                <a:lnTo>
                  <a:pt x="19050" y="38100"/>
                </a:lnTo>
                <a:lnTo>
                  <a:pt x="38100" y="19050"/>
                </a:lnTo>
                <a:lnTo>
                  <a:pt x="63500" y="6350"/>
                </a:lnTo>
                <a:lnTo>
                  <a:pt x="7004050" y="6350"/>
                </a:lnTo>
                <a:close/>
              </a:path>
              <a:path w="7061200" h="520700">
                <a:moveTo>
                  <a:pt x="6997700" y="520700"/>
                </a:moveTo>
                <a:lnTo>
                  <a:pt x="6997700" y="520308"/>
                </a:lnTo>
                <a:lnTo>
                  <a:pt x="6350" y="89291"/>
                </a:lnTo>
                <a:lnTo>
                  <a:pt x="6350" y="463550"/>
                </a:lnTo>
                <a:lnTo>
                  <a:pt x="12700" y="463550"/>
                </a:lnTo>
                <a:lnTo>
                  <a:pt x="12700" y="476250"/>
                </a:lnTo>
                <a:lnTo>
                  <a:pt x="19050" y="476250"/>
                </a:lnTo>
                <a:lnTo>
                  <a:pt x="19050" y="488950"/>
                </a:lnTo>
                <a:lnTo>
                  <a:pt x="25400" y="488950"/>
                </a:lnTo>
                <a:lnTo>
                  <a:pt x="38100" y="501650"/>
                </a:lnTo>
                <a:lnTo>
                  <a:pt x="63500" y="514350"/>
                </a:lnTo>
                <a:lnTo>
                  <a:pt x="6997700" y="520700"/>
                </a:lnTo>
                <a:close/>
              </a:path>
              <a:path w="7061200" h="520700">
                <a:moveTo>
                  <a:pt x="7023100" y="19049"/>
                </a:moveTo>
                <a:lnTo>
                  <a:pt x="7023100" y="12700"/>
                </a:lnTo>
                <a:lnTo>
                  <a:pt x="7004050" y="6350"/>
                </a:lnTo>
                <a:lnTo>
                  <a:pt x="6997700" y="6350"/>
                </a:lnTo>
                <a:lnTo>
                  <a:pt x="7023100" y="19049"/>
                </a:lnTo>
                <a:close/>
              </a:path>
              <a:path w="7061200" h="520700">
                <a:moveTo>
                  <a:pt x="7054850" y="469899"/>
                </a:moveTo>
                <a:lnTo>
                  <a:pt x="7054850" y="63500"/>
                </a:lnTo>
                <a:lnTo>
                  <a:pt x="7048500" y="463550"/>
                </a:lnTo>
                <a:lnTo>
                  <a:pt x="7035800" y="488950"/>
                </a:lnTo>
                <a:lnTo>
                  <a:pt x="7023100" y="501650"/>
                </a:lnTo>
                <a:lnTo>
                  <a:pt x="6997700" y="514350"/>
                </a:lnTo>
                <a:lnTo>
                  <a:pt x="6997700" y="520308"/>
                </a:lnTo>
                <a:lnTo>
                  <a:pt x="7004050" y="520700"/>
                </a:lnTo>
                <a:lnTo>
                  <a:pt x="7023100" y="514350"/>
                </a:lnTo>
                <a:lnTo>
                  <a:pt x="7023100" y="507999"/>
                </a:lnTo>
                <a:lnTo>
                  <a:pt x="7035800" y="501649"/>
                </a:lnTo>
                <a:lnTo>
                  <a:pt x="7048500" y="488950"/>
                </a:lnTo>
                <a:lnTo>
                  <a:pt x="7048500" y="482599"/>
                </a:lnTo>
                <a:lnTo>
                  <a:pt x="7054850" y="469899"/>
                </a:lnTo>
                <a:close/>
              </a:path>
              <a:path w="7061200" h="520700">
                <a:moveTo>
                  <a:pt x="7061200" y="457200"/>
                </a:moveTo>
                <a:lnTo>
                  <a:pt x="7061200" y="69850"/>
                </a:lnTo>
                <a:lnTo>
                  <a:pt x="7054850" y="57150"/>
                </a:lnTo>
                <a:lnTo>
                  <a:pt x="7048500" y="38100"/>
                </a:lnTo>
                <a:lnTo>
                  <a:pt x="7035800" y="25400"/>
                </a:lnTo>
                <a:lnTo>
                  <a:pt x="7023100" y="19050"/>
                </a:lnTo>
                <a:lnTo>
                  <a:pt x="7042150" y="38100"/>
                </a:lnTo>
                <a:lnTo>
                  <a:pt x="7042150" y="50800"/>
                </a:lnTo>
                <a:lnTo>
                  <a:pt x="7048500" y="50800"/>
                </a:lnTo>
                <a:lnTo>
                  <a:pt x="7048500" y="63500"/>
                </a:lnTo>
                <a:lnTo>
                  <a:pt x="7054850" y="63500"/>
                </a:lnTo>
                <a:lnTo>
                  <a:pt x="7054850" y="469899"/>
                </a:lnTo>
                <a:lnTo>
                  <a:pt x="7061200" y="4572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6109" y="3441700"/>
            <a:ext cx="6978650" cy="19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8009" y="2946400"/>
            <a:ext cx="7048500" cy="495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1659" y="2940050"/>
            <a:ext cx="7061200" cy="527050"/>
          </a:xfrm>
          <a:custGeom>
            <a:avLst/>
            <a:gdLst/>
            <a:ahLst/>
            <a:cxnLst/>
            <a:rect l="l" t="t" r="r" b="b"/>
            <a:pathLst>
              <a:path w="7061200" h="527050">
                <a:moveTo>
                  <a:pt x="7061200" y="457200"/>
                </a:moveTo>
                <a:lnTo>
                  <a:pt x="7061200" y="69850"/>
                </a:lnTo>
                <a:lnTo>
                  <a:pt x="7054850" y="57150"/>
                </a:lnTo>
                <a:lnTo>
                  <a:pt x="7048500" y="38100"/>
                </a:lnTo>
                <a:lnTo>
                  <a:pt x="7035800" y="25400"/>
                </a:lnTo>
                <a:lnTo>
                  <a:pt x="7023100" y="19050"/>
                </a:lnTo>
                <a:lnTo>
                  <a:pt x="7023100" y="12700"/>
                </a:lnTo>
                <a:lnTo>
                  <a:pt x="7004050" y="6350"/>
                </a:lnTo>
                <a:lnTo>
                  <a:pt x="6991350" y="0"/>
                </a:lnTo>
                <a:lnTo>
                  <a:pt x="69850" y="0"/>
                </a:lnTo>
                <a:lnTo>
                  <a:pt x="57150" y="6350"/>
                </a:lnTo>
                <a:lnTo>
                  <a:pt x="50799" y="6350"/>
                </a:lnTo>
                <a:lnTo>
                  <a:pt x="38099" y="12700"/>
                </a:lnTo>
                <a:lnTo>
                  <a:pt x="38099" y="19050"/>
                </a:lnTo>
                <a:lnTo>
                  <a:pt x="25399" y="25400"/>
                </a:lnTo>
                <a:lnTo>
                  <a:pt x="12699" y="38100"/>
                </a:lnTo>
                <a:lnTo>
                  <a:pt x="6349" y="57150"/>
                </a:lnTo>
                <a:lnTo>
                  <a:pt x="0" y="69850"/>
                </a:lnTo>
                <a:lnTo>
                  <a:pt x="0" y="457200"/>
                </a:lnTo>
                <a:lnTo>
                  <a:pt x="6350" y="469900"/>
                </a:lnTo>
                <a:lnTo>
                  <a:pt x="6350" y="88900"/>
                </a:lnTo>
                <a:lnTo>
                  <a:pt x="12699" y="76200"/>
                </a:lnTo>
                <a:lnTo>
                  <a:pt x="12699" y="57150"/>
                </a:lnTo>
                <a:lnTo>
                  <a:pt x="25399" y="44450"/>
                </a:lnTo>
                <a:lnTo>
                  <a:pt x="31749" y="31750"/>
                </a:lnTo>
                <a:lnTo>
                  <a:pt x="57150" y="19050"/>
                </a:lnTo>
                <a:lnTo>
                  <a:pt x="69850" y="14816"/>
                </a:lnTo>
                <a:lnTo>
                  <a:pt x="69850" y="12700"/>
                </a:lnTo>
                <a:lnTo>
                  <a:pt x="6985000" y="12700"/>
                </a:lnTo>
                <a:lnTo>
                  <a:pt x="7029450" y="31750"/>
                </a:lnTo>
                <a:lnTo>
                  <a:pt x="7048500" y="76200"/>
                </a:lnTo>
                <a:lnTo>
                  <a:pt x="7048500" y="482600"/>
                </a:lnTo>
                <a:lnTo>
                  <a:pt x="7061200" y="457200"/>
                </a:lnTo>
                <a:close/>
              </a:path>
              <a:path w="7061200" h="527050">
                <a:moveTo>
                  <a:pt x="12700" y="482600"/>
                </a:moveTo>
                <a:lnTo>
                  <a:pt x="12700" y="450850"/>
                </a:lnTo>
                <a:lnTo>
                  <a:pt x="6350" y="431800"/>
                </a:lnTo>
                <a:lnTo>
                  <a:pt x="6350" y="469900"/>
                </a:lnTo>
                <a:lnTo>
                  <a:pt x="12700" y="482600"/>
                </a:lnTo>
                <a:close/>
              </a:path>
              <a:path w="7061200" h="527050">
                <a:moveTo>
                  <a:pt x="76200" y="514350"/>
                </a:moveTo>
                <a:lnTo>
                  <a:pt x="57150" y="508000"/>
                </a:lnTo>
                <a:lnTo>
                  <a:pt x="31750" y="495300"/>
                </a:lnTo>
                <a:lnTo>
                  <a:pt x="25400" y="482600"/>
                </a:lnTo>
                <a:lnTo>
                  <a:pt x="12700" y="463550"/>
                </a:lnTo>
                <a:lnTo>
                  <a:pt x="12700" y="488950"/>
                </a:lnTo>
                <a:lnTo>
                  <a:pt x="25400" y="501650"/>
                </a:lnTo>
                <a:lnTo>
                  <a:pt x="38100" y="508000"/>
                </a:lnTo>
                <a:lnTo>
                  <a:pt x="38100" y="514350"/>
                </a:lnTo>
                <a:lnTo>
                  <a:pt x="50800" y="520700"/>
                </a:lnTo>
                <a:lnTo>
                  <a:pt x="57150" y="520700"/>
                </a:lnTo>
                <a:lnTo>
                  <a:pt x="69850" y="527050"/>
                </a:lnTo>
                <a:lnTo>
                  <a:pt x="69850" y="514350"/>
                </a:lnTo>
                <a:lnTo>
                  <a:pt x="76200" y="514350"/>
                </a:lnTo>
                <a:close/>
              </a:path>
              <a:path w="7061200" h="527050">
                <a:moveTo>
                  <a:pt x="76200" y="12700"/>
                </a:moveTo>
                <a:lnTo>
                  <a:pt x="69850" y="12700"/>
                </a:lnTo>
                <a:lnTo>
                  <a:pt x="69850" y="14816"/>
                </a:lnTo>
                <a:lnTo>
                  <a:pt x="76200" y="12700"/>
                </a:lnTo>
                <a:close/>
              </a:path>
              <a:path w="7061200" h="527050">
                <a:moveTo>
                  <a:pt x="7048500" y="488950"/>
                </a:moveTo>
                <a:lnTo>
                  <a:pt x="7048500" y="450850"/>
                </a:lnTo>
                <a:lnTo>
                  <a:pt x="7042150" y="469900"/>
                </a:lnTo>
                <a:lnTo>
                  <a:pt x="7042150" y="463550"/>
                </a:lnTo>
                <a:lnTo>
                  <a:pt x="7004050" y="508000"/>
                </a:lnTo>
                <a:lnTo>
                  <a:pt x="69850" y="514350"/>
                </a:lnTo>
                <a:lnTo>
                  <a:pt x="69850" y="527050"/>
                </a:lnTo>
                <a:lnTo>
                  <a:pt x="6991350" y="527050"/>
                </a:lnTo>
                <a:lnTo>
                  <a:pt x="7004050" y="520700"/>
                </a:lnTo>
                <a:lnTo>
                  <a:pt x="7023100" y="514350"/>
                </a:lnTo>
                <a:lnTo>
                  <a:pt x="7023100" y="508000"/>
                </a:lnTo>
                <a:lnTo>
                  <a:pt x="7035800" y="501650"/>
                </a:lnTo>
                <a:lnTo>
                  <a:pt x="7048500" y="4889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27109" y="1181100"/>
            <a:ext cx="6184900" cy="13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4409" y="1320800"/>
            <a:ext cx="6223000" cy="704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27059" y="3771900"/>
            <a:ext cx="2616199" cy="1441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14359" y="3759200"/>
            <a:ext cx="2647950" cy="1466850"/>
          </a:xfrm>
          <a:custGeom>
            <a:avLst/>
            <a:gdLst/>
            <a:ahLst/>
            <a:cxnLst/>
            <a:rect l="l" t="t" r="r" b="b"/>
            <a:pathLst>
              <a:path w="2647950" h="1466850">
                <a:moveTo>
                  <a:pt x="2647950" y="1238249"/>
                </a:moveTo>
                <a:lnTo>
                  <a:pt x="2647950" y="6349"/>
                </a:lnTo>
                <a:lnTo>
                  <a:pt x="2641600" y="0"/>
                </a:lnTo>
                <a:lnTo>
                  <a:pt x="203200" y="0"/>
                </a:lnTo>
                <a:lnTo>
                  <a:pt x="158750" y="19050"/>
                </a:lnTo>
                <a:lnTo>
                  <a:pt x="152400" y="19050"/>
                </a:lnTo>
                <a:lnTo>
                  <a:pt x="114300" y="38100"/>
                </a:lnTo>
                <a:lnTo>
                  <a:pt x="114300" y="44450"/>
                </a:lnTo>
                <a:lnTo>
                  <a:pt x="76200" y="69850"/>
                </a:lnTo>
                <a:lnTo>
                  <a:pt x="76200" y="76200"/>
                </a:lnTo>
                <a:lnTo>
                  <a:pt x="44450" y="107950"/>
                </a:lnTo>
                <a:lnTo>
                  <a:pt x="44450" y="114300"/>
                </a:lnTo>
                <a:lnTo>
                  <a:pt x="19050" y="152400"/>
                </a:lnTo>
                <a:lnTo>
                  <a:pt x="0" y="228600"/>
                </a:lnTo>
                <a:lnTo>
                  <a:pt x="0" y="1460500"/>
                </a:lnTo>
                <a:lnTo>
                  <a:pt x="6350" y="1466850"/>
                </a:lnTo>
                <a:lnTo>
                  <a:pt x="12700" y="1466850"/>
                </a:lnTo>
                <a:lnTo>
                  <a:pt x="12700" y="1435100"/>
                </a:lnTo>
                <a:lnTo>
                  <a:pt x="31750" y="1435100"/>
                </a:lnTo>
                <a:lnTo>
                  <a:pt x="31750" y="228600"/>
                </a:lnTo>
                <a:lnTo>
                  <a:pt x="38100" y="209550"/>
                </a:lnTo>
                <a:lnTo>
                  <a:pt x="50800" y="165100"/>
                </a:lnTo>
                <a:lnTo>
                  <a:pt x="69850" y="127000"/>
                </a:lnTo>
                <a:lnTo>
                  <a:pt x="95250" y="95250"/>
                </a:lnTo>
                <a:lnTo>
                  <a:pt x="133350" y="63500"/>
                </a:lnTo>
                <a:lnTo>
                  <a:pt x="133350" y="66221"/>
                </a:lnTo>
                <a:lnTo>
                  <a:pt x="165100" y="48078"/>
                </a:lnTo>
                <a:lnTo>
                  <a:pt x="165100" y="44450"/>
                </a:lnTo>
                <a:lnTo>
                  <a:pt x="209550" y="31750"/>
                </a:lnTo>
                <a:lnTo>
                  <a:pt x="2616200" y="31749"/>
                </a:lnTo>
                <a:lnTo>
                  <a:pt x="2616200" y="12699"/>
                </a:lnTo>
                <a:lnTo>
                  <a:pt x="2628900" y="31749"/>
                </a:lnTo>
                <a:lnTo>
                  <a:pt x="2628900" y="1308099"/>
                </a:lnTo>
                <a:lnTo>
                  <a:pt x="2641600" y="1263649"/>
                </a:lnTo>
                <a:lnTo>
                  <a:pt x="2647950" y="1238249"/>
                </a:lnTo>
                <a:close/>
              </a:path>
              <a:path w="2647950" h="1466850">
                <a:moveTo>
                  <a:pt x="2438400" y="1466849"/>
                </a:moveTo>
                <a:lnTo>
                  <a:pt x="2438400" y="1435099"/>
                </a:lnTo>
                <a:lnTo>
                  <a:pt x="12700" y="1435100"/>
                </a:lnTo>
                <a:lnTo>
                  <a:pt x="31750" y="1454150"/>
                </a:lnTo>
                <a:lnTo>
                  <a:pt x="31750" y="1466850"/>
                </a:lnTo>
                <a:lnTo>
                  <a:pt x="2438400" y="1466849"/>
                </a:lnTo>
                <a:close/>
              </a:path>
              <a:path w="2647950" h="1466850">
                <a:moveTo>
                  <a:pt x="31750" y="1466850"/>
                </a:moveTo>
                <a:lnTo>
                  <a:pt x="31750" y="1454150"/>
                </a:lnTo>
                <a:lnTo>
                  <a:pt x="12700" y="1435100"/>
                </a:lnTo>
                <a:lnTo>
                  <a:pt x="12700" y="1466850"/>
                </a:lnTo>
                <a:lnTo>
                  <a:pt x="31750" y="1466850"/>
                </a:lnTo>
                <a:close/>
              </a:path>
              <a:path w="2647950" h="1466850">
                <a:moveTo>
                  <a:pt x="133350" y="66221"/>
                </a:moveTo>
                <a:lnTo>
                  <a:pt x="133350" y="63500"/>
                </a:lnTo>
                <a:lnTo>
                  <a:pt x="127000" y="69850"/>
                </a:lnTo>
                <a:lnTo>
                  <a:pt x="133350" y="66221"/>
                </a:lnTo>
                <a:close/>
              </a:path>
              <a:path w="2647950" h="1466850">
                <a:moveTo>
                  <a:pt x="171450" y="44450"/>
                </a:moveTo>
                <a:lnTo>
                  <a:pt x="165100" y="44450"/>
                </a:lnTo>
                <a:lnTo>
                  <a:pt x="165100" y="48078"/>
                </a:lnTo>
                <a:lnTo>
                  <a:pt x="171450" y="44450"/>
                </a:lnTo>
                <a:close/>
              </a:path>
              <a:path w="2647950" h="1466850">
                <a:moveTo>
                  <a:pt x="2552700" y="1409699"/>
                </a:moveTo>
                <a:lnTo>
                  <a:pt x="2552700" y="1371599"/>
                </a:lnTo>
                <a:lnTo>
                  <a:pt x="2476500" y="1422399"/>
                </a:lnTo>
                <a:lnTo>
                  <a:pt x="2476500" y="1416049"/>
                </a:lnTo>
                <a:lnTo>
                  <a:pt x="2432050" y="1435099"/>
                </a:lnTo>
                <a:lnTo>
                  <a:pt x="2438400" y="1435099"/>
                </a:lnTo>
                <a:lnTo>
                  <a:pt x="2438400" y="1466849"/>
                </a:lnTo>
                <a:lnTo>
                  <a:pt x="2444750" y="1466849"/>
                </a:lnTo>
                <a:lnTo>
                  <a:pt x="2444750" y="1460499"/>
                </a:lnTo>
                <a:lnTo>
                  <a:pt x="2489200" y="1447799"/>
                </a:lnTo>
                <a:lnTo>
                  <a:pt x="2533650" y="1428749"/>
                </a:lnTo>
                <a:lnTo>
                  <a:pt x="2533650" y="1422399"/>
                </a:lnTo>
                <a:lnTo>
                  <a:pt x="2552700" y="1409699"/>
                </a:lnTo>
                <a:close/>
              </a:path>
              <a:path w="2647950" h="1466850">
                <a:moveTo>
                  <a:pt x="2628900" y="1314449"/>
                </a:moveTo>
                <a:lnTo>
                  <a:pt x="2628900" y="31749"/>
                </a:lnTo>
                <a:lnTo>
                  <a:pt x="2616200" y="31749"/>
                </a:lnTo>
                <a:lnTo>
                  <a:pt x="2616200" y="1238249"/>
                </a:lnTo>
                <a:lnTo>
                  <a:pt x="2609850" y="1257299"/>
                </a:lnTo>
                <a:lnTo>
                  <a:pt x="2597150" y="1301749"/>
                </a:lnTo>
                <a:lnTo>
                  <a:pt x="2578100" y="1339849"/>
                </a:lnTo>
                <a:lnTo>
                  <a:pt x="2546350" y="1371599"/>
                </a:lnTo>
                <a:lnTo>
                  <a:pt x="2552700" y="1371599"/>
                </a:lnTo>
                <a:lnTo>
                  <a:pt x="2552700" y="1409699"/>
                </a:lnTo>
                <a:lnTo>
                  <a:pt x="2571750" y="1396999"/>
                </a:lnTo>
                <a:lnTo>
                  <a:pt x="2571750" y="1390649"/>
                </a:lnTo>
                <a:lnTo>
                  <a:pt x="2603500" y="1358899"/>
                </a:lnTo>
                <a:lnTo>
                  <a:pt x="2603500" y="1352549"/>
                </a:lnTo>
                <a:lnTo>
                  <a:pt x="2622550" y="1314449"/>
                </a:lnTo>
                <a:lnTo>
                  <a:pt x="2628900" y="1314449"/>
                </a:lnTo>
                <a:close/>
              </a:path>
              <a:path w="2647950" h="1466850">
                <a:moveTo>
                  <a:pt x="2628900" y="31749"/>
                </a:moveTo>
                <a:lnTo>
                  <a:pt x="2616200" y="12699"/>
                </a:lnTo>
                <a:lnTo>
                  <a:pt x="2616200" y="31749"/>
                </a:lnTo>
                <a:lnTo>
                  <a:pt x="26289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14909" y="3771900"/>
            <a:ext cx="2743200" cy="1441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95859" y="3759200"/>
            <a:ext cx="2781300" cy="1466850"/>
          </a:xfrm>
          <a:custGeom>
            <a:avLst/>
            <a:gdLst/>
            <a:ahLst/>
            <a:cxnLst/>
            <a:rect l="l" t="t" r="r" b="b"/>
            <a:pathLst>
              <a:path w="2781300" h="1466850">
                <a:moveTo>
                  <a:pt x="2781300" y="1238249"/>
                </a:moveTo>
                <a:lnTo>
                  <a:pt x="2781300" y="6349"/>
                </a:lnTo>
                <a:lnTo>
                  <a:pt x="2774950" y="0"/>
                </a:lnTo>
                <a:lnTo>
                  <a:pt x="203200" y="0"/>
                </a:lnTo>
                <a:lnTo>
                  <a:pt x="114300" y="38100"/>
                </a:lnTo>
                <a:lnTo>
                  <a:pt x="114300" y="44450"/>
                </a:lnTo>
                <a:lnTo>
                  <a:pt x="76200" y="69850"/>
                </a:lnTo>
                <a:lnTo>
                  <a:pt x="76200" y="76200"/>
                </a:lnTo>
                <a:lnTo>
                  <a:pt x="44450" y="107950"/>
                </a:lnTo>
                <a:lnTo>
                  <a:pt x="44450" y="114300"/>
                </a:lnTo>
                <a:lnTo>
                  <a:pt x="25400" y="152400"/>
                </a:lnTo>
                <a:lnTo>
                  <a:pt x="19050" y="152400"/>
                </a:lnTo>
                <a:lnTo>
                  <a:pt x="0" y="228600"/>
                </a:lnTo>
                <a:lnTo>
                  <a:pt x="0" y="1460500"/>
                </a:lnTo>
                <a:lnTo>
                  <a:pt x="6350" y="1466850"/>
                </a:lnTo>
                <a:lnTo>
                  <a:pt x="19050" y="1466850"/>
                </a:lnTo>
                <a:lnTo>
                  <a:pt x="19050" y="1435100"/>
                </a:lnTo>
                <a:lnTo>
                  <a:pt x="31750" y="1435100"/>
                </a:lnTo>
                <a:lnTo>
                  <a:pt x="31750" y="228600"/>
                </a:lnTo>
                <a:lnTo>
                  <a:pt x="38100" y="209550"/>
                </a:lnTo>
                <a:lnTo>
                  <a:pt x="50800" y="165100"/>
                </a:lnTo>
                <a:lnTo>
                  <a:pt x="69850" y="127000"/>
                </a:lnTo>
                <a:lnTo>
                  <a:pt x="95250" y="101600"/>
                </a:lnTo>
                <a:lnTo>
                  <a:pt x="95250" y="95250"/>
                </a:lnTo>
                <a:lnTo>
                  <a:pt x="133350" y="63500"/>
                </a:lnTo>
                <a:lnTo>
                  <a:pt x="133350" y="69850"/>
                </a:lnTo>
                <a:lnTo>
                  <a:pt x="171450" y="44450"/>
                </a:lnTo>
                <a:lnTo>
                  <a:pt x="209550" y="33564"/>
                </a:lnTo>
                <a:lnTo>
                  <a:pt x="209550" y="31750"/>
                </a:lnTo>
                <a:lnTo>
                  <a:pt x="2749550" y="31749"/>
                </a:lnTo>
                <a:lnTo>
                  <a:pt x="2749550" y="12699"/>
                </a:lnTo>
                <a:lnTo>
                  <a:pt x="2762250" y="31749"/>
                </a:lnTo>
                <a:lnTo>
                  <a:pt x="2762250" y="1308099"/>
                </a:lnTo>
                <a:lnTo>
                  <a:pt x="2774950" y="1263649"/>
                </a:lnTo>
                <a:lnTo>
                  <a:pt x="2781300" y="1238249"/>
                </a:lnTo>
                <a:close/>
              </a:path>
              <a:path w="2781300" h="1466850">
                <a:moveTo>
                  <a:pt x="2571750" y="1466849"/>
                </a:moveTo>
                <a:lnTo>
                  <a:pt x="2571750" y="1435099"/>
                </a:lnTo>
                <a:lnTo>
                  <a:pt x="19050" y="1435100"/>
                </a:lnTo>
                <a:lnTo>
                  <a:pt x="31750" y="1454150"/>
                </a:lnTo>
                <a:lnTo>
                  <a:pt x="31749" y="1466850"/>
                </a:lnTo>
                <a:lnTo>
                  <a:pt x="2571750" y="1466849"/>
                </a:lnTo>
                <a:close/>
              </a:path>
              <a:path w="2781300" h="1466850">
                <a:moveTo>
                  <a:pt x="31749" y="1466850"/>
                </a:moveTo>
                <a:lnTo>
                  <a:pt x="31750" y="1454150"/>
                </a:lnTo>
                <a:lnTo>
                  <a:pt x="19050" y="1435100"/>
                </a:lnTo>
                <a:lnTo>
                  <a:pt x="19050" y="1466850"/>
                </a:lnTo>
                <a:lnTo>
                  <a:pt x="31749" y="1466850"/>
                </a:lnTo>
                <a:close/>
              </a:path>
              <a:path w="2781300" h="1466850">
                <a:moveTo>
                  <a:pt x="101600" y="95250"/>
                </a:moveTo>
                <a:lnTo>
                  <a:pt x="95250" y="95250"/>
                </a:lnTo>
                <a:lnTo>
                  <a:pt x="95250" y="101600"/>
                </a:lnTo>
                <a:lnTo>
                  <a:pt x="101600" y="95250"/>
                </a:lnTo>
                <a:close/>
              </a:path>
              <a:path w="2781300" h="1466850">
                <a:moveTo>
                  <a:pt x="215900" y="31750"/>
                </a:moveTo>
                <a:lnTo>
                  <a:pt x="209550" y="31750"/>
                </a:lnTo>
                <a:lnTo>
                  <a:pt x="209550" y="33564"/>
                </a:lnTo>
                <a:lnTo>
                  <a:pt x="215900" y="31750"/>
                </a:lnTo>
                <a:close/>
              </a:path>
              <a:path w="2781300" h="1466850">
                <a:moveTo>
                  <a:pt x="2686050" y="1409699"/>
                </a:moveTo>
                <a:lnTo>
                  <a:pt x="2686050" y="1371599"/>
                </a:lnTo>
                <a:lnTo>
                  <a:pt x="2609850" y="1422399"/>
                </a:lnTo>
                <a:lnTo>
                  <a:pt x="2609850" y="1416049"/>
                </a:lnTo>
                <a:lnTo>
                  <a:pt x="2565400" y="1435099"/>
                </a:lnTo>
                <a:lnTo>
                  <a:pt x="2571750" y="1435099"/>
                </a:lnTo>
                <a:lnTo>
                  <a:pt x="2571750" y="1466849"/>
                </a:lnTo>
                <a:lnTo>
                  <a:pt x="2578100" y="1466849"/>
                </a:lnTo>
                <a:lnTo>
                  <a:pt x="2578100" y="1460499"/>
                </a:lnTo>
                <a:lnTo>
                  <a:pt x="2622550" y="1447799"/>
                </a:lnTo>
                <a:lnTo>
                  <a:pt x="2667000" y="1428749"/>
                </a:lnTo>
                <a:lnTo>
                  <a:pt x="2667000" y="1422399"/>
                </a:lnTo>
                <a:lnTo>
                  <a:pt x="2686050" y="1409699"/>
                </a:lnTo>
                <a:close/>
              </a:path>
              <a:path w="2781300" h="1466850">
                <a:moveTo>
                  <a:pt x="2762250" y="1314449"/>
                </a:moveTo>
                <a:lnTo>
                  <a:pt x="2762250" y="31749"/>
                </a:lnTo>
                <a:lnTo>
                  <a:pt x="2749550" y="31749"/>
                </a:lnTo>
                <a:lnTo>
                  <a:pt x="2749550" y="1238249"/>
                </a:lnTo>
                <a:lnTo>
                  <a:pt x="2743200" y="1257299"/>
                </a:lnTo>
                <a:lnTo>
                  <a:pt x="2730500" y="1301749"/>
                </a:lnTo>
                <a:lnTo>
                  <a:pt x="2711450" y="1339849"/>
                </a:lnTo>
                <a:lnTo>
                  <a:pt x="2679700" y="1371599"/>
                </a:lnTo>
                <a:lnTo>
                  <a:pt x="2686050" y="1371599"/>
                </a:lnTo>
                <a:lnTo>
                  <a:pt x="2686050" y="1409699"/>
                </a:lnTo>
                <a:lnTo>
                  <a:pt x="2705100" y="1396999"/>
                </a:lnTo>
                <a:lnTo>
                  <a:pt x="2705100" y="1390649"/>
                </a:lnTo>
                <a:lnTo>
                  <a:pt x="2736850" y="1358899"/>
                </a:lnTo>
                <a:lnTo>
                  <a:pt x="2736850" y="1352549"/>
                </a:lnTo>
                <a:lnTo>
                  <a:pt x="2755900" y="1314449"/>
                </a:lnTo>
                <a:lnTo>
                  <a:pt x="2762250" y="1314449"/>
                </a:lnTo>
                <a:close/>
              </a:path>
              <a:path w="2781300" h="1466850">
                <a:moveTo>
                  <a:pt x="2762250" y="31749"/>
                </a:moveTo>
                <a:lnTo>
                  <a:pt x="2749550" y="12699"/>
                </a:lnTo>
                <a:lnTo>
                  <a:pt x="2749550" y="31749"/>
                </a:lnTo>
                <a:lnTo>
                  <a:pt x="276225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67493" y="3460750"/>
            <a:ext cx="2277745" cy="311150"/>
          </a:xfrm>
          <a:custGeom>
            <a:avLst/>
            <a:gdLst/>
            <a:ahLst/>
            <a:cxnLst/>
            <a:rect l="l" t="t" r="r" b="b"/>
            <a:pathLst>
              <a:path w="2277745" h="311150">
                <a:moveTo>
                  <a:pt x="70554" y="247069"/>
                </a:moveTo>
                <a:lnTo>
                  <a:pt x="24622" y="173230"/>
                </a:lnTo>
                <a:lnTo>
                  <a:pt x="16104" y="169937"/>
                </a:lnTo>
                <a:lnTo>
                  <a:pt x="4368" y="175310"/>
                </a:lnTo>
                <a:lnTo>
                  <a:pt x="0" y="184251"/>
                </a:lnTo>
                <a:lnTo>
                  <a:pt x="4165" y="196850"/>
                </a:lnTo>
                <a:lnTo>
                  <a:pt x="54965" y="288290"/>
                </a:lnTo>
                <a:lnTo>
                  <a:pt x="54965" y="273050"/>
                </a:lnTo>
                <a:lnTo>
                  <a:pt x="70554" y="247069"/>
                </a:lnTo>
                <a:close/>
              </a:path>
              <a:path w="2277745" h="311150">
                <a:moveTo>
                  <a:pt x="2264765" y="139700"/>
                </a:moveTo>
                <a:lnTo>
                  <a:pt x="54965" y="139700"/>
                </a:lnTo>
                <a:lnTo>
                  <a:pt x="54965" y="222008"/>
                </a:lnTo>
                <a:lnTo>
                  <a:pt x="67665" y="242425"/>
                </a:lnTo>
                <a:lnTo>
                  <a:pt x="67665" y="171450"/>
                </a:lnTo>
                <a:lnTo>
                  <a:pt x="86715" y="158750"/>
                </a:lnTo>
                <a:lnTo>
                  <a:pt x="86715" y="171450"/>
                </a:lnTo>
                <a:lnTo>
                  <a:pt x="119569" y="171450"/>
                </a:lnTo>
                <a:lnTo>
                  <a:pt x="121095" y="170150"/>
                </a:lnTo>
                <a:lnTo>
                  <a:pt x="130076" y="170482"/>
                </a:lnTo>
                <a:lnTo>
                  <a:pt x="131251" y="171450"/>
                </a:lnTo>
                <a:lnTo>
                  <a:pt x="2245715" y="171450"/>
                </a:lnTo>
                <a:lnTo>
                  <a:pt x="2245715" y="158750"/>
                </a:lnTo>
                <a:lnTo>
                  <a:pt x="2264765" y="139700"/>
                </a:lnTo>
                <a:close/>
              </a:path>
              <a:path w="2277745" h="311150">
                <a:moveTo>
                  <a:pt x="86715" y="273050"/>
                </a:moveTo>
                <a:lnTo>
                  <a:pt x="70554" y="247069"/>
                </a:lnTo>
                <a:lnTo>
                  <a:pt x="54965" y="273050"/>
                </a:lnTo>
                <a:lnTo>
                  <a:pt x="86715" y="273050"/>
                </a:lnTo>
                <a:close/>
              </a:path>
              <a:path w="2277745" h="311150">
                <a:moveTo>
                  <a:pt x="86715" y="279400"/>
                </a:moveTo>
                <a:lnTo>
                  <a:pt x="86715" y="273050"/>
                </a:lnTo>
                <a:lnTo>
                  <a:pt x="54965" y="273050"/>
                </a:lnTo>
                <a:lnTo>
                  <a:pt x="54965" y="279400"/>
                </a:lnTo>
                <a:lnTo>
                  <a:pt x="86715" y="279400"/>
                </a:lnTo>
                <a:close/>
              </a:path>
              <a:path w="2277745" h="311150">
                <a:moveTo>
                  <a:pt x="86715" y="279977"/>
                </a:moveTo>
                <a:lnTo>
                  <a:pt x="86715" y="279400"/>
                </a:lnTo>
                <a:lnTo>
                  <a:pt x="54965" y="279400"/>
                </a:lnTo>
                <a:lnTo>
                  <a:pt x="54965" y="288290"/>
                </a:lnTo>
                <a:lnTo>
                  <a:pt x="67665" y="311150"/>
                </a:lnTo>
                <a:lnTo>
                  <a:pt x="86715" y="279977"/>
                </a:lnTo>
                <a:close/>
              </a:path>
              <a:path w="2277745" h="311150">
                <a:moveTo>
                  <a:pt x="86715" y="171450"/>
                </a:moveTo>
                <a:lnTo>
                  <a:pt x="86715" y="158750"/>
                </a:lnTo>
                <a:lnTo>
                  <a:pt x="67665" y="171450"/>
                </a:lnTo>
                <a:lnTo>
                  <a:pt x="86715" y="171450"/>
                </a:lnTo>
                <a:close/>
              </a:path>
              <a:path w="2277745" h="311150">
                <a:moveTo>
                  <a:pt x="86715" y="220133"/>
                </a:moveTo>
                <a:lnTo>
                  <a:pt x="86715" y="171450"/>
                </a:lnTo>
                <a:lnTo>
                  <a:pt x="67665" y="171450"/>
                </a:lnTo>
                <a:lnTo>
                  <a:pt x="67665" y="242425"/>
                </a:lnTo>
                <a:lnTo>
                  <a:pt x="70554" y="247069"/>
                </a:lnTo>
                <a:lnTo>
                  <a:pt x="86715" y="220133"/>
                </a:lnTo>
                <a:close/>
              </a:path>
              <a:path w="2277745" h="311150">
                <a:moveTo>
                  <a:pt x="140838" y="188870"/>
                </a:moveTo>
                <a:lnTo>
                  <a:pt x="140266" y="178870"/>
                </a:lnTo>
                <a:lnTo>
                  <a:pt x="131251" y="171450"/>
                </a:lnTo>
                <a:lnTo>
                  <a:pt x="119569" y="171450"/>
                </a:lnTo>
                <a:lnTo>
                  <a:pt x="112115" y="177800"/>
                </a:lnTo>
                <a:lnTo>
                  <a:pt x="70554" y="247069"/>
                </a:lnTo>
                <a:lnTo>
                  <a:pt x="86715" y="273050"/>
                </a:lnTo>
                <a:lnTo>
                  <a:pt x="86715" y="279977"/>
                </a:lnTo>
                <a:lnTo>
                  <a:pt x="137515" y="196850"/>
                </a:lnTo>
                <a:lnTo>
                  <a:pt x="140838" y="188870"/>
                </a:lnTo>
                <a:close/>
              </a:path>
              <a:path w="2277745" h="311150">
                <a:moveTo>
                  <a:pt x="131251" y="171450"/>
                </a:moveTo>
                <a:lnTo>
                  <a:pt x="130076" y="170482"/>
                </a:lnTo>
                <a:lnTo>
                  <a:pt x="121095" y="170150"/>
                </a:lnTo>
                <a:lnTo>
                  <a:pt x="119569" y="171450"/>
                </a:lnTo>
                <a:lnTo>
                  <a:pt x="131251" y="171450"/>
                </a:lnTo>
                <a:close/>
              </a:path>
              <a:path w="2277745" h="311150">
                <a:moveTo>
                  <a:pt x="2277465" y="171450"/>
                </a:moveTo>
                <a:lnTo>
                  <a:pt x="2277465" y="0"/>
                </a:lnTo>
                <a:lnTo>
                  <a:pt x="2245715" y="0"/>
                </a:lnTo>
                <a:lnTo>
                  <a:pt x="2245715" y="139700"/>
                </a:lnTo>
                <a:lnTo>
                  <a:pt x="2264765" y="139700"/>
                </a:lnTo>
                <a:lnTo>
                  <a:pt x="2264765" y="171450"/>
                </a:lnTo>
                <a:lnTo>
                  <a:pt x="2277465" y="171450"/>
                </a:lnTo>
                <a:close/>
              </a:path>
              <a:path w="2277745" h="311150">
                <a:moveTo>
                  <a:pt x="2264765" y="171450"/>
                </a:moveTo>
                <a:lnTo>
                  <a:pt x="2264765" y="139700"/>
                </a:lnTo>
                <a:lnTo>
                  <a:pt x="2245715" y="158750"/>
                </a:lnTo>
                <a:lnTo>
                  <a:pt x="2245715" y="171450"/>
                </a:lnTo>
                <a:lnTo>
                  <a:pt x="2264765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03609" y="2673350"/>
            <a:ext cx="1257300" cy="171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71709" y="2152650"/>
            <a:ext cx="3721100" cy="685800"/>
          </a:xfrm>
          <a:custGeom>
            <a:avLst/>
            <a:gdLst/>
            <a:ahLst/>
            <a:cxnLst/>
            <a:rect l="l" t="t" r="r" b="b"/>
            <a:pathLst>
              <a:path w="3721100" h="685800">
                <a:moveTo>
                  <a:pt x="3721100" y="19050"/>
                </a:moveTo>
                <a:lnTo>
                  <a:pt x="3721100" y="0"/>
                </a:lnTo>
                <a:lnTo>
                  <a:pt x="0" y="0"/>
                </a:lnTo>
                <a:lnTo>
                  <a:pt x="53679" y="19049"/>
                </a:lnTo>
                <a:lnTo>
                  <a:pt x="3721100" y="19050"/>
                </a:lnTo>
                <a:close/>
              </a:path>
              <a:path w="3721100" h="685800">
                <a:moveTo>
                  <a:pt x="1270405" y="450849"/>
                </a:moveTo>
                <a:lnTo>
                  <a:pt x="53679" y="19050"/>
                </a:lnTo>
                <a:lnTo>
                  <a:pt x="12700" y="19050"/>
                </a:lnTo>
                <a:lnTo>
                  <a:pt x="12700" y="450850"/>
                </a:lnTo>
                <a:lnTo>
                  <a:pt x="1270405" y="450849"/>
                </a:lnTo>
                <a:close/>
              </a:path>
              <a:path w="3721100" h="685800">
                <a:moveTo>
                  <a:pt x="1902732" y="675254"/>
                </a:moveTo>
                <a:lnTo>
                  <a:pt x="1467229" y="520699"/>
                </a:lnTo>
                <a:lnTo>
                  <a:pt x="1244600" y="520699"/>
                </a:lnTo>
                <a:lnTo>
                  <a:pt x="1263650" y="527049"/>
                </a:lnTo>
                <a:lnTo>
                  <a:pt x="1835150" y="679449"/>
                </a:lnTo>
                <a:lnTo>
                  <a:pt x="1885950" y="685799"/>
                </a:lnTo>
                <a:lnTo>
                  <a:pt x="1885950" y="679449"/>
                </a:lnTo>
                <a:lnTo>
                  <a:pt x="1902732" y="675254"/>
                </a:lnTo>
                <a:close/>
              </a:path>
              <a:path w="3721100" h="685800">
                <a:moveTo>
                  <a:pt x="1587500" y="520699"/>
                </a:moveTo>
                <a:lnTo>
                  <a:pt x="1587500" y="450849"/>
                </a:lnTo>
                <a:lnTo>
                  <a:pt x="1270405" y="450849"/>
                </a:lnTo>
                <a:lnTo>
                  <a:pt x="1467229" y="520699"/>
                </a:lnTo>
                <a:lnTo>
                  <a:pt x="1587500" y="520699"/>
                </a:lnTo>
                <a:close/>
              </a:path>
              <a:path w="3721100" h="685800">
                <a:moveTo>
                  <a:pt x="1932448" y="685799"/>
                </a:moveTo>
                <a:lnTo>
                  <a:pt x="1902732" y="675254"/>
                </a:lnTo>
                <a:lnTo>
                  <a:pt x="1885950" y="679449"/>
                </a:lnTo>
                <a:lnTo>
                  <a:pt x="1885950" y="685799"/>
                </a:lnTo>
                <a:lnTo>
                  <a:pt x="1932448" y="685799"/>
                </a:lnTo>
                <a:close/>
              </a:path>
              <a:path w="3721100" h="685800">
                <a:moveTo>
                  <a:pt x="2483669" y="539749"/>
                </a:moveTo>
                <a:lnTo>
                  <a:pt x="2409963" y="539749"/>
                </a:lnTo>
                <a:lnTo>
                  <a:pt x="1911350" y="673099"/>
                </a:lnTo>
                <a:lnTo>
                  <a:pt x="1902732" y="675254"/>
                </a:lnTo>
                <a:lnTo>
                  <a:pt x="1932448" y="685799"/>
                </a:lnTo>
                <a:lnTo>
                  <a:pt x="2483669" y="539749"/>
                </a:lnTo>
                <a:close/>
              </a:path>
              <a:path w="3721100" h="685800">
                <a:moveTo>
                  <a:pt x="2152650" y="450849"/>
                </a:moveTo>
                <a:lnTo>
                  <a:pt x="2133600" y="450849"/>
                </a:lnTo>
                <a:lnTo>
                  <a:pt x="2133600" y="469899"/>
                </a:lnTo>
                <a:lnTo>
                  <a:pt x="2152650" y="450849"/>
                </a:lnTo>
                <a:close/>
              </a:path>
              <a:path w="3721100" h="685800">
                <a:moveTo>
                  <a:pt x="3721100" y="469899"/>
                </a:moveTo>
                <a:lnTo>
                  <a:pt x="3721100" y="19050"/>
                </a:lnTo>
                <a:lnTo>
                  <a:pt x="3708400" y="19050"/>
                </a:lnTo>
                <a:lnTo>
                  <a:pt x="3708400" y="450850"/>
                </a:lnTo>
                <a:lnTo>
                  <a:pt x="2152650" y="450849"/>
                </a:lnTo>
                <a:lnTo>
                  <a:pt x="2133600" y="469899"/>
                </a:lnTo>
                <a:lnTo>
                  <a:pt x="3721100" y="469899"/>
                </a:lnTo>
                <a:close/>
              </a:path>
              <a:path w="3721100" h="685800">
                <a:moveTo>
                  <a:pt x="2152650" y="507999"/>
                </a:moveTo>
                <a:lnTo>
                  <a:pt x="2152650" y="469899"/>
                </a:lnTo>
                <a:lnTo>
                  <a:pt x="2133600" y="469899"/>
                </a:lnTo>
                <a:lnTo>
                  <a:pt x="2133600" y="507999"/>
                </a:lnTo>
                <a:lnTo>
                  <a:pt x="2152650" y="507999"/>
                </a:lnTo>
                <a:close/>
              </a:path>
              <a:path w="3721100" h="685800">
                <a:moveTo>
                  <a:pt x="2152650" y="520699"/>
                </a:moveTo>
                <a:lnTo>
                  <a:pt x="2133600" y="508000"/>
                </a:lnTo>
                <a:lnTo>
                  <a:pt x="2133600" y="520699"/>
                </a:lnTo>
                <a:lnTo>
                  <a:pt x="2152650" y="520699"/>
                </a:lnTo>
                <a:close/>
              </a:path>
              <a:path w="3721100" h="685800">
                <a:moveTo>
                  <a:pt x="2482850" y="507999"/>
                </a:moveTo>
                <a:lnTo>
                  <a:pt x="2152650" y="507999"/>
                </a:lnTo>
                <a:lnTo>
                  <a:pt x="2152650" y="520699"/>
                </a:lnTo>
                <a:lnTo>
                  <a:pt x="2434492" y="520700"/>
                </a:lnTo>
                <a:lnTo>
                  <a:pt x="2482850" y="507999"/>
                </a:lnTo>
                <a:close/>
              </a:path>
              <a:path w="3721100" h="685800">
                <a:moveTo>
                  <a:pt x="2476500" y="520700"/>
                </a:moveTo>
                <a:lnTo>
                  <a:pt x="2434492" y="520700"/>
                </a:lnTo>
                <a:lnTo>
                  <a:pt x="2409963" y="539749"/>
                </a:lnTo>
                <a:lnTo>
                  <a:pt x="2457450" y="527050"/>
                </a:lnTo>
                <a:lnTo>
                  <a:pt x="2476500" y="520700"/>
                </a:lnTo>
                <a:close/>
              </a:path>
              <a:path w="3721100" h="685800">
                <a:moveTo>
                  <a:pt x="2603500" y="507999"/>
                </a:moveTo>
                <a:lnTo>
                  <a:pt x="2482850" y="507999"/>
                </a:lnTo>
                <a:lnTo>
                  <a:pt x="2488921" y="538358"/>
                </a:lnTo>
                <a:lnTo>
                  <a:pt x="2603500" y="507999"/>
                </a:lnTo>
                <a:close/>
              </a:path>
              <a:path w="3721100" h="685800">
                <a:moveTo>
                  <a:pt x="2489200" y="539749"/>
                </a:moveTo>
                <a:lnTo>
                  <a:pt x="2488921" y="538358"/>
                </a:lnTo>
                <a:lnTo>
                  <a:pt x="2483669" y="539749"/>
                </a:lnTo>
                <a:lnTo>
                  <a:pt x="2489200" y="5397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903609" y="2673350"/>
            <a:ext cx="1257300" cy="171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59209" y="2603500"/>
            <a:ext cx="546100" cy="69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84409" y="2171700"/>
            <a:ext cx="3695700" cy="431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71709" y="2152650"/>
            <a:ext cx="3721100" cy="704850"/>
          </a:xfrm>
          <a:custGeom>
            <a:avLst/>
            <a:gdLst/>
            <a:ahLst/>
            <a:cxnLst/>
            <a:rect l="l" t="t" r="r" b="b"/>
            <a:pathLst>
              <a:path w="3721100" h="704850">
                <a:moveTo>
                  <a:pt x="3721100" y="469899"/>
                </a:moveTo>
                <a:lnTo>
                  <a:pt x="3721100" y="0"/>
                </a:lnTo>
                <a:lnTo>
                  <a:pt x="0" y="0"/>
                </a:lnTo>
                <a:lnTo>
                  <a:pt x="0" y="469900"/>
                </a:lnTo>
                <a:lnTo>
                  <a:pt x="12700" y="469900"/>
                </a:lnTo>
                <a:lnTo>
                  <a:pt x="12700" y="31750"/>
                </a:lnTo>
                <a:lnTo>
                  <a:pt x="25400" y="19049"/>
                </a:lnTo>
                <a:lnTo>
                  <a:pt x="25400" y="31750"/>
                </a:lnTo>
                <a:lnTo>
                  <a:pt x="3689350" y="31749"/>
                </a:lnTo>
                <a:lnTo>
                  <a:pt x="3689350" y="19049"/>
                </a:lnTo>
                <a:lnTo>
                  <a:pt x="3708400" y="31749"/>
                </a:lnTo>
                <a:lnTo>
                  <a:pt x="3708400" y="469899"/>
                </a:lnTo>
                <a:lnTo>
                  <a:pt x="3721100" y="469899"/>
                </a:lnTo>
                <a:close/>
              </a:path>
              <a:path w="3721100" h="704850">
                <a:moveTo>
                  <a:pt x="25400" y="31750"/>
                </a:moveTo>
                <a:lnTo>
                  <a:pt x="25400" y="19049"/>
                </a:lnTo>
                <a:lnTo>
                  <a:pt x="12700" y="31750"/>
                </a:lnTo>
                <a:lnTo>
                  <a:pt x="25400" y="31750"/>
                </a:lnTo>
                <a:close/>
              </a:path>
              <a:path w="3721100" h="704850">
                <a:moveTo>
                  <a:pt x="25400" y="438150"/>
                </a:moveTo>
                <a:lnTo>
                  <a:pt x="25400" y="31750"/>
                </a:lnTo>
                <a:lnTo>
                  <a:pt x="12700" y="31750"/>
                </a:lnTo>
                <a:lnTo>
                  <a:pt x="12700" y="438150"/>
                </a:lnTo>
                <a:lnTo>
                  <a:pt x="25400" y="438150"/>
                </a:lnTo>
                <a:close/>
              </a:path>
              <a:path w="3721100" h="704850">
                <a:moveTo>
                  <a:pt x="1600200" y="539749"/>
                </a:moveTo>
                <a:lnTo>
                  <a:pt x="1600200" y="438149"/>
                </a:lnTo>
                <a:lnTo>
                  <a:pt x="12700" y="438150"/>
                </a:lnTo>
                <a:lnTo>
                  <a:pt x="25400" y="450850"/>
                </a:lnTo>
                <a:lnTo>
                  <a:pt x="25400" y="469900"/>
                </a:lnTo>
                <a:lnTo>
                  <a:pt x="1568450" y="469899"/>
                </a:lnTo>
                <a:lnTo>
                  <a:pt x="1568450" y="450849"/>
                </a:lnTo>
                <a:lnTo>
                  <a:pt x="1587500" y="469899"/>
                </a:lnTo>
                <a:lnTo>
                  <a:pt x="1587500" y="539749"/>
                </a:lnTo>
                <a:lnTo>
                  <a:pt x="1600200" y="539749"/>
                </a:lnTo>
                <a:close/>
              </a:path>
              <a:path w="3721100" h="704850">
                <a:moveTo>
                  <a:pt x="25400" y="469900"/>
                </a:moveTo>
                <a:lnTo>
                  <a:pt x="25400" y="450850"/>
                </a:lnTo>
                <a:lnTo>
                  <a:pt x="12700" y="438150"/>
                </a:lnTo>
                <a:lnTo>
                  <a:pt x="12700" y="469900"/>
                </a:lnTo>
                <a:lnTo>
                  <a:pt x="25400" y="469900"/>
                </a:lnTo>
                <a:close/>
              </a:path>
              <a:path w="3721100" h="704850">
                <a:moveTo>
                  <a:pt x="1238250" y="507999"/>
                </a:moveTo>
                <a:lnTo>
                  <a:pt x="1111250" y="507999"/>
                </a:lnTo>
                <a:lnTo>
                  <a:pt x="1231910" y="539698"/>
                </a:lnTo>
                <a:lnTo>
                  <a:pt x="1238250" y="507999"/>
                </a:lnTo>
                <a:close/>
              </a:path>
              <a:path w="3721100" h="704850">
                <a:moveTo>
                  <a:pt x="1359144" y="539749"/>
                </a:moveTo>
                <a:lnTo>
                  <a:pt x="1238250" y="507999"/>
                </a:lnTo>
                <a:lnTo>
                  <a:pt x="1231910" y="539698"/>
                </a:lnTo>
                <a:lnTo>
                  <a:pt x="1359144" y="539749"/>
                </a:lnTo>
                <a:close/>
              </a:path>
              <a:path w="3721100" h="704850">
                <a:moveTo>
                  <a:pt x="1860550" y="671432"/>
                </a:moveTo>
                <a:lnTo>
                  <a:pt x="1359144" y="539749"/>
                </a:lnTo>
                <a:lnTo>
                  <a:pt x="1232104" y="539749"/>
                </a:lnTo>
                <a:lnTo>
                  <a:pt x="1854200" y="703181"/>
                </a:lnTo>
                <a:lnTo>
                  <a:pt x="1854200" y="673099"/>
                </a:lnTo>
                <a:lnTo>
                  <a:pt x="1860550" y="671432"/>
                </a:lnTo>
                <a:close/>
              </a:path>
              <a:path w="3721100" h="704850">
                <a:moveTo>
                  <a:pt x="1587500" y="507999"/>
                </a:moveTo>
                <a:lnTo>
                  <a:pt x="1238250" y="507999"/>
                </a:lnTo>
                <a:lnTo>
                  <a:pt x="1359144" y="539749"/>
                </a:lnTo>
                <a:lnTo>
                  <a:pt x="1568450" y="539749"/>
                </a:lnTo>
                <a:lnTo>
                  <a:pt x="1568450" y="520699"/>
                </a:lnTo>
                <a:lnTo>
                  <a:pt x="1587500" y="507999"/>
                </a:lnTo>
                <a:close/>
              </a:path>
              <a:path w="3721100" h="704850">
                <a:moveTo>
                  <a:pt x="1587500" y="469899"/>
                </a:moveTo>
                <a:lnTo>
                  <a:pt x="1568450" y="450849"/>
                </a:lnTo>
                <a:lnTo>
                  <a:pt x="1568450" y="469899"/>
                </a:lnTo>
                <a:lnTo>
                  <a:pt x="1587500" y="469899"/>
                </a:lnTo>
                <a:close/>
              </a:path>
              <a:path w="3721100" h="704850">
                <a:moveTo>
                  <a:pt x="1587500" y="507999"/>
                </a:moveTo>
                <a:lnTo>
                  <a:pt x="1587500" y="469899"/>
                </a:lnTo>
                <a:lnTo>
                  <a:pt x="1568450" y="469899"/>
                </a:lnTo>
                <a:lnTo>
                  <a:pt x="1568450" y="507999"/>
                </a:lnTo>
                <a:lnTo>
                  <a:pt x="1587500" y="507999"/>
                </a:lnTo>
                <a:close/>
              </a:path>
              <a:path w="3721100" h="704850">
                <a:moveTo>
                  <a:pt x="1587500" y="539749"/>
                </a:moveTo>
                <a:lnTo>
                  <a:pt x="1587500" y="507999"/>
                </a:lnTo>
                <a:lnTo>
                  <a:pt x="1568450" y="520699"/>
                </a:lnTo>
                <a:lnTo>
                  <a:pt x="1568450" y="539749"/>
                </a:lnTo>
                <a:lnTo>
                  <a:pt x="1587500" y="539749"/>
                </a:lnTo>
                <a:close/>
              </a:path>
              <a:path w="3721100" h="704850">
                <a:moveTo>
                  <a:pt x="1866900" y="673099"/>
                </a:moveTo>
                <a:lnTo>
                  <a:pt x="1860550" y="671432"/>
                </a:lnTo>
                <a:lnTo>
                  <a:pt x="1854200" y="673099"/>
                </a:lnTo>
                <a:lnTo>
                  <a:pt x="1866900" y="673099"/>
                </a:lnTo>
                <a:close/>
              </a:path>
              <a:path w="3721100" h="704850">
                <a:moveTo>
                  <a:pt x="1866900" y="703167"/>
                </a:moveTo>
                <a:lnTo>
                  <a:pt x="1866900" y="673099"/>
                </a:lnTo>
                <a:lnTo>
                  <a:pt x="1854200" y="673099"/>
                </a:lnTo>
                <a:lnTo>
                  <a:pt x="1854200" y="703181"/>
                </a:lnTo>
                <a:lnTo>
                  <a:pt x="1860550" y="704849"/>
                </a:lnTo>
                <a:lnTo>
                  <a:pt x="1866900" y="703167"/>
                </a:lnTo>
                <a:close/>
              </a:path>
              <a:path w="3721100" h="704850">
                <a:moveTo>
                  <a:pt x="2483669" y="539749"/>
                </a:moveTo>
                <a:lnTo>
                  <a:pt x="2361955" y="539749"/>
                </a:lnTo>
                <a:lnTo>
                  <a:pt x="1860550" y="671432"/>
                </a:lnTo>
                <a:lnTo>
                  <a:pt x="1866900" y="673099"/>
                </a:lnTo>
                <a:lnTo>
                  <a:pt x="1866900" y="703167"/>
                </a:lnTo>
                <a:lnTo>
                  <a:pt x="2483669" y="539749"/>
                </a:lnTo>
                <a:close/>
              </a:path>
              <a:path w="3721100" h="704850">
                <a:moveTo>
                  <a:pt x="3708400" y="438149"/>
                </a:moveTo>
                <a:lnTo>
                  <a:pt x="2120900" y="438149"/>
                </a:lnTo>
                <a:lnTo>
                  <a:pt x="2120900" y="539749"/>
                </a:lnTo>
                <a:lnTo>
                  <a:pt x="2133600" y="539749"/>
                </a:lnTo>
                <a:lnTo>
                  <a:pt x="2133600" y="469899"/>
                </a:lnTo>
                <a:lnTo>
                  <a:pt x="2152650" y="450849"/>
                </a:lnTo>
                <a:lnTo>
                  <a:pt x="2152650" y="469899"/>
                </a:lnTo>
                <a:lnTo>
                  <a:pt x="3689350" y="469899"/>
                </a:lnTo>
                <a:lnTo>
                  <a:pt x="3689350" y="450849"/>
                </a:lnTo>
                <a:lnTo>
                  <a:pt x="3708400" y="438149"/>
                </a:lnTo>
                <a:close/>
              </a:path>
              <a:path w="3721100" h="704850">
                <a:moveTo>
                  <a:pt x="2152650" y="469899"/>
                </a:moveTo>
                <a:lnTo>
                  <a:pt x="2152650" y="450849"/>
                </a:lnTo>
                <a:lnTo>
                  <a:pt x="2133600" y="469899"/>
                </a:lnTo>
                <a:lnTo>
                  <a:pt x="2152650" y="469899"/>
                </a:lnTo>
                <a:close/>
              </a:path>
              <a:path w="3721100" h="704850">
                <a:moveTo>
                  <a:pt x="2152650" y="507999"/>
                </a:moveTo>
                <a:lnTo>
                  <a:pt x="2152650" y="469899"/>
                </a:lnTo>
                <a:lnTo>
                  <a:pt x="2133600" y="469899"/>
                </a:lnTo>
                <a:lnTo>
                  <a:pt x="2133600" y="507999"/>
                </a:lnTo>
                <a:lnTo>
                  <a:pt x="2152650" y="507999"/>
                </a:lnTo>
                <a:close/>
              </a:path>
              <a:path w="3721100" h="704850">
                <a:moveTo>
                  <a:pt x="2482850" y="507999"/>
                </a:moveTo>
                <a:lnTo>
                  <a:pt x="2133600" y="507999"/>
                </a:lnTo>
                <a:lnTo>
                  <a:pt x="2152650" y="520699"/>
                </a:lnTo>
                <a:lnTo>
                  <a:pt x="2152650" y="539749"/>
                </a:lnTo>
                <a:lnTo>
                  <a:pt x="2361955" y="539749"/>
                </a:lnTo>
                <a:lnTo>
                  <a:pt x="2482850" y="507999"/>
                </a:lnTo>
                <a:close/>
              </a:path>
              <a:path w="3721100" h="704850">
                <a:moveTo>
                  <a:pt x="2152650" y="539749"/>
                </a:moveTo>
                <a:lnTo>
                  <a:pt x="2152650" y="520699"/>
                </a:lnTo>
                <a:lnTo>
                  <a:pt x="2133600" y="507999"/>
                </a:lnTo>
                <a:lnTo>
                  <a:pt x="2133600" y="539749"/>
                </a:lnTo>
                <a:lnTo>
                  <a:pt x="2152650" y="539749"/>
                </a:lnTo>
                <a:close/>
              </a:path>
              <a:path w="3721100" h="704850">
                <a:moveTo>
                  <a:pt x="2488921" y="538358"/>
                </a:moveTo>
                <a:lnTo>
                  <a:pt x="2482850" y="507999"/>
                </a:lnTo>
                <a:lnTo>
                  <a:pt x="2361955" y="539749"/>
                </a:lnTo>
                <a:lnTo>
                  <a:pt x="2483669" y="539749"/>
                </a:lnTo>
                <a:lnTo>
                  <a:pt x="2488921" y="538358"/>
                </a:lnTo>
                <a:close/>
              </a:path>
              <a:path w="3721100" h="704850">
                <a:moveTo>
                  <a:pt x="2603500" y="507999"/>
                </a:moveTo>
                <a:lnTo>
                  <a:pt x="2482850" y="507999"/>
                </a:lnTo>
                <a:lnTo>
                  <a:pt x="2488921" y="538358"/>
                </a:lnTo>
                <a:lnTo>
                  <a:pt x="2603500" y="507999"/>
                </a:lnTo>
                <a:close/>
              </a:path>
              <a:path w="3721100" h="704850">
                <a:moveTo>
                  <a:pt x="2489200" y="539749"/>
                </a:moveTo>
                <a:lnTo>
                  <a:pt x="2488921" y="538358"/>
                </a:lnTo>
                <a:lnTo>
                  <a:pt x="2483669" y="539749"/>
                </a:lnTo>
                <a:lnTo>
                  <a:pt x="2489200" y="539749"/>
                </a:lnTo>
                <a:close/>
              </a:path>
              <a:path w="3721100" h="704850">
                <a:moveTo>
                  <a:pt x="3708400" y="31749"/>
                </a:moveTo>
                <a:lnTo>
                  <a:pt x="3689350" y="19049"/>
                </a:lnTo>
                <a:lnTo>
                  <a:pt x="3689350" y="31749"/>
                </a:lnTo>
                <a:lnTo>
                  <a:pt x="3708400" y="31749"/>
                </a:lnTo>
                <a:close/>
              </a:path>
              <a:path w="3721100" h="704850">
                <a:moveTo>
                  <a:pt x="3708400" y="438149"/>
                </a:moveTo>
                <a:lnTo>
                  <a:pt x="3708400" y="31749"/>
                </a:lnTo>
                <a:lnTo>
                  <a:pt x="3689350" y="31749"/>
                </a:lnTo>
                <a:lnTo>
                  <a:pt x="3689350" y="438149"/>
                </a:lnTo>
                <a:lnTo>
                  <a:pt x="3708400" y="438149"/>
                </a:lnTo>
                <a:close/>
              </a:path>
              <a:path w="3721100" h="704850">
                <a:moveTo>
                  <a:pt x="3708400" y="469899"/>
                </a:moveTo>
                <a:lnTo>
                  <a:pt x="3708400" y="438149"/>
                </a:lnTo>
                <a:lnTo>
                  <a:pt x="3689350" y="450849"/>
                </a:lnTo>
                <a:lnTo>
                  <a:pt x="3689350" y="469899"/>
                </a:lnTo>
                <a:lnTo>
                  <a:pt x="3708400" y="46989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98504" y="1409700"/>
            <a:ext cx="6672580" cy="1941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400" b="1" dirty="0">
                <a:latin typeface="Palatino Linotype"/>
                <a:cs typeface="Palatino Linotype"/>
              </a:rPr>
              <a:t>M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alità</a:t>
            </a:r>
            <a:r>
              <a:rPr sz="2400" b="1" spc="10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ta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elle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-10" dirty="0">
                <a:latin typeface="Palatino Linotype"/>
                <a:cs typeface="Palatino Linotype"/>
              </a:rPr>
              <a:t>l</a:t>
            </a:r>
            <a:r>
              <a:rPr sz="2400" b="1" spc="-35" dirty="0">
                <a:latin typeface="Palatino Linotype"/>
                <a:cs typeface="Palatino Linotype"/>
              </a:rPr>
              <a:t>us</a:t>
            </a:r>
            <a:r>
              <a:rPr sz="2400" b="1" dirty="0">
                <a:latin typeface="Palatino Linotype"/>
                <a:cs typeface="Palatino Linotype"/>
              </a:rPr>
              <a:t>vale</a:t>
            </a:r>
            <a:r>
              <a:rPr sz="2400" b="1" spc="1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ze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ts val="3500"/>
              </a:lnSpc>
              <a:spcBef>
                <a:spcPts val="19"/>
              </a:spcBef>
            </a:pPr>
            <a:endParaRPr sz="3500"/>
          </a:p>
          <a:p>
            <a:pPr algn="ctr">
              <a:lnSpc>
                <a:spcPct val="100000"/>
              </a:lnSpc>
            </a:pP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SSAZ</a:t>
            </a:r>
            <a:r>
              <a:rPr sz="17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2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ORD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NAR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400"/>
              </a:lnSpc>
              <a:spcBef>
                <a:spcPts val="50"/>
              </a:spcBef>
            </a:pPr>
            <a:endParaRPr sz="1400"/>
          </a:p>
          <a:p>
            <a:pPr marL="2705100">
              <a:lnSpc>
                <a:spcPct val="100000"/>
              </a:lnSpc>
            </a:pPr>
            <a:endParaRPr sz="1000">
              <a:latin typeface="Times"/>
              <a:cs typeface="Times"/>
            </a:endParaRPr>
          </a:p>
          <a:p>
            <a:pPr>
              <a:lnSpc>
                <a:spcPts val="1600"/>
              </a:lnSpc>
              <a:spcBef>
                <a:spcPts val="43"/>
              </a:spcBef>
            </a:pPr>
            <a:endParaRPr sz="1600"/>
          </a:p>
          <a:p>
            <a:pPr algn="ctr">
              <a:lnSpc>
                <a:spcPct val="100000"/>
              </a:lnSpc>
            </a:pPr>
            <a:r>
              <a:rPr sz="1750" spc="-35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n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8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se</a:t>
            </a:r>
            <a:r>
              <a:rPr sz="1750" spc="-35" dirty="0">
                <a:latin typeface="Palatino Linotype"/>
                <a:cs typeface="Palatino Linotype"/>
              </a:rPr>
              <a:t>g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40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bi</a:t>
            </a:r>
            <a:r>
              <a:rPr sz="1750" b="1" spc="-35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12804" y="4216400"/>
            <a:ext cx="2053589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5" dirty="0">
                <a:latin typeface="Palatino Linotype"/>
                <a:cs typeface="Palatino Linotype"/>
              </a:rPr>
              <a:t>ac</a:t>
            </a:r>
            <a:r>
              <a:rPr sz="1650" b="1" spc="-20" dirty="0">
                <a:latin typeface="Palatino Linotype"/>
                <a:cs typeface="Palatino Linotype"/>
              </a:rPr>
              <a:t>qu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5" dirty="0">
                <a:latin typeface="Palatino Linotype"/>
                <a:cs typeface="Palatino Linotype"/>
              </a:rPr>
              <a:t>s</a:t>
            </a:r>
            <a:r>
              <a:rPr sz="1650" b="1" spc="-10" dirty="0">
                <a:latin typeface="Palatino Linotype"/>
                <a:cs typeface="Palatino Linotype"/>
              </a:rPr>
              <a:t>t</a:t>
            </a:r>
            <a:r>
              <a:rPr sz="1650" b="1" spc="20" dirty="0">
                <a:latin typeface="Palatino Linotype"/>
                <a:cs typeface="Palatino Linotype"/>
              </a:rPr>
              <a:t>a</a:t>
            </a:r>
            <a:r>
              <a:rPr sz="1650" b="1" dirty="0">
                <a:latin typeface="Palatino Linotype"/>
                <a:cs typeface="Palatino Linotype"/>
              </a:rPr>
              <a:t>to</a:t>
            </a:r>
            <a:r>
              <a:rPr sz="1650" b="1" spc="-35" dirty="0">
                <a:latin typeface="Palatino Linotype"/>
                <a:cs typeface="Palatino Linotype"/>
              </a:rPr>
              <a:t> </a:t>
            </a:r>
            <a:r>
              <a:rPr sz="1650" b="1" dirty="0">
                <a:latin typeface="Palatino Linotype"/>
                <a:cs typeface="Palatino Linotype"/>
              </a:rPr>
              <a:t>o</a:t>
            </a:r>
            <a:r>
              <a:rPr sz="1650" b="1" spc="-35" dirty="0">
                <a:latin typeface="Palatino Linotype"/>
                <a:cs typeface="Palatino Linotype"/>
              </a:rPr>
              <a:t> </a:t>
            </a:r>
            <a:r>
              <a:rPr sz="1650" b="1" spc="15" dirty="0">
                <a:latin typeface="Palatino Linotype"/>
                <a:cs typeface="Palatino Linotype"/>
              </a:rPr>
              <a:t>c</a:t>
            </a:r>
            <a:r>
              <a:rPr sz="1650" b="1" spc="-20" dirty="0">
                <a:latin typeface="Palatino Linotype"/>
                <a:cs typeface="Palatino Linotype"/>
              </a:rPr>
              <a:t>o</a:t>
            </a:r>
            <a:r>
              <a:rPr sz="1650" b="1" spc="0" dirty="0">
                <a:latin typeface="Palatino Linotype"/>
                <a:cs typeface="Palatino Linotype"/>
              </a:rPr>
              <a:t>s</a:t>
            </a:r>
            <a:r>
              <a:rPr sz="1650" b="1" spc="-10" dirty="0">
                <a:latin typeface="Palatino Linotype"/>
                <a:cs typeface="Palatino Linotype"/>
              </a:rPr>
              <a:t>t</a:t>
            </a:r>
            <a:r>
              <a:rPr sz="1650" b="1" spc="5" dirty="0">
                <a:latin typeface="Palatino Linotype"/>
                <a:cs typeface="Palatino Linotype"/>
              </a:rPr>
              <a:t>r</a:t>
            </a:r>
            <a:r>
              <a:rPr sz="1650" b="1" spc="-20" dirty="0">
                <a:latin typeface="Palatino Linotype"/>
                <a:cs typeface="Palatino Linotype"/>
              </a:rPr>
              <a:t>u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to</a:t>
            </a:r>
            <a:endParaRPr sz="1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10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 </a:t>
            </a: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no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ù</a:t>
            </a:r>
            <a:r>
              <a:rPr sz="1750" b="1" spc="1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5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nni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22842" y="3851909"/>
            <a:ext cx="2523490" cy="1287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5715" algn="ctr">
              <a:lnSpc>
                <a:spcPts val="1650"/>
              </a:lnSpc>
            </a:pP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spc="0" dirty="0">
                <a:latin typeface="Palatino Linotype"/>
                <a:cs typeface="Palatino Linotype"/>
              </a:rPr>
              <a:t>c</a:t>
            </a:r>
            <a:r>
              <a:rPr sz="1650" b="1" spc="-20" dirty="0">
                <a:latin typeface="Palatino Linotype"/>
                <a:cs typeface="Palatino Linotype"/>
              </a:rPr>
              <a:t>qu</a:t>
            </a:r>
            <a:r>
              <a:rPr sz="1650" b="1" spc="-60" dirty="0">
                <a:latin typeface="Palatino Linotype"/>
                <a:cs typeface="Palatino Linotype"/>
              </a:rPr>
              <a:t>i</a:t>
            </a:r>
            <a:r>
              <a:rPr sz="1650" b="1" spc="0" dirty="0">
                <a:latin typeface="Palatino Linotype"/>
                <a:cs typeface="Palatino Linotype"/>
              </a:rPr>
              <a:t>s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to</a:t>
            </a:r>
            <a:r>
              <a:rPr sz="1650" b="1" spc="15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latin typeface="Palatino Linotype"/>
                <a:cs typeface="Palatino Linotype"/>
              </a:rPr>
              <a:t>p</a:t>
            </a:r>
            <a:r>
              <a:rPr sz="1650" b="1" spc="15" dirty="0">
                <a:latin typeface="Palatino Linotype"/>
                <a:cs typeface="Palatino Linotype"/>
              </a:rPr>
              <a:t>e</a:t>
            </a:r>
            <a:r>
              <a:rPr sz="1650" b="1" dirty="0">
                <a:latin typeface="Palatino Linotype"/>
                <a:cs typeface="Palatino Linotype"/>
              </a:rPr>
              <a:t>r</a:t>
            </a:r>
            <a:r>
              <a:rPr sz="1650" b="1" spc="-5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latin typeface="Palatino Linotype"/>
                <a:cs typeface="Palatino Linotype"/>
              </a:rPr>
              <a:t>d</a:t>
            </a:r>
            <a:r>
              <a:rPr sz="1650" b="1" spc="-30" dirty="0">
                <a:latin typeface="Palatino Linotype"/>
                <a:cs typeface="Palatino Linotype"/>
              </a:rPr>
              <a:t>o</a:t>
            </a:r>
            <a:r>
              <a:rPr sz="1650" b="1" spc="-20" dirty="0">
                <a:latin typeface="Palatino Linotype"/>
                <a:cs typeface="Palatino Linotype"/>
              </a:rPr>
              <a:t>n</a:t>
            </a:r>
            <a:r>
              <a:rPr sz="1650" b="1" spc="15" dirty="0">
                <a:latin typeface="Palatino Linotype"/>
                <a:cs typeface="Palatino Linotype"/>
              </a:rPr>
              <a:t>a</a:t>
            </a:r>
            <a:r>
              <a:rPr sz="1650" b="1" spc="25" dirty="0">
                <a:latin typeface="Palatino Linotype"/>
                <a:cs typeface="Palatino Linotype"/>
              </a:rPr>
              <a:t>z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on</a:t>
            </a:r>
            <a:r>
              <a:rPr sz="1650" b="1" spc="20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,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10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35" dirty="0">
                <a:latin typeface="Palatino Linotype"/>
                <a:cs typeface="Palatino Linotype"/>
              </a:rPr>
              <a:t>ll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60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60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acq</a:t>
            </a:r>
            <a:r>
              <a:rPr sz="1650" spc="-55" dirty="0">
                <a:latin typeface="Palatino Linotype"/>
                <a:cs typeface="Palatino Linotype"/>
              </a:rPr>
              <a:t>u</a:t>
            </a:r>
            <a:r>
              <a:rPr sz="1650" spc="15" dirty="0">
                <a:latin typeface="Palatino Linotype"/>
                <a:cs typeface="Palatino Linotype"/>
              </a:rPr>
              <a:t>i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80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da</a:t>
            </a:r>
            <a:r>
              <a:rPr sz="1650" spc="-6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9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la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4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10" dirty="0">
                <a:latin typeface="Palatino Linotype"/>
                <a:cs typeface="Palatino Linotype"/>
              </a:rPr>
              <a:t>a</a:t>
            </a:r>
            <a:r>
              <a:rPr sz="1650" spc="6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4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l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i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ù</a:t>
            </a:r>
            <a:r>
              <a:rPr sz="16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5</a:t>
            </a:r>
            <a:r>
              <a:rPr sz="16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nni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513209" y="3460750"/>
            <a:ext cx="2343150" cy="311150"/>
          </a:xfrm>
          <a:custGeom>
            <a:avLst/>
            <a:gdLst/>
            <a:ahLst/>
            <a:cxnLst/>
            <a:rect l="l" t="t" r="r" b="b"/>
            <a:pathLst>
              <a:path w="2343150" h="311150">
                <a:moveTo>
                  <a:pt x="31750" y="139700"/>
                </a:moveTo>
                <a:lnTo>
                  <a:pt x="31750" y="0"/>
                </a:lnTo>
                <a:lnTo>
                  <a:pt x="0" y="0"/>
                </a:lnTo>
                <a:lnTo>
                  <a:pt x="0" y="171450"/>
                </a:lnTo>
                <a:lnTo>
                  <a:pt x="19050" y="171450"/>
                </a:lnTo>
                <a:lnTo>
                  <a:pt x="19050" y="139700"/>
                </a:lnTo>
                <a:lnTo>
                  <a:pt x="31750" y="139700"/>
                </a:lnTo>
                <a:close/>
              </a:path>
              <a:path w="2343150" h="311150">
                <a:moveTo>
                  <a:pt x="2286000" y="230716"/>
                </a:moveTo>
                <a:lnTo>
                  <a:pt x="2286000" y="139699"/>
                </a:lnTo>
                <a:lnTo>
                  <a:pt x="19050" y="139700"/>
                </a:lnTo>
                <a:lnTo>
                  <a:pt x="31750" y="158750"/>
                </a:lnTo>
                <a:lnTo>
                  <a:pt x="31750" y="171450"/>
                </a:lnTo>
                <a:lnTo>
                  <a:pt x="2214833" y="171449"/>
                </a:lnTo>
                <a:lnTo>
                  <a:pt x="2218251" y="169940"/>
                </a:lnTo>
                <a:lnTo>
                  <a:pt x="2221691" y="171449"/>
                </a:lnTo>
                <a:lnTo>
                  <a:pt x="2254250" y="171449"/>
                </a:lnTo>
                <a:lnTo>
                  <a:pt x="2254250" y="158749"/>
                </a:lnTo>
                <a:lnTo>
                  <a:pt x="2273300" y="171449"/>
                </a:lnTo>
                <a:lnTo>
                  <a:pt x="2273300" y="251610"/>
                </a:lnTo>
                <a:lnTo>
                  <a:pt x="2273381" y="251747"/>
                </a:lnTo>
                <a:lnTo>
                  <a:pt x="2286000" y="230716"/>
                </a:lnTo>
                <a:close/>
              </a:path>
              <a:path w="2343150" h="311150">
                <a:moveTo>
                  <a:pt x="31750" y="171450"/>
                </a:moveTo>
                <a:lnTo>
                  <a:pt x="31750" y="158750"/>
                </a:lnTo>
                <a:lnTo>
                  <a:pt x="19050" y="139700"/>
                </a:lnTo>
                <a:lnTo>
                  <a:pt x="19050" y="171450"/>
                </a:lnTo>
                <a:lnTo>
                  <a:pt x="31750" y="171450"/>
                </a:lnTo>
                <a:close/>
              </a:path>
              <a:path w="2343150" h="311150">
                <a:moveTo>
                  <a:pt x="2273381" y="251747"/>
                </a:moveTo>
                <a:lnTo>
                  <a:pt x="2227263" y="173894"/>
                </a:lnTo>
                <a:lnTo>
                  <a:pt x="2221691" y="171449"/>
                </a:lnTo>
                <a:lnTo>
                  <a:pt x="2214833" y="171449"/>
                </a:lnTo>
                <a:lnTo>
                  <a:pt x="2206091" y="175310"/>
                </a:lnTo>
                <a:lnTo>
                  <a:pt x="2201113" y="184251"/>
                </a:lnTo>
                <a:lnTo>
                  <a:pt x="2203450" y="196849"/>
                </a:lnTo>
                <a:lnTo>
                  <a:pt x="2254250" y="279977"/>
                </a:lnTo>
                <a:lnTo>
                  <a:pt x="2254250" y="279399"/>
                </a:lnTo>
                <a:lnTo>
                  <a:pt x="2260600" y="279399"/>
                </a:lnTo>
                <a:lnTo>
                  <a:pt x="2260600" y="273049"/>
                </a:lnTo>
                <a:lnTo>
                  <a:pt x="2273381" y="251747"/>
                </a:lnTo>
                <a:close/>
              </a:path>
              <a:path w="2343150" h="311150">
                <a:moveTo>
                  <a:pt x="2221691" y="171449"/>
                </a:moveTo>
                <a:lnTo>
                  <a:pt x="2218251" y="169940"/>
                </a:lnTo>
                <a:lnTo>
                  <a:pt x="2214833" y="171449"/>
                </a:lnTo>
                <a:lnTo>
                  <a:pt x="2221691" y="171449"/>
                </a:lnTo>
                <a:close/>
              </a:path>
              <a:path w="2343150" h="311150">
                <a:moveTo>
                  <a:pt x="2273300" y="171449"/>
                </a:moveTo>
                <a:lnTo>
                  <a:pt x="2254250" y="158749"/>
                </a:lnTo>
                <a:lnTo>
                  <a:pt x="2254250" y="171449"/>
                </a:lnTo>
                <a:lnTo>
                  <a:pt x="2273300" y="171449"/>
                </a:lnTo>
                <a:close/>
              </a:path>
              <a:path w="2343150" h="311150">
                <a:moveTo>
                  <a:pt x="2273300" y="251610"/>
                </a:moveTo>
                <a:lnTo>
                  <a:pt x="2273300" y="171449"/>
                </a:lnTo>
                <a:lnTo>
                  <a:pt x="2254250" y="171449"/>
                </a:lnTo>
                <a:lnTo>
                  <a:pt x="2254250" y="219451"/>
                </a:lnTo>
                <a:lnTo>
                  <a:pt x="2273300" y="251610"/>
                </a:lnTo>
                <a:close/>
              </a:path>
              <a:path w="2343150" h="311150">
                <a:moveTo>
                  <a:pt x="2286000" y="290368"/>
                </a:moveTo>
                <a:lnTo>
                  <a:pt x="2286000" y="279399"/>
                </a:lnTo>
                <a:lnTo>
                  <a:pt x="2254250" y="279399"/>
                </a:lnTo>
                <a:lnTo>
                  <a:pt x="2254250" y="279977"/>
                </a:lnTo>
                <a:lnTo>
                  <a:pt x="2273300" y="311149"/>
                </a:lnTo>
                <a:lnTo>
                  <a:pt x="2286000" y="290368"/>
                </a:lnTo>
                <a:close/>
              </a:path>
              <a:path w="2343150" h="311150">
                <a:moveTo>
                  <a:pt x="2286000" y="273049"/>
                </a:moveTo>
                <a:lnTo>
                  <a:pt x="2273381" y="251747"/>
                </a:lnTo>
                <a:lnTo>
                  <a:pt x="2260600" y="273049"/>
                </a:lnTo>
                <a:lnTo>
                  <a:pt x="2286000" y="273049"/>
                </a:lnTo>
                <a:close/>
              </a:path>
              <a:path w="2343150" h="311150">
                <a:moveTo>
                  <a:pt x="2286000" y="279399"/>
                </a:moveTo>
                <a:lnTo>
                  <a:pt x="2286000" y="273049"/>
                </a:lnTo>
                <a:lnTo>
                  <a:pt x="2260600" y="273049"/>
                </a:lnTo>
                <a:lnTo>
                  <a:pt x="2260600" y="279399"/>
                </a:lnTo>
                <a:lnTo>
                  <a:pt x="2286000" y="279399"/>
                </a:lnTo>
                <a:close/>
              </a:path>
              <a:path w="2343150" h="311150">
                <a:moveTo>
                  <a:pt x="2343150" y="196849"/>
                </a:moveTo>
                <a:lnTo>
                  <a:pt x="2343147" y="194152"/>
                </a:lnTo>
                <a:lnTo>
                  <a:pt x="2341990" y="180757"/>
                </a:lnTo>
                <a:lnTo>
                  <a:pt x="2335651" y="170482"/>
                </a:lnTo>
                <a:lnTo>
                  <a:pt x="2324221" y="170150"/>
                </a:lnTo>
                <a:lnTo>
                  <a:pt x="2317750" y="177799"/>
                </a:lnTo>
                <a:lnTo>
                  <a:pt x="2273381" y="251747"/>
                </a:lnTo>
                <a:lnTo>
                  <a:pt x="2286000" y="273049"/>
                </a:lnTo>
                <a:lnTo>
                  <a:pt x="2286000" y="290368"/>
                </a:lnTo>
                <a:lnTo>
                  <a:pt x="2343150" y="1968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57209" y="5626100"/>
            <a:ext cx="7150100" cy="647700"/>
          </a:xfrm>
          <a:custGeom>
            <a:avLst/>
            <a:gdLst/>
            <a:ahLst/>
            <a:cxnLst/>
            <a:rect l="l" t="t" r="r" b="b"/>
            <a:pathLst>
              <a:path w="7150100" h="647700">
                <a:moveTo>
                  <a:pt x="7150100" y="6350"/>
                </a:moveTo>
                <a:lnTo>
                  <a:pt x="7150100" y="0"/>
                </a:lnTo>
                <a:lnTo>
                  <a:pt x="0" y="0"/>
                </a:lnTo>
                <a:lnTo>
                  <a:pt x="0" y="647700"/>
                </a:lnTo>
                <a:lnTo>
                  <a:pt x="6349" y="647694"/>
                </a:lnTo>
                <a:lnTo>
                  <a:pt x="6350" y="6350"/>
                </a:lnTo>
                <a:lnTo>
                  <a:pt x="7150100" y="6350"/>
                </a:lnTo>
                <a:close/>
              </a:path>
              <a:path w="7150100" h="647700">
                <a:moveTo>
                  <a:pt x="7150100" y="641350"/>
                </a:moveTo>
                <a:lnTo>
                  <a:pt x="6350" y="641350"/>
                </a:lnTo>
                <a:lnTo>
                  <a:pt x="6349" y="647694"/>
                </a:lnTo>
                <a:lnTo>
                  <a:pt x="7150100" y="641350"/>
                </a:lnTo>
                <a:close/>
              </a:path>
              <a:path w="7150100" h="647700">
                <a:moveTo>
                  <a:pt x="7150100" y="641350"/>
                </a:moveTo>
                <a:lnTo>
                  <a:pt x="7150100" y="6350"/>
                </a:lnTo>
                <a:lnTo>
                  <a:pt x="7143750" y="6350"/>
                </a:lnTo>
                <a:lnTo>
                  <a:pt x="7143750" y="641350"/>
                </a:lnTo>
                <a:lnTo>
                  <a:pt x="7150100" y="6413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63559" y="5632450"/>
            <a:ext cx="7137400" cy="635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57209" y="5626100"/>
            <a:ext cx="7150100" cy="647700"/>
          </a:xfrm>
          <a:custGeom>
            <a:avLst/>
            <a:gdLst/>
            <a:ahLst/>
            <a:cxnLst/>
            <a:rect l="l" t="t" r="r" b="b"/>
            <a:pathLst>
              <a:path w="7150100" h="647700">
                <a:moveTo>
                  <a:pt x="7150100" y="647700"/>
                </a:moveTo>
                <a:lnTo>
                  <a:pt x="7150100" y="0"/>
                </a:lnTo>
                <a:lnTo>
                  <a:pt x="0" y="0"/>
                </a:lnTo>
                <a:lnTo>
                  <a:pt x="0" y="647700"/>
                </a:lnTo>
                <a:lnTo>
                  <a:pt x="6350" y="647700"/>
                </a:ln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lnTo>
                  <a:pt x="7137400" y="12700"/>
                </a:lnTo>
                <a:lnTo>
                  <a:pt x="7137400" y="6350"/>
                </a:lnTo>
                <a:lnTo>
                  <a:pt x="7143750" y="12700"/>
                </a:lnTo>
                <a:lnTo>
                  <a:pt x="7143750" y="647700"/>
                </a:lnTo>
                <a:lnTo>
                  <a:pt x="7150100" y="647700"/>
                </a:lnTo>
                <a:close/>
              </a:path>
              <a:path w="7150100" h="647700">
                <a:moveTo>
                  <a:pt x="12700" y="12700"/>
                </a:move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7150100" h="647700">
                <a:moveTo>
                  <a:pt x="12700" y="63500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635000"/>
                </a:lnTo>
                <a:lnTo>
                  <a:pt x="12700" y="635000"/>
                </a:lnTo>
                <a:close/>
              </a:path>
              <a:path w="7150100" h="647700">
                <a:moveTo>
                  <a:pt x="7143750" y="635000"/>
                </a:moveTo>
                <a:lnTo>
                  <a:pt x="6350" y="635000"/>
                </a:lnTo>
                <a:lnTo>
                  <a:pt x="12700" y="641350"/>
                </a:lnTo>
                <a:lnTo>
                  <a:pt x="12700" y="647700"/>
                </a:lnTo>
                <a:lnTo>
                  <a:pt x="7137400" y="647700"/>
                </a:lnTo>
                <a:lnTo>
                  <a:pt x="7137400" y="641350"/>
                </a:lnTo>
                <a:lnTo>
                  <a:pt x="7143750" y="635000"/>
                </a:lnTo>
                <a:close/>
              </a:path>
              <a:path w="7150100" h="647700">
                <a:moveTo>
                  <a:pt x="12700" y="647700"/>
                </a:moveTo>
                <a:lnTo>
                  <a:pt x="12700" y="641350"/>
                </a:lnTo>
                <a:lnTo>
                  <a:pt x="6350" y="635000"/>
                </a:lnTo>
                <a:lnTo>
                  <a:pt x="6350" y="647700"/>
                </a:lnTo>
                <a:lnTo>
                  <a:pt x="12700" y="647700"/>
                </a:lnTo>
                <a:close/>
              </a:path>
              <a:path w="7150100" h="647700">
                <a:moveTo>
                  <a:pt x="7143750" y="12700"/>
                </a:moveTo>
                <a:lnTo>
                  <a:pt x="7137400" y="6350"/>
                </a:lnTo>
                <a:lnTo>
                  <a:pt x="7137400" y="12700"/>
                </a:lnTo>
                <a:lnTo>
                  <a:pt x="7143750" y="12700"/>
                </a:lnTo>
                <a:close/>
              </a:path>
              <a:path w="7150100" h="647700">
                <a:moveTo>
                  <a:pt x="7143750" y="635000"/>
                </a:moveTo>
                <a:lnTo>
                  <a:pt x="7143750" y="12700"/>
                </a:lnTo>
                <a:lnTo>
                  <a:pt x="7137400" y="12700"/>
                </a:lnTo>
                <a:lnTo>
                  <a:pt x="7137400" y="635000"/>
                </a:lnTo>
                <a:lnTo>
                  <a:pt x="7143750" y="635000"/>
                </a:lnTo>
                <a:close/>
              </a:path>
              <a:path w="7150100" h="647700">
                <a:moveTo>
                  <a:pt x="7143750" y="647700"/>
                </a:moveTo>
                <a:lnTo>
                  <a:pt x="7143750" y="635000"/>
                </a:lnTo>
                <a:lnTo>
                  <a:pt x="7137400" y="641350"/>
                </a:lnTo>
                <a:lnTo>
                  <a:pt x="7137400" y="647700"/>
                </a:lnTo>
                <a:lnTo>
                  <a:pt x="7143750" y="64770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077854" y="5664200"/>
            <a:ext cx="689737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 marR="6350" indent="-203200">
              <a:lnSpc>
                <a:spcPct val="100000"/>
              </a:lnSpc>
            </a:pP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rr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21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14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f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20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nt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b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215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da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gg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5" dirty="0">
                <a:latin typeface="Palatino Linotype"/>
                <a:cs typeface="Palatino Linotype"/>
              </a:rPr>
              <a:t>pp</a:t>
            </a:r>
            <a:r>
              <a:rPr sz="1750" spc="30" dirty="0">
                <a:latin typeface="Palatino Linotype"/>
                <a:cs typeface="Palatino Linotype"/>
              </a:rPr>
              <a:t>li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ar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750" b="1" spc="-2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li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884309" y="5378450"/>
            <a:ext cx="355600" cy="114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97059" y="5378450"/>
            <a:ext cx="495300" cy="139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82709" y="5359400"/>
            <a:ext cx="1111250" cy="158750"/>
          </a:xfrm>
          <a:custGeom>
            <a:avLst/>
            <a:gdLst/>
            <a:ahLst/>
            <a:cxnLst/>
            <a:rect l="l" t="t" r="r" b="b"/>
            <a:pathLst>
              <a:path w="1111250" h="158750">
                <a:moveTo>
                  <a:pt x="1111250" y="0"/>
                </a:moveTo>
                <a:lnTo>
                  <a:pt x="0" y="0"/>
                </a:lnTo>
                <a:lnTo>
                  <a:pt x="107950" y="27987"/>
                </a:lnTo>
                <a:lnTo>
                  <a:pt x="107950" y="19049"/>
                </a:lnTo>
                <a:lnTo>
                  <a:pt x="962313" y="19050"/>
                </a:lnTo>
                <a:lnTo>
                  <a:pt x="1003067" y="6422"/>
                </a:lnTo>
                <a:lnTo>
                  <a:pt x="1003312" y="6398"/>
                </a:lnTo>
                <a:lnTo>
                  <a:pt x="1006475" y="19050"/>
                </a:lnTo>
                <a:lnTo>
                  <a:pt x="1051378" y="19050"/>
                </a:lnTo>
                <a:lnTo>
                  <a:pt x="1111250" y="0"/>
                </a:lnTo>
                <a:close/>
              </a:path>
              <a:path w="1111250" h="158750">
                <a:moveTo>
                  <a:pt x="305628" y="79237"/>
                </a:moveTo>
                <a:lnTo>
                  <a:pt x="133350" y="25399"/>
                </a:lnTo>
                <a:lnTo>
                  <a:pt x="107950" y="19049"/>
                </a:lnTo>
                <a:lnTo>
                  <a:pt x="107950" y="27987"/>
                </a:lnTo>
                <a:lnTo>
                  <a:pt x="305628" y="79237"/>
                </a:lnTo>
                <a:close/>
              </a:path>
              <a:path w="1111250" h="158750">
                <a:moveTo>
                  <a:pt x="578643" y="150018"/>
                </a:moveTo>
                <a:lnTo>
                  <a:pt x="305628" y="79237"/>
                </a:lnTo>
                <a:lnTo>
                  <a:pt x="539750" y="152400"/>
                </a:lnTo>
                <a:lnTo>
                  <a:pt x="571500" y="158750"/>
                </a:lnTo>
                <a:lnTo>
                  <a:pt x="571500" y="152400"/>
                </a:lnTo>
                <a:lnTo>
                  <a:pt x="578643" y="150018"/>
                </a:lnTo>
                <a:close/>
              </a:path>
              <a:path w="1111250" h="158750">
                <a:moveTo>
                  <a:pt x="1009650" y="32327"/>
                </a:moveTo>
                <a:lnTo>
                  <a:pt x="1009650" y="31749"/>
                </a:lnTo>
                <a:lnTo>
                  <a:pt x="957513" y="31749"/>
                </a:lnTo>
                <a:lnTo>
                  <a:pt x="590550" y="146050"/>
                </a:lnTo>
                <a:lnTo>
                  <a:pt x="578643" y="150018"/>
                </a:lnTo>
                <a:lnTo>
                  <a:pt x="612321" y="158750"/>
                </a:lnTo>
                <a:lnTo>
                  <a:pt x="1009650" y="32327"/>
                </a:lnTo>
                <a:close/>
              </a:path>
              <a:path w="1111250" h="158750">
                <a:moveTo>
                  <a:pt x="1009650" y="31749"/>
                </a:moveTo>
                <a:lnTo>
                  <a:pt x="1006475" y="19050"/>
                </a:lnTo>
                <a:lnTo>
                  <a:pt x="1003067" y="19108"/>
                </a:lnTo>
                <a:lnTo>
                  <a:pt x="977900" y="25400"/>
                </a:lnTo>
                <a:lnTo>
                  <a:pt x="957513" y="31749"/>
                </a:lnTo>
                <a:lnTo>
                  <a:pt x="1009650" y="31749"/>
                </a:lnTo>
                <a:close/>
              </a:path>
              <a:path w="1111250" h="158750">
                <a:moveTo>
                  <a:pt x="1006475" y="19050"/>
                </a:moveTo>
                <a:lnTo>
                  <a:pt x="1003312" y="6398"/>
                </a:lnTo>
                <a:lnTo>
                  <a:pt x="1003067" y="6422"/>
                </a:lnTo>
                <a:lnTo>
                  <a:pt x="962313" y="19050"/>
                </a:lnTo>
                <a:lnTo>
                  <a:pt x="1006475" y="19050"/>
                </a:lnTo>
                <a:close/>
              </a:path>
              <a:path w="1111250" h="158750">
                <a:moveTo>
                  <a:pt x="1051378" y="19050"/>
                </a:moveTo>
                <a:lnTo>
                  <a:pt x="1006475" y="19050"/>
                </a:lnTo>
                <a:lnTo>
                  <a:pt x="1009650" y="31749"/>
                </a:lnTo>
                <a:lnTo>
                  <a:pt x="1009650" y="32327"/>
                </a:lnTo>
                <a:lnTo>
                  <a:pt x="1051378" y="190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84309" y="5378450"/>
            <a:ext cx="908049" cy="139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82709" y="5359400"/>
            <a:ext cx="1111250" cy="177800"/>
          </a:xfrm>
          <a:custGeom>
            <a:avLst/>
            <a:gdLst/>
            <a:ahLst/>
            <a:cxnLst/>
            <a:rect l="l" t="t" r="r" b="b"/>
            <a:pathLst>
              <a:path w="1111250" h="177800">
                <a:moveTo>
                  <a:pt x="1111250" y="0"/>
                </a:moveTo>
                <a:lnTo>
                  <a:pt x="0" y="0"/>
                </a:lnTo>
                <a:lnTo>
                  <a:pt x="101599" y="32698"/>
                </a:lnTo>
                <a:lnTo>
                  <a:pt x="101600" y="31749"/>
                </a:lnTo>
                <a:lnTo>
                  <a:pt x="107950" y="6349"/>
                </a:lnTo>
                <a:lnTo>
                  <a:pt x="189922" y="31749"/>
                </a:lnTo>
                <a:lnTo>
                  <a:pt x="921327" y="31749"/>
                </a:lnTo>
                <a:lnTo>
                  <a:pt x="1003300" y="6349"/>
                </a:lnTo>
                <a:lnTo>
                  <a:pt x="1009650" y="31749"/>
                </a:lnTo>
                <a:lnTo>
                  <a:pt x="1009650" y="32327"/>
                </a:lnTo>
                <a:lnTo>
                  <a:pt x="1111250" y="0"/>
                </a:lnTo>
                <a:close/>
              </a:path>
              <a:path w="1111250" h="177800">
                <a:moveTo>
                  <a:pt x="189922" y="31749"/>
                </a:moveTo>
                <a:lnTo>
                  <a:pt x="107950" y="6349"/>
                </a:lnTo>
                <a:lnTo>
                  <a:pt x="101600" y="31749"/>
                </a:lnTo>
                <a:lnTo>
                  <a:pt x="189922" y="31749"/>
                </a:lnTo>
                <a:close/>
              </a:path>
              <a:path w="1111250" h="177800">
                <a:moveTo>
                  <a:pt x="555625" y="145066"/>
                </a:moveTo>
                <a:lnTo>
                  <a:pt x="189922" y="31749"/>
                </a:lnTo>
                <a:lnTo>
                  <a:pt x="101600" y="31749"/>
                </a:lnTo>
                <a:lnTo>
                  <a:pt x="101599" y="32698"/>
                </a:lnTo>
                <a:lnTo>
                  <a:pt x="552450" y="177799"/>
                </a:lnTo>
                <a:lnTo>
                  <a:pt x="552450" y="146049"/>
                </a:lnTo>
                <a:lnTo>
                  <a:pt x="555625" y="145066"/>
                </a:lnTo>
                <a:close/>
              </a:path>
              <a:path w="1111250" h="177800">
                <a:moveTo>
                  <a:pt x="558800" y="146049"/>
                </a:moveTo>
                <a:lnTo>
                  <a:pt x="555625" y="145066"/>
                </a:lnTo>
                <a:lnTo>
                  <a:pt x="552450" y="146049"/>
                </a:lnTo>
                <a:lnTo>
                  <a:pt x="558800" y="146049"/>
                </a:lnTo>
                <a:close/>
              </a:path>
              <a:path w="1111250" h="177800">
                <a:moveTo>
                  <a:pt x="558800" y="175779"/>
                </a:moveTo>
                <a:lnTo>
                  <a:pt x="558800" y="146049"/>
                </a:lnTo>
                <a:lnTo>
                  <a:pt x="552450" y="146049"/>
                </a:lnTo>
                <a:lnTo>
                  <a:pt x="552450" y="177799"/>
                </a:lnTo>
                <a:lnTo>
                  <a:pt x="558800" y="175779"/>
                </a:lnTo>
                <a:close/>
              </a:path>
              <a:path w="1111250" h="177800">
                <a:moveTo>
                  <a:pt x="1009650" y="32327"/>
                </a:moveTo>
                <a:lnTo>
                  <a:pt x="1009650" y="31749"/>
                </a:lnTo>
                <a:lnTo>
                  <a:pt x="921327" y="31749"/>
                </a:lnTo>
                <a:lnTo>
                  <a:pt x="555625" y="145066"/>
                </a:lnTo>
                <a:lnTo>
                  <a:pt x="558800" y="146049"/>
                </a:lnTo>
                <a:lnTo>
                  <a:pt x="558800" y="175779"/>
                </a:lnTo>
                <a:lnTo>
                  <a:pt x="1009650" y="32327"/>
                </a:lnTo>
                <a:close/>
              </a:path>
              <a:path w="1111250" h="177800">
                <a:moveTo>
                  <a:pt x="1009650" y="31749"/>
                </a:moveTo>
                <a:lnTo>
                  <a:pt x="1003300" y="6349"/>
                </a:lnTo>
                <a:lnTo>
                  <a:pt x="921327" y="31749"/>
                </a:lnTo>
                <a:lnTo>
                  <a:pt x="100965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29309" y="5378450"/>
            <a:ext cx="298450" cy="952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84909" y="5486400"/>
            <a:ext cx="25400" cy="12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05559" y="5378450"/>
            <a:ext cx="438150" cy="139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27709" y="5359400"/>
            <a:ext cx="1117600" cy="158750"/>
          </a:xfrm>
          <a:custGeom>
            <a:avLst/>
            <a:gdLst/>
            <a:ahLst/>
            <a:cxnLst/>
            <a:rect l="l" t="t" r="r" b="b"/>
            <a:pathLst>
              <a:path w="1117600" h="158750">
                <a:moveTo>
                  <a:pt x="1117600" y="0"/>
                </a:moveTo>
                <a:lnTo>
                  <a:pt x="0" y="0"/>
                </a:lnTo>
                <a:lnTo>
                  <a:pt x="114299" y="29329"/>
                </a:lnTo>
                <a:lnTo>
                  <a:pt x="114299" y="19049"/>
                </a:lnTo>
                <a:lnTo>
                  <a:pt x="968086" y="19049"/>
                </a:lnTo>
                <a:lnTo>
                  <a:pt x="1009650" y="6349"/>
                </a:lnTo>
                <a:lnTo>
                  <a:pt x="1012824" y="19049"/>
                </a:lnTo>
                <a:lnTo>
                  <a:pt x="1057728" y="19049"/>
                </a:lnTo>
                <a:lnTo>
                  <a:pt x="1117600" y="0"/>
                </a:lnTo>
                <a:close/>
              </a:path>
              <a:path w="1117600" h="158750">
                <a:moveTo>
                  <a:pt x="291078" y="74690"/>
                </a:moveTo>
                <a:lnTo>
                  <a:pt x="133349" y="25399"/>
                </a:lnTo>
                <a:lnTo>
                  <a:pt x="114299" y="19049"/>
                </a:lnTo>
                <a:lnTo>
                  <a:pt x="114299" y="29329"/>
                </a:lnTo>
                <a:lnTo>
                  <a:pt x="291078" y="74690"/>
                </a:lnTo>
                <a:close/>
              </a:path>
              <a:path w="1117600" h="158750">
                <a:moveTo>
                  <a:pt x="584841" y="150069"/>
                </a:moveTo>
                <a:lnTo>
                  <a:pt x="291078" y="74690"/>
                </a:lnTo>
                <a:lnTo>
                  <a:pt x="539749" y="152399"/>
                </a:lnTo>
                <a:lnTo>
                  <a:pt x="577849" y="158749"/>
                </a:lnTo>
                <a:lnTo>
                  <a:pt x="577849" y="152399"/>
                </a:lnTo>
                <a:lnTo>
                  <a:pt x="584841" y="150069"/>
                </a:lnTo>
                <a:close/>
              </a:path>
              <a:path w="1117600" h="158750">
                <a:moveTo>
                  <a:pt x="1016000" y="32327"/>
                </a:moveTo>
                <a:lnTo>
                  <a:pt x="1016000" y="31749"/>
                </a:lnTo>
                <a:lnTo>
                  <a:pt x="965199" y="31749"/>
                </a:lnTo>
                <a:lnTo>
                  <a:pt x="918385" y="45513"/>
                </a:lnTo>
                <a:lnTo>
                  <a:pt x="716426" y="108513"/>
                </a:lnTo>
                <a:lnTo>
                  <a:pt x="654049" y="126999"/>
                </a:lnTo>
                <a:lnTo>
                  <a:pt x="584841" y="150069"/>
                </a:lnTo>
                <a:lnTo>
                  <a:pt x="618671" y="158749"/>
                </a:lnTo>
                <a:lnTo>
                  <a:pt x="1016000" y="32327"/>
                </a:lnTo>
                <a:close/>
              </a:path>
              <a:path w="1117600" h="158750">
                <a:moveTo>
                  <a:pt x="1016000" y="31749"/>
                </a:moveTo>
                <a:lnTo>
                  <a:pt x="1012824" y="19049"/>
                </a:lnTo>
                <a:lnTo>
                  <a:pt x="1003299" y="19049"/>
                </a:lnTo>
                <a:lnTo>
                  <a:pt x="965199" y="31749"/>
                </a:lnTo>
                <a:lnTo>
                  <a:pt x="1016000" y="31749"/>
                </a:lnTo>
                <a:close/>
              </a:path>
              <a:path w="1117600" h="158750">
                <a:moveTo>
                  <a:pt x="1012824" y="19049"/>
                </a:moveTo>
                <a:lnTo>
                  <a:pt x="1009650" y="6349"/>
                </a:lnTo>
                <a:lnTo>
                  <a:pt x="968086" y="19049"/>
                </a:lnTo>
                <a:lnTo>
                  <a:pt x="1012824" y="19049"/>
                </a:lnTo>
                <a:close/>
              </a:path>
              <a:path w="1117600" h="158750">
                <a:moveTo>
                  <a:pt x="1057728" y="19049"/>
                </a:moveTo>
                <a:lnTo>
                  <a:pt x="1012824" y="19049"/>
                </a:lnTo>
                <a:lnTo>
                  <a:pt x="1016000" y="31749"/>
                </a:lnTo>
                <a:lnTo>
                  <a:pt x="1016000" y="32327"/>
                </a:lnTo>
                <a:lnTo>
                  <a:pt x="1057728" y="190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29309" y="5378450"/>
            <a:ext cx="914400" cy="1397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27709" y="5359400"/>
            <a:ext cx="1117600" cy="177800"/>
          </a:xfrm>
          <a:custGeom>
            <a:avLst/>
            <a:gdLst/>
            <a:ahLst/>
            <a:cxnLst/>
            <a:rect l="l" t="t" r="r" b="b"/>
            <a:pathLst>
              <a:path w="1117600" h="177800">
                <a:moveTo>
                  <a:pt x="1117600" y="0"/>
                </a:moveTo>
                <a:lnTo>
                  <a:pt x="0" y="0"/>
                </a:lnTo>
                <a:lnTo>
                  <a:pt x="101600" y="32327"/>
                </a:lnTo>
                <a:lnTo>
                  <a:pt x="101600" y="31749"/>
                </a:lnTo>
                <a:lnTo>
                  <a:pt x="107950" y="6349"/>
                </a:lnTo>
                <a:lnTo>
                  <a:pt x="191077" y="31749"/>
                </a:lnTo>
                <a:lnTo>
                  <a:pt x="926522" y="31749"/>
                </a:lnTo>
                <a:lnTo>
                  <a:pt x="1009650" y="6349"/>
                </a:lnTo>
                <a:lnTo>
                  <a:pt x="1016000" y="31749"/>
                </a:lnTo>
                <a:lnTo>
                  <a:pt x="1016000" y="32327"/>
                </a:lnTo>
                <a:lnTo>
                  <a:pt x="1117600" y="0"/>
                </a:lnTo>
                <a:close/>
              </a:path>
              <a:path w="1117600" h="177800">
                <a:moveTo>
                  <a:pt x="191077" y="31749"/>
                </a:moveTo>
                <a:lnTo>
                  <a:pt x="107950" y="6349"/>
                </a:lnTo>
                <a:lnTo>
                  <a:pt x="101600" y="31749"/>
                </a:lnTo>
                <a:lnTo>
                  <a:pt x="191077" y="31749"/>
                </a:lnTo>
                <a:close/>
              </a:path>
              <a:path w="1117600" h="177800">
                <a:moveTo>
                  <a:pt x="558800" y="144109"/>
                </a:moveTo>
                <a:lnTo>
                  <a:pt x="191077" y="31749"/>
                </a:lnTo>
                <a:lnTo>
                  <a:pt x="101600" y="31749"/>
                </a:lnTo>
                <a:lnTo>
                  <a:pt x="101600" y="32327"/>
                </a:lnTo>
                <a:lnTo>
                  <a:pt x="552450" y="175779"/>
                </a:lnTo>
                <a:lnTo>
                  <a:pt x="552450" y="146049"/>
                </a:lnTo>
                <a:lnTo>
                  <a:pt x="558800" y="144109"/>
                </a:lnTo>
                <a:close/>
              </a:path>
              <a:path w="1117600" h="177800">
                <a:moveTo>
                  <a:pt x="565150" y="146049"/>
                </a:moveTo>
                <a:lnTo>
                  <a:pt x="558800" y="144109"/>
                </a:lnTo>
                <a:lnTo>
                  <a:pt x="552450" y="146049"/>
                </a:lnTo>
                <a:lnTo>
                  <a:pt x="565150" y="146049"/>
                </a:lnTo>
                <a:close/>
              </a:path>
              <a:path w="1117600" h="177800">
                <a:moveTo>
                  <a:pt x="565150" y="175779"/>
                </a:moveTo>
                <a:lnTo>
                  <a:pt x="565150" y="146049"/>
                </a:lnTo>
                <a:lnTo>
                  <a:pt x="552450" y="146049"/>
                </a:lnTo>
                <a:lnTo>
                  <a:pt x="552450" y="175779"/>
                </a:lnTo>
                <a:lnTo>
                  <a:pt x="558800" y="177799"/>
                </a:lnTo>
                <a:lnTo>
                  <a:pt x="565150" y="175779"/>
                </a:lnTo>
                <a:close/>
              </a:path>
              <a:path w="1117600" h="177800">
                <a:moveTo>
                  <a:pt x="1016000" y="32327"/>
                </a:moveTo>
                <a:lnTo>
                  <a:pt x="1016000" y="31749"/>
                </a:lnTo>
                <a:lnTo>
                  <a:pt x="926522" y="31749"/>
                </a:lnTo>
                <a:lnTo>
                  <a:pt x="558800" y="144109"/>
                </a:lnTo>
                <a:lnTo>
                  <a:pt x="565150" y="146049"/>
                </a:lnTo>
                <a:lnTo>
                  <a:pt x="565150" y="175779"/>
                </a:lnTo>
                <a:lnTo>
                  <a:pt x="1016000" y="32327"/>
                </a:lnTo>
                <a:close/>
              </a:path>
              <a:path w="1117600" h="177800">
                <a:moveTo>
                  <a:pt x="1016000" y="31749"/>
                </a:moveTo>
                <a:lnTo>
                  <a:pt x="1009650" y="6349"/>
                </a:lnTo>
                <a:lnTo>
                  <a:pt x="926522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3409" y="6902450"/>
            <a:ext cx="9537700" cy="2794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03609" y="6565900"/>
            <a:ext cx="1257300" cy="1714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14759" y="6400800"/>
            <a:ext cx="635000" cy="1651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03609" y="6565900"/>
            <a:ext cx="1257300" cy="1714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14759" y="6400800"/>
            <a:ext cx="635000" cy="1651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782959" y="6381750"/>
            <a:ext cx="1498600" cy="368300"/>
          </a:xfrm>
          <a:custGeom>
            <a:avLst/>
            <a:gdLst/>
            <a:ahLst/>
            <a:cxnLst/>
            <a:rect l="l" t="t" r="r" b="b"/>
            <a:pathLst>
              <a:path w="1498600" h="368300">
                <a:moveTo>
                  <a:pt x="242765" y="203199"/>
                </a:moveTo>
                <a:lnTo>
                  <a:pt x="120854" y="171503"/>
                </a:lnTo>
                <a:lnTo>
                  <a:pt x="0" y="171450"/>
                </a:lnTo>
                <a:lnTo>
                  <a:pt x="120650" y="203146"/>
                </a:lnTo>
                <a:lnTo>
                  <a:pt x="242765" y="203199"/>
                </a:lnTo>
                <a:close/>
              </a:path>
              <a:path w="1498600" h="368300">
                <a:moveTo>
                  <a:pt x="431800" y="171449"/>
                </a:moveTo>
                <a:lnTo>
                  <a:pt x="120650" y="171450"/>
                </a:lnTo>
                <a:lnTo>
                  <a:pt x="242765" y="203199"/>
                </a:lnTo>
                <a:lnTo>
                  <a:pt x="419100" y="203199"/>
                </a:lnTo>
                <a:lnTo>
                  <a:pt x="419100" y="184149"/>
                </a:lnTo>
                <a:lnTo>
                  <a:pt x="431800" y="171449"/>
                </a:lnTo>
                <a:close/>
              </a:path>
              <a:path w="1498600" h="368300">
                <a:moveTo>
                  <a:pt x="120854" y="203200"/>
                </a:moveTo>
                <a:lnTo>
                  <a:pt x="120650" y="203146"/>
                </a:lnTo>
                <a:lnTo>
                  <a:pt x="120854" y="203200"/>
                </a:lnTo>
                <a:close/>
              </a:path>
              <a:path w="1498600" h="368300">
                <a:moveTo>
                  <a:pt x="749268" y="334890"/>
                </a:moveTo>
                <a:lnTo>
                  <a:pt x="242765" y="203199"/>
                </a:lnTo>
                <a:lnTo>
                  <a:pt x="120854" y="203200"/>
                </a:lnTo>
                <a:lnTo>
                  <a:pt x="742950" y="366631"/>
                </a:lnTo>
                <a:lnTo>
                  <a:pt x="742950" y="336549"/>
                </a:lnTo>
                <a:lnTo>
                  <a:pt x="749268" y="334890"/>
                </a:lnTo>
                <a:close/>
              </a:path>
              <a:path w="1498600" h="368300">
                <a:moveTo>
                  <a:pt x="1079500" y="171449"/>
                </a:moveTo>
                <a:lnTo>
                  <a:pt x="1079500" y="0"/>
                </a:lnTo>
                <a:lnTo>
                  <a:pt x="419100" y="0"/>
                </a:lnTo>
                <a:lnTo>
                  <a:pt x="419100" y="171449"/>
                </a:lnTo>
                <a:lnTo>
                  <a:pt x="431800" y="171449"/>
                </a:lnTo>
                <a:lnTo>
                  <a:pt x="431800" y="31749"/>
                </a:lnTo>
                <a:lnTo>
                  <a:pt x="450850" y="19049"/>
                </a:lnTo>
                <a:lnTo>
                  <a:pt x="450850" y="31749"/>
                </a:lnTo>
                <a:lnTo>
                  <a:pt x="1047750" y="31749"/>
                </a:lnTo>
                <a:lnTo>
                  <a:pt x="1047750" y="19049"/>
                </a:lnTo>
                <a:lnTo>
                  <a:pt x="1066800" y="31749"/>
                </a:lnTo>
                <a:lnTo>
                  <a:pt x="1066800" y="171449"/>
                </a:lnTo>
                <a:lnTo>
                  <a:pt x="1079500" y="171449"/>
                </a:lnTo>
                <a:close/>
              </a:path>
              <a:path w="1498600" h="368300">
                <a:moveTo>
                  <a:pt x="450850" y="203199"/>
                </a:moveTo>
                <a:lnTo>
                  <a:pt x="450850" y="31749"/>
                </a:lnTo>
                <a:lnTo>
                  <a:pt x="431800" y="31749"/>
                </a:lnTo>
                <a:lnTo>
                  <a:pt x="431800" y="171449"/>
                </a:lnTo>
                <a:lnTo>
                  <a:pt x="419100" y="184149"/>
                </a:lnTo>
                <a:lnTo>
                  <a:pt x="419100" y="203199"/>
                </a:lnTo>
                <a:lnTo>
                  <a:pt x="450850" y="203199"/>
                </a:lnTo>
                <a:close/>
              </a:path>
              <a:path w="1498600" h="368300">
                <a:moveTo>
                  <a:pt x="450850" y="31749"/>
                </a:moveTo>
                <a:lnTo>
                  <a:pt x="450850" y="19049"/>
                </a:lnTo>
                <a:lnTo>
                  <a:pt x="431800" y="31749"/>
                </a:lnTo>
                <a:lnTo>
                  <a:pt x="450850" y="31749"/>
                </a:lnTo>
                <a:close/>
              </a:path>
              <a:path w="1498600" h="368300">
                <a:moveTo>
                  <a:pt x="755650" y="336549"/>
                </a:moveTo>
                <a:lnTo>
                  <a:pt x="749268" y="334890"/>
                </a:lnTo>
                <a:lnTo>
                  <a:pt x="742950" y="336549"/>
                </a:lnTo>
                <a:lnTo>
                  <a:pt x="755650" y="336549"/>
                </a:lnTo>
                <a:close/>
              </a:path>
              <a:path w="1498600" h="368300">
                <a:moveTo>
                  <a:pt x="755649" y="366631"/>
                </a:moveTo>
                <a:lnTo>
                  <a:pt x="755650" y="336549"/>
                </a:lnTo>
                <a:lnTo>
                  <a:pt x="742950" y="336549"/>
                </a:lnTo>
                <a:lnTo>
                  <a:pt x="742950" y="366631"/>
                </a:lnTo>
                <a:lnTo>
                  <a:pt x="749300" y="368299"/>
                </a:lnTo>
                <a:lnTo>
                  <a:pt x="755649" y="366631"/>
                </a:lnTo>
                <a:close/>
              </a:path>
              <a:path w="1498600" h="368300">
                <a:moveTo>
                  <a:pt x="1377745" y="203199"/>
                </a:moveTo>
                <a:lnTo>
                  <a:pt x="1250705" y="203199"/>
                </a:lnTo>
                <a:lnTo>
                  <a:pt x="749268" y="334890"/>
                </a:lnTo>
                <a:lnTo>
                  <a:pt x="755650" y="336549"/>
                </a:lnTo>
                <a:lnTo>
                  <a:pt x="755649" y="366631"/>
                </a:lnTo>
                <a:lnTo>
                  <a:pt x="1377745" y="203199"/>
                </a:lnTo>
                <a:close/>
              </a:path>
              <a:path w="1498600" h="368300">
                <a:moveTo>
                  <a:pt x="1066800" y="31749"/>
                </a:moveTo>
                <a:lnTo>
                  <a:pt x="1047750" y="19049"/>
                </a:lnTo>
                <a:lnTo>
                  <a:pt x="1047750" y="31749"/>
                </a:lnTo>
                <a:lnTo>
                  <a:pt x="1066800" y="31749"/>
                </a:lnTo>
                <a:close/>
              </a:path>
              <a:path w="1498600" h="368300">
                <a:moveTo>
                  <a:pt x="1079500" y="203199"/>
                </a:moveTo>
                <a:lnTo>
                  <a:pt x="1079500" y="184149"/>
                </a:lnTo>
                <a:lnTo>
                  <a:pt x="1066800" y="171449"/>
                </a:lnTo>
                <a:lnTo>
                  <a:pt x="1066800" y="31749"/>
                </a:lnTo>
                <a:lnTo>
                  <a:pt x="1047750" y="31749"/>
                </a:lnTo>
                <a:lnTo>
                  <a:pt x="1047750" y="203199"/>
                </a:lnTo>
                <a:lnTo>
                  <a:pt x="1079500" y="203199"/>
                </a:lnTo>
                <a:close/>
              </a:path>
              <a:path w="1498600" h="368300">
                <a:moveTo>
                  <a:pt x="1371600" y="171449"/>
                </a:moveTo>
                <a:lnTo>
                  <a:pt x="1066800" y="171449"/>
                </a:lnTo>
                <a:lnTo>
                  <a:pt x="1079500" y="184149"/>
                </a:lnTo>
                <a:lnTo>
                  <a:pt x="1079500" y="203199"/>
                </a:lnTo>
                <a:lnTo>
                  <a:pt x="1250705" y="203199"/>
                </a:lnTo>
                <a:lnTo>
                  <a:pt x="1371600" y="171449"/>
                </a:lnTo>
                <a:close/>
              </a:path>
              <a:path w="1498600" h="368300">
                <a:moveTo>
                  <a:pt x="1377939" y="203148"/>
                </a:moveTo>
                <a:lnTo>
                  <a:pt x="1371600" y="171449"/>
                </a:lnTo>
                <a:lnTo>
                  <a:pt x="1250705" y="203199"/>
                </a:lnTo>
                <a:lnTo>
                  <a:pt x="1377939" y="203148"/>
                </a:lnTo>
                <a:close/>
              </a:path>
              <a:path w="1498600" h="368300">
                <a:moveTo>
                  <a:pt x="1498600" y="171449"/>
                </a:moveTo>
                <a:lnTo>
                  <a:pt x="1371600" y="171449"/>
                </a:lnTo>
                <a:lnTo>
                  <a:pt x="1377939" y="203148"/>
                </a:lnTo>
                <a:lnTo>
                  <a:pt x="1498600" y="171449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27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86709" y="2921000"/>
            <a:ext cx="12700" cy="3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29559" y="2959100"/>
            <a:ext cx="76200" cy="1181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5909" y="3994150"/>
            <a:ext cx="7689850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7809" y="2768600"/>
            <a:ext cx="7734300" cy="1428750"/>
          </a:xfrm>
          <a:custGeom>
            <a:avLst/>
            <a:gdLst/>
            <a:ahLst/>
            <a:cxnLst/>
            <a:rect l="l" t="t" r="r" b="b"/>
            <a:pathLst>
              <a:path w="7734300" h="1428750">
                <a:moveTo>
                  <a:pt x="7537449" y="6350"/>
                </a:moveTo>
                <a:lnTo>
                  <a:pt x="7512050" y="0"/>
                </a:lnTo>
                <a:lnTo>
                  <a:pt x="215900" y="0"/>
                </a:lnTo>
                <a:lnTo>
                  <a:pt x="190499" y="6350"/>
                </a:lnTo>
                <a:lnTo>
                  <a:pt x="146049" y="19050"/>
                </a:lnTo>
                <a:lnTo>
                  <a:pt x="101599" y="38100"/>
                </a:lnTo>
                <a:lnTo>
                  <a:pt x="101599" y="44450"/>
                </a:lnTo>
                <a:lnTo>
                  <a:pt x="69849" y="69850"/>
                </a:lnTo>
                <a:lnTo>
                  <a:pt x="38099" y="107950"/>
                </a:lnTo>
                <a:lnTo>
                  <a:pt x="19050" y="146049"/>
                </a:lnTo>
                <a:lnTo>
                  <a:pt x="12699" y="146050"/>
                </a:lnTo>
                <a:lnTo>
                  <a:pt x="0" y="190500"/>
                </a:lnTo>
                <a:lnTo>
                  <a:pt x="0" y="241300"/>
                </a:lnTo>
                <a:lnTo>
                  <a:pt x="0" y="228600"/>
                </a:lnTo>
                <a:lnTo>
                  <a:pt x="6350" y="190500"/>
                </a:lnTo>
                <a:lnTo>
                  <a:pt x="12700" y="165100"/>
                </a:lnTo>
                <a:lnTo>
                  <a:pt x="19050" y="146050"/>
                </a:lnTo>
                <a:lnTo>
                  <a:pt x="25400" y="139700"/>
                </a:lnTo>
                <a:lnTo>
                  <a:pt x="44450" y="101600"/>
                </a:lnTo>
                <a:lnTo>
                  <a:pt x="95250" y="50800"/>
                </a:lnTo>
                <a:lnTo>
                  <a:pt x="107950" y="44450"/>
                </a:lnTo>
                <a:lnTo>
                  <a:pt x="114300" y="38100"/>
                </a:lnTo>
                <a:lnTo>
                  <a:pt x="152400" y="19050"/>
                </a:lnTo>
                <a:lnTo>
                  <a:pt x="171450" y="12700"/>
                </a:lnTo>
                <a:lnTo>
                  <a:pt x="196850" y="6350"/>
                </a:lnTo>
                <a:lnTo>
                  <a:pt x="7537449" y="6350"/>
                </a:lnTo>
                <a:close/>
              </a:path>
              <a:path w="7734300" h="1428750">
                <a:moveTo>
                  <a:pt x="7537450" y="1428749"/>
                </a:moveTo>
                <a:lnTo>
                  <a:pt x="0" y="241300"/>
                </a:lnTo>
                <a:lnTo>
                  <a:pt x="0" y="1206500"/>
                </a:lnTo>
                <a:lnTo>
                  <a:pt x="6350" y="1206500"/>
                </a:lnTo>
                <a:lnTo>
                  <a:pt x="6350" y="1250950"/>
                </a:lnTo>
                <a:lnTo>
                  <a:pt x="12700" y="1250950"/>
                </a:lnTo>
                <a:lnTo>
                  <a:pt x="12700" y="1270000"/>
                </a:lnTo>
                <a:lnTo>
                  <a:pt x="19050" y="1270000"/>
                </a:lnTo>
                <a:lnTo>
                  <a:pt x="19050" y="1289050"/>
                </a:lnTo>
                <a:lnTo>
                  <a:pt x="25400" y="1289050"/>
                </a:lnTo>
                <a:lnTo>
                  <a:pt x="25400" y="1301750"/>
                </a:lnTo>
                <a:lnTo>
                  <a:pt x="31750" y="1301750"/>
                </a:lnTo>
                <a:lnTo>
                  <a:pt x="31750" y="1314450"/>
                </a:lnTo>
                <a:lnTo>
                  <a:pt x="38100" y="1314450"/>
                </a:lnTo>
                <a:lnTo>
                  <a:pt x="44450" y="1320800"/>
                </a:lnTo>
                <a:lnTo>
                  <a:pt x="44450" y="1333500"/>
                </a:lnTo>
                <a:lnTo>
                  <a:pt x="50800" y="1333500"/>
                </a:lnTo>
                <a:lnTo>
                  <a:pt x="69850" y="1352550"/>
                </a:lnTo>
                <a:lnTo>
                  <a:pt x="69850" y="1365250"/>
                </a:lnTo>
                <a:lnTo>
                  <a:pt x="82550" y="1365250"/>
                </a:lnTo>
                <a:lnTo>
                  <a:pt x="101600" y="1384300"/>
                </a:lnTo>
                <a:lnTo>
                  <a:pt x="139700" y="1403350"/>
                </a:lnTo>
                <a:lnTo>
                  <a:pt x="146050" y="1409700"/>
                </a:lnTo>
                <a:lnTo>
                  <a:pt x="171450" y="1416050"/>
                </a:lnTo>
                <a:lnTo>
                  <a:pt x="190500" y="1422399"/>
                </a:lnTo>
                <a:lnTo>
                  <a:pt x="7537450" y="1428749"/>
                </a:lnTo>
                <a:close/>
              </a:path>
              <a:path w="7734300" h="1428750">
                <a:moveTo>
                  <a:pt x="7626350" y="44449"/>
                </a:moveTo>
                <a:lnTo>
                  <a:pt x="7626350" y="38100"/>
                </a:lnTo>
                <a:lnTo>
                  <a:pt x="7581900" y="19050"/>
                </a:lnTo>
                <a:lnTo>
                  <a:pt x="7537450" y="6350"/>
                </a:lnTo>
                <a:lnTo>
                  <a:pt x="7531100" y="6350"/>
                </a:lnTo>
                <a:lnTo>
                  <a:pt x="7556500" y="12700"/>
                </a:lnTo>
                <a:lnTo>
                  <a:pt x="7575550" y="19050"/>
                </a:lnTo>
                <a:lnTo>
                  <a:pt x="7626350" y="44449"/>
                </a:lnTo>
                <a:close/>
              </a:path>
              <a:path w="7734300" h="1428750">
                <a:moveTo>
                  <a:pt x="7734300" y="1193800"/>
                </a:moveTo>
                <a:lnTo>
                  <a:pt x="7734300" y="241300"/>
                </a:lnTo>
                <a:lnTo>
                  <a:pt x="7727950" y="215900"/>
                </a:lnTo>
                <a:lnTo>
                  <a:pt x="7721600" y="1225550"/>
                </a:lnTo>
                <a:lnTo>
                  <a:pt x="7715250" y="1250950"/>
                </a:lnTo>
                <a:lnTo>
                  <a:pt x="7702550" y="1289050"/>
                </a:lnTo>
                <a:lnTo>
                  <a:pt x="7683500" y="1327150"/>
                </a:lnTo>
                <a:lnTo>
                  <a:pt x="7664450" y="1346200"/>
                </a:lnTo>
                <a:lnTo>
                  <a:pt x="7658100" y="1358900"/>
                </a:lnTo>
                <a:lnTo>
                  <a:pt x="7651750" y="1365250"/>
                </a:lnTo>
                <a:lnTo>
                  <a:pt x="7639050" y="1371600"/>
                </a:lnTo>
                <a:lnTo>
                  <a:pt x="7626350" y="1384300"/>
                </a:lnTo>
                <a:lnTo>
                  <a:pt x="7613650" y="1390650"/>
                </a:lnTo>
                <a:lnTo>
                  <a:pt x="7607300" y="1397000"/>
                </a:lnTo>
                <a:lnTo>
                  <a:pt x="7581900" y="1409700"/>
                </a:lnTo>
                <a:lnTo>
                  <a:pt x="7562850" y="1416050"/>
                </a:lnTo>
                <a:lnTo>
                  <a:pt x="7537450" y="1422400"/>
                </a:lnTo>
                <a:lnTo>
                  <a:pt x="7537450" y="1428749"/>
                </a:lnTo>
                <a:lnTo>
                  <a:pt x="7581900" y="1416049"/>
                </a:lnTo>
                <a:lnTo>
                  <a:pt x="7626350" y="1396999"/>
                </a:lnTo>
                <a:lnTo>
                  <a:pt x="7658100" y="1365249"/>
                </a:lnTo>
                <a:lnTo>
                  <a:pt x="7689850" y="1327149"/>
                </a:lnTo>
                <a:lnTo>
                  <a:pt x="7715250" y="1289049"/>
                </a:lnTo>
                <a:lnTo>
                  <a:pt x="7727950" y="1244600"/>
                </a:lnTo>
                <a:lnTo>
                  <a:pt x="7727950" y="1219199"/>
                </a:lnTo>
                <a:lnTo>
                  <a:pt x="7734300" y="1193800"/>
                </a:lnTo>
                <a:close/>
              </a:path>
              <a:path w="7734300" h="1428750">
                <a:moveTo>
                  <a:pt x="7689849" y="107949"/>
                </a:moveTo>
                <a:lnTo>
                  <a:pt x="7658100" y="69850"/>
                </a:lnTo>
                <a:lnTo>
                  <a:pt x="7626350" y="44450"/>
                </a:lnTo>
                <a:lnTo>
                  <a:pt x="7689849" y="107949"/>
                </a:lnTo>
                <a:close/>
              </a:path>
              <a:path w="7734300" h="1428750">
                <a:moveTo>
                  <a:pt x="7727950" y="215900"/>
                </a:moveTo>
                <a:lnTo>
                  <a:pt x="7727950" y="190500"/>
                </a:lnTo>
                <a:lnTo>
                  <a:pt x="7715250" y="146050"/>
                </a:lnTo>
                <a:lnTo>
                  <a:pt x="7689850" y="107950"/>
                </a:lnTo>
                <a:lnTo>
                  <a:pt x="7689850" y="120650"/>
                </a:lnTo>
                <a:lnTo>
                  <a:pt x="7696200" y="120650"/>
                </a:lnTo>
                <a:lnTo>
                  <a:pt x="7696200" y="133350"/>
                </a:lnTo>
                <a:lnTo>
                  <a:pt x="7702550" y="133350"/>
                </a:lnTo>
                <a:lnTo>
                  <a:pt x="7702550" y="146050"/>
                </a:lnTo>
                <a:lnTo>
                  <a:pt x="7708900" y="146050"/>
                </a:lnTo>
                <a:lnTo>
                  <a:pt x="7708900" y="165100"/>
                </a:lnTo>
                <a:lnTo>
                  <a:pt x="7715250" y="165100"/>
                </a:lnTo>
                <a:lnTo>
                  <a:pt x="7715250" y="184150"/>
                </a:lnTo>
                <a:lnTo>
                  <a:pt x="7721600" y="184150"/>
                </a:lnTo>
                <a:lnTo>
                  <a:pt x="7721600" y="215900"/>
                </a:lnTo>
                <a:lnTo>
                  <a:pt x="7727950" y="2159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7809" y="2774950"/>
            <a:ext cx="7727950" cy="142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7809" y="2768600"/>
            <a:ext cx="7734300" cy="1435100"/>
          </a:xfrm>
          <a:custGeom>
            <a:avLst/>
            <a:gdLst/>
            <a:ahLst/>
            <a:cxnLst/>
            <a:rect l="l" t="t" r="r" b="b"/>
            <a:pathLst>
              <a:path w="7734300" h="1435100">
                <a:moveTo>
                  <a:pt x="7727950" y="1244600"/>
                </a:moveTo>
                <a:lnTo>
                  <a:pt x="7727950" y="190500"/>
                </a:lnTo>
                <a:lnTo>
                  <a:pt x="7715250" y="146050"/>
                </a:lnTo>
                <a:lnTo>
                  <a:pt x="7689850" y="107950"/>
                </a:lnTo>
                <a:lnTo>
                  <a:pt x="7658100" y="69850"/>
                </a:lnTo>
                <a:lnTo>
                  <a:pt x="7626350" y="44450"/>
                </a:lnTo>
                <a:lnTo>
                  <a:pt x="7626350" y="38100"/>
                </a:lnTo>
                <a:lnTo>
                  <a:pt x="7581900" y="19050"/>
                </a:lnTo>
                <a:lnTo>
                  <a:pt x="7537450" y="6350"/>
                </a:lnTo>
                <a:lnTo>
                  <a:pt x="7512050" y="0"/>
                </a:lnTo>
                <a:lnTo>
                  <a:pt x="215900" y="0"/>
                </a:lnTo>
                <a:lnTo>
                  <a:pt x="190499" y="6350"/>
                </a:lnTo>
                <a:lnTo>
                  <a:pt x="146049" y="19050"/>
                </a:lnTo>
                <a:lnTo>
                  <a:pt x="101599" y="38100"/>
                </a:lnTo>
                <a:lnTo>
                  <a:pt x="101599" y="44450"/>
                </a:lnTo>
                <a:lnTo>
                  <a:pt x="69849" y="69850"/>
                </a:lnTo>
                <a:lnTo>
                  <a:pt x="38099" y="107950"/>
                </a:lnTo>
                <a:lnTo>
                  <a:pt x="19049" y="146050"/>
                </a:lnTo>
                <a:lnTo>
                  <a:pt x="12699" y="146050"/>
                </a:lnTo>
                <a:lnTo>
                  <a:pt x="0" y="190500"/>
                </a:lnTo>
                <a:lnTo>
                  <a:pt x="0" y="1244600"/>
                </a:lnTo>
                <a:lnTo>
                  <a:pt x="6350" y="1266825"/>
                </a:lnTo>
                <a:lnTo>
                  <a:pt x="6349" y="215900"/>
                </a:lnTo>
                <a:lnTo>
                  <a:pt x="12699" y="196850"/>
                </a:lnTo>
                <a:lnTo>
                  <a:pt x="25399" y="152400"/>
                </a:lnTo>
                <a:lnTo>
                  <a:pt x="44449" y="114300"/>
                </a:lnTo>
                <a:lnTo>
                  <a:pt x="76199" y="76200"/>
                </a:lnTo>
                <a:lnTo>
                  <a:pt x="107949" y="50800"/>
                </a:lnTo>
                <a:lnTo>
                  <a:pt x="146049" y="34471"/>
                </a:lnTo>
                <a:lnTo>
                  <a:pt x="146049" y="31750"/>
                </a:lnTo>
                <a:lnTo>
                  <a:pt x="190499" y="12700"/>
                </a:lnTo>
                <a:lnTo>
                  <a:pt x="7537450" y="12700"/>
                </a:lnTo>
                <a:lnTo>
                  <a:pt x="7581900" y="31750"/>
                </a:lnTo>
                <a:lnTo>
                  <a:pt x="7620000" y="50800"/>
                </a:lnTo>
                <a:lnTo>
                  <a:pt x="7651750" y="76200"/>
                </a:lnTo>
                <a:lnTo>
                  <a:pt x="7683500" y="114300"/>
                </a:lnTo>
                <a:lnTo>
                  <a:pt x="7702550" y="152400"/>
                </a:lnTo>
                <a:lnTo>
                  <a:pt x="7715250" y="196850"/>
                </a:lnTo>
                <a:lnTo>
                  <a:pt x="7721600" y="222250"/>
                </a:lnTo>
                <a:lnTo>
                  <a:pt x="7721600" y="1266825"/>
                </a:lnTo>
                <a:lnTo>
                  <a:pt x="7727950" y="1244600"/>
                </a:lnTo>
                <a:close/>
              </a:path>
              <a:path w="7734300" h="1435100">
                <a:moveTo>
                  <a:pt x="152400" y="1409700"/>
                </a:moveTo>
                <a:lnTo>
                  <a:pt x="107950" y="1384300"/>
                </a:lnTo>
                <a:lnTo>
                  <a:pt x="76200" y="1358900"/>
                </a:lnTo>
                <a:lnTo>
                  <a:pt x="44450" y="1320800"/>
                </a:lnTo>
                <a:lnTo>
                  <a:pt x="25400" y="1282700"/>
                </a:lnTo>
                <a:lnTo>
                  <a:pt x="12700" y="1238250"/>
                </a:lnTo>
                <a:lnTo>
                  <a:pt x="6350" y="1219200"/>
                </a:lnTo>
                <a:lnTo>
                  <a:pt x="6350" y="1266825"/>
                </a:lnTo>
                <a:lnTo>
                  <a:pt x="12700" y="1289050"/>
                </a:lnTo>
                <a:lnTo>
                  <a:pt x="19050" y="1289050"/>
                </a:lnTo>
                <a:lnTo>
                  <a:pt x="38100" y="1327150"/>
                </a:lnTo>
                <a:lnTo>
                  <a:pt x="69850" y="1365250"/>
                </a:lnTo>
                <a:lnTo>
                  <a:pt x="101600" y="1397000"/>
                </a:lnTo>
                <a:lnTo>
                  <a:pt x="146050" y="1416050"/>
                </a:lnTo>
                <a:lnTo>
                  <a:pt x="146050" y="1409700"/>
                </a:lnTo>
                <a:lnTo>
                  <a:pt x="152400" y="1409700"/>
                </a:lnTo>
                <a:close/>
              </a:path>
              <a:path w="7734300" h="1435100">
                <a:moveTo>
                  <a:pt x="152399" y="31750"/>
                </a:moveTo>
                <a:lnTo>
                  <a:pt x="146049" y="31750"/>
                </a:lnTo>
                <a:lnTo>
                  <a:pt x="146049" y="34471"/>
                </a:lnTo>
                <a:lnTo>
                  <a:pt x="152399" y="31750"/>
                </a:lnTo>
                <a:close/>
              </a:path>
              <a:path w="7734300" h="1435100">
                <a:moveTo>
                  <a:pt x="7721600" y="1266825"/>
                </a:moveTo>
                <a:lnTo>
                  <a:pt x="7721600" y="1219200"/>
                </a:lnTo>
                <a:lnTo>
                  <a:pt x="7715250" y="1238250"/>
                </a:lnTo>
                <a:lnTo>
                  <a:pt x="7702550" y="1282700"/>
                </a:lnTo>
                <a:lnTo>
                  <a:pt x="7683500" y="1320800"/>
                </a:lnTo>
                <a:lnTo>
                  <a:pt x="7651750" y="1358900"/>
                </a:lnTo>
                <a:lnTo>
                  <a:pt x="7620000" y="1384300"/>
                </a:lnTo>
                <a:lnTo>
                  <a:pt x="7581900" y="1409700"/>
                </a:lnTo>
                <a:lnTo>
                  <a:pt x="7537450" y="1422400"/>
                </a:lnTo>
                <a:lnTo>
                  <a:pt x="7512050" y="1422400"/>
                </a:lnTo>
                <a:lnTo>
                  <a:pt x="7486650" y="1428750"/>
                </a:lnTo>
                <a:lnTo>
                  <a:pt x="241300" y="1428750"/>
                </a:lnTo>
                <a:lnTo>
                  <a:pt x="215900" y="1422400"/>
                </a:lnTo>
                <a:lnTo>
                  <a:pt x="190500" y="1422400"/>
                </a:lnTo>
                <a:lnTo>
                  <a:pt x="146050" y="1409700"/>
                </a:lnTo>
                <a:lnTo>
                  <a:pt x="146050" y="1416050"/>
                </a:lnTo>
                <a:lnTo>
                  <a:pt x="190500" y="1428750"/>
                </a:lnTo>
                <a:lnTo>
                  <a:pt x="215900" y="1435100"/>
                </a:lnTo>
                <a:lnTo>
                  <a:pt x="7512050" y="1435100"/>
                </a:lnTo>
                <a:lnTo>
                  <a:pt x="7581900" y="1416050"/>
                </a:lnTo>
                <a:lnTo>
                  <a:pt x="7626350" y="1397000"/>
                </a:lnTo>
                <a:lnTo>
                  <a:pt x="7658100" y="1365250"/>
                </a:lnTo>
                <a:lnTo>
                  <a:pt x="7689850" y="1327150"/>
                </a:lnTo>
                <a:lnTo>
                  <a:pt x="7715250" y="1289050"/>
                </a:lnTo>
                <a:lnTo>
                  <a:pt x="7721600" y="1266825"/>
                </a:lnTo>
                <a:close/>
              </a:path>
              <a:path w="7734300" h="1435100">
                <a:moveTo>
                  <a:pt x="7734300" y="1193800"/>
                </a:moveTo>
                <a:lnTo>
                  <a:pt x="7734300" y="241300"/>
                </a:lnTo>
                <a:lnTo>
                  <a:pt x="7727950" y="215900"/>
                </a:lnTo>
                <a:lnTo>
                  <a:pt x="7727950" y="1219200"/>
                </a:lnTo>
                <a:lnTo>
                  <a:pt x="7734300" y="11938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29009" y="5562600"/>
            <a:ext cx="1206500" cy="374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48059" y="5918200"/>
            <a:ext cx="1174750" cy="1079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5359" y="6007100"/>
            <a:ext cx="1193800" cy="349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56009" y="2501900"/>
            <a:ext cx="6350" cy="63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25859" y="2470150"/>
            <a:ext cx="1022350" cy="165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78059" y="1949450"/>
            <a:ext cx="3727450" cy="685800"/>
          </a:xfrm>
          <a:custGeom>
            <a:avLst/>
            <a:gdLst/>
            <a:ahLst/>
            <a:cxnLst/>
            <a:rect l="l" t="t" r="r" b="b"/>
            <a:pathLst>
              <a:path w="3727450" h="685800">
                <a:moveTo>
                  <a:pt x="3727450" y="12700"/>
                </a:moveTo>
                <a:lnTo>
                  <a:pt x="3727450" y="0"/>
                </a:lnTo>
                <a:lnTo>
                  <a:pt x="0" y="0"/>
                </a:lnTo>
                <a:lnTo>
                  <a:pt x="35459" y="12699"/>
                </a:lnTo>
                <a:lnTo>
                  <a:pt x="3727450" y="12700"/>
                </a:lnTo>
                <a:close/>
              </a:path>
              <a:path w="3727450" h="685800">
                <a:moveTo>
                  <a:pt x="1258824" y="450849"/>
                </a:moveTo>
                <a:lnTo>
                  <a:pt x="35459" y="12700"/>
                </a:lnTo>
                <a:lnTo>
                  <a:pt x="19050" y="12699"/>
                </a:lnTo>
                <a:lnTo>
                  <a:pt x="19050" y="450850"/>
                </a:lnTo>
                <a:lnTo>
                  <a:pt x="1258824" y="450849"/>
                </a:lnTo>
                <a:close/>
              </a:path>
              <a:path w="3727450" h="685800">
                <a:moveTo>
                  <a:pt x="1885604" y="675331"/>
                </a:moveTo>
                <a:lnTo>
                  <a:pt x="1436124" y="514349"/>
                </a:lnTo>
                <a:lnTo>
                  <a:pt x="1238250" y="514349"/>
                </a:lnTo>
                <a:lnTo>
                  <a:pt x="1289050" y="527049"/>
                </a:lnTo>
                <a:lnTo>
                  <a:pt x="1835150" y="673099"/>
                </a:lnTo>
                <a:lnTo>
                  <a:pt x="1873250" y="685799"/>
                </a:lnTo>
                <a:lnTo>
                  <a:pt x="1873250" y="679449"/>
                </a:lnTo>
                <a:lnTo>
                  <a:pt x="1885604" y="675331"/>
                </a:lnTo>
                <a:close/>
              </a:path>
              <a:path w="3727450" h="685800">
                <a:moveTo>
                  <a:pt x="1587500" y="514349"/>
                </a:moveTo>
                <a:lnTo>
                  <a:pt x="1587500" y="450849"/>
                </a:lnTo>
                <a:lnTo>
                  <a:pt x="1258824" y="450849"/>
                </a:lnTo>
                <a:lnTo>
                  <a:pt x="1436124" y="514349"/>
                </a:lnTo>
                <a:lnTo>
                  <a:pt x="1587500" y="514349"/>
                </a:lnTo>
                <a:close/>
              </a:path>
              <a:path w="3727450" h="685800">
                <a:moveTo>
                  <a:pt x="1914832" y="685799"/>
                </a:moveTo>
                <a:lnTo>
                  <a:pt x="1885604" y="675331"/>
                </a:lnTo>
                <a:lnTo>
                  <a:pt x="1873250" y="679449"/>
                </a:lnTo>
                <a:lnTo>
                  <a:pt x="1873250" y="685799"/>
                </a:lnTo>
                <a:lnTo>
                  <a:pt x="1914832" y="685799"/>
                </a:lnTo>
                <a:close/>
              </a:path>
              <a:path w="3727450" h="685800">
                <a:moveTo>
                  <a:pt x="2489200" y="533617"/>
                </a:moveTo>
                <a:lnTo>
                  <a:pt x="2489200" y="514350"/>
                </a:lnTo>
                <a:lnTo>
                  <a:pt x="2489200" y="533399"/>
                </a:lnTo>
                <a:lnTo>
                  <a:pt x="2414656" y="533399"/>
                </a:lnTo>
                <a:lnTo>
                  <a:pt x="1892300" y="673099"/>
                </a:lnTo>
                <a:lnTo>
                  <a:pt x="1885604" y="675331"/>
                </a:lnTo>
                <a:lnTo>
                  <a:pt x="1914832" y="685799"/>
                </a:lnTo>
                <a:lnTo>
                  <a:pt x="2489200" y="533617"/>
                </a:lnTo>
                <a:close/>
              </a:path>
              <a:path w="3727450" h="685800">
                <a:moveTo>
                  <a:pt x="2152650" y="450849"/>
                </a:moveTo>
                <a:lnTo>
                  <a:pt x="2139950" y="450849"/>
                </a:lnTo>
                <a:lnTo>
                  <a:pt x="2139950" y="463549"/>
                </a:lnTo>
                <a:lnTo>
                  <a:pt x="2152650" y="450849"/>
                </a:lnTo>
                <a:close/>
              </a:path>
              <a:path w="3727450" h="685800">
                <a:moveTo>
                  <a:pt x="3727450" y="463549"/>
                </a:moveTo>
                <a:lnTo>
                  <a:pt x="3727450" y="12700"/>
                </a:lnTo>
                <a:lnTo>
                  <a:pt x="3708400" y="12700"/>
                </a:lnTo>
                <a:lnTo>
                  <a:pt x="3708400" y="450850"/>
                </a:lnTo>
                <a:lnTo>
                  <a:pt x="2152650" y="450849"/>
                </a:lnTo>
                <a:lnTo>
                  <a:pt x="2139950" y="463549"/>
                </a:lnTo>
                <a:lnTo>
                  <a:pt x="3727450" y="463549"/>
                </a:lnTo>
                <a:close/>
              </a:path>
              <a:path w="3727450" h="685800">
                <a:moveTo>
                  <a:pt x="2152650" y="501649"/>
                </a:moveTo>
                <a:lnTo>
                  <a:pt x="2152650" y="463549"/>
                </a:lnTo>
                <a:lnTo>
                  <a:pt x="2139950" y="463549"/>
                </a:lnTo>
                <a:lnTo>
                  <a:pt x="2139950" y="501649"/>
                </a:lnTo>
                <a:lnTo>
                  <a:pt x="2152650" y="501649"/>
                </a:lnTo>
                <a:close/>
              </a:path>
              <a:path w="3727450" h="685800">
                <a:moveTo>
                  <a:pt x="2152650" y="514349"/>
                </a:moveTo>
                <a:lnTo>
                  <a:pt x="2139950" y="501650"/>
                </a:lnTo>
                <a:lnTo>
                  <a:pt x="2139950" y="514349"/>
                </a:lnTo>
                <a:lnTo>
                  <a:pt x="2152650" y="514349"/>
                </a:lnTo>
                <a:close/>
              </a:path>
              <a:path w="3727450" h="685800">
                <a:moveTo>
                  <a:pt x="2489200" y="501649"/>
                </a:moveTo>
                <a:lnTo>
                  <a:pt x="2152650" y="501649"/>
                </a:lnTo>
                <a:lnTo>
                  <a:pt x="2152650" y="514349"/>
                </a:lnTo>
                <a:lnTo>
                  <a:pt x="2440842" y="514350"/>
                </a:lnTo>
                <a:lnTo>
                  <a:pt x="2489200" y="501649"/>
                </a:lnTo>
                <a:close/>
              </a:path>
              <a:path w="3727450" h="685800">
                <a:moveTo>
                  <a:pt x="2489200" y="514350"/>
                </a:moveTo>
                <a:lnTo>
                  <a:pt x="2438400" y="527050"/>
                </a:lnTo>
                <a:lnTo>
                  <a:pt x="2414656" y="533399"/>
                </a:lnTo>
                <a:lnTo>
                  <a:pt x="2489200" y="514350"/>
                </a:lnTo>
                <a:close/>
              </a:path>
              <a:path w="3727450" h="685800">
                <a:moveTo>
                  <a:pt x="2609850" y="501649"/>
                </a:moveTo>
                <a:lnTo>
                  <a:pt x="2489200" y="501649"/>
                </a:lnTo>
                <a:lnTo>
                  <a:pt x="2489200" y="514350"/>
                </a:lnTo>
                <a:lnTo>
                  <a:pt x="2489200" y="533617"/>
                </a:lnTo>
                <a:lnTo>
                  <a:pt x="2609850" y="5016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6309" y="2400300"/>
            <a:ext cx="1250950" cy="2349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97109" y="1962150"/>
            <a:ext cx="3689350" cy="4381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78059" y="1949450"/>
            <a:ext cx="3727450" cy="698500"/>
          </a:xfrm>
          <a:custGeom>
            <a:avLst/>
            <a:gdLst/>
            <a:ahLst/>
            <a:cxnLst/>
            <a:rect l="l" t="t" r="r" b="b"/>
            <a:pathLst>
              <a:path w="3727450" h="698500">
                <a:moveTo>
                  <a:pt x="3727450" y="463549"/>
                </a:moveTo>
                <a:lnTo>
                  <a:pt x="3727450" y="0"/>
                </a:lnTo>
                <a:lnTo>
                  <a:pt x="0" y="0"/>
                </a:lnTo>
                <a:lnTo>
                  <a:pt x="0" y="463550"/>
                </a:lnTo>
                <a:lnTo>
                  <a:pt x="19050" y="463550"/>
                </a:lnTo>
                <a:lnTo>
                  <a:pt x="19050" y="25400"/>
                </a:lnTo>
                <a:lnTo>
                  <a:pt x="31750" y="12699"/>
                </a:lnTo>
                <a:lnTo>
                  <a:pt x="31750" y="25399"/>
                </a:lnTo>
                <a:lnTo>
                  <a:pt x="3695700" y="25399"/>
                </a:lnTo>
                <a:lnTo>
                  <a:pt x="3695700" y="12699"/>
                </a:lnTo>
                <a:lnTo>
                  <a:pt x="3708400" y="25399"/>
                </a:lnTo>
                <a:lnTo>
                  <a:pt x="3708400" y="463549"/>
                </a:lnTo>
                <a:lnTo>
                  <a:pt x="3727450" y="463549"/>
                </a:lnTo>
                <a:close/>
              </a:path>
              <a:path w="3727450" h="698500">
                <a:moveTo>
                  <a:pt x="31750" y="25399"/>
                </a:moveTo>
                <a:lnTo>
                  <a:pt x="31750" y="12699"/>
                </a:lnTo>
                <a:lnTo>
                  <a:pt x="19050" y="25400"/>
                </a:lnTo>
                <a:lnTo>
                  <a:pt x="31750" y="25399"/>
                </a:lnTo>
                <a:close/>
              </a:path>
              <a:path w="3727450" h="698500">
                <a:moveTo>
                  <a:pt x="31750" y="431800"/>
                </a:moveTo>
                <a:lnTo>
                  <a:pt x="31750" y="25399"/>
                </a:lnTo>
                <a:lnTo>
                  <a:pt x="19050" y="25400"/>
                </a:lnTo>
                <a:lnTo>
                  <a:pt x="19050" y="431800"/>
                </a:lnTo>
                <a:lnTo>
                  <a:pt x="31750" y="431800"/>
                </a:lnTo>
                <a:close/>
              </a:path>
              <a:path w="3727450" h="698500">
                <a:moveTo>
                  <a:pt x="1606550" y="533399"/>
                </a:moveTo>
                <a:lnTo>
                  <a:pt x="1606550" y="431799"/>
                </a:lnTo>
                <a:lnTo>
                  <a:pt x="19050" y="431800"/>
                </a:lnTo>
                <a:lnTo>
                  <a:pt x="31750" y="450850"/>
                </a:lnTo>
                <a:lnTo>
                  <a:pt x="31750" y="463550"/>
                </a:lnTo>
                <a:lnTo>
                  <a:pt x="1574800" y="463549"/>
                </a:lnTo>
                <a:lnTo>
                  <a:pt x="1574800" y="450849"/>
                </a:lnTo>
                <a:lnTo>
                  <a:pt x="1587500" y="463549"/>
                </a:lnTo>
                <a:lnTo>
                  <a:pt x="1587500" y="533399"/>
                </a:lnTo>
                <a:lnTo>
                  <a:pt x="1606550" y="533399"/>
                </a:lnTo>
                <a:close/>
              </a:path>
              <a:path w="3727450" h="698500">
                <a:moveTo>
                  <a:pt x="31750" y="463550"/>
                </a:moveTo>
                <a:lnTo>
                  <a:pt x="31750" y="450850"/>
                </a:lnTo>
                <a:lnTo>
                  <a:pt x="19050" y="431800"/>
                </a:lnTo>
                <a:lnTo>
                  <a:pt x="19050" y="463550"/>
                </a:lnTo>
                <a:lnTo>
                  <a:pt x="31750" y="463550"/>
                </a:lnTo>
                <a:close/>
              </a:path>
              <a:path w="3727450" h="698500">
                <a:moveTo>
                  <a:pt x="1359144" y="533399"/>
                </a:moveTo>
                <a:lnTo>
                  <a:pt x="1238454" y="501703"/>
                </a:lnTo>
                <a:lnTo>
                  <a:pt x="1117600" y="501649"/>
                </a:lnTo>
                <a:lnTo>
                  <a:pt x="1238250" y="533346"/>
                </a:lnTo>
                <a:lnTo>
                  <a:pt x="1359144" y="533399"/>
                </a:lnTo>
                <a:close/>
              </a:path>
              <a:path w="3727450" h="698500">
                <a:moveTo>
                  <a:pt x="1587500" y="501649"/>
                </a:moveTo>
                <a:lnTo>
                  <a:pt x="1238250" y="501649"/>
                </a:lnTo>
                <a:lnTo>
                  <a:pt x="1359144" y="533399"/>
                </a:lnTo>
                <a:lnTo>
                  <a:pt x="1574800" y="533399"/>
                </a:lnTo>
                <a:lnTo>
                  <a:pt x="1574800" y="514349"/>
                </a:lnTo>
                <a:lnTo>
                  <a:pt x="1587500" y="501649"/>
                </a:lnTo>
                <a:close/>
              </a:path>
              <a:path w="3727450" h="698500">
                <a:moveTo>
                  <a:pt x="1238454" y="533399"/>
                </a:moveTo>
                <a:lnTo>
                  <a:pt x="1238250" y="533346"/>
                </a:lnTo>
                <a:lnTo>
                  <a:pt x="1238454" y="533399"/>
                </a:lnTo>
                <a:close/>
              </a:path>
              <a:path w="3727450" h="698500">
                <a:moveTo>
                  <a:pt x="1863725" y="665916"/>
                </a:moveTo>
                <a:lnTo>
                  <a:pt x="1359144" y="533399"/>
                </a:lnTo>
                <a:lnTo>
                  <a:pt x="1238454" y="533399"/>
                </a:lnTo>
                <a:lnTo>
                  <a:pt x="1860550" y="696831"/>
                </a:lnTo>
                <a:lnTo>
                  <a:pt x="1860550" y="666749"/>
                </a:lnTo>
                <a:lnTo>
                  <a:pt x="1863725" y="665916"/>
                </a:lnTo>
                <a:close/>
              </a:path>
              <a:path w="3727450" h="698500">
                <a:moveTo>
                  <a:pt x="1587500" y="463549"/>
                </a:moveTo>
                <a:lnTo>
                  <a:pt x="1574800" y="450849"/>
                </a:lnTo>
                <a:lnTo>
                  <a:pt x="1574800" y="463549"/>
                </a:lnTo>
                <a:lnTo>
                  <a:pt x="1587500" y="463549"/>
                </a:lnTo>
                <a:close/>
              </a:path>
              <a:path w="3727450" h="698500">
                <a:moveTo>
                  <a:pt x="1587500" y="501649"/>
                </a:moveTo>
                <a:lnTo>
                  <a:pt x="1587500" y="463549"/>
                </a:lnTo>
                <a:lnTo>
                  <a:pt x="1574800" y="463549"/>
                </a:lnTo>
                <a:lnTo>
                  <a:pt x="1574800" y="501649"/>
                </a:lnTo>
                <a:lnTo>
                  <a:pt x="1587500" y="501649"/>
                </a:lnTo>
                <a:close/>
              </a:path>
              <a:path w="3727450" h="698500">
                <a:moveTo>
                  <a:pt x="1587500" y="533399"/>
                </a:moveTo>
                <a:lnTo>
                  <a:pt x="1587500" y="501649"/>
                </a:lnTo>
                <a:lnTo>
                  <a:pt x="1574800" y="514349"/>
                </a:lnTo>
                <a:lnTo>
                  <a:pt x="1574800" y="533399"/>
                </a:lnTo>
                <a:lnTo>
                  <a:pt x="1587500" y="533399"/>
                </a:lnTo>
                <a:close/>
              </a:path>
              <a:path w="3727450" h="698500">
                <a:moveTo>
                  <a:pt x="1866900" y="666749"/>
                </a:moveTo>
                <a:lnTo>
                  <a:pt x="1863725" y="665916"/>
                </a:lnTo>
                <a:lnTo>
                  <a:pt x="1860550" y="666749"/>
                </a:lnTo>
                <a:lnTo>
                  <a:pt x="1866900" y="666749"/>
                </a:lnTo>
                <a:close/>
              </a:path>
              <a:path w="3727450" h="698500">
                <a:moveTo>
                  <a:pt x="1866900" y="698499"/>
                </a:moveTo>
                <a:lnTo>
                  <a:pt x="1866900" y="666749"/>
                </a:lnTo>
                <a:lnTo>
                  <a:pt x="1860550" y="666749"/>
                </a:lnTo>
                <a:lnTo>
                  <a:pt x="1860550" y="696831"/>
                </a:lnTo>
                <a:lnTo>
                  <a:pt x="1866900" y="698499"/>
                </a:lnTo>
                <a:close/>
              </a:path>
              <a:path w="3727450" h="698500">
                <a:moveTo>
                  <a:pt x="2489200" y="533617"/>
                </a:moveTo>
                <a:lnTo>
                  <a:pt x="2489200" y="533399"/>
                </a:lnTo>
                <a:lnTo>
                  <a:pt x="2368305" y="533399"/>
                </a:lnTo>
                <a:lnTo>
                  <a:pt x="1863725" y="665916"/>
                </a:lnTo>
                <a:lnTo>
                  <a:pt x="1866900" y="666749"/>
                </a:lnTo>
                <a:lnTo>
                  <a:pt x="1866900" y="698499"/>
                </a:lnTo>
                <a:lnTo>
                  <a:pt x="2489200" y="533617"/>
                </a:lnTo>
                <a:close/>
              </a:path>
              <a:path w="3727450" h="698500">
                <a:moveTo>
                  <a:pt x="3708400" y="431799"/>
                </a:moveTo>
                <a:lnTo>
                  <a:pt x="2120900" y="431799"/>
                </a:lnTo>
                <a:lnTo>
                  <a:pt x="2120900" y="533399"/>
                </a:lnTo>
                <a:lnTo>
                  <a:pt x="2139950" y="533399"/>
                </a:lnTo>
                <a:lnTo>
                  <a:pt x="2139950" y="463549"/>
                </a:lnTo>
                <a:lnTo>
                  <a:pt x="2152650" y="450849"/>
                </a:lnTo>
                <a:lnTo>
                  <a:pt x="2152650" y="463549"/>
                </a:lnTo>
                <a:lnTo>
                  <a:pt x="3695700" y="463549"/>
                </a:lnTo>
                <a:lnTo>
                  <a:pt x="3695700" y="450849"/>
                </a:lnTo>
                <a:lnTo>
                  <a:pt x="3708400" y="431799"/>
                </a:lnTo>
                <a:close/>
              </a:path>
              <a:path w="3727450" h="698500">
                <a:moveTo>
                  <a:pt x="2152650" y="463549"/>
                </a:moveTo>
                <a:lnTo>
                  <a:pt x="2152650" y="450849"/>
                </a:lnTo>
                <a:lnTo>
                  <a:pt x="2139950" y="463549"/>
                </a:lnTo>
                <a:lnTo>
                  <a:pt x="2152650" y="463549"/>
                </a:lnTo>
                <a:close/>
              </a:path>
              <a:path w="3727450" h="698500">
                <a:moveTo>
                  <a:pt x="2152650" y="501649"/>
                </a:moveTo>
                <a:lnTo>
                  <a:pt x="2152650" y="463549"/>
                </a:lnTo>
                <a:lnTo>
                  <a:pt x="2139950" y="463549"/>
                </a:lnTo>
                <a:lnTo>
                  <a:pt x="2139950" y="501649"/>
                </a:lnTo>
                <a:lnTo>
                  <a:pt x="2152650" y="501649"/>
                </a:lnTo>
                <a:close/>
              </a:path>
              <a:path w="3727450" h="698500">
                <a:moveTo>
                  <a:pt x="2489200" y="501649"/>
                </a:moveTo>
                <a:lnTo>
                  <a:pt x="2139950" y="501649"/>
                </a:lnTo>
                <a:lnTo>
                  <a:pt x="2152650" y="514349"/>
                </a:lnTo>
                <a:lnTo>
                  <a:pt x="2152650" y="533399"/>
                </a:lnTo>
                <a:lnTo>
                  <a:pt x="2368305" y="533399"/>
                </a:lnTo>
                <a:lnTo>
                  <a:pt x="2489200" y="501649"/>
                </a:lnTo>
                <a:close/>
              </a:path>
              <a:path w="3727450" h="698500">
                <a:moveTo>
                  <a:pt x="2152650" y="533399"/>
                </a:moveTo>
                <a:lnTo>
                  <a:pt x="2152650" y="514349"/>
                </a:lnTo>
                <a:lnTo>
                  <a:pt x="2139950" y="501649"/>
                </a:lnTo>
                <a:lnTo>
                  <a:pt x="2139950" y="533399"/>
                </a:lnTo>
                <a:lnTo>
                  <a:pt x="2152650" y="533399"/>
                </a:lnTo>
                <a:close/>
              </a:path>
              <a:path w="3727450" h="698500">
                <a:moveTo>
                  <a:pt x="2609850" y="501649"/>
                </a:moveTo>
                <a:lnTo>
                  <a:pt x="2489200" y="501649"/>
                </a:lnTo>
                <a:lnTo>
                  <a:pt x="2368305" y="533399"/>
                </a:lnTo>
                <a:lnTo>
                  <a:pt x="2489200" y="533399"/>
                </a:lnTo>
                <a:lnTo>
                  <a:pt x="2489200" y="533617"/>
                </a:lnTo>
                <a:lnTo>
                  <a:pt x="2609850" y="501649"/>
                </a:lnTo>
                <a:close/>
              </a:path>
              <a:path w="3727450" h="698500">
                <a:moveTo>
                  <a:pt x="3708400" y="25399"/>
                </a:moveTo>
                <a:lnTo>
                  <a:pt x="3695700" y="12699"/>
                </a:lnTo>
                <a:lnTo>
                  <a:pt x="3695700" y="25399"/>
                </a:lnTo>
                <a:lnTo>
                  <a:pt x="3708400" y="25399"/>
                </a:lnTo>
                <a:close/>
              </a:path>
              <a:path w="3727450" h="698500">
                <a:moveTo>
                  <a:pt x="3708400" y="431799"/>
                </a:moveTo>
                <a:lnTo>
                  <a:pt x="3708400" y="25399"/>
                </a:lnTo>
                <a:lnTo>
                  <a:pt x="3695700" y="25399"/>
                </a:lnTo>
                <a:lnTo>
                  <a:pt x="3695700" y="431799"/>
                </a:lnTo>
                <a:lnTo>
                  <a:pt x="3708400" y="431799"/>
                </a:lnTo>
                <a:close/>
              </a:path>
              <a:path w="3727450" h="698500">
                <a:moveTo>
                  <a:pt x="3708400" y="463549"/>
                </a:moveTo>
                <a:lnTo>
                  <a:pt x="3708400" y="431799"/>
                </a:lnTo>
                <a:lnTo>
                  <a:pt x="3695700" y="450849"/>
                </a:lnTo>
                <a:lnTo>
                  <a:pt x="3695700" y="463549"/>
                </a:lnTo>
                <a:lnTo>
                  <a:pt x="3708400" y="4635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52509" y="927100"/>
            <a:ext cx="6159500" cy="1460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20759" y="1073150"/>
            <a:ext cx="6223000" cy="711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98459" y="4438650"/>
            <a:ext cx="7607300" cy="9842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7809" y="4324350"/>
            <a:ext cx="7734300" cy="1098550"/>
          </a:xfrm>
          <a:custGeom>
            <a:avLst/>
            <a:gdLst/>
            <a:ahLst/>
            <a:cxnLst/>
            <a:rect l="l" t="t" r="r" b="b"/>
            <a:pathLst>
              <a:path w="7734300" h="1098550">
                <a:moveTo>
                  <a:pt x="7581900" y="6349"/>
                </a:moveTo>
                <a:lnTo>
                  <a:pt x="7543800" y="0"/>
                </a:lnTo>
                <a:lnTo>
                  <a:pt x="184149" y="0"/>
                </a:lnTo>
                <a:lnTo>
                  <a:pt x="146050" y="6350"/>
                </a:lnTo>
                <a:lnTo>
                  <a:pt x="114300" y="19049"/>
                </a:lnTo>
                <a:lnTo>
                  <a:pt x="107950" y="19050"/>
                </a:lnTo>
                <a:lnTo>
                  <a:pt x="82550" y="31749"/>
                </a:lnTo>
                <a:lnTo>
                  <a:pt x="76199" y="31750"/>
                </a:lnTo>
                <a:lnTo>
                  <a:pt x="76199" y="38100"/>
                </a:lnTo>
                <a:lnTo>
                  <a:pt x="50799" y="57150"/>
                </a:lnTo>
                <a:lnTo>
                  <a:pt x="31749" y="82550"/>
                </a:lnTo>
                <a:lnTo>
                  <a:pt x="25399" y="88900"/>
                </a:lnTo>
                <a:lnTo>
                  <a:pt x="12699" y="114300"/>
                </a:lnTo>
                <a:lnTo>
                  <a:pt x="12699" y="120650"/>
                </a:lnTo>
                <a:lnTo>
                  <a:pt x="0" y="152400"/>
                </a:lnTo>
                <a:lnTo>
                  <a:pt x="0" y="190500"/>
                </a:lnTo>
                <a:lnTo>
                  <a:pt x="0" y="184150"/>
                </a:lnTo>
                <a:lnTo>
                  <a:pt x="6350" y="139700"/>
                </a:lnTo>
                <a:lnTo>
                  <a:pt x="12700" y="120650"/>
                </a:lnTo>
                <a:lnTo>
                  <a:pt x="25400" y="95250"/>
                </a:lnTo>
                <a:lnTo>
                  <a:pt x="31750" y="88900"/>
                </a:lnTo>
                <a:lnTo>
                  <a:pt x="38100" y="76200"/>
                </a:lnTo>
                <a:lnTo>
                  <a:pt x="69850" y="44450"/>
                </a:lnTo>
                <a:lnTo>
                  <a:pt x="82550" y="38100"/>
                </a:lnTo>
                <a:lnTo>
                  <a:pt x="88900" y="31750"/>
                </a:lnTo>
                <a:lnTo>
                  <a:pt x="114300" y="19050"/>
                </a:lnTo>
                <a:lnTo>
                  <a:pt x="133350" y="12700"/>
                </a:lnTo>
                <a:lnTo>
                  <a:pt x="171450" y="6350"/>
                </a:lnTo>
                <a:lnTo>
                  <a:pt x="7581900" y="6349"/>
                </a:lnTo>
                <a:close/>
              </a:path>
              <a:path w="7734300" h="1098550">
                <a:moveTo>
                  <a:pt x="7581900" y="1098549"/>
                </a:moveTo>
                <a:lnTo>
                  <a:pt x="0" y="190500"/>
                </a:lnTo>
                <a:lnTo>
                  <a:pt x="0" y="927100"/>
                </a:lnTo>
                <a:lnTo>
                  <a:pt x="6350" y="927100"/>
                </a:lnTo>
                <a:lnTo>
                  <a:pt x="6350" y="965200"/>
                </a:lnTo>
                <a:lnTo>
                  <a:pt x="12700" y="965200"/>
                </a:lnTo>
                <a:lnTo>
                  <a:pt x="12700" y="984250"/>
                </a:lnTo>
                <a:lnTo>
                  <a:pt x="19050" y="984250"/>
                </a:lnTo>
                <a:lnTo>
                  <a:pt x="19050" y="996950"/>
                </a:lnTo>
                <a:lnTo>
                  <a:pt x="25400" y="996950"/>
                </a:lnTo>
                <a:lnTo>
                  <a:pt x="25400" y="1009650"/>
                </a:lnTo>
                <a:lnTo>
                  <a:pt x="31750" y="1009650"/>
                </a:lnTo>
                <a:lnTo>
                  <a:pt x="31750" y="1022350"/>
                </a:lnTo>
                <a:lnTo>
                  <a:pt x="38100" y="1022350"/>
                </a:lnTo>
                <a:lnTo>
                  <a:pt x="50800" y="1035050"/>
                </a:lnTo>
                <a:lnTo>
                  <a:pt x="50800" y="1047750"/>
                </a:lnTo>
                <a:lnTo>
                  <a:pt x="63500" y="1047750"/>
                </a:lnTo>
                <a:lnTo>
                  <a:pt x="82550" y="1066800"/>
                </a:lnTo>
                <a:lnTo>
                  <a:pt x="107950" y="1079500"/>
                </a:lnTo>
                <a:lnTo>
                  <a:pt x="146050" y="1092199"/>
                </a:lnTo>
                <a:lnTo>
                  <a:pt x="7581900" y="1098549"/>
                </a:lnTo>
                <a:close/>
              </a:path>
              <a:path w="7734300" h="1098550">
                <a:moveTo>
                  <a:pt x="7651750" y="38099"/>
                </a:moveTo>
                <a:lnTo>
                  <a:pt x="7651750" y="31749"/>
                </a:lnTo>
                <a:lnTo>
                  <a:pt x="7620000" y="19049"/>
                </a:lnTo>
                <a:lnTo>
                  <a:pt x="7581900" y="6350"/>
                </a:lnTo>
                <a:lnTo>
                  <a:pt x="7556500" y="6350"/>
                </a:lnTo>
                <a:lnTo>
                  <a:pt x="7594600" y="12699"/>
                </a:lnTo>
                <a:lnTo>
                  <a:pt x="7613650" y="19049"/>
                </a:lnTo>
                <a:lnTo>
                  <a:pt x="7651750" y="38099"/>
                </a:lnTo>
                <a:close/>
              </a:path>
              <a:path w="7734300" h="1098550">
                <a:moveTo>
                  <a:pt x="7727950" y="952499"/>
                </a:moveTo>
                <a:lnTo>
                  <a:pt x="7727950" y="171449"/>
                </a:lnTo>
                <a:lnTo>
                  <a:pt x="7721600" y="939799"/>
                </a:lnTo>
                <a:lnTo>
                  <a:pt x="7715250" y="971550"/>
                </a:lnTo>
                <a:lnTo>
                  <a:pt x="7708900" y="990599"/>
                </a:lnTo>
                <a:lnTo>
                  <a:pt x="7696200" y="1015999"/>
                </a:lnTo>
                <a:lnTo>
                  <a:pt x="7683500" y="1028699"/>
                </a:lnTo>
                <a:lnTo>
                  <a:pt x="7677150" y="1041400"/>
                </a:lnTo>
                <a:lnTo>
                  <a:pt x="7670800" y="1047749"/>
                </a:lnTo>
                <a:lnTo>
                  <a:pt x="7658100" y="1054099"/>
                </a:lnTo>
                <a:lnTo>
                  <a:pt x="7645400" y="1066799"/>
                </a:lnTo>
                <a:lnTo>
                  <a:pt x="7607300" y="1085849"/>
                </a:lnTo>
                <a:lnTo>
                  <a:pt x="7581900" y="1092199"/>
                </a:lnTo>
                <a:lnTo>
                  <a:pt x="7581900" y="1098549"/>
                </a:lnTo>
                <a:lnTo>
                  <a:pt x="7620000" y="1092199"/>
                </a:lnTo>
                <a:lnTo>
                  <a:pt x="7651750" y="1073149"/>
                </a:lnTo>
                <a:lnTo>
                  <a:pt x="7702550" y="1022349"/>
                </a:lnTo>
                <a:lnTo>
                  <a:pt x="7727950" y="958849"/>
                </a:lnTo>
                <a:lnTo>
                  <a:pt x="7727950" y="952499"/>
                </a:lnTo>
                <a:close/>
              </a:path>
              <a:path w="7734300" h="1098550">
                <a:moveTo>
                  <a:pt x="7715250" y="120649"/>
                </a:moveTo>
                <a:lnTo>
                  <a:pt x="7715250" y="114299"/>
                </a:lnTo>
                <a:lnTo>
                  <a:pt x="7702550" y="88899"/>
                </a:lnTo>
                <a:lnTo>
                  <a:pt x="7702550" y="82549"/>
                </a:lnTo>
                <a:lnTo>
                  <a:pt x="7677150" y="57149"/>
                </a:lnTo>
                <a:lnTo>
                  <a:pt x="7651750" y="38100"/>
                </a:lnTo>
                <a:lnTo>
                  <a:pt x="7696200" y="82549"/>
                </a:lnTo>
                <a:lnTo>
                  <a:pt x="7696200" y="95249"/>
                </a:lnTo>
                <a:lnTo>
                  <a:pt x="7702550" y="95249"/>
                </a:lnTo>
                <a:lnTo>
                  <a:pt x="7702550" y="107949"/>
                </a:lnTo>
                <a:lnTo>
                  <a:pt x="7708900" y="107949"/>
                </a:lnTo>
                <a:lnTo>
                  <a:pt x="7708900" y="120649"/>
                </a:lnTo>
                <a:lnTo>
                  <a:pt x="7715250" y="120649"/>
                </a:lnTo>
                <a:close/>
              </a:path>
              <a:path w="7734300" h="1098550">
                <a:moveTo>
                  <a:pt x="7734300" y="920749"/>
                </a:moveTo>
                <a:lnTo>
                  <a:pt x="7734300" y="190499"/>
                </a:lnTo>
                <a:lnTo>
                  <a:pt x="7727950" y="152399"/>
                </a:lnTo>
                <a:lnTo>
                  <a:pt x="7715250" y="120650"/>
                </a:lnTo>
                <a:lnTo>
                  <a:pt x="7715250" y="139699"/>
                </a:lnTo>
                <a:lnTo>
                  <a:pt x="7721600" y="139699"/>
                </a:lnTo>
                <a:lnTo>
                  <a:pt x="7721600" y="171449"/>
                </a:lnTo>
                <a:lnTo>
                  <a:pt x="7727950" y="171449"/>
                </a:lnTo>
                <a:lnTo>
                  <a:pt x="7727950" y="952499"/>
                </a:lnTo>
                <a:lnTo>
                  <a:pt x="7734300" y="9207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77809" y="4330700"/>
            <a:ext cx="7727950" cy="1092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77809" y="4324350"/>
            <a:ext cx="7734300" cy="1104900"/>
          </a:xfrm>
          <a:custGeom>
            <a:avLst/>
            <a:gdLst/>
            <a:ahLst/>
            <a:cxnLst/>
            <a:rect l="l" t="t" r="r" b="b"/>
            <a:pathLst>
              <a:path w="7734300" h="1104900">
                <a:moveTo>
                  <a:pt x="7734300" y="920749"/>
                </a:moveTo>
                <a:lnTo>
                  <a:pt x="7734300" y="190499"/>
                </a:lnTo>
                <a:lnTo>
                  <a:pt x="7727950" y="152399"/>
                </a:lnTo>
                <a:lnTo>
                  <a:pt x="7715250" y="120649"/>
                </a:lnTo>
                <a:lnTo>
                  <a:pt x="7715250" y="114299"/>
                </a:lnTo>
                <a:lnTo>
                  <a:pt x="7702550" y="88899"/>
                </a:lnTo>
                <a:lnTo>
                  <a:pt x="7702550" y="82549"/>
                </a:lnTo>
                <a:lnTo>
                  <a:pt x="7677150" y="57149"/>
                </a:lnTo>
                <a:lnTo>
                  <a:pt x="7651750" y="38099"/>
                </a:lnTo>
                <a:lnTo>
                  <a:pt x="7651750" y="31749"/>
                </a:lnTo>
                <a:lnTo>
                  <a:pt x="7620000" y="19049"/>
                </a:lnTo>
                <a:lnTo>
                  <a:pt x="7581900" y="6349"/>
                </a:lnTo>
                <a:lnTo>
                  <a:pt x="7543800" y="0"/>
                </a:lnTo>
                <a:lnTo>
                  <a:pt x="184149" y="0"/>
                </a:lnTo>
                <a:lnTo>
                  <a:pt x="146050" y="6350"/>
                </a:lnTo>
                <a:lnTo>
                  <a:pt x="114300" y="19050"/>
                </a:lnTo>
                <a:lnTo>
                  <a:pt x="107950" y="19050"/>
                </a:lnTo>
                <a:lnTo>
                  <a:pt x="82549" y="31750"/>
                </a:lnTo>
                <a:lnTo>
                  <a:pt x="76199" y="31750"/>
                </a:lnTo>
                <a:lnTo>
                  <a:pt x="76199" y="38100"/>
                </a:lnTo>
                <a:lnTo>
                  <a:pt x="50799" y="57150"/>
                </a:lnTo>
                <a:lnTo>
                  <a:pt x="31749" y="82550"/>
                </a:lnTo>
                <a:lnTo>
                  <a:pt x="25399" y="88900"/>
                </a:lnTo>
                <a:lnTo>
                  <a:pt x="12699" y="114300"/>
                </a:lnTo>
                <a:lnTo>
                  <a:pt x="12699" y="120650"/>
                </a:lnTo>
                <a:lnTo>
                  <a:pt x="0" y="152400"/>
                </a:lnTo>
                <a:lnTo>
                  <a:pt x="0" y="958850"/>
                </a:lnTo>
                <a:lnTo>
                  <a:pt x="6350" y="974725"/>
                </a:lnTo>
                <a:lnTo>
                  <a:pt x="6350" y="190500"/>
                </a:lnTo>
                <a:lnTo>
                  <a:pt x="12699" y="152400"/>
                </a:lnTo>
                <a:lnTo>
                  <a:pt x="38099" y="88900"/>
                </a:lnTo>
                <a:lnTo>
                  <a:pt x="82549" y="44450"/>
                </a:lnTo>
                <a:lnTo>
                  <a:pt x="146050" y="19050"/>
                </a:lnTo>
                <a:lnTo>
                  <a:pt x="184150" y="12700"/>
                </a:lnTo>
                <a:lnTo>
                  <a:pt x="7543800" y="12699"/>
                </a:lnTo>
                <a:lnTo>
                  <a:pt x="7581900" y="19049"/>
                </a:lnTo>
                <a:lnTo>
                  <a:pt x="7645400" y="44449"/>
                </a:lnTo>
                <a:lnTo>
                  <a:pt x="7689850" y="88899"/>
                </a:lnTo>
                <a:lnTo>
                  <a:pt x="7715250" y="152399"/>
                </a:lnTo>
                <a:lnTo>
                  <a:pt x="7721600" y="190499"/>
                </a:lnTo>
                <a:lnTo>
                  <a:pt x="7721600" y="974724"/>
                </a:lnTo>
                <a:lnTo>
                  <a:pt x="7727950" y="958849"/>
                </a:lnTo>
                <a:lnTo>
                  <a:pt x="7727950" y="952499"/>
                </a:lnTo>
                <a:lnTo>
                  <a:pt x="7734300" y="920749"/>
                </a:lnTo>
                <a:close/>
              </a:path>
              <a:path w="7734300" h="1104900">
                <a:moveTo>
                  <a:pt x="7721600" y="974724"/>
                </a:moveTo>
                <a:lnTo>
                  <a:pt x="7721600" y="920749"/>
                </a:lnTo>
                <a:lnTo>
                  <a:pt x="7708900" y="984249"/>
                </a:lnTo>
                <a:lnTo>
                  <a:pt x="7689850" y="1015999"/>
                </a:lnTo>
                <a:lnTo>
                  <a:pt x="7670800" y="1041399"/>
                </a:lnTo>
                <a:lnTo>
                  <a:pt x="7645400" y="1066799"/>
                </a:lnTo>
                <a:lnTo>
                  <a:pt x="7581900" y="1092199"/>
                </a:lnTo>
                <a:lnTo>
                  <a:pt x="146050" y="1092200"/>
                </a:lnTo>
                <a:lnTo>
                  <a:pt x="82550" y="1066800"/>
                </a:lnTo>
                <a:lnTo>
                  <a:pt x="38100" y="1016000"/>
                </a:lnTo>
                <a:lnTo>
                  <a:pt x="12700" y="952500"/>
                </a:lnTo>
                <a:lnTo>
                  <a:pt x="6350" y="914400"/>
                </a:lnTo>
                <a:lnTo>
                  <a:pt x="6350" y="974725"/>
                </a:lnTo>
                <a:lnTo>
                  <a:pt x="25400" y="1022350"/>
                </a:lnTo>
                <a:lnTo>
                  <a:pt x="31750" y="1022350"/>
                </a:lnTo>
                <a:lnTo>
                  <a:pt x="50800" y="1047750"/>
                </a:lnTo>
                <a:lnTo>
                  <a:pt x="76200" y="1073150"/>
                </a:lnTo>
                <a:lnTo>
                  <a:pt x="82550" y="1073150"/>
                </a:lnTo>
                <a:lnTo>
                  <a:pt x="107950" y="1092200"/>
                </a:lnTo>
                <a:lnTo>
                  <a:pt x="114300" y="1092200"/>
                </a:lnTo>
                <a:lnTo>
                  <a:pt x="146050" y="1098550"/>
                </a:lnTo>
                <a:lnTo>
                  <a:pt x="184150" y="1104900"/>
                </a:lnTo>
                <a:lnTo>
                  <a:pt x="7543800" y="1104899"/>
                </a:lnTo>
                <a:lnTo>
                  <a:pt x="7620000" y="1092199"/>
                </a:lnTo>
                <a:lnTo>
                  <a:pt x="7651750" y="1073149"/>
                </a:lnTo>
                <a:lnTo>
                  <a:pt x="7702550" y="1022349"/>
                </a:lnTo>
                <a:lnTo>
                  <a:pt x="7721600" y="97472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91459" y="6388100"/>
            <a:ext cx="25400" cy="12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84159" y="6438900"/>
            <a:ext cx="7721600" cy="869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77809" y="6381750"/>
            <a:ext cx="7734300" cy="927100"/>
          </a:xfrm>
          <a:custGeom>
            <a:avLst/>
            <a:gdLst/>
            <a:ahLst/>
            <a:cxnLst/>
            <a:rect l="l" t="t" r="r" b="b"/>
            <a:pathLst>
              <a:path w="7734300" h="927100">
                <a:moveTo>
                  <a:pt x="152400" y="0"/>
                </a:moveTo>
                <a:lnTo>
                  <a:pt x="120650" y="0"/>
                </a:lnTo>
                <a:lnTo>
                  <a:pt x="95249" y="6350"/>
                </a:lnTo>
                <a:lnTo>
                  <a:pt x="95249" y="12700"/>
                </a:lnTo>
                <a:lnTo>
                  <a:pt x="69849" y="25400"/>
                </a:lnTo>
                <a:lnTo>
                  <a:pt x="44449" y="44450"/>
                </a:lnTo>
                <a:lnTo>
                  <a:pt x="25399" y="69850"/>
                </a:lnTo>
                <a:lnTo>
                  <a:pt x="12700" y="95249"/>
                </a:lnTo>
                <a:lnTo>
                  <a:pt x="6349" y="95250"/>
                </a:lnTo>
                <a:lnTo>
                  <a:pt x="0" y="127000"/>
                </a:lnTo>
                <a:lnTo>
                  <a:pt x="0" y="158750"/>
                </a:lnTo>
                <a:lnTo>
                  <a:pt x="0" y="146050"/>
                </a:lnTo>
                <a:lnTo>
                  <a:pt x="6350" y="114300"/>
                </a:lnTo>
                <a:lnTo>
                  <a:pt x="12700" y="95250"/>
                </a:lnTo>
                <a:lnTo>
                  <a:pt x="25400" y="69850"/>
                </a:lnTo>
                <a:lnTo>
                  <a:pt x="38100" y="57150"/>
                </a:lnTo>
                <a:lnTo>
                  <a:pt x="44450" y="44450"/>
                </a:lnTo>
                <a:lnTo>
                  <a:pt x="57150" y="38100"/>
                </a:lnTo>
                <a:lnTo>
                  <a:pt x="69850" y="25400"/>
                </a:lnTo>
                <a:lnTo>
                  <a:pt x="95250" y="12700"/>
                </a:lnTo>
                <a:lnTo>
                  <a:pt x="114300" y="6350"/>
                </a:lnTo>
                <a:lnTo>
                  <a:pt x="152400" y="0"/>
                </a:lnTo>
                <a:close/>
              </a:path>
              <a:path w="7734300" h="927100">
                <a:moveTo>
                  <a:pt x="1223600" y="133215"/>
                </a:moveTo>
                <a:lnTo>
                  <a:pt x="152400" y="0"/>
                </a:lnTo>
                <a:lnTo>
                  <a:pt x="114300" y="6350"/>
                </a:lnTo>
                <a:lnTo>
                  <a:pt x="95249" y="12700"/>
                </a:lnTo>
                <a:lnTo>
                  <a:pt x="69849" y="25400"/>
                </a:lnTo>
                <a:lnTo>
                  <a:pt x="57150" y="38100"/>
                </a:lnTo>
                <a:lnTo>
                  <a:pt x="44449" y="44450"/>
                </a:lnTo>
                <a:lnTo>
                  <a:pt x="38100" y="57150"/>
                </a:lnTo>
                <a:lnTo>
                  <a:pt x="25399" y="69850"/>
                </a:lnTo>
                <a:lnTo>
                  <a:pt x="12699" y="95250"/>
                </a:lnTo>
                <a:lnTo>
                  <a:pt x="6349" y="114300"/>
                </a:lnTo>
                <a:lnTo>
                  <a:pt x="0" y="146050"/>
                </a:lnTo>
                <a:lnTo>
                  <a:pt x="0" y="158749"/>
                </a:lnTo>
                <a:lnTo>
                  <a:pt x="1223600" y="133215"/>
                </a:lnTo>
                <a:close/>
              </a:path>
              <a:path w="7734300" h="927100">
                <a:moveTo>
                  <a:pt x="7607299" y="927100"/>
                </a:moveTo>
                <a:lnTo>
                  <a:pt x="1223600" y="133215"/>
                </a:lnTo>
                <a:lnTo>
                  <a:pt x="0" y="158749"/>
                </a:lnTo>
                <a:lnTo>
                  <a:pt x="0" y="781050"/>
                </a:lnTo>
                <a:lnTo>
                  <a:pt x="6350" y="781050"/>
                </a:lnTo>
                <a:lnTo>
                  <a:pt x="6350" y="812800"/>
                </a:lnTo>
                <a:lnTo>
                  <a:pt x="12700" y="812800"/>
                </a:lnTo>
                <a:lnTo>
                  <a:pt x="12700" y="831850"/>
                </a:lnTo>
                <a:lnTo>
                  <a:pt x="19050" y="831850"/>
                </a:lnTo>
                <a:lnTo>
                  <a:pt x="19050" y="844550"/>
                </a:lnTo>
                <a:lnTo>
                  <a:pt x="25400" y="844550"/>
                </a:lnTo>
                <a:lnTo>
                  <a:pt x="25400" y="857250"/>
                </a:lnTo>
                <a:lnTo>
                  <a:pt x="31750" y="857250"/>
                </a:lnTo>
                <a:lnTo>
                  <a:pt x="38100" y="863600"/>
                </a:lnTo>
                <a:lnTo>
                  <a:pt x="38100" y="876300"/>
                </a:lnTo>
                <a:lnTo>
                  <a:pt x="44450" y="876300"/>
                </a:lnTo>
                <a:lnTo>
                  <a:pt x="50800" y="882650"/>
                </a:lnTo>
                <a:lnTo>
                  <a:pt x="63500" y="889000"/>
                </a:lnTo>
                <a:lnTo>
                  <a:pt x="76200" y="901700"/>
                </a:lnTo>
                <a:lnTo>
                  <a:pt x="88900" y="908050"/>
                </a:lnTo>
                <a:lnTo>
                  <a:pt x="107950" y="914400"/>
                </a:lnTo>
                <a:lnTo>
                  <a:pt x="133350" y="920749"/>
                </a:lnTo>
                <a:lnTo>
                  <a:pt x="7607299" y="927100"/>
                </a:lnTo>
                <a:close/>
              </a:path>
              <a:path w="7734300" h="927100">
                <a:moveTo>
                  <a:pt x="7579083" y="588"/>
                </a:moveTo>
                <a:lnTo>
                  <a:pt x="7575550" y="0"/>
                </a:lnTo>
                <a:lnTo>
                  <a:pt x="152400" y="0"/>
                </a:lnTo>
                <a:lnTo>
                  <a:pt x="1223600" y="133215"/>
                </a:lnTo>
                <a:lnTo>
                  <a:pt x="7579083" y="588"/>
                </a:lnTo>
                <a:close/>
              </a:path>
              <a:path w="7734300" h="927100">
                <a:moveTo>
                  <a:pt x="7607299" y="0"/>
                </a:moveTo>
                <a:lnTo>
                  <a:pt x="7575550" y="0"/>
                </a:lnTo>
                <a:lnTo>
                  <a:pt x="7579083" y="588"/>
                </a:lnTo>
                <a:lnTo>
                  <a:pt x="7607299" y="0"/>
                </a:lnTo>
                <a:close/>
              </a:path>
              <a:path w="7734300" h="927100">
                <a:moveTo>
                  <a:pt x="7632700" y="12699"/>
                </a:moveTo>
                <a:lnTo>
                  <a:pt x="7632700" y="6350"/>
                </a:lnTo>
                <a:lnTo>
                  <a:pt x="7607300" y="0"/>
                </a:lnTo>
                <a:lnTo>
                  <a:pt x="7579083" y="588"/>
                </a:lnTo>
                <a:lnTo>
                  <a:pt x="7613650" y="6349"/>
                </a:lnTo>
                <a:lnTo>
                  <a:pt x="7632700" y="12699"/>
                </a:lnTo>
                <a:close/>
              </a:path>
              <a:path w="7734300" h="927100">
                <a:moveTo>
                  <a:pt x="7727950" y="806449"/>
                </a:moveTo>
                <a:lnTo>
                  <a:pt x="7727950" y="139700"/>
                </a:lnTo>
                <a:lnTo>
                  <a:pt x="7721600" y="793750"/>
                </a:lnTo>
                <a:lnTo>
                  <a:pt x="7715250" y="819150"/>
                </a:lnTo>
                <a:lnTo>
                  <a:pt x="7708900" y="838200"/>
                </a:lnTo>
                <a:lnTo>
                  <a:pt x="7702549" y="850900"/>
                </a:lnTo>
                <a:lnTo>
                  <a:pt x="7696200" y="857250"/>
                </a:lnTo>
                <a:lnTo>
                  <a:pt x="7689850" y="869950"/>
                </a:lnTo>
                <a:lnTo>
                  <a:pt x="7670800" y="889000"/>
                </a:lnTo>
                <a:lnTo>
                  <a:pt x="7658100" y="895350"/>
                </a:lnTo>
                <a:lnTo>
                  <a:pt x="7651750" y="901700"/>
                </a:lnTo>
                <a:lnTo>
                  <a:pt x="7639050" y="908050"/>
                </a:lnTo>
                <a:lnTo>
                  <a:pt x="7620000" y="914400"/>
                </a:lnTo>
                <a:lnTo>
                  <a:pt x="7611533" y="916516"/>
                </a:lnTo>
                <a:lnTo>
                  <a:pt x="7600950" y="920750"/>
                </a:lnTo>
                <a:lnTo>
                  <a:pt x="7594600" y="920750"/>
                </a:lnTo>
                <a:lnTo>
                  <a:pt x="7594600" y="925520"/>
                </a:lnTo>
                <a:lnTo>
                  <a:pt x="7607299" y="927099"/>
                </a:lnTo>
                <a:lnTo>
                  <a:pt x="7632700" y="920750"/>
                </a:lnTo>
                <a:lnTo>
                  <a:pt x="7658100" y="901700"/>
                </a:lnTo>
                <a:lnTo>
                  <a:pt x="7664450" y="901699"/>
                </a:lnTo>
                <a:lnTo>
                  <a:pt x="7702550" y="863599"/>
                </a:lnTo>
                <a:lnTo>
                  <a:pt x="7721600" y="831849"/>
                </a:lnTo>
                <a:lnTo>
                  <a:pt x="7727950" y="806449"/>
                </a:lnTo>
                <a:close/>
              </a:path>
              <a:path w="7734300" h="927100">
                <a:moveTo>
                  <a:pt x="7607299" y="927100"/>
                </a:moveTo>
                <a:lnTo>
                  <a:pt x="7594600" y="927089"/>
                </a:lnTo>
                <a:lnTo>
                  <a:pt x="7607299" y="927100"/>
                </a:lnTo>
                <a:close/>
              </a:path>
              <a:path w="7734300" h="927100">
                <a:moveTo>
                  <a:pt x="7677149" y="38099"/>
                </a:moveTo>
                <a:lnTo>
                  <a:pt x="7664450" y="25400"/>
                </a:lnTo>
                <a:lnTo>
                  <a:pt x="7658100" y="25400"/>
                </a:lnTo>
                <a:lnTo>
                  <a:pt x="7664450" y="31749"/>
                </a:lnTo>
                <a:lnTo>
                  <a:pt x="7677149" y="38099"/>
                </a:lnTo>
                <a:close/>
              </a:path>
              <a:path w="7734300" h="927100">
                <a:moveTo>
                  <a:pt x="7702549" y="69849"/>
                </a:moveTo>
                <a:lnTo>
                  <a:pt x="7689850" y="52916"/>
                </a:lnTo>
                <a:lnTo>
                  <a:pt x="7689850" y="63499"/>
                </a:lnTo>
                <a:lnTo>
                  <a:pt x="7696200" y="63499"/>
                </a:lnTo>
                <a:lnTo>
                  <a:pt x="7702549" y="69849"/>
                </a:lnTo>
                <a:close/>
              </a:path>
              <a:path w="7734300" h="927100">
                <a:moveTo>
                  <a:pt x="7734300" y="774700"/>
                </a:moveTo>
                <a:lnTo>
                  <a:pt x="7734300" y="158750"/>
                </a:lnTo>
                <a:lnTo>
                  <a:pt x="7721600" y="95250"/>
                </a:lnTo>
                <a:lnTo>
                  <a:pt x="7702550" y="69850"/>
                </a:lnTo>
                <a:lnTo>
                  <a:pt x="7702550" y="82549"/>
                </a:lnTo>
                <a:lnTo>
                  <a:pt x="7708900" y="82549"/>
                </a:lnTo>
                <a:lnTo>
                  <a:pt x="7715250" y="88899"/>
                </a:lnTo>
                <a:lnTo>
                  <a:pt x="7715250" y="107949"/>
                </a:lnTo>
                <a:lnTo>
                  <a:pt x="7721600" y="107949"/>
                </a:lnTo>
                <a:lnTo>
                  <a:pt x="7721600" y="139700"/>
                </a:lnTo>
                <a:lnTo>
                  <a:pt x="7727950" y="139700"/>
                </a:lnTo>
                <a:lnTo>
                  <a:pt x="7727950" y="806449"/>
                </a:lnTo>
                <a:lnTo>
                  <a:pt x="7734300" y="7747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77809" y="6381750"/>
            <a:ext cx="7727950" cy="9271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77809" y="6381750"/>
            <a:ext cx="7734300" cy="933450"/>
          </a:xfrm>
          <a:custGeom>
            <a:avLst/>
            <a:gdLst/>
            <a:ahLst/>
            <a:cxnLst/>
            <a:rect l="l" t="t" r="r" b="b"/>
            <a:pathLst>
              <a:path w="7734300" h="933450">
                <a:moveTo>
                  <a:pt x="101599" y="19050"/>
                </a:moveTo>
                <a:lnTo>
                  <a:pt x="95249" y="19050"/>
                </a:lnTo>
                <a:lnTo>
                  <a:pt x="95249" y="12700"/>
                </a:lnTo>
                <a:lnTo>
                  <a:pt x="69849" y="25400"/>
                </a:lnTo>
                <a:lnTo>
                  <a:pt x="44449" y="44450"/>
                </a:lnTo>
                <a:lnTo>
                  <a:pt x="25399" y="69850"/>
                </a:lnTo>
                <a:lnTo>
                  <a:pt x="12699" y="95250"/>
                </a:lnTo>
                <a:lnTo>
                  <a:pt x="6349" y="95250"/>
                </a:lnTo>
                <a:lnTo>
                  <a:pt x="0" y="127000"/>
                </a:lnTo>
                <a:lnTo>
                  <a:pt x="0" y="806450"/>
                </a:lnTo>
                <a:lnTo>
                  <a:pt x="6350" y="831850"/>
                </a:lnTo>
                <a:lnTo>
                  <a:pt x="6350" y="158750"/>
                </a:lnTo>
                <a:lnTo>
                  <a:pt x="19049" y="95250"/>
                </a:lnTo>
                <a:lnTo>
                  <a:pt x="19049" y="101600"/>
                </a:lnTo>
                <a:lnTo>
                  <a:pt x="31749" y="69850"/>
                </a:lnTo>
                <a:lnTo>
                  <a:pt x="31749" y="76200"/>
                </a:lnTo>
                <a:lnTo>
                  <a:pt x="50799" y="50800"/>
                </a:lnTo>
                <a:lnTo>
                  <a:pt x="69849" y="36512"/>
                </a:lnTo>
                <a:lnTo>
                  <a:pt x="69849" y="31750"/>
                </a:lnTo>
                <a:lnTo>
                  <a:pt x="101599" y="19050"/>
                </a:lnTo>
                <a:close/>
              </a:path>
              <a:path w="7734300" h="933450">
                <a:moveTo>
                  <a:pt x="76200" y="895350"/>
                </a:moveTo>
                <a:lnTo>
                  <a:pt x="50800" y="876300"/>
                </a:lnTo>
                <a:lnTo>
                  <a:pt x="31750" y="857250"/>
                </a:lnTo>
                <a:lnTo>
                  <a:pt x="19050" y="831850"/>
                </a:lnTo>
                <a:lnTo>
                  <a:pt x="12700" y="800100"/>
                </a:lnTo>
                <a:lnTo>
                  <a:pt x="6350" y="774700"/>
                </a:lnTo>
                <a:lnTo>
                  <a:pt x="6350" y="831850"/>
                </a:lnTo>
                <a:lnTo>
                  <a:pt x="12700" y="831850"/>
                </a:lnTo>
                <a:lnTo>
                  <a:pt x="25400" y="863600"/>
                </a:lnTo>
                <a:lnTo>
                  <a:pt x="63500" y="901700"/>
                </a:lnTo>
                <a:lnTo>
                  <a:pt x="69850" y="901700"/>
                </a:lnTo>
                <a:lnTo>
                  <a:pt x="69850" y="895350"/>
                </a:lnTo>
                <a:lnTo>
                  <a:pt x="76200" y="895350"/>
                </a:lnTo>
                <a:close/>
              </a:path>
              <a:path w="7734300" h="933450">
                <a:moveTo>
                  <a:pt x="76199" y="31750"/>
                </a:moveTo>
                <a:lnTo>
                  <a:pt x="69849" y="31750"/>
                </a:lnTo>
                <a:lnTo>
                  <a:pt x="69849" y="36512"/>
                </a:lnTo>
                <a:lnTo>
                  <a:pt x="76199" y="31750"/>
                </a:lnTo>
                <a:close/>
              </a:path>
              <a:path w="7734300" h="933450">
                <a:moveTo>
                  <a:pt x="101600" y="908050"/>
                </a:moveTo>
                <a:lnTo>
                  <a:pt x="69850" y="895350"/>
                </a:lnTo>
                <a:lnTo>
                  <a:pt x="69850" y="901700"/>
                </a:lnTo>
                <a:lnTo>
                  <a:pt x="95250" y="920750"/>
                </a:lnTo>
                <a:lnTo>
                  <a:pt x="95250" y="908050"/>
                </a:lnTo>
                <a:lnTo>
                  <a:pt x="101600" y="908050"/>
                </a:lnTo>
                <a:close/>
              </a:path>
              <a:path w="7734300" h="933450">
                <a:moveTo>
                  <a:pt x="7734300" y="774700"/>
                </a:moveTo>
                <a:lnTo>
                  <a:pt x="7734300" y="158750"/>
                </a:lnTo>
                <a:lnTo>
                  <a:pt x="7721600" y="95250"/>
                </a:lnTo>
                <a:lnTo>
                  <a:pt x="7683500" y="44450"/>
                </a:lnTo>
                <a:lnTo>
                  <a:pt x="7664450" y="25400"/>
                </a:lnTo>
                <a:lnTo>
                  <a:pt x="7658100" y="25400"/>
                </a:lnTo>
                <a:lnTo>
                  <a:pt x="7632700" y="12700"/>
                </a:lnTo>
                <a:lnTo>
                  <a:pt x="7632700" y="6350"/>
                </a:lnTo>
                <a:lnTo>
                  <a:pt x="7607300" y="0"/>
                </a:lnTo>
                <a:lnTo>
                  <a:pt x="120650" y="0"/>
                </a:lnTo>
                <a:lnTo>
                  <a:pt x="95249" y="6350"/>
                </a:lnTo>
                <a:lnTo>
                  <a:pt x="95249" y="19050"/>
                </a:lnTo>
                <a:lnTo>
                  <a:pt x="158750" y="6350"/>
                </a:lnTo>
                <a:lnTo>
                  <a:pt x="7575550" y="6350"/>
                </a:lnTo>
                <a:lnTo>
                  <a:pt x="7600950" y="12700"/>
                </a:lnTo>
                <a:lnTo>
                  <a:pt x="7632700" y="19050"/>
                </a:lnTo>
                <a:lnTo>
                  <a:pt x="7658100" y="31750"/>
                </a:lnTo>
                <a:lnTo>
                  <a:pt x="7677150" y="50800"/>
                </a:lnTo>
                <a:lnTo>
                  <a:pt x="7696200" y="76200"/>
                </a:lnTo>
                <a:lnTo>
                  <a:pt x="7696200" y="69850"/>
                </a:lnTo>
                <a:lnTo>
                  <a:pt x="7708900" y="101600"/>
                </a:lnTo>
                <a:lnTo>
                  <a:pt x="7708900" y="95250"/>
                </a:lnTo>
                <a:lnTo>
                  <a:pt x="7721600" y="158750"/>
                </a:lnTo>
                <a:lnTo>
                  <a:pt x="7721600" y="831850"/>
                </a:lnTo>
                <a:lnTo>
                  <a:pt x="7727950" y="806450"/>
                </a:lnTo>
                <a:lnTo>
                  <a:pt x="7734300" y="774700"/>
                </a:lnTo>
                <a:close/>
              </a:path>
              <a:path w="7734300" h="933450">
                <a:moveTo>
                  <a:pt x="7721600" y="831850"/>
                </a:moveTo>
                <a:lnTo>
                  <a:pt x="7721600" y="774700"/>
                </a:lnTo>
                <a:lnTo>
                  <a:pt x="7715250" y="800100"/>
                </a:lnTo>
                <a:lnTo>
                  <a:pt x="7708900" y="831850"/>
                </a:lnTo>
                <a:lnTo>
                  <a:pt x="7696200" y="857250"/>
                </a:lnTo>
                <a:lnTo>
                  <a:pt x="7658100" y="895350"/>
                </a:lnTo>
                <a:lnTo>
                  <a:pt x="7632700" y="908050"/>
                </a:lnTo>
                <a:lnTo>
                  <a:pt x="7600950" y="920750"/>
                </a:lnTo>
                <a:lnTo>
                  <a:pt x="127000" y="920750"/>
                </a:lnTo>
                <a:lnTo>
                  <a:pt x="95250" y="908050"/>
                </a:lnTo>
                <a:lnTo>
                  <a:pt x="95250" y="920750"/>
                </a:lnTo>
                <a:lnTo>
                  <a:pt x="120650" y="927100"/>
                </a:lnTo>
                <a:lnTo>
                  <a:pt x="127000" y="927100"/>
                </a:lnTo>
                <a:lnTo>
                  <a:pt x="158750" y="933450"/>
                </a:lnTo>
                <a:lnTo>
                  <a:pt x="7575550" y="933450"/>
                </a:lnTo>
                <a:lnTo>
                  <a:pt x="7600950" y="927100"/>
                </a:lnTo>
                <a:lnTo>
                  <a:pt x="7607300" y="927100"/>
                </a:lnTo>
                <a:lnTo>
                  <a:pt x="7632700" y="920750"/>
                </a:lnTo>
                <a:lnTo>
                  <a:pt x="7658100" y="901700"/>
                </a:lnTo>
                <a:lnTo>
                  <a:pt x="7664450" y="901700"/>
                </a:lnTo>
                <a:lnTo>
                  <a:pt x="7702550" y="863600"/>
                </a:lnTo>
                <a:lnTo>
                  <a:pt x="7721600" y="8318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874654" y="2800350"/>
            <a:ext cx="7348220" cy="446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" algn="ctr">
              <a:lnSpc>
                <a:spcPct val="100000"/>
              </a:lnSpc>
            </a:pPr>
            <a:r>
              <a:rPr sz="1750" spc="-35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spc="25" dirty="0">
                <a:latin typeface="Palatino Linotype"/>
                <a:cs typeface="Palatino Linotype"/>
              </a:rPr>
              <a:t>zza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3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se</a:t>
            </a:r>
            <a:r>
              <a:rPr sz="1750" spc="-35" dirty="0">
                <a:latin typeface="Palatino Linotype"/>
                <a:cs typeface="Palatino Linotype"/>
              </a:rPr>
              <a:t>g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lle</a:t>
            </a:r>
            <a:endParaRPr sz="1750" dirty="0">
              <a:latin typeface="Palatino Linotype"/>
              <a:cs typeface="Palatino Linotype"/>
            </a:endParaRPr>
          </a:p>
          <a:p>
            <a:pPr marR="3810" algn="ctr">
              <a:lnSpc>
                <a:spcPct val="100000"/>
              </a:lnSpc>
            </a:pP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essio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f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i="1" spc="5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q</a:t>
            </a:r>
            <a:r>
              <a:rPr sz="1750" i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q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nn</a:t>
            </a:r>
            <a:r>
              <a:rPr sz="1750" i="1" spc="70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7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f</a:t>
            </a:r>
            <a:r>
              <a:rPr sz="1750" i="1" spc="5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bb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i="1" spc="5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-8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ter</a:t>
            </a:r>
            <a:r>
              <a:rPr sz="1750" i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u="heavy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no</a:t>
            </a:r>
            <a:r>
              <a:rPr sz="1750" b="1" i="1" u="heavy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spc="11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etti</a:t>
            </a:r>
            <a:r>
              <a:rPr sz="1750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b</a:t>
            </a:r>
            <a:r>
              <a:rPr sz="1750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il</a:t>
            </a:r>
            <a:r>
              <a:rPr sz="1750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ifi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i="1" spc="5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zio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endParaRPr sz="1750" dirty="0">
              <a:latin typeface="Palatino Linotype"/>
              <a:cs typeface="Palatino Linotype"/>
            </a:endParaRPr>
          </a:p>
          <a:p>
            <a:pPr marL="18415" marR="22860" indent="2540" algn="ctr">
              <a:lnSpc>
                <a:spcPct val="101200"/>
              </a:lnSpc>
              <a:spcBef>
                <a:spcPts val="25"/>
              </a:spcBef>
            </a:pP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14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-7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68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190" dirty="0">
                <a:latin typeface="Palatino Linotype"/>
                <a:cs typeface="Palatino Linotype"/>
              </a:rPr>
              <a:t>T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po</a:t>
            </a:r>
            <a:r>
              <a:rPr sz="1750" b="1" spc="5" dirty="0">
                <a:latin typeface="Palatino Linotype"/>
                <a:cs typeface="Palatino Linotype"/>
              </a:rPr>
              <a:t>ss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-10" dirty="0">
                <a:latin typeface="Palatino Linotype"/>
                <a:cs typeface="Palatino Linotype"/>
              </a:rPr>
              <a:t>o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(fac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à</a:t>
            </a:r>
            <a:r>
              <a:rPr sz="1750" b="1" spc="90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)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essere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gg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2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rrer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04</a:t>
            </a:r>
            <a:r>
              <a:rPr sz="1750" spc="-15" dirty="0">
                <a:latin typeface="Palatino Linotype"/>
                <a:cs typeface="Palatino Linotype"/>
              </a:rPr>
              <a:t>/</a:t>
            </a:r>
            <a:r>
              <a:rPr sz="1750" spc="25" dirty="0">
                <a:latin typeface="Palatino Linotype"/>
                <a:cs typeface="Palatino Linotype"/>
              </a:rPr>
              <a:t>07</a:t>
            </a:r>
            <a:r>
              <a:rPr sz="1750" spc="-15" dirty="0">
                <a:latin typeface="Palatino Linotype"/>
                <a:cs typeface="Palatino Linotype"/>
              </a:rPr>
              <a:t>/</a:t>
            </a:r>
            <a:r>
              <a:rPr sz="1750" spc="25" dirty="0">
                <a:latin typeface="Palatino Linotype"/>
                <a:cs typeface="Palatino Linotype"/>
              </a:rPr>
              <a:t>2006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12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3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P</a:t>
            </a:r>
            <a:r>
              <a:rPr sz="1750" spc="-35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F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i="1" spc="70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rt</a:t>
            </a:r>
            <a:r>
              <a:rPr sz="1750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i="1" spc="-1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1</a:t>
            </a:r>
            <a:r>
              <a:rPr sz="1750" i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750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mm</a:t>
            </a:r>
            <a:r>
              <a:rPr sz="1750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496</a:t>
            </a:r>
            <a:r>
              <a:rPr sz="1750" i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750" i="1" spc="-7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gg</a:t>
            </a:r>
            <a:r>
              <a:rPr sz="1750" i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i="1" spc="3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266</a:t>
            </a:r>
            <a:r>
              <a:rPr sz="1750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7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200</a:t>
            </a:r>
            <a:r>
              <a:rPr sz="1750" i="1" dirty="0">
                <a:solidFill>
                  <a:srgbClr val="00009A"/>
                </a:solidFill>
                <a:latin typeface="Palatino Linotype"/>
                <a:cs typeface="Palatino Linotype"/>
              </a:rPr>
              <a:t>5</a:t>
            </a:r>
            <a:r>
              <a:rPr sz="1750" i="1" spc="-6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(</a:t>
            </a:r>
            <a:r>
              <a:rPr sz="1750" i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F</a:t>
            </a:r>
            <a:r>
              <a:rPr sz="1750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i="1" spc="70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z</a:t>
            </a:r>
            <a:r>
              <a:rPr sz="1750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70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i="1" spc="-7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2006)</a:t>
            </a:r>
            <a:endParaRPr sz="1750" dirty="0">
              <a:latin typeface="Palatino Linotype"/>
              <a:cs typeface="Palatino Linotype"/>
            </a:endParaRPr>
          </a:p>
          <a:p>
            <a:pPr marL="189865" marR="191135" algn="ctr">
              <a:lnSpc>
                <a:spcPct val="100800"/>
              </a:lnSpc>
              <a:spcBef>
                <a:spcPts val="1380"/>
              </a:spcBef>
            </a:pPr>
            <a:r>
              <a:rPr sz="1750" spc="-60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effe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0" dirty="0">
                <a:latin typeface="Palatino Linotype"/>
                <a:cs typeface="Palatino Linotype"/>
              </a:rPr>
              <a:t>h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60" dirty="0">
                <a:latin typeface="Palatino Linotype"/>
                <a:cs typeface="Palatino Linotype"/>
              </a:rPr>
              <a:t>o</a:t>
            </a:r>
            <a:r>
              <a:rPr sz="1750" spc="25" dirty="0">
                <a:latin typeface="Palatino Linotype"/>
                <a:cs typeface="Palatino Linotype"/>
              </a:rPr>
              <a:t>t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rt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12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2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20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21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-30" dirty="0">
                <a:latin typeface="Palatino Linotype"/>
                <a:cs typeface="Palatino Linotype"/>
              </a:rPr>
              <a:t>D</a:t>
            </a:r>
            <a:r>
              <a:rPr sz="1750" i="1" spc="0" dirty="0">
                <a:latin typeface="Palatino Linotype"/>
                <a:cs typeface="Palatino Linotype"/>
              </a:rPr>
              <a:t>.</a:t>
            </a:r>
            <a:r>
              <a:rPr sz="1750" i="1" spc="-25" dirty="0">
                <a:latin typeface="Palatino Linotype"/>
                <a:cs typeface="Palatino Linotype"/>
              </a:rPr>
              <a:t>L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75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25" dirty="0">
                <a:latin typeface="Palatino Linotype"/>
                <a:cs typeface="Palatino Linotype"/>
              </a:rPr>
              <a:t> 262</a:t>
            </a:r>
            <a:r>
              <a:rPr sz="1750" i="1" spc="-20" dirty="0">
                <a:latin typeface="Palatino Linotype"/>
                <a:cs typeface="Palatino Linotype"/>
              </a:rPr>
              <a:t>/</a:t>
            </a:r>
            <a:r>
              <a:rPr sz="1750" i="1" spc="25" dirty="0">
                <a:latin typeface="Palatino Linotype"/>
                <a:cs typeface="Palatino Linotype"/>
              </a:rPr>
              <a:t>2006 </a:t>
            </a:r>
            <a:r>
              <a:rPr sz="1750" i="1" spc="20" dirty="0">
                <a:latin typeface="Palatino Linotype"/>
                <a:cs typeface="Palatino Linotype"/>
              </a:rPr>
              <a:t>(</a:t>
            </a:r>
            <a:r>
              <a:rPr sz="1750" i="1" spc="-20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5" dirty="0">
                <a:latin typeface="Palatino Linotype"/>
                <a:cs typeface="Palatino Linotype"/>
              </a:rPr>
              <a:t>g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t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114" dirty="0"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65" dirty="0">
                <a:latin typeface="Palatino Linotype"/>
                <a:cs typeface="Palatino Linotype"/>
              </a:rPr>
              <a:t> </a:t>
            </a:r>
            <a:r>
              <a:rPr sz="1750" i="1" spc="-35" dirty="0">
                <a:latin typeface="Palatino Linotype"/>
                <a:cs typeface="Palatino Linotype"/>
              </a:rPr>
              <a:t>F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5" dirty="0">
                <a:latin typeface="Palatino Linotype"/>
                <a:cs typeface="Palatino Linotype"/>
              </a:rPr>
              <a:t>z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r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65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2007</a:t>
            </a:r>
            <a:r>
              <a:rPr sz="1750" i="1" dirty="0">
                <a:latin typeface="Palatino Linotype"/>
                <a:cs typeface="Palatino Linotype"/>
              </a:rPr>
              <a:t>)</a:t>
            </a:r>
            <a:r>
              <a:rPr sz="1750" i="1" spc="-7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4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po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iv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, 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25" dirty="0">
                <a:latin typeface="Palatino Linotype"/>
                <a:cs typeface="Palatino Linotype"/>
              </a:rPr>
              <a:t>12</a:t>
            </a:r>
            <a:r>
              <a:rPr sz="1750" spc="10" dirty="0">
                <a:latin typeface="Palatino Linotype"/>
                <a:cs typeface="Palatino Linotype"/>
              </a:rPr>
              <a:t>,</a:t>
            </a:r>
            <a:r>
              <a:rPr sz="1750" spc="15" dirty="0">
                <a:latin typeface="Palatino Linotype"/>
                <a:cs typeface="Palatino Linotype"/>
              </a:rPr>
              <a:t>50</a:t>
            </a:r>
            <a:r>
              <a:rPr sz="1750" spc="-35" dirty="0">
                <a:latin typeface="Palatino Linotype"/>
                <a:cs typeface="Palatino Linotype"/>
              </a:rPr>
              <a:t>%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0" dirty="0">
                <a:latin typeface="Palatino Linotype"/>
                <a:cs typeface="Palatino Linotype"/>
              </a:rPr>
              <a:t>ata</a:t>
            </a:r>
            <a:r>
              <a:rPr sz="1750" b="1" dirty="0">
                <a:latin typeface="Palatino Linotype"/>
                <a:cs typeface="Palatino Linotype"/>
              </a:rPr>
              <a:t>,</a:t>
            </a:r>
            <a:r>
              <a:rPr sz="1750" b="1" spc="20" dirty="0"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rrer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lle 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cess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effett</a:t>
            </a:r>
            <a:r>
              <a:rPr sz="17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at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6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03</a:t>
            </a:r>
            <a:r>
              <a:rPr sz="17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10</a:t>
            </a:r>
            <a:r>
              <a:rPr sz="17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200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6</a:t>
            </a:r>
            <a:r>
              <a:rPr sz="1750" b="1" dirty="0">
                <a:latin typeface="Palatino Linotype"/>
                <a:cs typeface="Palatino Linotype"/>
              </a:rPr>
              <a:t>,</a:t>
            </a:r>
            <a:r>
              <a:rPr sz="1750" b="1" spc="-7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al</a:t>
            </a:r>
            <a:endParaRPr sz="1750" dirty="0">
              <a:latin typeface="Palatino Linotype"/>
              <a:cs typeface="Palatino Linotype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>
              <a:lnSpc>
                <a:spcPts val="1700"/>
              </a:lnSpc>
            </a:pPr>
            <a:endParaRPr sz="1700" dirty="0"/>
          </a:p>
          <a:p>
            <a:pPr marR="19050" algn="ctr">
              <a:lnSpc>
                <a:spcPct val="100000"/>
              </a:lnSpc>
            </a:pPr>
            <a:r>
              <a:rPr sz="2200" b="1" dirty="0">
                <a:solidFill>
                  <a:srgbClr val="C00000"/>
                </a:solidFill>
                <a:latin typeface="Palatino Linotype"/>
                <a:cs typeface="Palatino Linotype"/>
              </a:rPr>
              <a:t>20%</a:t>
            </a:r>
            <a:endParaRPr sz="2200" dirty="0">
              <a:latin typeface="Palatino Linotype"/>
              <a:cs typeface="Palatino Linotype"/>
            </a:endParaRPr>
          </a:p>
          <a:p>
            <a:pPr>
              <a:lnSpc>
                <a:spcPts val="2700"/>
              </a:lnSpc>
              <a:spcBef>
                <a:spcPts val="34"/>
              </a:spcBef>
            </a:pPr>
            <a:endParaRPr sz="2700" dirty="0"/>
          </a:p>
          <a:p>
            <a:pPr marL="12065" marR="6350" algn="ctr">
              <a:lnSpc>
                <a:spcPct val="101200"/>
              </a:lnSpc>
            </a:pPr>
            <a:r>
              <a:rPr sz="1750" spc="-35" dirty="0">
                <a:latin typeface="Palatino Linotype"/>
                <a:cs typeface="Palatino Linotype"/>
              </a:rPr>
              <a:t>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5" dirty="0">
                <a:latin typeface="Palatino Linotype"/>
                <a:cs typeface="Palatino Linotype"/>
              </a:rPr>
              <a:t>pp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r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8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14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f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0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5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da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nt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f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h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5" dirty="0">
                <a:latin typeface="Palatino Linotype"/>
                <a:cs typeface="Palatino Linotype"/>
              </a:rPr>
              <a:t>st</a:t>
            </a:r>
            <a:r>
              <a:rPr sz="1750" b="1" spc="-10" dirty="0">
                <a:latin typeface="Palatino Linotype"/>
                <a:cs typeface="Palatino Linotype"/>
              </a:rPr>
              <a:t>a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-25" dirty="0">
                <a:latin typeface="Palatino Linotype"/>
                <a:cs typeface="Palatino Linotype"/>
              </a:rPr>
              <a:t> no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-15" dirty="0">
                <a:latin typeface="Palatino Linotype"/>
                <a:cs typeface="Palatino Linotype"/>
              </a:rPr>
              <a:t>n</a:t>
            </a:r>
            <a:r>
              <a:rPr sz="1750" b="1" spc="9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se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pu</a:t>
            </a:r>
            <a:r>
              <a:rPr sz="1750" b="1" spc="-9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a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85" dirty="0">
                <a:latin typeface="Palatino Linotype"/>
                <a:cs typeface="Palatino Linotype"/>
              </a:rPr>
              <a:t>ll</a:t>
            </a:r>
            <a:r>
              <a:rPr sz="1750" b="1" dirty="0">
                <a:latin typeface="Palatino Linotype"/>
                <a:cs typeface="Palatino Linotype"/>
              </a:rPr>
              <a:t>ʹ</a:t>
            </a:r>
            <a:r>
              <a:rPr sz="1750" b="1" spc="15" dirty="0">
                <a:latin typeface="Palatino Linotype"/>
                <a:cs typeface="Palatino Linotype"/>
              </a:rPr>
              <a:t>att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4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cess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endParaRPr sz="1750" dirty="0">
              <a:latin typeface="Palatino Linotype"/>
              <a:cs typeface="Palatino Linotyp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76504" y="2012950"/>
            <a:ext cx="313245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SSAZ</a:t>
            </a:r>
            <a:r>
              <a:rPr sz="17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2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ST</a:t>
            </a:r>
            <a:r>
              <a:rPr sz="17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29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471028" y="5422900"/>
            <a:ext cx="140970" cy="177800"/>
          </a:xfrm>
          <a:custGeom>
            <a:avLst/>
            <a:gdLst/>
            <a:ahLst/>
            <a:cxnLst/>
            <a:rect l="l" t="t" r="r" b="b"/>
            <a:pathLst>
              <a:path w="140970" h="177800">
                <a:moveTo>
                  <a:pt x="66899" y="114656"/>
                </a:moveTo>
                <a:lnTo>
                  <a:pt x="27399" y="40736"/>
                </a:lnTo>
                <a:lnTo>
                  <a:pt x="18566" y="33976"/>
                </a:lnTo>
                <a:lnTo>
                  <a:pt x="8376" y="38221"/>
                </a:lnTo>
                <a:lnTo>
                  <a:pt x="0" y="45932"/>
                </a:lnTo>
                <a:lnTo>
                  <a:pt x="4081" y="57150"/>
                </a:lnTo>
                <a:lnTo>
                  <a:pt x="54881" y="153670"/>
                </a:lnTo>
                <a:lnTo>
                  <a:pt x="54881" y="133350"/>
                </a:lnTo>
                <a:lnTo>
                  <a:pt x="66899" y="114656"/>
                </a:lnTo>
                <a:close/>
              </a:path>
              <a:path w="140970" h="177800">
                <a:moveTo>
                  <a:pt x="86631" y="83961"/>
                </a:moveTo>
                <a:lnTo>
                  <a:pt x="86631" y="0"/>
                </a:lnTo>
                <a:lnTo>
                  <a:pt x="54881" y="0"/>
                </a:lnTo>
                <a:lnTo>
                  <a:pt x="54881" y="92166"/>
                </a:lnTo>
                <a:lnTo>
                  <a:pt x="66899" y="114656"/>
                </a:lnTo>
                <a:lnTo>
                  <a:pt x="86631" y="83961"/>
                </a:lnTo>
                <a:close/>
              </a:path>
              <a:path w="140970" h="177800">
                <a:moveTo>
                  <a:pt x="80281" y="139700"/>
                </a:moveTo>
                <a:lnTo>
                  <a:pt x="66899" y="114656"/>
                </a:lnTo>
                <a:lnTo>
                  <a:pt x="54881" y="133350"/>
                </a:lnTo>
                <a:lnTo>
                  <a:pt x="80281" y="139700"/>
                </a:lnTo>
                <a:close/>
              </a:path>
              <a:path w="140970" h="177800">
                <a:moveTo>
                  <a:pt x="80281" y="146050"/>
                </a:moveTo>
                <a:lnTo>
                  <a:pt x="80281" y="139700"/>
                </a:lnTo>
                <a:lnTo>
                  <a:pt x="54881" y="133350"/>
                </a:lnTo>
                <a:lnTo>
                  <a:pt x="54881" y="146050"/>
                </a:lnTo>
                <a:lnTo>
                  <a:pt x="80281" y="146050"/>
                </a:lnTo>
                <a:close/>
              </a:path>
              <a:path w="140970" h="177800">
                <a:moveTo>
                  <a:pt x="85963" y="146050"/>
                </a:moveTo>
                <a:lnTo>
                  <a:pt x="54881" y="146050"/>
                </a:lnTo>
                <a:lnTo>
                  <a:pt x="54881" y="153670"/>
                </a:lnTo>
                <a:lnTo>
                  <a:pt x="67581" y="177800"/>
                </a:lnTo>
                <a:lnTo>
                  <a:pt x="85963" y="146050"/>
                </a:lnTo>
                <a:close/>
              </a:path>
              <a:path w="140970" h="177800">
                <a:moveTo>
                  <a:pt x="140884" y="46456"/>
                </a:moveTo>
                <a:lnTo>
                  <a:pt x="129992" y="37132"/>
                </a:lnTo>
                <a:lnTo>
                  <a:pt x="121011" y="36800"/>
                </a:lnTo>
                <a:lnTo>
                  <a:pt x="112031" y="44450"/>
                </a:lnTo>
                <a:lnTo>
                  <a:pt x="66899" y="114656"/>
                </a:lnTo>
                <a:lnTo>
                  <a:pt x="80281" y="139700"/>
                </a:lnTo>
                <a:lnTo>
                  <a:pt x="80281" y="146050"/>
                </a:lnTo>
                <a:lnTo>
                  <a:pt x="85963" y="146050"/>
                </a:lnTo>
                <a:lnTo>
                  <a:pt x="137431" y="57150"/>
                </a:lnTo>
                <a:lnTo>
                  <a:pt x="139220" y="55139"/>
                </a:lnTo>
                <a:lnTo>
                  <a:pt x="140884" y="46456"/>
                </a:lnTo>
                <a:close/>
              </a:path>
              <a:path w="140970" h="177800">
                <a:moveTo>
                  <a:pt x="86631" y="146050"/>
                </a:moveTo>
                <a:lnTo>
                  <a:pt x="86631" y="144895"/>
                </a:lnTo>
                <a:lnTo>
                  <a:pt x="85963" y="146050"/>
                </a:lnTo>
                <a:lnTo>
                  <a:pt x="86631" y="1460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2109" y="3048000"/>
            <a:ext cx="7499350" cy="323850"/>
          </a:xfrm>
          <a:custGeom>
            <a:avLst/>
            <a:gdLst/>
            <a:ahLst/>
            <a:cxnLst/>
            <a:rect l="l" t="t" r="r" b="b"/>
            <a:pathLst>
              <a:path w="7499350" h="323850">
                <a:moveTo>
                  <a:pt x="7499350" y="317500"/>
                </a:moveTo>
                <a:lnTo>
                  <a:pt x="7499350" y="6350"/>
                </a:lnTo>
                <a:lnTo>
                  <a:pt x="74930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317500"/>
                </a:lnTo>
                <a:lnTo>
                  <a:pt x="6350" y="323850"/>
                </a:lnTo>
                <a:lnTo>
                  <a:pt x="12700" y="323850"/>
                </a:lnTo>
                <a:lnTo>
                  <a:pt x="12700" y="31750"/>
                </a:lnTo>
                <a:lnTo>
                  <a:pt x="31750" y="19050"/>
                </a:lnTo>
                <a:lnTo>
                  <a:pt x="31750" y="31750"/>
                </a:lnTo>
                <a:lnTo>
                  <a:pt x="7467600" y="31750"/>
                </a:lnTo>
                <a:lnTo>
                  <a:pt x="7467600" y="19050"/>
                </a:lnTo>
                <a:lnTo>
                  <a:pt x="7486650" y="31750"/>
                </a:lnTo>
                <a:lnTo>
                  <a:pt x="7486650" y="323850"/>
                </a:lnTo>
                <a:lnTo>
                  <a:pt x="7493000" y="323850"/>
                </a:lnTo>
                <a:lnTo>
                  <a:pt x="7499350" y="317500"/>
                </a:lnTo>
                <a:close/>
              </a:path>
              <a:path w="7499350" h="323850">
                <a:moveTo>
                  <a:pt x="31750" y="31750"/>
                </a:moveTo>
                <a:lnTo>
                  <a:pt x="31750" y="19050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7499350" h="323850">
                <a:moveTo>
                  <a:pt x="31750" y="2921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292100"/>
                </a:lnTo>
                <a:lnTo>
                  <a:pt x="31750" y="292100"/>
                </a:lnTo>
                <a:close/>
              </a:path>
              <a:path w="7499350" h="323850">
                <a:moveTo>
                  <a:pt x="7486650" y="292100"/>
                </a:moveTo>
                <a:lnTo>
                  <a:pt x="12700" y="292100"/>
                </a:lnTo>
                <a:lnTo>
                  <a:pt x="31750" y="311150"/>
                </a:lnTo>
                <a:lnTo>
                  <a:pt x="31750" y="323850"/>
                </a:lnTo>
                <a:lnTo>
                  <a:pt x="7467600" y="323850"/>
                </a:lnTo>
                <a:lnTo>
                  <a:pt x="7467600" y="311150"/>
                </a:lnTo>
                <a:lnTo>
                  <a:pt x="7486650" y="292100"/>
                </a:lnTo>
                <a:close/>
              </a:path>
              <a:path w="7499350" h="323850">
                <a:moveTo>
                  <a:pt x="31750" y="323850"/>
                </a:moveTo>
                <a:lnTo>
                  <a:pt x="31750" y="311150"/>
                </a:lnTo>
                <a:lnTo>
                  <a:pt x="12700" y="292100"/>
                </a:lnTo>
                <a:lnTo>
                  <a:pt x="12700" y="323850"/>
                </a:lnTo>
                <a:lnTo>
                  <a:pt x="31750" y="323850"/>
                </a:lnTo>
                <a:close/>
              </a:path>
              <a:path w="7499350" h="323850">
                <a:moveTo>
                  <a:pt x="7486650" y="31750"/>
                </a:moveTo>
                <a:lnTo>
                  <a:pt x="7467600" y="19050"/>
                </a:lnTo>
                <a:lnTo>
                  <a:pt x="7467600" y="31750"/>
                </a:lnTo>
                <a:lnTo>
                  <a:pt x="7486650" y="31750"/>
                </a:lnTo>
                <a:close/>
              </a:path>
              <a:path w="7499350" h="323850">
                <a:moveTo>
                  <a:pt x="7486650" y="292100"/>
                </a:moveTo>
                <a:lnTo>
                  <a:pt x="7486650" y="31750"/>
                </a:lnTo>
                <a:lnTo>
                  <a:pt x="7467600" y="31750"/>
                </a:lnTo>
                <a:lnTo>
                  <a:pt x="7467600" y="292100"/>
                </a:lnTo>
                <a:lnTo>
                  <a:pt x="7486650" y="292100"/>
                </a:lnTo>
                <a:close/>
              </a:path>
              <a:path w="7499350" h="323850">
                <a:moveTo>
                  <a:pt x="7486650" y="323850"/>
                </a:moveTo>
                <a:lnTo>
                  <a:pt x="7486650" y="292100"/>
                </a:lnTo>
                <a:lnTo>
                  <a:pt x="7467600" y="311150"/>
                </a:lnTo>
                <a:lnTo>
                  <a:pt x="7467600" y="323850"/>
                </a:lnTo>
                <a:lnTo>
                  <a:pt x="7486650" y="3238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21409" y="1479550"/>
            <a:ext cx="2603500" cy="14160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16659" y="1593850"/>
            <a:ext cx="2507625" cy="1397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28059" y="1447800"/>
            <a:ext cx="95250" cy="952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028059" y="1352550"/>
            <a:ext cx="19685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16659" y="1593850"/>
            <a:ext cx="95250" cy="139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21409" y="1479550"/>
            <a:ext cx="2603500" cy="14160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16659" y="1593850"/>
            <a:ext cx="2507625" cy="1397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028059" y="1447800"/>
            <a:ext cx="95250" cy="952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028059" y="1352550"/>
            <a:ext cx="196850" cy="190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16659" y="1593850"/>
            <a:ext cx="95250" cy="1397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15059" y="1339850"/>
            <a:ext cx="2616200" cy="1562100"/>
          </a:xfrm>
          <a:custGeom>
            <a:avLst/>
            <a:gdLst/>
            <a:ahLst/>
            <a:cxnLst/>
            <a:rect l="l" t="t" r="r" b="b"/>
            <a:pathLst>
              <a:path w="2616200" h="1562100">
                <a:moveTo>
                  <a:pt x="2413000" y="196849"/>
                </a:moveTo>
                <a:lnTo>
                  <a:pt x="82549" y="196850"/>
                </a:lnTo>
                <a:lnTo>
                  <a:pt x="44449" y="209550"/>
                </a:lnTo>
                <a:lnTo>
                  <a:pt x="44449" y="215900"/>
                </a:lnTo>
                <a:lnTo>
                  <a:pt x="31749" y="222250"/>
                </a:lnTo>
                <a:lnTo>
                  <a:pt x="31749" y="228600"/>
                </a:lnTo>
                <a:lnTo>
                  <a:pt x="19049" y="241300"/>
                </a:lnTo>
                <a:lnTo>
                  <a:pt x="6349" y="260350"/>
                </a:lnTo>
                <a:lnTo>
                  <a:pt x="0" y="279400"/>
                </a:lnTo>
                <a:lnTo>
                  <a:pt x="0" y="298450"/>
                </a:lnTo>
                <a:lnTo>
                  <a:pt x="12700" y="298450"/>
                </a:lnTo>
                <a:lnTo>
                  <a:pt x="12699" y="279400"/>
                </a:lnTo>
                <a:lnTo>
                  <a:pt x="19049" y="260350"/>
                </a:lnTo>
                <a:lnTo>
                  <a:pt x="25399" y="247650"/>
                </a:lnTo>
                <a:lnTo>
                  <a:pt x="50799" y="222250"/>
                </a:lnTo>
                <a:lnTo>
                  <a:pt x="69850" y="209550"/>
                </a:lnTo>
                <a:lnTo>
                  <a:pt x="69850" y="213783"/>
                </a:lnTo>
                <a:lnTo>
                  <a:pt x="101599" y="203200"/>
                </a:lnTo>
                <a:lnTo>
                  <a:pt x="2406650" y="203199"/>
                </a:lnTo>
                <a:lnTo>
                  <a:pt x="2413000" y="196849"/>
                </a:lnTo>
                <a:close/>
              </a:path>
              <a:path w="2616200" h="1562100">
                <a:moveTo>
                  <a:pt x="69850" y="381000"/>
                </a:moveTo>
                <a:lnTo>
                  <a:pt x="50800" y="374650"/>
                </a:lnTo>
                <a:lnTo>
                  <a:pt x="25400" y="349250"/>
                </a:lnTo>
                <a:lnTo>
                  <a:pt x="19050" y="330200"/>
                </a:lnTo>
                <a:lnTo>
                  <a:pt x="19050" y="336550"/>
                </a:lnTo>
                <a:lnTo>
                  <a:pt x="12700" y="317500"/>
                </a:lnTo>
                <a:lnTo>
                  <a:pt x="12700" y="298450"/>
                </a:lnTo>
                <a:lnTo>
                  <a:pt x="0" y="298450"/>
                </a:lnTo>
                <a:lnTo>
                  <a:pt x="6350" y="336550"/>
                </a:lnTo>
                <a:lnTo>
                  <a:pt x="44450" y="381000"/>
                </a:lnTo>
                <a:lnTo>
                  <a:pt x="63500" y="393700"/>
                </a:lnTo>
                <a:lnTo>
                  <a:pt x="63500" y="381000"/>
                </a:lnTo>
                <a:lnTo>
                  <a:pt x="69850" y="381000"/>
                </a:lnTo>
                <a:close/>
              </a:path>
              <a:path w="2616200" h="1562100">
                <a:moveTo>
                  <a:pt x="69850" y="1543050"/>
                </a:moveTo>
                <a:lnTo>
                  <a:pt x="50800" y="1536700"/>
                </a:lnTo>
                <a:lnTo>
                  <a:pt x="25400" y="1511300"/>
                </a:lnTo>
                <a:lnTo>
                  <a:pt x="19050" y="1492250"/>
                </a:lnTo>
                <a:lnTo>
                  <a:pt x="19050" y="1498600"/>
                </a:lnTo>
                <a:lnTo>
                  <a:pt x="12700" y="1479550"/>
                </a:lnTo>
                <a:lnTo>
                  <a:pt x="12700" y="346075"/>
                </a:lnTo>
                <a:lnTo>
                  <a:pt x="6350" y="336550"/>
                </a:lnTo>
                <a:lnTo>
                  <a:pt x="0" y="317500"/>
                </a:lnTo>
                <a:lnTo>
                  <a:pt x="0" y="1479550"/>
                </a:lnTo>
                <a:lnTo>
                  <a:pt x="6350" y="1498600"/>
                </a:lnTo>
                <a:lnTo>
                  <a:pt x="19050" y="1517650"/>
                </a:lnTo>
                <a:lnTo>
                  <a:pt x="44450" y="1543050"/>
                </a:lnTo>
                <a:lnTo>
                  <a:pt x="63500" y="1555750"/>
                </a:lnTo>
                <a:lnTo>
                  <a:pt x="63500" y="1543050"/>
                </a:lnTo>
                <a:lnTo>
                  <a:pt x="69850" y="1543050"/>
                </a:lnTo>
                <a:close/>
              </a:path>
              <a:path w="2616200" h="1562100">
                <a:moveTo>
                  <a:pt x="69850" y="213783"/>
                </a:moveTo>
                <a:lnTo>
                  <a:pt x="69850" y="209550"/>
                </a:lnTo>
                <a:lnTo>
                  <a:pt x="63500" y="215900"/>
                </a:lnTo>
                <a:lnTo>
                  <a:pt x="69850" y="213783"/>
                </a:lnTo>
                <a:close/>
              </a:path>
              <a:path w="2616200" h="1562100">
                <a:moveTo>
                  <a:pt x="203200" y="317500"/>
                </a:moveTo>
                <a:lnTo>
                  <a:pt x="203200" y="298450"/>
                </a:lnTo>
                <a:lnTo>
                  <a:pt x="196850" y="298450"/>
                </a:lnTo>
                <a:lnTo>
                  <a:pt x="184150" y="336550"/>
                </a:lnTo>
                <a:lnTo>
                  <a:pt x="184150" y="330200"/>
                </a:lnTo>
                <a:lnTo>
                  <a:pt x="164399" y="363493"/>
                </a:lnTo>
                <a:lnTo>
                  <a:pt x="124561" y="386161"/>
                </a:lnTo>
                <a:lnTo>
                  <a:pt x="95250" y="387784"/>
                </a:lnTo>
                <a:lnTo>
                  <a:pt x="82550" y="387350"/>
                </a:lnTo>
                <a:lnTo>
                  <a:pt x="63500" y="381000"/>
                </a:lnTo>
                <a:lnTo>
                  <a:pt x="63500" y="393700"/>
                </a:lnTo>
                <a:lnTo>
                  <a:pt x="82550" y="400050"/>
                </a:lnTo>
                <a:lnTo>
                  <a:pt x="95250" y="400050"/>
                </a:lnTo>
                <a:lnTo>
                  <a:pt x="95250" y="393700"/>
                </a:lnTo>
                <a:lnTo>
                  <a:pt x="107950" y="393700"/>
                </a:lnTo>
                <a:lnTo>
                  <a:pt x="107950" y="400050"/>
                </a:lnTo>
                <a:lnTo>
                  <a:pt x="120650" y="400050"/>
                </a:lnTo>
                <a:lnTo>
                  <a:pt x="139700" y="393700"/>
                </a:lnTo>
                <a:lnTo>
                  <a:pt x="158750" y="381000"/>
                </a:lnTo>
                <a:lnTo>
                  <a:pt x="171450" y="368300"/>
                </a:lnTo>
                <a:lnTo>
                  <a:pt x="177800" y="368300"/>
                </a:lnTo>
                <a:lnTo>
                  <a:pt x="184150" y="355600"/>
                </a:lnTo>
                <a:lnTo>
                  <a:pt x="196850" y="336550"/>
                </a:lnTo>
                <a:lnTo>
                  <a:pt x="203200" y="317500"/>
                </a:lnTo>
                <a:close/>
              </a:path>
              <a:path w="2616200" h="1562100">
                <a:moveTo>
                  <a:pt x="203200" y="1479550"/>
                </a:moveTo>
                <a:lnTo>
                  <a:pt x="203200" y="1365250"/>
                </a:lnTo>
                <a:lnTo>
                  <a:pt x="196850" y="1365250"/>
                </a:lnTo>
                <a:lnTo>
                  <a:pt x="196850" y="1460500"/>
                </a:lnTo>
                <a:lnTo>
                  <a:pt x="184150" y="1498600"/>
                </a:lnTo>
                <a:lnTo>
                  <a:pt x="184150" y="1492250"/>
                </a:lnTo>
                <a:lnTo>
                  <a:pt x="175157" y="1514265"/>
                </a:lnTo>
                <a:lnTo>
                  <a:pt x="164399" y="1525543"/>
                </a:lnTo>
                <a:lnTo>
                  <a:pt x="124561" y="1548211"/>
                </a:lnTo>
                <a:lnTo>
                  <a:pt x="95250" y="1549834"/>
                </a:lnTo>
                <a:lnTo>
                  <a:pt x="82550" y="1549400"/>
                </a:lnTo>
                <a:lnTo>
                  <a:pt x="63500" y="1543050"/>
                </a:lnTo>
                <a:lnTo>
                  <a:pt x="63500" y="1555750"/>
                </a:lnTo>
                <a:lnTo>
                  <a:pt x="82550" y="1562100"/>
                </a:lnTo>
                <a:lnTo>
                  <a:pt x="120650" y="1562100"/>
                </a:lnTo>
                <a:lnTo>
                  <a:pt x="139700" y="1555750"/>
                </a:lnTo>
                <a:lnTo>
                  <a:pt x="158750" y="1543050"/>
                </a:lnTo>
                <a:lnTo>
                  <a:pt x="171450" y="1530350"/>
                </a:lnTo>
                <a:lnTo>
                  <a:pt x="177800" y="1530350"/>
                </a:lnTo>
                <a:lnTo>
                  <a:pt x="184150" y="1517650"/>
                </a:lnTo>
                <a:lnTo>
                  <a:pt x="196850" y="1498600"/>
                </a:lnTo>
                <a:lnTo>
                  <a:pt x="203200" y="1479550"/>
                </a:lnTo>
                <a:close/>
              </a:path>
              <a:path w="2616200" h="1562100">
                <a:moveTo>
                  <a:pt x="203200" y="298450"/>
                </a:moveTo>
                <a:lnTo>
                  <a:pt x="203200" y="279400"/>
                </a:lnTo>
                <a:lnTo>
                  <a:pt x="196850" y="273050"/>
                </a:lnTo>
                <a:lnTo>
                  <a:pt x="190500" y="260350"/>
                </a:lnTo>
                <a:lnTo>
                  <a:pt x="171450" y="247650"/>
                </a:lnTo>
                <a:lnTo>
                  <a:pt x="152400" y="241300"/>
                </a:lnTo>
                <a:lnTo>
                  <a:pt x="133350" y="247650"/>
                </a:lnTo>
                <a:lnTo>
                  <a:pt x="127000" y="247650"/>
                </a:lnTo>
                <a:lnTo>
                  <a:pt x="101600" y="273050"/>
                </a:lnTo>
                <a:lnTo>
                  <a:pt x="101600" y="279400"/>
                </a:lnTo>
                <a:lnTo>
                  <a:pt x="95250" y="298450"/>
                </a:lnTo>
                <a:lnTo>
                  <a:pt x="95250" y="387784"/>
                </a:lnTo>
                <a:lnTo>
                  <a:pt x="101600" y="387844"/>
                </a:lnTo>
                <a:lnTo>
                  <a:pt x="107950" y="387705"/>
                </a:lnTo>
                <a:lnTo>
                  <a:pt x="107950" y="279400"/>
                </a:lnTo>
                <a:lnTo>
                  <a:pt x="120650" y="266700"/>
                </a:lnTo>
                <a:lnTo>
                  <a:pt x="133350" y="260350"/>
                </a:lnTo>
                <a:lnTo>
                  <a:pt x="152400" y="254000"/>
                </a:lnTo>
                <a:lnTo>
                  <a:pt x="165100" y="260350"/>
                </a:lnTo>
                <a:lnTo>
                  <a:pt x="184150" y="266700"/>
                </a:lnTo>
                <a:lnTo>
                  <a:pt x="184150" y="273050"/>
                </a:lnTo>
                <a:lnTo>
                  <a:pt x="190500" y="279400"/>
                </a:lnTo>
                <a:lnTo>
                  <a:pt x="196850" y="298450"/>
                </a:lnTo>
                <a:lnTo>
                  <a:pt x="203200" y="298450"/>
                </a:lnTo>
                <a:close/>
              </a:path>
              <a:path w="2616200" h="1562100">
                <a:moveTo>
                  <a:pt x="107950" y="400050"/>
                </a:moveTo>
                <a:lnTo>
                  <a:pt x="107950" y="393700"/>
                </a:lnTo>
                <a:lnTo>
                  <a:pt x="95250" y="393700"/>
                </a:lnTo>
                <a:lnTo>
                  <a:pt x="95250" y="400050"/>
                </a:lnTo>
                <a:lnTo>
                  <a:pt x="107950" y="400050"/>
                </a:lnTo>
                <a:close/>
              </a:path>
              <a:path w="2616200" h="1562100">
                <a:moveTo>
                  <a:pt x="114300" y="279400"/>
                </a:moveTo>
                <a:lnTo>
                  <a:pt x="107950" y="279400"/>
                </a:lnTo>
                <a:lnTo>
                  <a:pt x="107950" y="298450"/>
                </a:lnTo>
                <a:lnTo>
                  <a:pt x="114300" y="279400"/>
                </a:lnTo>
                <a:close/>
              </a:path>
              <a:path w="2616200" h="1562100">
                <a:moveTo>
                  <a:pt x="184150" y="273050"/>
                </a:moveTo>
                <a:lnTo>
                  <a:pt x="184150" y="266700"/>
                </a:lnTo>
                <a:lnTo>
                  <a:pt x="177800" y="266700"/>
                </a:lnTo>
                <a:lnTo>
                  <a:pt x="184150" y="273050"/>
                </a:lnTo>
                <a:close/>
              </a:path>
              <a:path w="2616200" h="1562100">
                <a:moveTo>
                  <a:pt x="203200" y="1358900"/>
                </a:moveTo>
                <a:lnTo>
                  <a:pt x="203200" y="317500"/>
                </a:lnTo>
                <a:lnTo>
                  <a:pt x="196850" y="336550"/>
                </a:lnTo>
                <a:lnTo>
                  <a:pt x="196850" y="1358900"/>
                </a:lnTo>
                <a:lnTo>
                  <a:pt x="203200" y="1358900"/>
                </a:lnTo>
                <a:close/>
              </a:path>
              <a:path w="2616200" h="1562100">
                <a:moveTo>
                  <a:pt x="2609850" y="1289049"/>
                </a:moveTo>
                <a:lnTo>
                  <a:pt x="2609850" y="126999"/>
                </a:lnTo>
                <a:lnTo>
                  <a:pt x="2603500" y="139699"/>
                </a:lnTo>
                <a:lnTo>
                  <a:pt x="2603500" y="1282699"/>
                </a:lnTo>
                <a:lnTo>
                  <a:pt x="2597150" y="1301749"/>
                </a:lnTo>
                <a:lnTo>
                  <a:pt x="2584450" y="1320799"/>
                </a:lnTo>
                <a:lnTo>
                  <a:pt x="2584450" y="1314449"/>
                </a:lnTo>
                <a:lnTo>
                  <a:pt x="2578100" y="1333499"/>
                </a:lnTo>
                <a:lnTo>
                  <a:pt x="2565400" y="1339849"/>
                </a:lnTo>
                <a:lnTo>
                  <a:pt x="2546350" y="1352549"/>
                </a:lnTo>
                <a:lnTo>
                  <a:pt x="2527300" y="1352549"/>
                </a:lnTo>
                <a:lnTo>
                  <a:pt x="2508250" y="1358899"/>
                </a:lnTo>
                <a:lnTo>
                  <a:pt x="196850" y="1358900"/>
                </a:lnTo>
                <a:lnTo>
                  <a:pt x="196850" y="1365250"/>
                </a:lnTo>
                <a:lnTo>
                  <a:pt x="2533650" y="1365249"/>
                </a:lnTo>
                <a:lnTo>
                  <a:pt x="2552700" y="1358899"/>
                </a:lnTo>
                <a:lnTo>
                  <a:pt x="2565400" y="1352549"/>
                </a:lnTo>
                <a:lnTo>
                  <a:pt x="2571750" y="1352549"/>
                </a:lnTo>
                <a:lnTo>
                  <a:pt x="2584450" y="1339849"/>
                </a:lnTo>
                <a:lnTo>
                  <a:pt x="2597150" y="1320799"/>
                </a:lnTo>
                <a:lnTo>
                  <a:pt x="2603500" y="1308099"/>
                </a:lnTo>
                <a:lnTo>
                  <a:pt x="2609850" y="1289049"/>
                </a:lnTo>
                <a:close/>
              </a:path>
              <a:path w="2616200" h="1562100">
                <a:moveTo>
                  <a:pt x="2616200" y="101599"/>
                </a:moveTo>
                <a:lnTo>
                  <a:pt x="2597150" y="44449"/>
                </a:lnTo>
                <a:lnTo>
                  <a:pt x="2571750" y="19049"/>
                </a:lnTo>
                <a:lnTo>
                  <a:pt x="2565400" y="19049"/>
                </a:lnTo>
                <a:lnTo>
                  <a:pt x="2552700" y="6349"/>
                </a:lnTo>
                <a:lnTo>
                  <a:pt x="2533650" y="6349"/>
                </a:lnTo>
                <a:lnTo>
                  <a:pt x="2514600" y="0"/>
                </a:lnTo>
                <a:lnTo>
                  <a:pt x="2508250" y="0"/>
                </a:lnTo>
                <a:lnTo>
                  <a:pt x="2489200" y="6349"/>
                </a:lnTo>
                <a:lnTo>
                  <a:pt x="2470150" y="6349"/>
                </a:lnTo>
                <a:lnTo>
                  <a:pt x="2457450" y="19049"/>
                </a:lnTo>
                <a:lnTo>
                  <a:pt x="2451100" y="19049"/>
                </a:lnTo>
                <a:lnTo>
                  <a:pt x="2425700" y="44449"/>
                </a:lnTo>
                <a:lnTo>
                  <a:pt x="2406650" y="101599"/>
                </a:lnTo>
                <a:lnTo>
                  <a:pt x="2419350" y="101599"/>
                </a:lnTo>
                <a:lnTo>
                  <a:pt x="2419350" y="82549"/>
                </a:lnTo>
                <a:lnTo>
                  <a:pt x="2425700" y="69849"/>
                </a:lnTo>
                <a:lnTo>
                  <a:pt x="2432050" y="60324"/>
                </a:lnTo>
                <a:lnTo>
                  <a:pt x="2432050" y="50799"/>
                </a:lnTo>
                <a:lnTo>
                  <a:pt x="2457450" y="25399"/>
                </a:lnTo>
                <a:lnTo>
                  <a:pt x="2489200" y="14816"/>
                </a:lnTo>
                <a:lnTo>
                  <a:pt x="2489200" y="12699"/>
                </a:lnTo>
                <a:lnTo>
                  <a:pt x="2527300" y="12699"/>
                </a:lnTo>
                <a:lnTo>
                  <a:pt x="2565400" y="25399"/>
                </a:lnTo>
                <a:lnTo>
                  <a:pt x="2578100" y="38099"/>
                </a:lnTo>
                <a:lnTo>
                  <a:pt x="2584450" y="50799"/>
                </a:lnTo>
                <a:lnTo>
                  <a:pt x="2597150" y="69849"/>
                </a:lnTo>
                <a:lnTo>
                  <a:pt x="2603500" y="82549"/>
                </a:lnTo>
                <a:lnTo>
                  <a:pt x="2603500" y="101599"/>
                </a:lnTo>
                <a:lnTo>
                  <a:pt x="2616200" y="101599"/>
                </a:lnTo>
                <a:close/>
              </a:path>
              <a:path w="2616200" h="1562100">
                <a:moveTo>
                  <a:pt x="2482850" y="152399"/>
                </a:moveTo>
                <a:lnTo>
                  <a:pt x="2482850" y="146049"/>
                </a:lnTo>
                <a:lnTo>
                  <a:pt x="2444750" y="146049"/>
                </a:lnTo>
                <a:lnTo>
                  <a:pt x="2432050" y="133349"/>
                </a:lnTo>
                <a:lnTo>
                  <a:pt x="2425700" y="120649"/>
                </a:lnTo>
                <a:lnTo>
                  <a:pt x="2419350" y="101599"/>
                </a:lnTo>
                <a:lnTo>
                  <a:pt x="2406650" y="101599"/>
                </a:lnTo>
                <a:lnTo>
                  <a:pt x="2413000" y="120649"/>
                </a:lnTo>
                <a:lnTo>
                  <a:pt x="2413000" y="126999"/>
                </a:lnTo>
                <a:lnTo>
                  <a:pt x="2438400" y="152399"/>
                </a:lnTo>
                <a:lnTo>
                  <a:pt x="2444750" y="152399"/>
                </a:lnTo>
                <a:lnTo>
                  <a:pt x="2463800" y="158749"/>
                </a:lnTo>
                <a:lnTo>
                  <a:pt x="2482850" y="152399"/>
                </a:lnTo>
                <a:close/>
              </a:path>
              <a:path w="2616200" h="1562100">
                <a:moveTo>
                  <a:pt x="2419350" y="196849"/>
                </a:moveTo>
                <a:lnTo>
                  <a:pt x="2419350" y="133349"/>
                </a:lnTo>
                <a:lnTo>
                  <a:pt x="2413000" y="126999"/>
                </a:lnTo>
                <a:lnTo>
                  <a:pt x="2413000" y="120649"/>
                </a:lnTo>
                <a:lnTo>
                  <a:pt x="2406650" y="101599"/>
                </a:lnTo>
                <a:lnTo>
                  <a:pt x="2406650" y="196849"/>
                </a:lnTo>
                <a:lnTo>
                  <a:pt x="2419350" y="196849"/>
                </a:lnTo>
                <a:close/>
              </a:path>
              <a:path w="2616200" h="1562100">
                <a:moveTo>
                  <a:pt x="2603500" y="146049"/>
                </a:moveTo>
                <a:lnTo>
                  <a:pt x="2603500" y="120649"/>
                </a:lnTo>
                <a:lnTo>
                  <a:pt x="2597150" y="139699"/>
                </a:lnTo>
                <a:lnTo>
                  <a:pt x="2584450" y="152399"/>
                </a:lnTo>
                <a:lnTo>
                  <a:pt x="2578100" y="171449"/>
                </a:lnTo>
                <a:lnTo>
                  <a:pt x="2578100" y="165099"/>
                </a:lnTo>
                <a:lnTo>
                  <a:pt x="2565400" y="177799"/>
                </a:lnTo>
                <a:lnTo>
                  <a:pt x="2546350" y="190499"/>
                </a:lnTo>
                <a:lnTo>
                  <a:pt x="2527300" y="190499"/>
                </a:lnTo>
                <a:lnTo>
                  <a:pt x="2508250" y="196849"/>
                </a:lnTo>
                <a:lnTo>
                  <a:pt x="2413000" y="196849"/>
                </a:lnTo>
                <a:lnTo>
                  <a:pt x="2406650" y="203199"/>
                </a:lnTo>
                <a:lnTo>
                  <a:pt x="2533650" y="203199"/>
                </a:lnTo>
                <a:lnTo>
                  <a:pt x="2552700" y="196849"/>
                </a:lnTo>
                <a:lnTo>
                  <a:pt x="2565400" y="190499"/>
                </a:lnTo>
                <a:lnTo>
                  <a:pt x="2571750" y="190499"/>
                </a:lnTo>
                <a:lnTo>
                  <a:pt x="2584450" y="177799"/>
                </a:lnTo>
                <a:lnTo>
                  <a:pt x="2597150" y="158749"/>
                </a:lnTo>
                <a:lnTo>
                  <a:pt x="2603500" y="146049"/>
                </a:lnTo>
                <a:close/>
              </a:path>
              <a:path w="2616200" h="1562100">
                <a:moveTo>
                  <a:pt x="2438400" y="50799"/>
                </a:moveTo>
                <a:lnTo>
                  <a:pt x="2432050" y="50799"/>
                </a:lnTo>
                <a:lnTo>
                  <a:pt x="2432050" y="60324"/>
                </a:lnTo>
                <a:lnTo>
                  <a:pt x="2438400" y="50799"/>
                </a:lnTo>
                <a:close/>
              </a:path>
              <a:path w="2616200" h="1562100">
                <a:moveTo>
                  <a:pt x="2514600" y="126999"/>
                </a:moveTo>
                <a:lnTo>
                  <a:pt x="2514600" y="101599"/>
                </a:lnTo>
                <a:lnTo>
                  <a:pt x="2508250" y="101599"/>
                </a:lnTo>
                <a:lnTo>
                  <a:pt x="2501900" y="120649"/>
                </a:lnTo>
                <a:lnTo>
                  <a:pt x="2495550" y="133349"/>
                </a:lnTo>
                <a:lnTo>
                  <a:pt x="2476500" y="146049"/>
                </a:lnTo>
                <a:lnTo>
                  <a:pt x="2482850" y="146049"/>
                </a:lnTo>
                <a:lnTo>
                  <a:pt x="2482850" y="152399"/>
                </a:lnTo>
                <a:lnTo>
                  <a:pt x="2501900" y="139699"/>
                </a:lnTo>
                <a:lnTo>
                  <a:pt x="2514600" y="126999"/>
                </a:lnTo>
                <a:close/>
              </a:path>
              <a:path w="2616200" h="1562100">
                <a:moveTo>
                  <a:pt x="2495550" y="12699"/>
                </a:moveTo>
                <a:lnTo>
                  <a:pt x="2489200" y="12699"/>
                </a:lnTo>
                <a:lnTo>
                  <a:pt x="2489200" y="14816"/>
                </a:lnTo>
                <a:lnTo>
                  <a:pt x="2495550" y="12699"/>
                </a:lnTo>
                <a:close/>
              </a:path>
              <a:path w="2616200" h="1562100">
                <a:moveTo>
                  <a:pt x="2514600" y="101599"/>
                </a:moveTo>
                <a:lnTo>
                  <a:pt x="2514600" y="95249"/>
                </a:lnTo>
                <a:lnTo>
                  <a:pt x="2508250" y="95249"/>
                </a:lnTo>
                <a:lnTo>
                  <a:pt x="2508250" y="101599"/>
                </a:lnTo>
                <a:lnTo>
                  <a:pt x="2514600" y="101599"/>
                </a:lnTo>
                <a:close/>
              </a:path>
              <a:path w="2616200" h="1562100">
                <a:moveTo>
                  <a:pt x="2514600" y="194733"/>
                </a:moveTo>
                <a:lnTo>
                  <a:pt x="2514600" y="126999"/>
                </a:lnTo>
                <a:lnTo>
                  <a:pt x="2508250" y="133349"/>
                </a:lnTo>
                <a:lnTo>
                  <a:pt x="2508250" y="196849"/>
                </a:lnTo>
                <a:lnTo>
                  <a:pt x="2514600" y="194733"/>
                </a:lnTo>
                <a:close/>
              </a:path>
              <a:path w="2616200" h="1562100">
                <a:moveTo>
                  <a:pt x="2616200" y="101599"/>
                </a:moveTo>
                <a:lnTo>
                  <a:pt x="2603500" y="101599"/>
                </a:lnTo>
                <a:lnTo>
                  <a:pt x="2603500" y="139699"/>
                </a:lnTo>
                <a:lnTo>
                  <a:pt x="2609850" y="126999"/>
                </a:lnTo>
                <a:lnTo>
                  <a:pt x="2609850" y="120649"/>
                </a:lnTo>
                <a:lnTo>
                  <a:pt x="2616200" y="101599"/>
                </a:lnTo>
                <a:close/>
              </a:path>
              <a:path w="2616200" h="1562100">
                <a:moveTo>
                  <a:pt x="2616200" y="1263649"/>
                </a:moveTo>
                <a:lnTo>
                  <a:pt x="2616200" y="101599"/>
                </a:lnTo>
                <a:lnTo>
                  <a:pt x="2609850" y="120649"/>
                </a:lnTo>
                <a:lnTo>
                  <a:pt x="2609850" y="1282699"/>
                </a:lnTo>
                <a:lnTo>
                  <a:pt x="2616200" y="12636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668404" y="1155700"/>
            <a:ext cx="7400925" cy="909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Palatino Linotype"/>
                <a:cs typeface="Palatino Linotype"/>
              </a:rPr>
              <a:t>M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alità</a:t>
            </a:r>
            <a:r>
              <a:rPr sz="2400" b="1" spc="10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ta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elle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-10" dirty="0">
                <a:latin typeface="Palatino Linotype"/>
                <a:cs typeface="Palatino Linotype"/>
              </a:rPr>
              <a:t>l</a:t>
            </a:r>
            <a:r>
              <a:rPr sz="2400" b="1" spc="-35" dirty="0">
                <a:latin typeface="Palatino Linotype"/>
                <a:cs typeface="Palatino Linotype"/>
              </a:rPr>
              <a:t>us</a:t>
            </a:r>
            <a:r>
              <a:rPr sz="2400" b="1" dirty="0">
                <a:latin typeface="Palatino Linotype"/>
                <a:cs typeface="Palatino Linotype"/>
              </a:rPr>
              <a:t>vale</a:t>
            </a:r>
            <a:r>
              <a:rPr sz="2400" b="1" spc="1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ze</a:t>
            </a:r>
            <a:endParaRPr sz="2400">
              <a:latin typeface="Palatino Linotype"/>
              <a:cs typeface="Palatino Linotype"/>
            </a:endParaRPr>
          </a:p>
          <a:p>
            <a:pPr marR="375920" algn="r">
              <a:lnSpc>
                <a:spcPts val="1695"/>
              </a:lnSpc>
              <a:spcBef>
                <a:spcPts val="670"/>
              </a:spcBef>
            </a:pPr>
            <a:r>
              <a:rPr sz="14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4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4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450" b="1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4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4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4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4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OT</a:t>
            </a:r>
            <a:r>
              <a:rPr sz="14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450" b="1" dirty="0">
                <a:solidFill>
                  <a:srgbClr val="C00000"/>
                </a:solidFill>
                <a:latin typeface="Palatino Linotype"/>
                <a:cs typeface="Palatino Linotype"/>
              </a:rPr>
              <a:t>SI</a:t>
            </a:r>
            <a:endParaRPr sz="1450">
              <a:latin typeface="Palatino Linotype"/>
              <a:cs typeface="Palatino Linotype"/>
            </a:endParaRPr>
          </a:p>
          <a:p>
            <a:pPr marR="6350" algn="r">
              <a:lnSpc>
                <a:spcPts val="1695"/>
              </a:lnSpc>
            </a:pPr>
            <a:r>
              <a:rPr sz="1450" b="1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4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4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450" b="1" spc="-1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4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4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li</a:t>
            </a:r>
            <a:r>
              <a:rPr sz="14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4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4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4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az</a:t>
            </a:r>
            <a:r>
              <a:rPr sz="14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4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450" b="1" dirty="0">
                <a:solidFill>
                  <a:srgbClr val="C00000"/>
                </a:solidFill>
                <a:latin typeface="Palatino Linotype"/>
                <a:cs typeface="Palatino Linotype"/>
              </a:rPr>
              <a:t>ne</a:t>
            </a:r>
            <a:r>
              <a:rPr sz="14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450" b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450" b="1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4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450" b="1" spc="-5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4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4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30953" y="2025638"/>
            <a:ext cx="2272665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670"/>
              </a:lnSpc>
            </a:pPr>
            <a:r>
              <a:rPr sz="1450" b="1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4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4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4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450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4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450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450" i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450" i="1" spc="-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1</a:t>
            </a:r>
            <a:r>
              <a:rPr sz="1450" i="1" dirty="0">
                <a:solidFill>
                  <a:srgbClr val="C00000"/>
                </a:solidFill>
                <a:latin typeface="Palatino Linotype"/>
                <a:cs typeface="Palatino Linotype"/>
              </a:rPr>
              <a:t>,</a:t>
            </a:r>
            <a:r>
              <a:rPr sz="1450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co.</a:t>
            </a:r>
            <a:r>
              <a:rPr sz="1450" i="1" spc="-8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310</a:t>
            </a:r>
            <a:r>
              <a:rPr sz="1450" i="1" dirty="0">
                <a:solidFill>
                  <a:srgbClr val="C00000"/>
                </a:solidFill>
                <a:latin typeface="Palatino Linotype"/>
                <a:cs typeface="Palatino Linotype"/>
              </a:rPr>
              <a:t>,</a:t>
            </a:r>
            <a:r>
              <a:rPr sz="1450" i="1" spc="-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450" i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450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n.</a:t>
            </a:r>
            <a:endParaRPr sz="1450">
              <a:latin typeface="Palatino Linotype"/>
              <a:cs typeface="Palatino Linotype"/>
            </a:endParaRPr>
          </a:p>
          <a:p>
            <a:pPr marL="12065" marR="6350" algn="ctr">
              <a:lnSpc>
                <a:spcPts val="1650"/>
              </a:lnSpc>
              <a:spcBef>
                <a:spcPts val="60"/>
              </a:spcBef>
            </a:pPr>
            <a:r>
              <a:rPr sz="1450" i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296/2</a:t>
            </a:r>
            <a:r>
              <a:rPr sz="1450" i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0</a:t>
            </a:r>
            <a:r>
              <a:rPr sz="1450" i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0</a:t>
            </a:r>
            <a:r>
              <a:rPr sz="1450" i="1" dirty="0">
                <a:solidFill>
                  <a:srgbClr val="C00000"/>
                </a:solidFill>
                <a:latin typeface="Palatino Linotype"/>
                <a:cs typeface="Palatino Linotype"/>
              </a:rPr>
              <a:t>6</a:t>
            </a:r>
            <a:r>
              <a:rPr sz="1450" i="1" spc="-19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(</a:t>
            </a:r>
            <a:r>
              <a:rPr sz="1450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450" i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450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450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450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4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450" i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450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4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450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ia</a:t>
            </a:r>
            <a:r>
              <a:rPr sz="1450" i="1" spc="-1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2007</a:t>
            </a:r>
            <a:r>
              <a:rPr sz="1450" i="1" dirty="0">
                <a:solidFill>
                  <a:srgbClr val="C00000"/>
                </a:solidFill>
                <a:latin typeface="Palatino Linotype"/>
                <a:cs typeface="Palatino Linotype"/>
              </a:rPr>
              <a:t>)</a:t>
            </a:r>
            <a:r>
              <a:rPr sz="1450" i="1" spc="-15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4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4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450" i="1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4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4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450" i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4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450" i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450" i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450" i="1" spc="-8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4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al</a:t>
            </a:r>
            <a:r>
              <a:rPr sz="1450" i="1" spc="-7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50" i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01/01/20</a:t>
            </a:r>
            <a:r>
              <a:rPr sz="1450" i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0</a:t>
            </a:r>
            <a:r>
              <a:rPr sz="1450" i="1" dirty="0">
                <a:solidFill>
                  <a:srgbClr val="C00000"/>
                </a:solidFill>
                <a:latin typeface="Palatino Linotype"/>
                <a:cs typeface="Palatino Linotype"/>
              </a:rPr>
              <a:t>7</a:t>
            </a:r>
            <a:endParaRPr sz="1450">
              <a:latin typeface="Palatino Linotype"/>
              <a:cs typeface="Palatino Linotyp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278759" y="2679700"/>
            <a:ext cx="338455" cy="546100"/>
          </a:xfrm>
          <a:custGeom>
            <a:avLst/>
            <a:gdLst/>
            <a:ahLst/>
            <a:cxnLst/>
            <a:rect l="l" t="t" r="r" b="b"/>
            <a:pathLst>
              <a:path w="338454" h="546100">
                <a:moveTo>
                  <a:pt x="25400" y="546100"/>
                </a:moveTo>
                <a:lnTo>
                  <a:pt x="25400" y="514350"/>
                </a:lnTo>
                <a:lnTo>
                  <a:pt x="0" y="514350"/>
                </a:lnTo>
                <a:lnTo>
                  <a:pt x="0" y="546100"/>
                </a:lnTo>
                <a:lnTo>
                  <a:pt x="25400" y="546100"/>
                </a:lnTo>
                <a:close/>
              </a:path>
              <a:path w="338454" h="546100">
                <a:moveTo>
                  <a:pt x="69850" y="488950"/>
                </a:moveTo>
                <a:lnTo>
                  <a:pt x="44450" y="508000"/>
                </a:lnTo>
                <a:lnTo>
                  <a:pt x="44450" y="501650"/>
                </a:lnTo>
                <a:lnTo>
                  <a:pt x="19050" y="514350"/>
                </a:lnTo>
                <a:lnTo>
                  <a:pt x="25400" y="514350"/>
                </a:lnTo>
                <a:lnTo>
                  <a:pt x="25400" y="546100"/>
                </a:lnTo>
                <a:lnTo>
                  <a:pt x="31750" y="546100"/>
                </a:lnTo>
                <a:lnTo>
                  <a:pt x="63500" y="530225"/>
                </a:lnTo>
                <a:lnTo>
                  <a:pt x="63500" y="495300"/>
                </a:lnTo>
                <a:lnTo>
                  <a:pt x="69850" y="488950"/>
                </a:lnTo>
                <a:close/>
              </a:path>
              <a:path w="338454" h="546100">
                <a:moveTo>
                  <a:pt x="114300" y="488950"/>
                </a:moveTo>
                <a:lnTo>
                  <a:pt x="114300" y="450850"/>
                </a:lnTo>
                <a:lnTo>
                  <a:pt x="88900" y="476250"/>
                </a:lnTo>
                <a:lnTo>
                  <a:pt x="63500" y="495300"/>
                </a:lnTo>
                <a:lnTo>
                  <a:pt x="63500" y="530225"/>
                </a:lnTo>
                <a:lnTo>
                  <a:pt x="82550" y="520700"/>
                </a:lnTo>
                <a:lnTo>
                  <a:pt x="114300" y="488950"/>
                </a:lnTo>
                <a:close/>
              </a:path>
              <a:path w="338454" h="546100">
                <a:moveTo>
                  <a:pt x="281899" y="85841"/>
                </a:moveTo>
                <a:lnTo>
                  <a:pt x="268830" y="63478"/>
                </a:lnTo>
                <a:lnTo>
                  <a:pt x="248626" y="93784"/>
                </a:lnTo>
                <a:lnTo>
                  <a:pt x="247649" y="101600"/>
                </a:lnTo>
                <a:lnTo>
                  <a:pt x="247649" y="95250"/>
                </a:lnTo>
                <a:lnTo>
                  <a:pt x="241300" y="146050"/>
                </a:lnTo>
                <a:lnTo>
                  <a:pt x="234950" y="190500"/>
                </a:lnTo>
                <a:lnTo>
                  <a:pt x="203199" y="279400"/>
                </a:lnTo>
                <a:lnTo>
                  <a:pt x="190499" y="323850"/>
                </a:lnTo>
                <a:lnTo>
                  <a:pt x="190499" y="317500"/>
                </a:lnTo>
                <a:lnTo>
                  <a:pt x="171450" y="361950"/>
                </a:lnTo>
                <a:lnTo>
                  <a:pt x="171450" y="355600"/>
                </a:lnTo>
                <a:lnTo>
                  <a:pt x="152400" y="393700"/>
                </a:lnTo>
                <a:lnTo>
                  <a:pt x="133350" y="425450"/>
                </a:lnTo>
                <a:lnTo>
                  <a:pt x="107950" y="450850"/>
                </a:lnTo>
                <a:lnTo>
                  <a:pt x="114300" y="450850"/>
                </a:lnTo>
                <a:lnTo>
                  <a:pt x="114300" y="488950"/>
                </a:lnTo>
                <a:lnTo>
                  <a:pt x="158750" y="444500"/>
                </a:lnTo>
                <a:lnTo>
                  <a:pt x="177800" y="412750"/>
                </a:lnTo>
                <a:lnTo>
                  <a:pt x="203200" y="374650"/>
                </a:lnTo>
                <a:lnTo>
                  <a:pt x="215900" y="336550"/>
                </a:lnTo>
                <a:lnTo>
                  <a:pt x="221967" y="323054"/>
                </a:lnTo>
                <a:lnTo>
                  <a:pt x="227702" y="309431"/>
                </a:lnTo>
                <a:lnTo>
                  <a:pt x="243017" y="267864"/>
                </a:lnTo>
                <a:lnTo>
                  <a:pt x="255710" y="225411"/>
                </a:lnTo>
                <a:lnTo>
                  <a:pt x="266054" y="182276"/>
                </a:lnTo>
                <a:lnTo>
                  <a:pt x="274326" y="138660"/>
                </a:lnTo>
                <a:lnTo>
                  <a:pt x="280799" y="94767"/>
                </a:lnTo>
                <a:lnTo>
                  <a:pt x="281899" y="85841"/>
                </a:lnTo>
                <a:close/>
              </a:path>
              <a:path w="338454" h="546100">
                <a:moveTo>
                  <a:pt x="338393" y="131867"/>
                </a:moveTo>
                <a:lnTo>
                  <a:pt x="336549" y="120650"/>
                </a:lnTo>
                <a:lnTo>
                  <a:pt x="273049" y="0"/>
                </a:lnTo>
                <a:lnTo>
                  <a:pt x="196849" y="114300"/>
                </a:lnTo>
                <a:lnTo>
                  <a:pt x="196852" y="116997"/>
                </a:lnTo>
                <a:lnTo>
                  <a:pt x="198009" y="130392"/>
                </a:lnTo>
                <a:lnTo>
                  <a:pt x="204348" y="140667"/>
                </a:lnTo>
                <a:lnTo>
                  <a:pt x="215778" y="140999"/>
                </a:lnTo>
                <a:lnTo>
                  <a:pt x="222249" y="133350"/>
                </a:lnTo>
                <a:lnTo>
                  <a:pt x="248626" y="93784"/>
                </a:lnTo>
                <a:lnTo>
                  <a:pt x="253999" y="50800"/>
                </a:lnTo>
                <a:lnTo>
                  <a:pt x="253999" y="31750"/>
                </a:lnTo>
                <a:lnTo>
                  <a:pt x="285749" y="31750"/>
                </a:lnTo>
                <a:lnTo>
                  <a:pt x="285749" y="92430"/>
                </a:lnTo>
                <a:lnTo>
                  <a:pt x="311423" y="136362"/>
                </a:lnTo>
                <a:lnTo>
                  <a:pt x="319513" y="143802"/>
                </a:lnTo>
                <a:lnTo>
                  <a:pt x="331287" y="139578"/>
                </a:lnTo>
                <a:lnTo>
                  <a:pt x="338393" y="131867"/>
                </a:lnTo>
                <a:close/>
              </a:path>
              <a:path w="338454" h="546100">
                <a:moveTo>
                  <a:pt x="268830" y="63478"/>
                </a:moveTo>
                <a:lnTo>
                  <a:pt x="253999" y="38100"/>
                </a:lnTo>
                <a:lnTo>
                  <a:pt x="253999" y="50800"/>
                </a:lnTo>
                <a:lnTo>
                  <a:pt x="248626" y="93784"/>
                </a:lnTo>
                <a:lnTo>
                  <a:pt x="268830" y="63478"/>
                </a:lnTo>
                <a:close/>
              </a:path>
              <a:path w="338454" h="546100">
                <a:moveTo>
                  <a:pt x="285749" y="38100"/>
                </a:moveTo>
                <a:lnTo>
                  <a:pt x="285749" y="31750"/>
                </a:lnTo>
                <a:lnTo>
                  <a:pt x="253999" y="31750"/>
                </a:lnTo>
                <a:lnTo>
                  <a:pt x="253999" y="38100"/>
                </a:lnTo>
                <a:lnTo>
                  <a:pt x="285749" y="38100"/>
                </a:lnTo>
                <a:close/>
              </a:path>
              <a:path w="338454" h="546100">
                <a:moveTo>
                  <a:pt x="285749" y="38100"/>
                </a:moveTo>
                <a:lnTo>
                  <a:pt x="253999" y="38100"/>
                </a:lnTo>
                <a:lnTo>
                  <a:pt x="268830" y="63478"/>
                </a:lnTo>
                <a:lnTo>
                  <a:pt x="285749" y="38100"/>
                </a:lnTo>
                <a:close/>
              </a:path>
              <a:path w="338454" h="546100">
                <a:moveTo>
                  <a:pt x="285749" y="50800"/>
                </a:moveTo>
                <a:lnTo>
                  <a:pt x="285749" y="38100"/>
                </a:lnTo>
                <a:lnTo>
                  <a:pt x="268830" y="63478"/>
                </a:lnTo>
                <a:lnTo>
                  <a:pt x="281899" y="85841"/>
                </a:lnTo>
                <a:lnTo>
                  <a:pt x="282605" y="80109"/>
                </a:lnTo>
                <a:lnTo>
                  <a:pt x="284252" y="65451"/>
                </a:lnTo>
                <a:lnTo>
                  <a:pt x="285749" y="50800"/>
                </a:lnTo>
                <a:close/>
              </a:path>
              <a:path w="338454" h="546100">
                <a:moveTo>
                  <a:pt x="285749" y="92430"/>
                </a:moveTo>
                <a:lnTo>
                  <a:pt x="285749" y="50800"/>
                </a:lnTo>
                <a:lnTo>
                  <a:pt x="284252" y="65451"/>
                </a:lnTo>
                <a:lnTo>
                  <a:pt x="282605" y="80109"/>
                </a:lnTo>
                <a:lnTo>
                  <a:pt x="281899" y="85841"/>
                </a:lnTo>
                <a:lnTo>
                  <a:pt x="285749" y="9243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3754" y="4010025"/>
            <a:ext cx="6629400" cy="1092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550" b="1" spc="15" dirty="0" smtClean="0">
                <a:solidFill>
                  <a:srgbClr val="CC0000"/>
                </a:solidFill>
                <a:latin typeface="Palatino Linotype"/>
                <a:cs typeface="Palatino Linotype"/>
              </a:rPr>
              <a:t>I</a:t>
            </a:r>
            <a:r>
              <a:rPr lang="it-IT" sz="3550" b="1" spc="15" dirty="0" smtClean="0">
                <a:solidFill>
                  <a:srgbClr val="CC0000"/>
                </a:solidFill>
                <a:latin typeface="Palatino Linotype"/>
                <a:cs typeface="Palatino Linotype"/>
              </a:rPr>
              <a:t> redditi fondiari</a:t>
            </a:r>
          </a:p>
          <a:p>
            <a:pPr marL="12700" algn="ctr">
              <a:lnSpc>
                <a:spcPct val="100000"/>
              </a:lnSpc>
            </a:pPr>
            <a:r>
              <a:rPr lang="it-IT" sz="3550" b="1" spc="15" dirty="0" smtClean="0">
                <a:solidFill>
                  <a:srgbClr val="CC0000"/>
                </a:solidFill>
                <a:latin typeface="Palatino Linotype"/>
                <a:cs typeface="Palatino Linotype"/>
              </a:rPr>
              <a:t>(capo II TUIR)</a:t>
            </a:r>
            <a:endParaRPr sz="355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5223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/>
          <p:nvPr/>
        </p:nvSpPr>
        <p:spPr>
          <a:xfrm>
            <a:off x="2623959" y="3194050"/>
            <a:ext cx="5708650" cy="58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1259" y="3175000"/>
            <a:ext cx="5740400" cy="622300"/>
          </a:xfrm>
          <a:custGeom>
            <a:avLst/>
            <a:gdLst/>
            <a:ahLst/>
            <a:cxnLst/>
            <a:rect l="l" t="t" r="r" b="b"/>
            <a:pathLst>
              <a:path w="5740400" h="622300">
                <a:moveTo>
                  <a:pt x="5740400" y="603249"/>
                </a:moveTo>
                <a:lnTo>
                  <a:pt x="5740337" y="17901"/>
                </a:lnTo>
                <a:lnTo>
                  <a:pt x="5735077" y="6471"/>
                </a:lnTo>
                <a:lnTo>
                  <a:pt x="5721350" y="0"/>
                </a:lnTo>
                <a:lnTo>
                  <a:pt x="6349" y="0"/>
                </a:lnTo>
                <a:lnTo>
                  <a:pt x="0" y="12700"/>
                </a:lnTo>
                <a:lnTo>
                  <a:pt x="0" y="615950"/>
                </a:lnTo>
                <a:lnTo>
                  <a:pt x="6350" y="622300"/>
                </a:lnTo>
                <a:lnTo>
                  <a:pt x="12699" y="622299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5708650" y="31749"/>
                </a:lnTo>
                <a:lnTo>
                  <a:pt x="5708650" y="19049"/>
                </a:lnTo>
                <a:lnTo>
                  <a:pt x="5721350" y="31749"/>
                </a:lnTo>
                <a:lnTo>
                  <a:pt x="5721350" y="622237"/>
                </a:lnTo>
                <a:lnTo>
                  <a:pt x="5723466" y="622237"/>
                </a:lnTo>
                <a:lnTo>
                  <a:pt x="5736166" y="616977"/>
                </a:lnTo>
                <a:lnTo>
                  <a:pt x="5740400" y="603249"/>
                </a:lnTo>
                <a:close/>
              </a:path>
              <a:path w="5740400" h="62230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5740400" h="622300">
                <a:moveTo>
                  <a:pt x="31750" y="5905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590550"/>
                </a:lnTo>
                <a:lnTo>
                  <a:pt x="31750" y="590550"/>
                </a:lnTo>
                <a:close/>
              </a:path>
              <a:path w="5740400" h="622300">
                <a:moveTo>
                  <a:pt x="5721350" y="590549"/>
                </a:moveTo>
                <a:lnTo>
                  <a:pt x="12700" y="590550"/>
                </a:lnTo>
                <a:lnTo>
                  <a:pt x="31750" y="603250"/>
                </a:lnTo>
                <a:lnTo>
                  <a:pt x="31750" y="622299"/>
                </a:lnTo>
                <a:lnTo>
                  <a:pt x="5708650" y="622237"/>
                </a:lnTo>
                <a:lnTo>
                  <a:pt x="5708650" y="603249"/>
                </a:lnTo>
                <a:lnTo>
                  <a:pt x="5721350" y="590549"/>
                </a:lnTo>
                <a:close/>
              </a:path>
              <a:path w="5740400" h="622300">
                <a:moveTo>
                  <a:pt x="31750" y="622299"/>
                </a:moveTo>
                <a:lnTo>
                  <a:pt x="31750" y="603250"/>
                </a:lnTo>
                <a:lnTo>
                  <a:pt x="12700" y="590550"/>
                </a:lnTo>
                <a:lnTo>
                  <a:pt x="12699" y="622299"/>
                </a:lnTo>
                <a:lnTo>
                  <a:pt x="31750" y="622299"/>
                </a:lnTo>
                <a:close/>
              </a:path>
              <a:path w="5740400" h="622300">
                <a:moveTo>
                  <a:pt x="5721350" y="31749"/>
                </a:moveTo>
                <a:lnTo>
                  <a:pt x="5708650" y="19049"/>
                </a:lnTo>
                <a:lnTo>
                  <a:pt x="5708650" y="31749"/>
                </a:lnTo>
                <a:lnTo>
                  <a:pt x="5721350" y="31749"/>
                </a:lnTo>
                <a:close/>
              </a:path>
              <a:path w="5740400" h="622300">
                <a:moveTo>
                  <a:pt x="5721350" y="590549"/>
                </a:moveTo>
                <a:lnTo>
                  <a:pt x="5721350" y="31749"/>
                </a:lnTo>
                <a:lnTo>
                  <a:pt x="5708650" y="31749"/>
                </a:lnTo>
                <a:lnTo>
                  <a:pt x="5708650" y="590549"/>
                </a:lnTo>
                <a:lnTo>
                  <a:pt x="5721350" y="590549"/>
                </a:lnTo>
                <a:close/>
              </a:path>
              <a:path w="5740400" h="622300">
                <a:moveTo>
                  <a:pt x="5721350" y="622237"/>
                </a:moveTo>
                <a:lnTo>
                  <a:pt x="5721350" y="590549"/>
                </a:lnTo>
                <a:lnTo>
                  <a:pt x="5708650" y="603249"/>
                </a:lnTo>
                <a:lnTo>
                  <a:pt x="5708650" y="622237"/>
                </a:lnTo>
                <a:lnTo>
                  <a:pt x="5721350" y="622237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12759" y="4203700"/>
            <a:ext cx="1593849" cy="755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12759" y="49022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12759" y="48006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12759" y="47053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12759" y="46037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12759" y="45085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6409" y="4413250"/>
            <a:ext cx="12700" cy="50800"/>
          </a:xfrm>
          <a:custGeom>
            <a:avLst/>
            <a:gdLst/>
            <a:ahLst/>
            <a:cxnLst/>
            <a:rect l="l" t="t" r="r" b="b"/>
            <a:pathLst>
              <a:path w="12700" h="50800">
                <a:moveTo>
                  <a:pt x="0" y="25400"/>
                </a:moveTo>
                <a:lnTo>
                  <a:pt x="12700" y="25400"/>
                </a:lnTo>
              </a:path>
            </a:pathLst>
          </a:custGeom>
          <a:ln w="52069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12759" y="43116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12759" y="42164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3815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39759" y="4191000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0" y="9525"/>
                </a:moveTo>
                <a:lnTo>
                  <a:pt x="50800" y="9525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3500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3025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3185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2710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28709" y="4191000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0" y="9525"/>
                </a:moveTo>
                <a:lnTo>
                  <a:pt x="50800" y="9525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2395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25559" y="4191000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0" y="9525"/>
                </a:moveTo>
                <a:lnTo>
                  <a:pt x="50800" y="9525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2080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1605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1765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1290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14509" y="4191000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0" y="9525"/>
                </a:moveTo>
                <a:lnTo>
                  <a:pt x="50799" y="9525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0975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05009" y="4200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0259" y="4203700"/>
            <a:ext cx="12700" cy="50800"/>
          </a:xfrm>
          <a:custGeom>
            <a:avLst/>
            <a:gdLst/>
            <a:ahLst/>
            <a:cxnLst/>
            <a:rect l="l" t="t" r="r" b="b"/>
            <a:pathLst>
              <a:path w="12700" h="50800">
                <a:moveTo>
                  <a:pt x="0" y="25400"/>
                </a:moveTo>
                <a:lnTo>
                  <a:pt x="12700" y="25400"/>
                </a:lnTo>
              </a:path>
            </a:pathLst>
          </a:custGeom>
          <a:ln w="52069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6609" y="42989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6609" y="43942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6609" y="44958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6609" y="45910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6609" y="469265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6609" y="4787900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1397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0259" y="4889500"/>
            <a:ext cx="12700" cy="50800"/>
          </a:xfrm>
          <a:custGeom>
            <a:avLst/>
            <a:gdLst/>
            <a:ahLst/>
            <a:cxnLst/>
            <a:rect l="l" t="t" r="r" b="b"/>
            <a:pathLst>
              <a:path w="12700" h="50800">
                <a:moveTo>
                  <a:pt x="0" y="25400"/>
                </a:moveTo>
                <a:lnTo>
                  <a:pt x="12700" y="25400"/>
                </a:lnTo>
              </a:path>
            </a:pathLst>
          </a:custGeom>
          <a:ln w="52069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2405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2245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2720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49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2560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3035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35109" y="4946650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0" y="9525"/>
                </a:moveTo>
                <a:lnTo>
                  <a:pt x="50800" y="9525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3350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3825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3665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4140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3980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4455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49309" y="4946650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0" y="9525"/>
                </a:moveTo>
                <a:lnTo>
                  <a:pt x="50800" y="9525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4770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5245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50859" y="49561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7150" y="0"/>
                </a:lnTo>
              </a:path>
            </a:pathLst>
          </a:custGeom>
          <a:ln w="20320">
            <a:solidFill>
              <a:srgbClr val="A5002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60609" y="4203700"/>
            <a:ext cx="1593850" cy="755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47909" y="4191000"/>
            <a:ext cx="1612900" cy="774700"/>
          </a:xfrm>
          <a:custGeom>
            <a:avLst/>
            <a:gdLst/>
            <a:ahLst/>
            <a:cxnLst/>
            <a:rect l="l" t="t" r="r" b="b"/>
            <a:pathLst>
              <a:path w="1612900" h="774700">
                <a:moveTo>
                  <a:pt x="19050" y="768350"/>
                </a:moveTo>
                <a:lnTo>
                  <a:pt x="19050" y="711200"/>
                </a:lnTo>
                <a:lnTo>
                  <a:pt x="0" y="711200"/>
                </a:lnTo>
                <a:lnTo>
                  <a:pt x="0" y="768350"/>
                </a:lnTo>
                <a:lnTo>
                  <a:pt x="19050" y="768350"/>
                </a:lnTo>
                <a:close/>
              </a:path>
              <a:path w="1612900" h="774700">
                <a:moveTo>
                  <a:pt x="19050" y="666750"/>
                </a:moveTo>
                <a:lnTo>
                  <a:pt x="19050" y="609600"/>
                </a:lnTo>
                <a:lnTo>
                  <a:pt x="0" y="609600"/>
                </a:lnTo>
                <a:lnTo>
                  <a:pt x="0" y="666750"/>
                </a:lnTo>
                <a:lnTo>
                  <a:pt x="19050" y="666750"/>
                </a:lnTo>
                <a:close/>
              </a:path>
              <a:path w="1612900" h="774700">
                <a:moveTo>
                  <a:pt x="19050" y="571500"/>
                </a:moveTo>
                <a:lnTo>
                  <a:pt x="19050" y="514350"/>
                </a:lnTo>
                <a:lnTo>
                  <a:pt x="0" y="514350"/>
                </a:lnTo>
                <a:lnTo>
                  <a:pt x="0" y="571500"/>
                </a:lnTo>
                <a:lnTo>
                  <a:pt x="19050" y="571500"/>
                </a:lnTo>
                <a:close/>
              </a:path>
              <a:path w="1612900" h="774700">
                <a:moveTo>
                  <a:pt x="19050" y="469900"/>
                </a:moveTo>
                <a:lnTo>
                  <a:pt x="19050" y="412750"/>
                </a:lnTo>
                <a:lnTo>
                  <a:pt x="0" y="412750"/>
                </a:lnTo>
                <a:lnTo>
                  <a:pt x="0" y="469900"/>
                </a:lnTo>
                <a:lnTo>
                  <a:pt x="19050" y="469900"/>
                </a:lnTo>
                <a:close/>
              </a:path>
              <a:path w="1612900" h="774700">
                <a:moveTo>
                  <a:pt x="19050" y="374650"/>
                </a:moveTo>
                <a:lnTo>
                  <a:pt x="19050" y="317500"/>
                </a:lnTo>
                <a:lnTo>
                  <a:pt x="0" y="317500"/>
                </a:lnTo>
                <a:lnTo>
                  <a:pt x="0" y="374650"/>
                </a:lnTo>
                <a:lnTo>
                  <a:pt x="19050" y="374650"/>
                </a:lnTo>
                <a:close/>
              </a:path>
              <a:path w="1612900" h="774700">
                <a:moveTo>
                  <a:pt x="19050" y="273050"/>
                </a:moveTo>
                <a:lnTo>
                  <a:pt x="19050" y="222250"/>
                </a:lnTo>
                <a:lnTo>
                  <a:pt x="0" y="222250"/>
                </a:lnTo>
                <a:lnTo>
                  <a:pt x="0" y="273050"/>
                </a:lnTo>
                <a:lnTo>
                  <a:pt x="19050" y="273050"/>
                </a:lnTo>
                <a:close/>
              </a:path>
              <a:path w="1612900" h="774700">
                <a:moveTo>
                  <a:pt x="19050" y="177800"/>
                </a:moveTo>
                <a:lnTo>
                  <a:pt x="19050" y="120650"/>
                </a:lnTo>
                <a:lnTo>
                  <a:pt x="0" y="120650"/>
                </a:lnTo>
                <a:lnTo>
                  <a:pt x="0" y="177800"/>
                </a:lnTo>
                <a:lnTo>
                  <a:pt x="19050" y="177800"/>
                </a:lnTo>
                <a:close/>
              </a:path>
              <a:path w="1612900" h="774700">
                <a:moveTo>
                  <a:pt x="19050" y="82550"/>
                </a:moveTo>
                <a:lnTo>
                  <a:pt x="19050" y="25400"/>
                </a:lnTo>
                <a:lnTo>
                  <a:pt x="0" y="25400"/>
                </a:lnTo>
                <a:lnTo>
                  <a:pt x="0" y="82550"/>
                </a:lnTo>
                <a:lnTo>
                  <a:pt x="19050" y="82550"/>
                </a:lnTo>
                <a:close/>
              </a:path>
              <a:path w="1612900" h="774700">
                <a:moveTo>
                  <a:pt x="95250" y="19050"/>
                </a:moveTo>
                <a:lnTo>
                  <a:pt x="95250" y="0"/>
                </a:lnTo>
                <a:lnTo>
                  <a:pt x="38100" y="0"/>
                </a:lnTo>
                <a:lnTo>
                  <a:pt x="38100" y="19050"/>
                </a:lnTo>
                <a:lnTo>
                  <a:pt x="95250" y="19050"/>
                </a:lnTo>
                <a:close/>
              </a:path>
              <a:path w="1612900" h="774700">
                <a:moveTo>
                  <a:pt x="190500" y="19050"/>
                </a:moveTo>
                <a:lnTo>
                  <a:pt x="190500" y="0"/>
                </a:lnTo>
                <a:lnTo>
                  <a:pt x="133350" y="0"/>
                </a:lnTo>
                <a:lnTo>
                  <a:pt x="133350" y="19050"/>
                </a:lnTo>
                <a:lnTo>
                  <a:pt x="190500" y="19050"/>
                </a:lnTo>
                <a:close/>
              </a:path>
              <a:path w="1612900" h="774700">
                <a:moveTo>
                  <a:pt x="292100" y="19050"/>
                </a:moveTo>
                <a:lnTo>
                  <a:pt x="292100" y="0"/>
                </a:lnTo>
                <a:lnTo>
                  <a:pt x="234950" y="0"/>
                </a:lnTo>
                <a:lnTo>
                  <a:pt x="234950" y="19050"/>
                </a:lnTo>
                <a:lnTo>
                  <a:pt x="292100" y="19050"/>
                </a:lnTo>
                <a:close/>
              </a:path>
              <a:path w="1612900" h="774700">
                <a:moveTo>
                  <a:pt x="387350" y="19050"/>
                </a:moveTo>
                <a:lnTo>
                  <a:pt x="387350" y="0"/>
                </a:lnTo>
                <a:lnTo>
                  <a:pt x="330200" y="0"/>
                </a:lnTo>
                <a:lnTo>
                  <a:pt x="330200" y="19050"/>
                </a:lnTo>
                <a:lnTo>
                  <a:pt x="387350" y="19050"/>
                </a:lnTo>
                <a:close/>
              </a:path>
              <a:path w="1612900" h="774700">
                <a:moveTo>
                  <a:pt x="488950" y="19050"/>
                </a:moveTo>
                <a:lnTo>
                  <a:pt x="488950" y="0"/>
                </a:lnTo>
                <a:lnTo>
                  <a:pt x="431800" y="0"/>
                </a:lnTo>
                <a:lnTo>
                  <a:pt x="431800" y="19050"/>
                </a:lnTo>
                <a:lnTo>
                  <a:pt x="488950" y="19050"/>
                </a:lnTo>
                <a:close/>
              </a:path>
              <a:path w="1612900" h="774700">
                <a:moveTo>
                  <a:pt x="584200" y="19050"/>
                </a:moveTo>
                <a:lnTo>
                  <a:pt x="584200" y="0"/>
                </a:lnTo>
                <a:lnTo>
                  <a:pt x="527050" y="0"/>
                </a:lnTo>
                <a:lnTo>
                  <a:pt x="527050" y="19050"/>
                </a:lnTo>
                <a:lnTo>
                  <a:pt x="584200" y="19050"/>
                </a:lnTo>
                <a:close/>
              </a:path>
              <a:path w="1612900" h="774700">
                <a:moveTo>
                  <a:pt x="679450" y="19050"/>
                </a:moveTo>
                <a:lnTo>
                  <a:pt x="679450" y="0"/>
                </a:lnTo>
                <a:lnTo>
                  <a:pt x="628650" y="0"/>
                </a:lnTo>
                <a:lnTo>
                  <a:pt x="628650" y="19050"/>
                </a:lnTo>
                <a:lnTo>
                  <a:pt x="679450" y="19050"/>
                </a:lnTo>
                <a:close/>
              </a:path>
              <a:path w="1612900" h="774700">
                <a:moveTo>
                  <a:pt x="781050" y="19050"/>
                </a:moveTo>
                <a:lnTo>
                  <a:pt x="781050" y="0"/>
                </a:lnTo>
                <a:lnTo>
                  <a:pt x="723900" y="0"/>
                </a:lnTo>
                <a:lnTo>
                  <a:pt x="723900" y="19050"/>
                </a:lnTo>
                <a:lnTo>
                  <a:pt x="781050" y="19050"/>
                </a:lnTo>
                <a:close/>
              </a:path>
              <a:path w="1612900" h="774700">
                <a:moveTo>
                  <a:pt x="876300" y="19050"/>
                </a:moveTo>
                <a:lnTo>
                  <a:pt x="876300" y="0"/>
                </a:lnTo>
                <a:lnTo>
                  <a:pt x="819150" y="0"/>
                </a:lnTo>
                <a:lnTo>
                  <a:pt x="819150" y="19050"/>
                </a:lnTo>
                <a:lnTo>
                  <a:pt x="876300" y="19050"/>
                </a:lnTo>
                <a:close/>
              </a:path>
              <a:path w="1612900" h="774700">
                <a:moveTo>
                  <a:pt x="977900" y="19050"/>
                </a:moveTo>
                <a:lnTo>
                  <a:pt x="977900" y="0"/>
                </a:lnTo>
                <a:lnTo>
                  <a:pt x="920750" y="0"/>
                </a:lnTo>
                <a:lnTo>
                  <a:pt x="920750" y="19050"/>
                </a:lnTo>
                <a:lnTo>
                  <a:pt x="977900" y="19050"/>
                </a:lnTo>
                <a:close/>
              </a:path>
              <a:path w="1612900" h="774700">
                <a:moveTo>
                  <a:pt x="1073150" y="19050"/>
                </a:moveTo>
                <a:lnTo>
                  <a:pt x="1073150" y="0"/>
                </a:lnTo>
                <a:lnTo>
                  <a:pt x="1016000" y="0"/>
                </a:lnTo>
                <a:lnTo>
                  <a:pt x="1016000" y="19050"/>
                </a:lnTo>
                <a:lnTo>
                  <a:pt x="1073150" y="19050"/>
                </a:lnTo>
                <a:close/>
              </a:path>
              <a:path w="1612900" h="774700">
                <a:moveTo>
                  <a:pt x="1168400" y="19050"/>
                </a:moveTo>
                <a:lnTo>
                  <a:pt x="1168400" y="0"/>
                </a:lnTo>
                <a:lnTo>
                  <a:pt x="1117600" y="0"/>
                </a:lnTo>
                <a:lnTo>
                  <a:pt x="1117600" y="19050"/>
                </a:lnTo>
                <a:lnTo>
                  <a:pt x="1168400" y="19050"/>
                </a:lnTo>
                <a:close/>
              </a:path>
              <a:path w="1612900" h="774700">
                <a:moveTo>
                  <a:pt x="1270000" y="19050"/>
                </a:moveTo>
                <a:lnTo>
                  <a:pt x="1270000" y="0"/>
                </a:lnTo>
                <a:lnTo>
                  <a:pt x="1212850" y="0"/>
                </a:lnTo>
                <a:lnTo>
                  <a:pt x="1212850" y="19050"/>
                </a:lnTo>
                <a:lnTo>
                  <a:pt x="1270000" y="19050"/>
                </a:lnTo>
                <a:close/>
              </a:path>
              <a:path w="1612900" h="774700">
                <a:moveTo>
                  <a:pt x="1365250" y="19050"/>
                </a:moveTo>
                <a:lnTo>
                  <a:pt x="1365250" y="0"/>
                </a:lnTo>
                <a:lnTo>
                  <a:pt x="1314450" y="0"/>
                </a:lnTo>
                <a:lnTo>
                  <a:pt x="1314450" y="19050"/>
                </a:lnTo>
                <a:lnTo>
                  <a:pt x="1365250" y="19050"/>
                </a:lnTo>
                <a:close/>
              </a:path>
              <a:path w="1612900" h="774700">
                <a:moveTo>
                  <a:pt x="1466850" y="19050"/>
                </a:moveTo>
                <a:lnTo>
                  <a:pt x="1466850" y="0"/>
                </a:lnTo>
                <a:lnTo>
                  <a:pt x="1409700" y="0"/>
                </a:lnTo>
                <a:lnTo>
                  <a:pt x="1409700" y="19050"/>
                </a:lnTo>
                <a:lnTo>
                  <a:pt x="1466850" y="19050"/>
                </a:lnTo>
                <a:close/>
              </a:path>
              <a:path w="1612900" h="774700">
                <a:moveTo>
                  <a:pt x="1562100" y="19050"/>
                </a:moveTo>
                <a:lnTo>
                  <a:pt x="1562100" y="0"/>
                </a:lnTo>
                <a:lnTo>
                  <a:pt x="1504950" y="0"/>
                </a:lnTo>
                <a:lnTo>
                  <a:pt x="1504950" y="19050"/>
                </a:lnTo>
                <a:lnTo>
                  <a:pt x="1562100" y="19050"/>
                </a:lnTo>
                <a:close/>
              </a:path>
              <a:path w="1612900" h="774700">
                <a:moveTo>
                  <a:pt x="1612900" y="63500"/>
                </a:moveTo>
                <a:lnTo>
                  <a:pt x="1612900" y="6350"/>
                </a:lnTo>
                <a:lnTo>
                  <a:pt x="1606550" y="0"/>
                </a:lnTo>
                <a:lnTo>
                  <a:pt x="1606550" y="19050"/>
                </a:lnTo>
                <a:lnTo>
                  <a:pt x="1600200" y="12700"/>
                </a:lnTo>
                <a:lnTo>
                  <a:pt x="1600200" y="63500"/>
                </a:lnTo>
                <a:lnTo>
                  <a:pt x="1612900" y="63500"/>
                </a:lnTo>
                <a:close/>
              </a:path>
              <a:path w="1612900" h="774700">
                <a:moveTo>
                  <a:pt x="1612900" y="165100"/>
                </a:moveTo>
                <a:lnTo>
                  <a:pt x="1612900" y="107950"/>
                </a:lnTo>
                <a:lnTo>
                  <a:pt x="1600200" y="107950"/>
                </a:lnTo>
                <a:lnTo>
                  <a:pt x="1600200" y="165100"/>
                </a:lnTo>
                <a:lnTo>
                  <a:pt x="1612900" y="165100"/>
                </a:lnTo>
                <a:close/>
              </a:path>
              <a:path w="1612900" h="774700">
                <a:moveTo>
                  <a:pt x="1612900" y="260350"/>
                </a:moveTo>
                <a:lnTo>
                  <a:pt x="1612900" y="203200"/>
                </a:lnTo>
                <a:lnTo>
                  <a:pt x="1600200" y="203200"/>
                </a:lnTo>
                <a:lnTo>
                  <a:pt x="1600200" y="260350"/>
                </a:lnTo>
                <a:lnTo>
                  <a:pt x="1612900" y="260350"/>
                </a:lnTo>
                <a:close/>
              </a:path>
              <a:path w="1612900" h="774700">
                <a:moveTo>
                  <a:pt x="1612900" y="361950"/>
                </a:moveTo>
                <a:lnTo>
                  <a:pt x="1612900" y="304800"/>
                </a:lnTo>
                <a:lnTo>
                  <a:pt x="1600200" y="304800"/>
                </a:lnTo>
                <a:lnTo>
                  <a:pt x="1600200" y="361950"/>
                </a:lnTo>
                <a:lnTo>
                  <a:pt x="1612900" y="361950"/>
                </a:lnTo>
                <a:close/>
              </a:path>
              <a:path w="1612900" h="774700">
                <a:moveTo>
                  <a:pt x="1612900" y="457200"/>
                </a:moveTo>
                <a:lnTo>
                  <a:pt x="1612900" y="400050"/>
                </a:lnTo>
                <a:lnTo>
                  <a:pt x="1600200" y="400050"/>
                </a:lnTo>
                <a:lnTo>
                  <a:pt x="1600200" y="457200"/>
                </a:lnTo>
                <a:lnTo>
                  <a:pt x="1612900" y="457200"/>
                </a:lnTo>
                <a:close/>
              </a:path>
              <a:path w="1612900" h="774700">
                <a:moveTo>
                  <a:pt x="1612900" y="558800"/>
                </a:moveTo>
                <a:lnTo>
                  <a:pt x="1612900" y="501650"/>
                </a:lnTo>
                <a:lnTo>
                  <a:pt x="1600200" y="501650"/>
                </a:lnTo>
                <a:lnTo>
                  <a:pt x="1600200" y="558800"/>
                </a:lnTo>
                <a:lnTo>
                  <a:pt x="1612900" y="558800"/>
                </a:lnTo>
                <a:close/>
              </a:path>
              <a:path w="1612900" h="774700">
                <a:moveTo>
                  <a:pt x="1612900" y="654050"/>
                </a:moveTo>
                <a:lnTo>
                  <a:pt x="1612900" y="596900"/>
                </a:lnTo>
                <a:lnTo>
                  <a:pt x="1600200" y="596900"/>
                </a:lnTo>
                <a:lnTo>
                  <a:pt x="1600200" y="654050"/>
                </a:lnTo>
                <a:lnTo>
                  <a:pt x="1612900" y="654050"/>
                </a:lnTo>
                <a:close/>
              </a:path>
              <a:path w="1612900" h="774700">
                <a:moveTo>
                  <a:pt x="1612900" y="749300"/>
                </a:moveTo>
                <a:lnTo>
                  <a:pt x="1612900" y="698500"/>
                </a:lnTo>
                <a:lnTo>
                  <a:pt x="1600200" y="698500"/>
                </a:lnTo>
                <a:lnTo>
                  <a:pt x="1600200" y="749300"/>
                </a:lnTo>
                <a:lnTo>
                  <a:pt x="1612900" y="749300"/>
                </a:lnTo>
                <a:close/>
              </a:path>
              <a:path w="1612900" h="774700">
                <a:moveTo>
                  <a:pt x="1574800" y="774700"/>
                </a:moveTo>
                <a:lnTo>
                  <a:pt x="1574800" y="755650"/>
                </a:lnTo>
                <a:lnTo>
                  <a:pt x="1524000" y="755650"/>
                </a:lnTo>
                <a:lnTo>
                  <a:pt x="1524000" y="774700"/>
                </a:lnTo>
                <a:lnTo>
                  <a:pt x="1574800" y="774700"/>
                </a:lnTo>
                <a:close/>
              </a:path>
              <a:path w="1612900" h="774700">
                <a:moveTo>
                  <a:pt x="1479550" y="774700"/>
                </a:moveTo>
                <a:lnTo>
                  <a:pt x="1479550" y="755650"/>
                </a:lnTo>
                <a:lnTo>
                  <a:pt x="1422400" y="755650"/>
                </a:lnTo>
                <a:lnTo>
                  <a:pt x="1422400" y="774700"/>
                </a:lnTo>
                <a:lnTo>
                  <a:pt x="1479550" y="774700"/>
                </a:lnTo>
                <a:close/>
              </a:path>
              <a:path w="1612900" h="774700">
                <a:moveTo>
                  <a:pt x="1384300" y="774700"/>
                </a:moveTo>
                <a:lnTo>
                  <a:pt x="1384300" y="755650"/>
                </a:lnTo>
                <a:lnTo>
                  <a:pt x="1327150" y="755650"/>
                </a:lnTo>
                <a:lnTo>
                  <a:pt x="1327150" y="774700"/>
                </a:lnTo>
                <a:lnTo>
                  <a:pt x="1384300" y="774700"/>
                </a:lnTo>
                <a:close/>
              </a:path>
              <a:path w="1612900" h="774700">
                <a:moveTo>
                  <a:pt x="1282700" y="774700"/>
                </a:moveTo>
                <a:lnTo>
                  <a:pt x="1282700" y="755650"/>
                </a:lnTo>
                <a:lnTo>
                  <a:pt x="1225550" y="755650"/>
                </a:lnTo>
                <a:lnTo>
                  <a:pt x="1225550" y="774700"/>
                </a:lnTo>
                <a:lnTo>
                  <a:pt x="1282700" y="774700"/>
                </a:lnTo>
                <a:close/>
              </a:path>
              <a:path w="1612900" h="774700">
                <a:moveTo>
                  <a:pt x="1187450" y="774700"/>
                </a:moveTo>
                <a:lnTo>
                  <a:pt x="1187450" y="755650"/>
                </a:lnTo>
                <a:lnTo>
                  <a:pt x="1130300" y="755650"/>
                </a:lnTo>
                <a:lnTo>
                  <a:pt x="1130300" y="774700"/>
                </a:lnTo>
                <a:lnTo>
                  <a:pt x="1187450" y="774700"/>
                </a:lnTo>
                <a:close/>
              </a:path>
              <a:path w="1612900" h="774700">
                <a:moveTo>
                  <a:pt x="1085850" y="774700"/>
                </a:moveTo>
                <a:lnTo>
                  <a:pt x="1085850" y="755650"/>
                </a:lnTo>
                <a:lnTo>
                  <a:pt x="1028700" y="755650"/>
                </a:lnTo>
                <a:lnTo>
                  <a:pt x="1028700" y="774700"/>
                </a:lnTo>
                <a:lnTo>
                  <a:pt x="1085850" y="774700"/>
                </a:lnTo>
                <a:close/>
              </a:path>
              <a:path w="1612900" h="774700">
                <a:moveTo>
                  <a:pt x="990600" y="774700"/>
                </a:moveTo>
                <a:lnTo>
                  <a:pt x="990600" y="755650"/>
                </a:lnTo>
                <a:lnTo>
                  <a:pt x="933450" y="755650"/>
                </a:lnTo>
                <a:lnTo>
                  <a:pt x="933450" y="774700"/>
                </a:lnTo>
                <a:lnTo>
                  <a:pt x="990600" y="774700"/>
                </a:lnTo>
                <a:close/>
              </a:path>
              <a:path w="1612900" h="774700">
                <a:moveTo>
                  <a:pt x="889000" y="774700"/>
                </a:moveTo>
                <a:lnTo>
                  <a:pt x="889000" y="755650"/>
                </a:lnTo>
                <a:lnTo>
                  <a:pt x="838200" y="755650"/>
                </a:lnTo>
                <a:lnTo>
                  <a:pt x="838200" y="774700"/>
                </a:lnTo>
                <a:lnTo>
                  <a:pt x="889000" y="774700"/>
                </a:lnTo>
                <a:close/>
              </a:path>
              <a:path w="1612900" h="774700">
                <a:moveTo>
                  <a:pt x="793750" y="774700"/>
                </a:moveTo>
                <a:lnTo>
                  <a:pt x="793750" y="755650"/>
                </a:lnTo>
                <a:lnTo>
                  <a:pt x="736600" y="755650"/>
                </a:lnTo>
                <a:lnTo>
                  <a:pt x="736600" y="774700"/>
                </a:lnTo>
                <a:lnTo>
                  <a:pt x="793750" y="774700"/>
                </a:lnTo>
                <a:close/>
              </a:path>
              <a:path w="1612900" h="774700">
                <a:moveTo>
                  <a:pt x="698500" y="774700"/>
                </a:moveTo>
                <a:lnTo>
                  <a:pt x="698500" y="755650"/>
                </a:lnTo>
                <a:lnTo>
                  <a:pt x="641350" y="755650"/>
                </a:lnTo>
                <a:lnTo>
                  <a:pt x="641350" y="774700"/>
                </a:lnTo>
                <a:lnTo>
                  <a:pt x="698500" y="774700"/>
                </a:lnTo>
                <a:close/>
              </a:path>
              <a:path w="1612900" h="774700">
                <a:moveTo>
                  <a:pt x="596900" y="774700"/>
                </a:moveTo>
                <a:lnTo>
                  <a:pt x="596900" y="755650"/>
                </a:lnTo>
                <a:lnTo>
                  <a:pt x="539750" y="755650"/>
                </a:lnTo>
                <a:lnTo>
                  <a:pt x="539750" y="774700"/>
                </a:lnTo>
                <a:lnTo>
                  <a:pt x="596900" y="774700"/>
                </a:lnTo>
                <a:close/>
              </a:path>
              <a:path w="1612900" h="774700">
                <a:moveTo>
                  <a:pt x="501650" y="774700"/>
                </a:moveTo>
                <a:lnTo>
                  <a:pt x="501650" y="755650"/>
                </a:lnTo>
                <a:lnTo>
                  <a:pt x="444500" y="755650"/>
                </a:lnTo>
                <a:lnTo>
                  <a:pt x="444500" y="774700"/>
                </a:lnTo>
                <a:lnTo>
                  <a:pt x="501650" y="774700"/>
                </a:lnTo>
                <a:close/>
              </a:path>
              <a:path w="1612900" h="774700">
                <a:moveTo>
                  <a:pt x="400050" y="774700"/>
                </a:moveTo>
                <a:lnTo>
                  <a:pt x="400050" y="755650"/>
                </a:lnTo>
                <a:lnTo>
                  <a:pt x="342900" y="755650"/>
                </a:lnTo>
                <a:lnTo>
                  <a:pt x="342900" y="774700"/>
                </a:lnTo>
                <a:lnTo>
                  <a:pt x="400050" y="774700"/>
                </a:lnTo>
                <a:close/>
              </a:path>
              <a:path w="1612900" h="774700">
                <a:moveTo>
                  <a:pt x="304800" y="774700"/>
                </a:moveTo>
                <a:lnTo>
                  <a:pt x="304800" y="755650"/>
                </a:lnTo>
                <a:lnTo>
                  <a:pt x="247650" y="755650"/>
                </a:lnTo>
                <a:lnTo>
                  <a:pt x="247650" y="774700"/>
                </a:lnTo>
                <a:lnTo>
                  <a:pt x="304800" y="774700"/>
                </a:lnTo>
                <a:close/>
              </a:path>
              <a:path w="1612900" h="774700">
                <a:moveTo>
                  <a:pt x="203200" y="774700"/>
                </a:moveTo>
                <a:lnTo>
                  <a:pt x="203200" y="755650"/>
                </a:lnTo>
                <a:lnTo>
                  <a:pt x="152400" y="755650"/>
                </a:lnTo>
                <a:lnTo>
                  <a:pt x="152400" y="774700"/>
                </a:lnTo>
                <a:lnTo>
                  <a:pt x="203200" y="774700"/>
                </a:lnTo>
                <a:close/>
              </a:path>
              <a:path w="1612900" h="774700">
                <a:moveTo>
                  <a:pt x="107950" y="774700"/>
                </a:moveTo>
                <a:lnTo>
                  <a:pt x="107950" y="755650"/>
                </a:lnTo>
                <a:lnTo>
                  <a:pt x="50800" y="755650"/>
                </a:lnTo>
                <a:lnTo>
                  <a:pt x="50800" y="774700"/>
                </a:lnTo>
                <a:lnTo>
                  <a:pt x="107950" y="7747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02109" y="4203700"/>
            <a:ext cx="1600200" cy="755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95759" y="4191000"/>
            <a:ext cx="1612900" cy="774700"/>
          </a:xfrm>
          <a:custGeom>
            <a:avLst/>
            <a:gdLst/>
            <a:ahLst/>
            <a:cxnLst/>
            <a:rect l="l" t="t" r="r" b="b"/>
            <a:pathLst>
              <a:path w="1612900" h="774700">
                <a:moveTo>
                  <a:pt x="19050" y="768350"/>
                </a:moveTo>
                <a:lnTo>
                  <a:pt x="19050" y="711200"/>
                </a:lnTo>
                <a:lnTo>
                  <a:pt x="0" y="711200"/>
                </a:lnTo>
                <a:lnTo>
                  <a:pt x="0" y="768350"/>
                </a:lnTo>
                <a:lnTo>
                  <a:pt x="19050" y="768350"/>
                </a:lnTo>
                <a:close/>
              </a:path>
              <a:path w="1612900" h="774700">
                <a:moveTo>
                  <a:pt x="19050" y="666750"/>
                </a:moveTo>
                <a:lnTo>
                  <a:pt x="19050" y="609600"/>
                </a:lnTo>
                <a:lnTo>
                  <a:pt x="0" y="609600"/>
                </a:lnTo>
                <a:lnTo>
                  <a:pt x="0" y="666750"/>
                </a:lnTo>
                <a:lnTo>
                  <a:pt x="19050" y="666750"/>
                </a:lnTo>
                <a:close/>
              </a:path>
              <a:path w="1612900" h="774700">
                <a:moveTo>
                  <a:pt x="19050" y="571500"/>
                </a:moveTo>
                <a:lnTo>
                  <a:pt x="19050" y="514350"/>
                </a:lnTo>
                <a:lnTo>
                  <a:pt x="0" y="514350"/>
                </a:lnTo>
                <a:lnTo>
                  <a:pt x="0" y="571500"/>
                </a:lnTo>
                <a:lnTo>
                  <a:pt x="19050" y="571500"/>
                </a:lnTo>
                <a:close/>
              </a:path>
              <a:path w="1612900" h="774700">
                <a:moveTo>
                  <a:pt x="19050" y="469900"/>
                </a:moveTo>
                <a:lnTo>
                  <a:pt x="19050" y="412750"/>
                </a:lnTo>
                <a:lnTo>
                  <a:pt x="0" y="412750"/>
                </a:lnTo>
                <a:lnTo>
                  <a:pt x="0" y="469900"/>
                </a:lnTo>
                <a:lnTo>
                  <a:pt x="19050" y="469900"/>
                </a:lnTo>
                <a:close/>
              </a:path>
              <a:path w="1612900" h="774700">
                <a:moveTo>
                  <a:pt x="19050" y="374650"/>
                </a:moveTo>
                <a:lnTo>
                  <a:pt x="19050" y="317500"/>
                </a:lnTo>
                <a:lnTo>
                  <a:pt x="0" y="317500"/>
                </a:lnTo>
                <a:lnTo>
                  <a:pt x="0" y="374650"/>
                </a:lnTo>
                <a:lnTo>
                  <a:pt x="19050" y="374650"/>
                </a:lnTo>
                <a:close/>
              </a:path>
              <a:path w="1612900" h="774700">
                <a:moveTo>
                  <a:pt x="19050" y="273050"/>
                </a:moveTo>
                <a:lnTo>
                  <a:pt x="19050" y="222250"/>
                </a:lnTo>
                <a:lnTo>
                  <a:pt x="0" y="222250"/>
                </a:lnTo>
                <a:lnTo>
                  <a:pt x="0" y="273050"/>
                </a:lnTo>
                <a:lnTo>
                  <a:pt x="19050" y="273050"/>
                </a:lnTo>
                <a:close/>
              </a:path>
              <a:path w="1612900" h="774700">
                <a:moveTo>
                  <a:pt x="19050" y="177800"/>
                </a:moveTo>
                <a:lnTo>
                  <a:pt x="19050" y="120650"/>
                </a:lnTo>
                <a:lnTo>
                  <a:pt x="0" y="120650"/>
                </a:lnTo>
                <a:lnTo>
                  <a:pt x="0" y="177800"/>
                </a:lnTo>
                <a:lnTo>
                  <a:pt x="19050" y="177800"/>
                </a:lnTo>
                <a:close/>
              </a:path>
              <a:path w="1612900" h="774700">
                <a:moveTo>
                  <a:pt x="19050" y="82550"/>
                </a:moveTo>
                <a:lnTo>
                  <a:pt x="19050" y="25400"/>
                </a:lnTo>
                <a:lnTo>
                  <a:pt x="0" y="25400"/>
                </a:lnTo>
                <a:lnTo>
                  <a:pt x="0" y="82550"/>
                </a:lnTo>
                <a:lnTo>
                  <a:pt x="19050" y="82550"/>
                </a:lnTo>
                <a:close/>
              </a:path>
              <a:path w="1612900" h="774700">
                <a:moveTo>
                  <a:pt x="95250" y="19050"/>
                </a:moveTo>
                <a:lnTo>
                  <a:pt x="95250" y="0"/>
                </a:lnTo>
                <a:lnTo>
                  <a:pt x="38100" y="0"/>
                </a:lnTo>
                <a:lnTo>
                  <a:pt x="38100" y="19050"/>
                </a:lnTo>
                <a:lnTo>
                  <a:pt x="95250" y="19050"/>
                </a:lnTo>
                <a:close/>
              </a:path>
              <a:path w="1612900" h="774700">
                <a:moveTo>
                  <a:pt x="190500" y="19050"/>
                </a:moveTo>
                <a:lnTo>
                  <a:pt x="190500" y="0"/>
                </a:lnTo>
                <a:lnTo>
                  <a:pt x="133350" y="0"/>
                </a:lnTo>
                <a:lnTo>
                  <a:pt x="133350" y="19050"/>
                </a:lnTo>
                <a:lnTo>
                  <a:pt x="190500" y="19050"/>
                </a:lnTo>
                <a:close/>
              </a:path>
              <a:path w="1612900" h="774700">
                <a:moveTo>
                  <a:pt x="292100" y="19050"/>
                </a:moveTo>
                <a:lnTo>
                  <a:pt x="292100" y="0"/>
                </a:lnTo>
                <a:lnTo>
                  <a:pt x="234950" y="0"/>
                </a:lnTo>
                <a:lnTo>
                  <a:pt x="234950" y="19050"/>
                </a:lnTo>
                <a:lnTo>
                  <a:pt x="292100" y="19050"/>
                </a:lnTo>
                <a:close/>
              </a:path>
              <a:path w="1612900" h="774700">
                <a:moveTo>
                  <a:pt x="387350" y="19050"/>
                </a:moveTo>
                <a:lnTo>
                  <a:pt x="387350" y="0"/>
                </a:lnTo>
                <a:lnTo>
                  <a:pt x="330200" y="0"/>
                </a:lnTo>
                <a:lnTo>
                  <a:pt x="330200" y="19050"/>
                </a:lnTo>
                <a:lnTo>
                  <a:pt x="387350" y="19050"/>
                </a:lnTo>
                <a:close/>
              </a:path>
              <a:path w="1612900" h="774700">
                <a:moveTo>
                  <a:pt x="482600" y="19050"/>
                </a:moveTo>
                <a:lnTo>
                  <a:pt x="482600" y="0"/>
                </a:lnTo>
                <a:lnTo>
                  <a:pt x="431800" y="0"/>
                </a:lnTo>
                <a:lnTo>
                  <a:pt x="431800" y="19050"/>
                </a:lnTo>
                <a:lnTo>
                  <a:pt x="482600" y="19050"/>
                </a:lnTo>
                <a:close/>
              </a:path>
              <a:path w="1612900" h="774700">
                <a:moveTo>
                  <a:pt x="584200" y="19050"/>
                </a:moveTo>
                <a:lnTo>
                  <a:pt x="584200" y="0"/>
                </a:lnTo>
                <a:lnTo>
                  <a:pt x="527050" y="0"/>
                </a:lnTo>
                <a:lnTo>
                  <a:pt x="527050" y="19050"/>
                </a:lnTo>
                <a:lnTo>
                  <a:pt x="584200" y="19050"/>
                </a:lnTo>
                <a:close/>
              </a:path>
              <a:path w="1612900" h="774700">
                <a:moveTo>
                  <a:pt x="679450" y="19050"/>
                </a:moveTo>
                <a:lnTo>
                  <a:pt x="679450" y="0"/>
                </a:lnTo>
                <a:lnTo>
                  <a:pt x="622300" y="0"/>
                </a:lnTo>
                <a:lnTo>
                  <a:pt x="622300" y="19050"/>
                </a:lnTo>
                <a:lnTo>
                  <a:pt x="679450" y="19050"/>
                </a:lnTo>
                <a:close/>
              </a:path>
              <a:path w="1612900" h="774700">
                <a:moveTo>
                  <a:pt x="781050" y="19050"/>
                </a:moveTo>
                <a:lnTo>
                  <a:pt x="781050" y="0"/>
                </a:lnTo>
                <a:lnTo>
                  <a:pt x="723900" y="0"/>
                </a:lnTo>
                <a:lnTo>
                  <a:pt x="723900" y="19050"/>
                </a:lnTo>
                <a:lnTo>
                  <a:pt x="781050" y="19050"/>
                </a:lnTo>
                <a:close/>
              </a:path>
              <a:path w="1612900" h="774700">
                <a:moveTo>
                  <a:pt x="876300" y="19050"/>
                </a:moveTo>
                <a:lnTo>
                  <a:pt x="876300" y="0"/>
                </a:lnTo>
                <a:lnTo>
                  <a:pt x="819150" y="0"/>
                </a:lnTo>
                <a:lnTo>
                  <a:pt x="819150" y="19050"/>
                </a:lnTo>
                <a:lnTo>
                  <a:pt x="876300" y="19050"/>
                </a:lnTo>
                <a:close/>
              </a:path>
              <a:path w="1612900" h="774700">
                <a:moveTo>
                  <a:pt x="977900" y="19050"/>
                </a:moveTo>
                <a:lnTo>
                  <a:pt x="977900" y="0"/>
                </a:lnTo>
                <a:lnTo>
                  <a:pt x="920750" y="0"/>
                </a:lnTo>
                <a:lnTo>
                  <a:pt x="920750" y="19050"/>
                </a:lnTo>
                <a:lnTo>
                  <a:pt x="977900" y="19050"/>
                </a:lnTo>
                <a:close/>
              </a:path>
              <a:path w="1612900" h="774700">
                <a:moveTo>
                  <a:pt x="1073150" y="19050"/>
                </a:moveTo>
                <a:lnTo>
                  <a:pt x="1073150" y="0"/>
                </a:lnTo>
                <a:lnTo>
                  <a:pt x="1016000" y="0"/>
                </a:lnTo>
                <a:lnTo>
                  <a:pt x="1016000" y="19050"/>
                </a:lnTo>
                <a:lnTo>
                  <a:pt x="1073150" y="19050"/>
                </a:lnTo>
                <a:close/>
              </a:path>
              <a:path w="1612900" h="774700">
                <a:moveTo>
                  <a:pt x="1168400" y="19050"/>
                </a:moveTo>
                <a:lnTo>
                  <a:pt x="1168400" y="0"/>
                </a:lnTo>
                <a:lnTo>
                  <a:pt x="1117600" y="0"/>
                </a:lnTo>
                <a:lnTo>
                  <a:pt x="1117600" y="19050"/>
                </a:lnTo>
                <a:lnTo>
                  <a:pt x="1168400" y="19050"/>
                </a:lnTo>
                <a:close/>
              </a:path>
              <a:path w="1612900" h="774700">
                <a:moveTo>
                  <a:pt x="1270000" y="19050"/>
                </a:moveTo>
                <a:lnTo>
                  <a:pt x="1270000" y="0"/>
                </a:lnTo>
                <a:lnTo>
                  <a:pt x="1212850" y="0"/>
                </a:lnTo>
                <a:lnTo>
                  <a:pt x="1212850" y="19050"/>
                </a:lnTo>
                <a:lnTo>
                  <a:pt x="1270000" y="19050"/>
                </a:lnTo>
                <a:close/>
              </a:path>
              <a:path w="1612900" h="774700">
                <a:moveTo>
                  <a:pt x="1365250" y="19050"/>
                </a:moveTo>
                <a:lnTo>
                  <a:pt x="1365250" y="0"/>
                </a:lnTo>
                <a:lnTo>
                  <a:pt x="1308100" y="0"/>
                </a:lnTo>
                <a:lnTo>
                  <a:pt x="1308100" y="19050"/>
                </a:lnTo>
                <a:lnTo>
                  <a:pt x="1365250" y="19050"/>
                </a:lnTo>
                <a:close/>
              </a:path>
              <a:path w="1612900" h="774700">
                <a:moveTo>
                  <a:pt x="1466850" y="19050"/>
                </a:moveTo>
                <a:lnTo>
                  <a:pt x="1466850" y="0"/>
                </a:lnTo>
                <a:lnTo>
                  <a:pt x="1409700" y="0"/>
                </a:lnTo>
                <a:lnTo>
                  <a:pt x="1409700" y="19050"/>
                </a:lnTo>
                <a:lnTo>
                  <a:pt x="1466850" y="19050"/>
                </a:lnTo>
                <a:close/>
              </a:path>
              <a:path w="1612900" h="774700">
                <a:moveTo>
                  <a:pt x="1562100" y="19050"/>
                </a:moveTo>
                <a:lnTo>
                  <a:pt x="1562100" y="0"/>
                </a:lnTo>
                <a:lnTo>
                  <a:pt x="1504950" y="0"/>
                </a:lnTo>
                <a:lnTo>
                  <a:pt x="1504950" y="19050"/>
                </a:lnTo>
                <a:lnTo>
                  <a:pt x="1562100" y="19050"/>
                </a:lnTo>
                <a:close/>
              </a:path>
              <a:path w="1612900" h="774700">
                <a:moveTo>
                  <a:pt x="1612900" y="63500"/>
                </a:moveTo>
                <a:lnTo>
                  <a:pt x="1612900" y="6350"/>
                </a:lnTo>
                <a:lnTo>
                  <a:pt x="1606550" y="0"/>
                </a:lnTo>
                <a:lnTo>
                  <a:pt x="1606550" y="19050"/>
                </a:lnTo>
                <a:lnTo>
                  <a:pt x="1600200" y="12700"/>
                </a:lnTo>
                <a:lnTo>
                  <a:pt x="1600200" y="63500"/>
                </a:lnTo>
                <a:lnTo>
                  <a:pt x="1612900" y="63500"/>
                </a:lnTo>
                <a:close/>
              </a:path>
              <a:path w="1612900" h="774700">
                <a:moveTo>
                  <a:pt x="1612900" y="165100"/>
                </a:moveTo>
                <a:lnTo>
                  <a:pt x="1612900" y="107950"/>
                </a:lnTo>
                <a:lnTo>
                  <a:pt x="1600200" y="107950"/>
                </a:lnTo>
                <a:lnTo>
                  <a:pt x="1600200" y="165100"/>
                </a:lnTo>
                <a:lnTo>
                  <a:pt x="1612900" y="165100"/>
                </a:lnTo>
                <a:close/>
              </a:path>
              <a:path w="1612900" h="774700">
                <a:moveTo>
                  <a:pt x="1612900" y="260350"/>
                </a:moveTo>
                <a:lnTo>
                  <a:pt x="1612900" y="203200"/>
                </a:lnTo>
                <a:lnTo>
                  <a:pt x="1600200" y="203200"/>
                </a:lnTo>
                <a:lnTo>
                  <a:pt x="1600200" y="260350"/>
                </a:lnTo>
                <a:lnTo>
                  <a:pt x="1612900" y="260350"/>
                </a:lnTo>
                <a:close/>
              </a:path>
              <a:path w="1612900" h="774700">
                <a:moveTo>
                  <a:pt x="1612900" y="361950"/>
                </a:moveTo>
                <a:lnTo>
                  <a:pt x="1612900" y="304800"/>
                </a:lnTo>
                <a:lnTo>
                  <a:pt x="1600200" y="304800"/>
                </a:lnTo>
                <a:lnTo>
                  <a:pt x="1600200" y="361950"/>
                </a:lnTo>
                <a:lnTo>
                  <a:pt x="1612900" y="361950"/>
                </a:lnTo>
                <a:close/>
              </a:path>
              <a:path w="1612900" h="774700">
                <a:moveTo>
                  <a:pt x="1612900" y="457200"/>
                </a:moveTo>
                <a:lnTo>
                  <a:pt x="1612900" y="400050"/>
                </a:lnTo>
                <a:lnTo>
                  <a:pt x="1600200" y="400050"/>
                </a:lnTo>
                <a:lnTo>
                  <a:pt x="1600200" y="457200"/>
                </a:lnTo>
                <a:lnTo>
                  <a:pt x="1612900" y="457200"/>
                </a:lnTo>
                <a:close/>
              </a:path>
              <a:path w="1612900" h="774700">
                <a:moveTo>
                  <a:pt x="1612900" y="558800"/>
                </a:moveTo>
                <a:lnTo>
                  <a:pt x="1612900" y="501650"/>
                </a:lnTo>
                <a:lnTo>
                  <a:pt x="1600200" y="501650"/>
                </a:lnTo>
                <a:lnTo>
                  <a:pt x="1600200" y="558800"/>
                </a:lnTo>
                <a:lnTo>
                  <a:pt x="1612900" y="558800"/>
                </a:lnTo>
                <a:close/>
              </a:path>
              <a:path w="1612900" h="774700">
                <a:moveTo>
                  <a:pt x="1612900" y="654050"/>
                </a:moveTo>
                <a:lnTo>
                  <a:pt x="1612900" y="596900"/>
                </a:lnTo>
                <a:lnTo>
                  <a:pt x="1600200" y="596900"/>
                </a:lnTo>
                <a:lnTo>
                  <a:pt x="1600200" y="654050"/>
                </a:lnTo>
                <a:lnTo>
                  <a:pt x="1612900" y="654050"/>
                </a:lnTo>
                <a:close/>
              </a:path>
              <a:path w="1612900" h="774700">
                <a:moveTo>
                  <a:pt x="1612900" y="749300"/>
                </a:moveTo>
                <a:lnTo>
                  <a:pt x="1612900" y="698500"/>
                </a:lnTo>
                <a:lnTo>
                  <a:pt x="1600200" y="698500"/>
                </a:lnTo>
                <a:lnTo>
                  <a:pt x="1600200" y="749300"/>
                </a:lnTo>
                <a:lnTo>
                  <a:pt x="1612900" y="749300"/>
                </a:lnTo>
                <a:close/>
              </a:path>
              <a:path w="1612900" h="774700">
                <a:moveTo>
                  <a:pt x="1574800" y="774700"/>
                </a:moveTo>
                <a:lnTo>
                  <a:pt x="1574800" y="755650"/>
                </a:lnTo>
                <a:lnTo>
                  <a:pt x="1517650" y="755650"/>
                </a:lnTo>
                <a:lnTo>
                  <a:pt x="1517650" y="774700"/>
                </a:lnTo>
                <a:lnTo>
                  <a:pt x="1574800" y="774700"/>
                </a:lnTo>
                <a:close/>
              </a:path>
              <a:path w="1612900" h="774700">
                <a:moveTo>
                  <a:pt x="1479550" y="774700"/>
                </a:moveTo>
                <a:lnTo>
                  <a:pt x="1479550" y="755650"/>
                </a:lnTo>
                <a:lnTo>
                  <a:pt x="1422400" y="755650"/>
                </a:lnTo>
                <a:lnTo>
                  <a:pt x="1422400" y="774700"/>
                </a:lnTo>
                <a:lnTo>
                  <a:pt x="1479550" y="774700"/>
                </a:lnTo>
                <a:close/>
              </a:path>
              <a:path w="1612900" h="774700">
                <a:moveTo>
                  <a:pt x="1377950" y="774700"/>
                </a:moveTo>
                <a:lnTo>
                  <a:pt x="1377950" y="755650"/>
                </a:lnTo>
                <a:lnTo>
                  <a:pt x="1327150" y="755650"/>
                </a:lnTo>
                <a:lnTo>
                  <a:pt x="1327150" y="774700"/>
                </a:lnTo>
                <a:lnTo>
                  <a:pt x="1377950" y="774700"/>
                </a:lnTo>
                <a:close/>
              </a:path>
              <a:path w="1612900" h="774700">
                <a:moveTo>
                  <a:pt x="1282700" y="774700"/>
                </a:moveTo>
                <a:lnTo>
                  <a:pt x="1282700" y="755650"/>
                </a:lnTo>
                <a:lnTo>
                  <a:pt x="1225550" y="755650"/>
                </a:lnTo>
                <a:lnTo>
                  <a:pt x="1225550" y="774700"/>
                </a:lnTo>
                <a:lnTo>
                  <a:pt x="1282700" y="774700"/>
                </a:lnTo>
                <a:close/>
              </a:path>
              <a:path w="1612900" h="774700">
                <a:moveTo>
                  <a:pt x="1187450" y="774700"/>
                </a:moveTo>
                <a:lnTo>
                  <a:pt x="1187450" y="755650"/>
                </a:lnTo>
                <a:lnTo>
                  <a:pt x="1130300" y="755650"/>
                </a:lnTo>
                <a:lnTo>
                  <a:pt x="1130300" y="774700"/>
                </a:lnTo>
                <a:lnTo>
                  <a:pt x="1187450" y="774700"/>
                </a:lnTo>
                <a:close/>
              </a:path>
              <a:path w="1612900" h="774700">
                <a:moveTo>
                  <a:pt x="1085850" y="774700"/>
                </a:moveTo>
                <a:lnTo>
                  <a:pt x="1085850" y="755650"/>
                </a:lnTo>
                <a:lnTo>
                  <a:pt x="1028700" y="755650"/>
                </a:lnTo>
                <a:lnTo>
                  <a:pt x="1028700" y="774700"/>
                </a:lnTo>
                <a:lnTo>
                  <a:pt x="1085850" y="774700"/>
                </a:lnTo>
                <a:close/>
              </a:path>
              <a:path w="1612900" h="774700">
                <a:moveTo>
                  <a:pt x="990600" y="774700"/>
                </a:moveTo>
                <a:lnTo>
                  <a:pt x="990600" y="755650"/>
                </a:lnTo>
                <a:lnTo>
                  <a:pt x="933450" y="755650"/>
                </a:lnTo>
                <a:lnTo>
                  <a:pt x="933450" y="774700"/>
                </a:lnTo>
                <a:lnTo>
                  <a:pt x="990600" y="774700"/>
                </a:lnTo>
                <a:close/>
              </a:path>
              <a:path w="1612900" h="774700">
                <a:moveTo>
                  <a:pt x="889000" y="774700"/>
                </a:moveTo>
                <a:lnTo>
                  <a:pt x="889000" y="755650"/>
                </a:lnTo>
                <a:lnTo>
                  <a:pt x="831850" y="755650"/>
                </a:lnTo>
                <a:lnTo>
                  <a:pt x="831850" y="774700"/>
                </a:lnTo>
                <a:lnTo>
                  <a:pt x="889000" y="774700"/>
                </a:lnTo>
                <a:close/>
              </a:path>
              <a:path w="1612900" h="774700">
                <a:moveTo>
                  <a:pt x="793750" y="774700"/>
                </a:moveTo>
                <a:lnTo>
                  <a:pt x="793750" y="755650"/>
                </a:lnTo>
                <a:lnTo>
                  <a:pt x="736600" y="755650"/>
                </a:lnTo>
                <a:lnTo>
                  <a:pt x="736600" y="774700"/>
                </a:lnTo>
                <a:lnTo>
                  <a:pt x="793750" y="774700"/>
                </a:lnTo>
                <a:close/>
              </a:path>
              <a:path w="1612900" h="774700">
                <a:moveTo>
                  <a:pt x="692150" y="774700"/>
                </a:moveTo>
                <a:lnTo>
                  <a:pt x="692150" y="755650"/>
                </a:lnTo>
                <a:lnTo>
                  <a:pt x="641350" y="755650"/>
                </a:lnTo>
                <a:lnTo>
                  <a:pt x="641350" y="774700"/>
                </a:lnTo>
                <a:lnTo>
                  <a:pt x="692150" y="774700"/>
                </a:lnTo>
                <a:close/>
              </a:path>
              <a:path w="1612900" h="774700">
                <a:moveTo>
                  <a:pt x="596900" y="774700"/>
                </a:moveTo>
                <a:lnTo>
                  <a:pt x="596900" y="755650"/>
                </a:lnTo>
                <a:lnTo>
                  <a:pt x="539750" y="755650"/>
                </a:lnTo>
                <a:lnTo>
                  <a:pt x="539750" y="774700"/>
                </a:lnTo>
                <a:lnTo>
                  <a:pt x="596900" y="774700"/>
                </a:lnTo>
                <a:close/>
              </a:path>
              <a:path w="1612900" h="774700">
                <a:moveTo>
                  <a:pt x="501650" y="774700"/>
                </a:moveTo>
                <a:lnTo>
                  <a:pt x="501650" y="755650"/>
                </a:lnTo>
                <a:lnTo>
                  <a:pt x="444500" y="755650"/>
                </a:lnTo>
                <a:lnTo>
                  <a:pt x="444500" y="774700"/>
                </a:lnTo>
                <a:lnTo>
                  <a:pt x="501650" y="774700"/>
                </a:lnTo>
                <a:close/>
              </a:path>
              <a:path w="1612900" h="774700">
                <a:moveTo>
                  <a:pt x="400050" y="774700"/>
                </a:moveTo>
                <a:lnTo>
                  <a:pt x="400050" y="755650"/>
                </a:lnTo>
                <a:lnTo>
                  <a:pt x="342900" y="755650"/>
                </a:lnTo>
                <a:lnTo>
                  <a:pt x="342900" y="774700"/>
                </a:lnTo>
                <a:lnTo>
                  <a:pt x="400050" y="774700"/>
                </a:lnTo>
                <a:close/>
              </a:path>
              <a:path w="1612900" h="774700">
                <a:moveTo>
                  <a:pt x="304800" y="774700"/>
                </a:moveTo>
                <a:lnTo>
                  <a:pt x="304800" y="755650"/>
                </a:lnTo>
                <a:lnTo>
                  <a:pt x="247650" y="755650"/>
                </a:lnTo>
                <a:lnTo>
                  <a:pt x="247650" y="774700"/>
                </a:lnTo>
                <a:lnTo>
                  <a:pt x="304800" y="774700"/>
                </a:lnTo>
                <a:close/>
              </a:path>
              <a:path w="1612900" h="774700">
                <a:moveTo>
                  <a:pt x="203200" y="774700"/>
                </a:moveTo>
                <a:lnTo>
                  <a:pt x="203200" y="755650"/>
                </a:lnTo>
                <a:lnTo>
                  <a:pt x="152400" y="755650"/>
                </a:lnTo>
                <a:lnTo>
                  <a:pt x="152400" y="774700"/>
                </a:lnTo>
                <a:lnTo>
                  <a:pt x="203200" y="774700"/>
                </a:lnTo>
                <a:close/>
              </a:path>
              <a:path w="1612900" h="774700">
                <a:moveTo>
                  <a:pt x="107950" y="774700"/>
                </a:moveTo>
                <a:lnTo>
                  <a:pt x="107950" y="755650"/>
                </a:lnTo>
                <a:lnTo>
                  <a:pt x="50800" y="755650"/>
                </a:lnTo>
                <a:lnTo>
                  <a:pt x="50800" y="774700"/>
                </a:lnTo>
                <a:lnTo>
                  <a:pt x="107950" y="7747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49959" y="4203700"/>
            <a:ext cx="1600200" cy="755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443609" y="4191000"/>
            <a:ext cx="1612900" cy="774700"/>
          </a:xfrm>
          <a:custGeom>
            <a:avLst/>
            <a:gdLst/>
            <a:ahLst/>
            <a:cxnLst/>
            <a:rect l="l" t="t" r="r" b="b"/>
            <a:pathLst>
              <a:path w="1612900" h="774700">
                <a:moveTo>
                  <a:pt x="12700" y="768350"/>
                </a:moveTo>
                <a:lnTo>
                  <a:pt x="12700" y="711200"/>
                </a:lnTo>
                <a:lnTo>
                  <a:pt x="0" y="711200"/>
                </a:lnTo>
                <a:lnTo>
                  <a:pt x="0" y="768350"/>
                </a:lnTo>
                <a:lnTo>
                  <a:pt x="12700" y="768350"/>
                </a:lnTo>
                <a:close/>
              </a:path>
              <a:path w="1612900" h="774700">
                <a:moveTo>
                  <a:pt x="12700" y="666750"/>
                </a:moveTo>
                <a:lnTo>
                  <a:pt x="12700" y="609600"/>
                </a:lnTo>
                <a:lnTo>
                  <a:pt x="0" y="609600"/>
                </a:lnTo>
                <a:lnTo>
                  <a:pt x="0" y="666750"/>
                </a:lnTo>
                <a:lnTo>
                  <a:pt x="12700" y="666750"/>
                </a:lnTo>
                <a:close/>
              </a:path>
              <a:path w="1612900" h="774700">
                <a:moveTo>
                  <a:pt x="12700" y="571500"/>
                </a:moveTo>
                <a:lnTo>
                  <a:pt x="12700" y="514350"/>
                </a:lnTo>
                <a:lnTo>
                  <a:pt x="0" y="514350"/>
                </a:lnTo>
                <a:lnTo>
                  <a:pt x="0" y="571500"/>
                </a:lnTo>
                <a:lnTo>
                  <a:pt x="12700" y="571500"/>
                </a:lnTo>
                <a:close/>
              </a:path>
              <a:path w="1612900" h="774700">
                <a:moveTo>
                  <a:pt x="12700" y="469900"/>
                </a:moveTo>
                <a:lnTo>
                  <a:pt x="12700" y="412750"/>
                </a:lnTo>
                <a:lnTo>
                  <a:pt x="0" y="412750"/>
                </a:lnTo>
                <a:lnTo>
                  <a:pt x="0" y="469900"/>
                </a:lnTo>
                <a:lnTo>
                  <a:pt x="12700" y="469900"/>
                </a:lnTo>
                <a:close/>
              </a:path>
              <a:path w="1612900" h="774700">
                <a:moveTo>
                  <a:pt x="12700" y="374650"/>
                </a:moveTo>
                <a:lnTo>
                  <a:pt x="12700" y="317500"/>
                </a:lnTo>
                <a:lnTo>
                  <a:pt x="0" y="317500"/>
                </a:lnTo>
                <a:lnTo>
                  <a:pt x="0" y="374650"/>
                </a:lnTo>
                <a:lnTo>
                  <a:pt x="12700" y="374650"/>
                </a:lnTo>
                <a:close/>
              </a:path>
              <a:path w="1612900" h="774700">
                <a:moveTo>
                  <a:pt x="12700" y="273050"/>
                </a:moveTo>
                <a:lnTo>
                  <a:pt x="12700" y="222250"/>
                </a:lnTo>
                <a:lnTo>
                  <a:pt x="0" y="222250"/>
                </a:lnTo>
                <a:lnTo>
                  <a:pt x="0" y="273050"/>
                </a:lnTo>
                <a:lnTo>
                  <a:pt x="12700" y="273050"/>
                </a:lnTo>
                <a:close/>
              </a:path>
              <a:path w="1612900" h="774700">
                <a:moveTo>
                  <a:pt x="12700" y="177800"/>
                </a:moveTo>
                <a:lnTo>
                  <a:pt x="12700" y="120650"/>
                </a:lnTo>
                <a:lnTo>
                  <a:pt x="0" y="120650"/>
                </a:lnTo>
                <a:lnTo>
                  <a:pt x="0" y="177800"/>
                </a:lnTo>
                <a:lnTo>
                  <a:pt x="12700" y="177800"/>
                </a:lnTo>
                <a:close/>
              </a:path>
              <a:path w="1612900" h="774700">
                <a:moveTo>
                  <a:pt x="12700" y="82550"/>
                </a:moveTo>
                <a:lnTo>
                  <a:pt x="12700" y="25400"/>
                </a:lnTo>
                <a:lnTo>
                  <a:pt x="0" y="25400"/>
                </a:lnTo>
                <a:lnTo>
                  <a:pt x="0" y="82550"/>
                </a:lnTo>
                <a:lnTo>
                  <a:pt x="12700" y="82550"/>
                </a:lnTo>
                <a:close/>
              </a:path>
              <a:path w="1612900" h="774700">
                <a:moveTo>
                  <a:pt x="95250" y="19050"/>
                </a:moveTo>
                <a:lnTo>
                  <a:pt x="95250" y="0"/>
                </a:lnTo>
                <a:lnTo>
                  <a:pt x="38100" y="0"/>
                </a:lnTo>
                <a:lnTo>
                  <a:pt x="38100" y="19050"/>
                </a:lnTo>
                <a:lnTo>
                  <a:pt x="95250" y="19050"/>
                </a:lnTo>
                <a:close/>
              </a:path>
              <a:path w="1612900" h="774700">
                <a:moveTo>
                  <a:pt x="190500" y="19050"/>
                </a:moveTo>
                <a:lnTo>
                  <a:pt x="190500" y="0"/>
                </a:lnTo>
                <a:lnTo>
                  <a:pt x="133350" y="0"/>
                </a:lnTo>
                <a:lnTo>
                  <a:pt x="133350" y="19050"/>
                </a:lnTo>
                <a:lnTo>
                  <a:pt x="190500" y="19050"/>
                </a:lnTo>
                <a:close/>
              </a:path>
              <a:path w="1612900" h="774700">
                <a:moveTo>
                  <a:pt x="285750" y="19050"/>
                </a:moveTo>
                <a:lnTo>
                  <a:pt x="285750" y="0"/>
                </a:lnTo>
                <a:lnTo>
                  <a:pt x="234950" y="0"/>
                </a:lnTo>
                <a:lnTo>
                  <a:pt x="234950" y="19050"/>
                </a:lnTo>
                <a:lnTo>
                  <a:pt x="285750" y="19050"/>
                </a:lnTo>
                <a:close/>
              </a:path>
              <a:path w="1612900" h="774700">
                <a:moveTo>
                  <a:pt x="387350" y="19050"/>
                </a:moveTo>
                <a:lnTo>
                  <a:pt x="387350" y="0"/>
                </a:lnTo>
                <a:lnTo>
                  <a:pt x="330200" y="0"/>
                </a:lnTo>
                <a:lnTo>
                  <a:pt x="330200" y="19050"/>
                </a:lnTo>
                <a:lnTo>
                  <a:pt x="387350" y="19050"/>
                </a:lnTo>
                <a:close/>
              </a:path>
              <a:path w="1612900" h="774700">
                <a:moveTo>
                  <a:pt x="482600" y="19050"/>
                </a:moveTo>
                <a:lnTo>
                  <a:pt x="482600" y="0"/>
                </a:lnTo>
                <a:lnTo>
                  <a:pt x="425450" y="0"/>
                </a:lnTo>
                <a:lnTo>
                  <a:pt x="425450" y="19050"/>
                </a:lnTo>
                <a:lnTo>
                  <a:pt x="482600" y="19050"/>
                </a:lnTo>
                <a:close/>
              </a:path>
              <a:path w="1612900" h="774700">
                <a:moveTo>
                  <a:pt x="584200" y="19050"/>
                </a:moveTo>
                <a:lnTo>
                  <a:pt x="584200" y="0"/>
                </a:lnTo>
                <a:lnTo>
                  <a:pt x="527050" y="0"/>
                </a:lnTo>
                <a:lnTo>
                  <a:pt x="527050" y="19050"/>
                </a:lnTo>
                <a:lnTo>
                  <a:pt x="584200" y="19050"/>
                </a:lnTo>
                <a:close/>
              </a:path>
              <a:path w="1612900" h="774700">
                <a:moveTo>
                  <a:pt x="679450" y="19050"/>
                </a:moveTo>
                <a:lnTo>
                  <a:pt x="679450" y="0"/>
                </a:lnTo>
                <a:lnTo>
                  <a:pt x="622300" y="0"/>
                </a:lnTo>
                <a:lnTo>
                  <a:pt x="622300" y="19050"/>
                </a:lnTo>
                <a:lnTo>
                  <a:pt x="679450" y="19050"/>
                </a:lnTo>
                <a:close/>
              </a:path>
              <a:path w="1612900" h="774700">
                <a:moveTo>
                  <a:pt x="781050" y="19050"/>
                </a:moveTo>
                <a:lnTo>
                  <a:pt x="781050" y="0"/>
                </a:lnTo>
                <a:lnTo>
                  <a:pt x="723900" y="0"/>
                </a:lnTo>
                <a:lnTo>
                  <a:pt x="723900" y="19050"/>
                </a:lnTo>
                <a:lnTo>
                  <a:pt x="781050" y="19050"/>
                </a:lnTo>
                <a:close/>
              </a:path>
              <a:path w="1612900" h="774700">
                <a:moveTo>
                  <a:pt x="876300" y="19050"/>
                </a:moveTo>
                <a:lnTo>
                  <a:pt x="876300" y="0"/>
                </a:lnTo>
                <a:lnTo>
                  <a:pt x="819150" y="0"/>
                </a:lnTo>
                <a:lnTo>
                  <a:pt x="819150" y="19050"/>
                </a:lnTo>
                <a:lnTo>
                  <a:pt x="876300" y="19050"/>
                </a:lnTo>
                <a:close/>
              </a:path>
              <a:path w="1612900" h="774700">
                <a:moveTo>
                  <a:pt x="971550" y="19050"/>
                </a:moveTo>
                <a:lnTo>
                  <a:pt x="971550" y="0"/>
                </a:lnTo>
                <a:lnTo>
                  <a:pt x="920750" y="0"/>
                </a:lnTo>
                <a:lnTo>
                  <a:pt x="920750" y="19050"/>
                </a:lnTo>
                <a:lnTo>
                  <a:pt x="971550" y="19050"/>
                </a:lnTo>
                <a:close/>
              </a:path>
              <a:path w="1612900" h="774700">
                <a:moveTo>
                  <a:pt x="1073150" y="19050"/>
                </a:moveTo>
                <a:lnTo>
                  <a:pt x="1073150" y="0"/>
                </a:lnTo>
                <a:lnTo>
                  <a:pt x="1016000" y="0"/>
                </a:lnTo>
                <a:lnTo>
                  <a:pt x="1016000" y="19050"/>
                </a:lnTo>
                <a:lnTo>
                  <a:pt x="1073150" y="19050"/>
                </a:lnTo>
                <a:close/>
              </a:path>
              <a:path w="1612900" h="774700">
                <a:moveTo>
                  <a:pt x="1168400" y="19050"/>
                </a:moveTo>
                <a:lnTo>
                  <a:pt x="1168400" y="0"/>
                </a:lnTo>
                <a:lnTo>
                  <a:pt x="1111250" y="0"/>
                </a:lnTo>
                <a:lnTo>
                  <a:pt x="1111250" y="19050"/>
                </a:lnTo>
                <a:lnTo>
                  <a:pt x="1168400" y="19050"/>
                </a:lnTo>
                <a:close/>
              </a:path>
              <a:path w="1612900" h="774700">
                <a:moveTo>
                  <a:pt x="1270000" y="19050"/>
                </a:moveTo>
                <a:lnTo>
                  <a:pt x="1270000" y="0"/>
                </a:lnTo>
                <a:lnTo>
                  <a:pt x="1212850" y="0"/>
                </a:lnTo>
                <a:lnTo>
                  <a:pt x="1212850" y="19050"/>
                </a:lnTo>
                <a:lnTo>
                  <a:pt x="1270000" y="19050"/>
                </a:lnTo>
                <a:close/>
              </a:path>
              <a:path w="1612900" h="774700">
                <a:moveTo>
                  <a:pt x="1365250" y="19050"/>
                </a:moveTo>
                <a:lnTo>
                  <a:pt x="1365250" y="0"/>
                </a:lnTo>
                <a:lnTo>
                  <a:pt x="1308100" y="0"/>
                </a:lnTo>
                <a:lnTo>
                  <a:pt x="1308100" y="19050"/>
                </a:lnTo>
                <a:lnTo>
                  <a:pt x="1365250" y="19050"/>
                </a:lnTo>
                <a:close/>
              </a:path>
              <a:path w="1612900" h="774700">
                <a:moveTo>
                  <a:pt x="1466850" y="19050"/>
                </a:moveTo>
                <a:lnTo>
                  <a:pt x="1466850" y="0"/>
                </a:lnTo>
                <a:lnTo>
                  <a:pt x="1409700" y="0"/>
                </a:lnTo>
                <a:lnTo>
                  <a:pt x="1409700" y="19050"/>
                </a:lnTo>
                <a:lnTo>
                  <a:pt x="1466850" y="19050"/>
                </a:lnTo>
                <a:close/>
              </a:path>
              <a:path w="1612900" h="774700">
                <a:moveTo>
                  <a:pt x="1562100" y="19050"/>
                </a:moveTo>
                <a:lnTo>
                  <a:pt x="1562100" y="0"/>
                </a:lnTo>
                <a:lnTo>
                  <a:pt x="1504950" y="0"/>
                </a:lnTo>
                <a:lnTo>
                  <a:pt x="1504950" y="19050"/>
                </a:lnTo>
                <a:lnTo>
                  <a:pt x="1562100" y="19050"/>
                </a:lnTo>
                <a:close/>
              </a:path>
              <a:path w="1612900" h="774700">
                <a:moveTo>
                  <a:pt x="1612900" y="63500"/>
                </a:moveTo>
                <a:lnTo>
                  <a:pt x="1612900" y="6350"/>
                </a:lnTo>
                <a:lnTo>
                  <a:pt x="1606550" y="0"/>
                </a:lnTo>
                <a:lnTo>
                  <a:pt x="1606550" y="19050"/>
                </a:lnTo>
                <a:lnTo>
                  <a:pt x="1593850" y="12700"/>
                </a:lnTo>
                <a:lnTo>
                  <a:pt x="1593850" y="63500"/>
                </a:lnTo>
                <a:lnTo>
                  <a:pt x="1612900" y="63500"/>
                </a:lnTo>
                <a:close/>
              </a:path>
              <a:path w="1612900" h="774700">
                <a:moveTo>
                  <a:pt x="1612900" y="165100"/>
                </a:moveTo>
                <a:lnTo>
                  <a:pt x="1612900" y="107950"/>
                </a:lnTo>
                <a:lnTo>
                  <a:pt x="1593850" y="107950"/>
                </a:lnTo>
                <a:lnTo>
                  <a:pt x="1593850" y="165100"/>
                </a:lnTo>
                <a:lnTo>
                  <a:pt x="1612900" y="165100"/>
                </a:lnTo>
                <a:close/>
              </a:path>
              <a:path w="1612900" h="774700">
                <a:moveTo>
                  <a:pt x="1612900" y="260350"/>
                </a:moveTo>
                <a:lnTo>
                  <a:pt x="1612900" y="203200"/>
                </a:lnTo>
                <a:lnTo>
                  <a:pt x="1593850" y="203200"/>
                </a:lnTo>
                <a:lnTo>
                  <a:pt x="1593850" y="260350"/>
                </a:lnTo>
                <a:lnTo>
                  <a:pt x="1612900" y="260350"/>
                </a:lnTo>
                <a:close/>
              </a:path>
              <a:path w="1612900" h="774700">
                <a:moveTo>
                  <a:pt x="1612900" y="361950"/>
                </a:moveTo>
                <a:lnTo>
                  <a:pt x="1612900" y="304800"/>
                </a:lnTo>
                <a:lnTo>
                  <a:pt x="1593850" y="304800"/>
                </a:lnTo>
                <a:lnTo>
                  <a:pt x="1593850" y="361950"/>
                </a:lnTo>
                <a:lnTo>
                  <a:pt x="1612900" y="361950"/>
                </a:lnTo>
                <a:close/>
              </a:path>
              <a:path w="1612900" h="774700">
                <a:moveTo>
                  <a:pt x="1612900" y="457200"/>
                </a:moveTo>
                <a:lnTo>
                  <a:pt x="1612900" y="400050"/>
                </a:lnTo>
                <a:lnTo>
                  <a:pt x="1593850" y="400050"/>
                </a:lnTo>
                <a:lnTo>
                  <a:pt x="1593850" y="457200"/>
                </a:lnTo>
                <a:lnTo>
                  <a:pt x="1612900" y="457200"/>
                </a:lnTo>
                <a:close/>
              </a:path>
              <a:path w="1612900" h="774700">
                <a:moveTo>
                  <a:pt x="1612900" y="558800"/>
                </a:moveTo>
                <a:lnTo>
                  <a:pt x="1612900" y="501650"/>
                </a:lnTo>
                <a:lnTo>
                  <a:pt x="1593850" y="501650"/>
                </a:lnTo>
                <a:lnTo>
                  <a:pt x="1593850" y="558800"/>
                </a:lnTo>
                <a:lnTo>
                  <a:pt x="1612900" y="558800"/>
                </a:lnTo>
                <a:close/>
              </a:path>
              <a:path w="1612900" h="774700">
                <a:moveTo>
                  <a:pt x="1612900" y="654050"/>
                </a:moveTo>
                <a:lnTo>
                  <a:pt x="1612900" y="596900"/>
                </a:lnTo>
                <a:lnTo>
                  <a:pt x="1593850" y="596900"/>
                </a:lnTo>
                <a:lnTo>
                  <a:pt x="1593850" y="654050"/>
                </a:lnTo>
                <a:lnTo>
                  <a:pt x="1612900" y="654050"/>
                </a:lnTo>
                <a:close/>
              </a:path>
              <a:path w="1612900" h="774700">
                <a:moveTo>
                  <a:pt x="1612900" y="749300"/>
                </a:moveTo>
                <a:lnTo>
                  <a:pt x="1612900" y="698500"/>
                </a:lnTo>
                <a:lnTo>
                  <a:pt x="1593850" y="698500"/>
                </a:lnTo>
                <a:lnTo>
                  <a:pt x="1593850" y="749300"/>
                </a:lnTo>
                <a:lnTo>
                  <a:pt x="1612900" y="749300"/>
                </a:lnTo>
                <a:close/>
              </a:path>
              <a:path w="1612900" h="774700">
                <a:moveTo>
                  <a:pt x="1574800" y="774700"/>
                </a:moveTo>
                <a:lnTo>
                  <a:pt x="1574800" y="755650"/>
                </a:lnTo>
                <a:lnTo>
                  <a:pt x="1517650" y="755650"/>
                </a:lnTo>
                <a:lnTo>
                  <a:pt x="1517650" y="774700"/>
                </a:lnTo>
                <a:lnTo>
                  <a:pt x="1574800" y="774700"/>
                </a:lnTo>
                <a:close/>
              </a:path>
              <a:path w="1612900" h="774700">
                <a:moveTo>
                  <a:pt x="1479550" y="774700"/>
                </a:moveTo>
                <a:lnTo>
                  <a:pt x="1479550" y="755650"/>
                </a:lnTo>
                <a:lnTo>
                  <a:pt x="1422400" y="755650"/>
                </a:lnTo>
                <a:lnTo>
                  <a:pt x="1422400" y="774700"/>
                </a:lnTo>
                <a:lnTo>
                  <a:pt x="1479550" y="774700"/>
                </a:lnTo>
                <a:close/>
              </a:path>
              <a:path w="1612900" h="774700">
                <a:moveTo>
                  <a:pt x="1377950" y="774700"/>
                </a:moveTo>
                <a:lnTo>
                  <a:pt x="1377950" y="755650"/>
                </a:lnTo>
                <a:lnTo>
                  <a:pt x="1327150" y="755650"/>
                </a:lnTo>
                <a:lnTo>
                  <a:pt x="1327150" y="774700"/>
                </a:lnTo>
                <a:lnTo>
                  <a:pt x="1377950" y="774700"/>
                </a:lnTo>
                <a:close/>
              </a:path>
              <a:path w="1612900" h="774700">
                <a:moveTo>
                  <a:pt x="1282700" y="774700"/>
                </a:moveTo>
                <a:lnTo>
                  <a:pt x="1282700" y="755650"/>
                </a:lnTo>
                <a:lnTo>
                  <a:pt x="1225550" y="755650"/>
                </a:lnTo>
                <a:lnTo>
                  <a:pt x="1225550" y="774700"/>
                </a:lnTo>
                <a:lnTo>
                  <a:pt x="1282700" y="774700"/>
                </a:lnTo>
                <a:close/>
              </a:path>
              <a:path w="1612900" h="774700">
                <a:moveTo>
                  <a:pt x="1181100" y="774700"/>
                </a:moveTo>
                <a:lnTo>
                  <a:pt x="1181100" y="755650"/>
                </a:lnTo>
                <a:lnTo>
                  <a:pt x="1130300" y="755650"/>
                </a:lnTo>
                <a:lnTo>
                  <a:pt x="1130300" y="774700"/>
                </a:lnTo>
                <a:lnTo>
                  <a:pt x="1181100" y="774700"/>
                </a:lnTo>
                <a:close/>
              </a:path>
              <a:path w="1612900" h="774700">
                <a:moveTo>
                  <a:pt x="1085850" y="774700"/>
                </a:moveTo>
                <a:lnTo>
                  <a:pt x="1085850" y="755650"/>
                </a:lnTo>
                <a:lnTo>
                  <a:pt x="1028700" y="755650"/>
                </a:lnTo>
                <a:lnTo>
                  <a:pt x="1028700" y="774700"/>
                </a:lnTo>
                <a:lnTo>
                  <a:pt x="1085850" y="774700"/>
                </a:lnTo>
                <a:close/>
              </a:path>
              <a:path w="1612900" h="774700">
                <a:moveTo>
                  <a:pt x="990600" y="774700"/>
                </a:moveTo>
                <a:lnTo>
                  <a:pt x="990600" y="755650"/>
                </a:lnTo>
                <a:lnTo>
                  <a:pt x="933450" y="755650"/>
                </a:lnTo>
                <a:lnTo>
                  <a:pt x="933450" y="774700"/>
                </a:lnTo>
                <a:lnTo>
                  <a:pt x="990600" y="774700"/>
                </a:lnTo>
                <a:close/>
              </a:path>
              <a:path w="1612900" h="774700">
                <a:moveTo>
                  <a:pt x="889000" y="774700"/>
                </a:moveTo>
                <a:lnTo>
                  <a:pt x="889000" y="755650"/>
                </a:lnTo>
                <a:lnTo>
                  <a:pt x="831850" y="755650"/>
                </a:lnTo>
                <a:lnTo>
                  <a:pt x="831850" y="774700"/>
                </a:lnTo>
                <a:lnTo>
                  <a:pt x="889000" y="774700"/>
                </a:lnTo>
                <a:close/>
              </a:path>
              <a:path w="1612900" h="774700">
                <a:moveTo>
                  <a:pt x="793750" y="774700"/>
                </a:moveTo>
                <a:lnTo>
                  <a:pt x="793750" y="755650"/>
                </a:lnTo>
                <a:lnTo>
                  <a:pt x="736600" y="755650"/>
                </a:lnTo>
                <a:lnTo>
                  <a:pt x="736600" y="774700"/>
                </a:lnTo>
                <a:lnTo>
                  <a:pt x="793750" y="774700"/>
                </a:lnTo>
                <a:close/>
              </a:path>
              <a:path w="1612900" h="774700">
                <a:moveTo>
                  <a:pt x="692150" y="774700"/>
                </a:moveTo>
                <a:lnTo>
                  <a:pt x="692150" y="755650"/>
                </a:lnTo>
                <a:lnTo>
                  <a:pt x="641350" y="755650"/>
                </a:lnTo>
                <a:lnTo>
                  <a:pt x="641350" y="774700"/>
                </a:lnTo>
                <a:lnTo>
                  <a:pt x="692150" y="774700"/>
                </a:lnTo>
                <a:close/>
              </a:path>
              <a:path w="1612900" h="774700">
                <a:moveTo>
                  <a:pt x="596900" y="774700"/>
                </a:moveTo>
                <a:lnTo>
                  <a:pt x="596900" y="755650"/>
                </a:lnTo>
                <a:lnTo>
                  <a:pt x="539750" y="755650"/>
                </a:lnTo>
                <a:lnTo>
                  <a:pt x="539750" y="774700"/>
                </a:lnTo>
                <a:lnTo>
                  <a:pt x="596900" y="774700"/>
                </a:lnTo>
                <a:close/>
              </a:path>
              <a:path w="1612900" h="774700">
                <a:moveTo>
                  <a:pt x="495300" y="774700"/>
                </a:moveTo>
                <a:lnTo>
                  <a:pt x="495300" y="755650"/>
                </a:lnTo>
                <a:lnTo>
                  <a:pt x="444500" y="755650"/>
                </a:lnTo>
                <a:lnTo>
                  <a:pt x="444500" y="774700"/>
                </a:lnTo>
                <a:lnTo>
                  <a:pt x="495300" y="774700"/>
                </a:lnTo>
                <a:close/>
              </a:path>
              <a:path w="1612900" h="774700">
                <a:moveTo>
                  <a:pt x="400050" y="774700"/>
                </a:moveTo>
                <a:lnTo>
                  <a:pt x="400050" y="755650"/>
                </a:lnTo>
                <a:lnTo>
                  <a:pt x="342900" y="755650"/>
                </a:lnTo>
                <a:lnTo>
                  <a:pt x="342900" y="774700"/>
                </a:lnTo>
                <a:lnTo>
                  <a:pt x="400050" y="774700"/>
                </a:lnTo>
                <a:close/>
              </a:path>
              <a:path w="1612900" h="774700">
                <a:moveTo>
                  <a:pt x="304800" y="774700"/>
                </a:moveTo>
                <a:lnTo>
                  <a:pt x="304800" y="755650"/>
                </a:lnTo>
                <a:lnTo>
                  <a:pt x="247650" y="755650"/>
                </a:lnTo>
                <a:lnTo>
                  <a:pt x="247650" y="774700"/>
                </a:lnTo>
                <a:lnTo>
                  <a:pt x="304800" y="774700"/>
                </a:lnTo>
                <a:close/>
              </a:path>
              <a:path w="1612900" h="774700">
                <a:moveTo>
                  <a:pt x="203200" y="774700"/>
                </a:moveTo>
                <a:lnTo>
                  <a:pt x="203200" y="755650"/>
                </a:lnTo>
                <a:lnTo>
                  <a:pt x="146050" y="755650"/>
                </a:lnTo>
                <a:lnTo>
                  <a:pt x="146050" y="774700"/>
                </a:lnTo>
                <a:lnTo>
                  <a:pt x="203200" y="774700"/>
                </a:lnTo>
                <a:close/>
              </a:path>
              <a:path w="1612900" h="774700">
                <a:moveTo>
                  <a:pt x="107950" y="774700"/>
                </a:moveTo>
                <a:lnTo>
                  <a:pt x="107950" y="755650"/>
                </a:lnTo>
                <a:lnTo>
                  <a:pt x="50800" y="755650"/>
                </a:lnTo>
                <a:lnTo>
                  <a:pt x="50800" y="774700"/>
                </a:lnTo>
                <a:lnTo>
                  <a:pt x="107950" y="7747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09609" y="7048500"/>
            <a:ext cx="6350" cy="6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40609" y="5607050"/>
            <a:ext cx="209550" cy="1447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6409" y="5537200"/>
            <a:ext cx="7143750" cy="1517650"/>
          </a:xfrm>
          <a:custGeom>
            <a:avLst/>
            <a:gdLst/>
            <a:ahLst/>
            <a:cxnLst/>
            <a:rect l="l" t="t" r="r" b="b"/>
            <a:pathLst>
              <a:path w="7143750" h="1517650">
                <a:moveTo>
                  <a:pt x="6924446" y="6939"/>
                </a:moveTo>
                <a:lnTo>
                  <a:pt x="6921500" y="6350"/>
                </a:lnTo>
                <a:lnTo>
                  <a:pt x="6915150" y="6350"/>
                </a:lnTo>
                <a:lnTo>
                  <a:pt x="6889750" y="0"/>
                </a:lnTo>
                <a:lnTo>
                  <a:pt x="254000" y="0"/>
                </a:lnTo>
                <a:lnTo>
                  <a:pt x="228600" y="6350"/>
                </a:lnTo>
                <a:lnTo>
                  <a:pt x="203199" y="6350"/>
                </a:lnTo>
                <a:lnTo>
                  <a:pt x="177799" y="12700"/>
                </a:lnTo>
                <a:lnTo>
                  <a:pt x="158749" y="25400"/>
                </a:lnTo>
                <a:lnTo>
                  <a:pt x="114299" y="44450"/>
                </a:lnTo>
                <a:lnTo>
                  <a:pt x="76199" y="76200"/>
                </a:lnTo>
                <a:lnTo>
                  <a:pt x="44449" y="114300"/>
                </a:lnTo>
                <a:lnTo>
                  <a:pt x="19049" y="158750"/>
                </a:lnTo>
                <a:lnTo>
                  <a:pt x="0" y="234950"/>
                </a:lnTo>
                <a:lnTo>
                  <a:pt x="0" y="260350"/>
                </a:lnTo>
                <a:lnTo>
                  <a:pt x="6924446" y="6939"/>
                </a:lnTo>
                <a:close/>
              </a:path>
              <a:path w="7143750" h="1517650">
                <a:moveTo>
                  <a:pt x="6940550" y="6349"/>
                </a:moveTo>
                <a:lnTo>
                  <a:pt x="6921500" y="6350"/>
                </a:lnTo>
                <a:lnTo>
                  <a:pt x="6924446" y="6939"/>
                </a:lnTo>
                <a:lnTo>
                  <a:pt x="6940550" y="6349"/>
                </a:lnTo>
                <a:close/>
              </a:path>
              <a:path w="7143750" h="1517650">
                <a:moveTo>
                  <a:pt x="6991349" y="25399"/>
                </a:moveTo>
                <a:lnTo>
                  <a:pt x="6965950" y="12699"/>
                </a:lnTo>
                <a:lnTo>
                  <a:pt x="6940550" y="6349"/>
                </a:lnTo>
                <a:lnTo>
                  <a:pt x="6924446" y="6939"/>
                </a:lnTo>
                <a:lnTo>
                  <a:pt x="6953250" y="12699"/>
                </a:lnTo>
                <a:lnTo>
                  <a:pt x="6991349" y="25399"/>
                </a:lnTo>
                <a:close/>
              </a:path>
              <a:path w="7143750" h="1517650">
                <a:moveTo>
                  <a:pt x="7143750" y="1320799"/>
                </a:moveTo>
                <a:lnTo>
                  <a:pt x="7143750" y="241315"/>
                </a:lnTo>
                <a:lnTo>
                  <a:pt x="7137400" y="1282700"/>
                </a:lnTo>
                <a:lnTo>
                  <a:pt x="7137400" y="1289049"/>
                </a:lnTo>
                <a:lnTo>
                  <a:pt x="7135283" y="1297515"/>
                </a:lnTo>
                <a:lnTo>
                  <a:pt x="7131050" y="1327150"/>
                </a:lnTo>
                <a:lnTo>
                  <a:pt x="7118350" y="1365250"/>
                </a:lnTo>
                <a:lnTo>
                  <a:pt x="7099299" y="1403350"/>
                </a:lnTo>
                <a:lnTo>
                  <a:pt x="7086600" y="1416050"/>
                </a:lnTo>
                <a:lnTo>
                  <a:pt x="7080250" y="1428750"/>
                </a:lnTo>
                <a:lnTo>
                  <a:pt x="7054850" y="1454150"/>
                </a:lnTo>
                <a:lnTo>
                  <a:pt x="7042150" y="1460500"/>
                </a:lnTo>
                <a:lnTo>
                  <a:pt x="7029450" y="1473200"/>
                </a:lnTo>
                <a:lnTo>
                  <a:pt x="6978650" y="1498600"/>
                </a:lnTo>
                <a:lnTo>
                  <a:pt x="6940550" y="1511299"/>
                </a:lnTo>
                <a:lnTo>
                  <a:pt x="6934200" y="1511299"/>
                </a:lnTo>
                <a:lnTo>
                  <a:pt x="6934200" y="1517650"/>
                </a:lnTo>
                <a:lnTo>
                  <a:pt x="6940549" y="1517650"/>
                </a:lnTo>
                <a:lnTo>
                  <a:pt x="6991350" y="1504949"/>
                </a:lnTo>
                <a:lnTo>
                  <a:pt x="7029450" y="1479549"/>
                </a:lnTo>
                <a:lnTo>
                  <a:pt x="7035800" y="1479549"/>
                </a:lnTo>
                <a:lnTo>
                  <a:pt x="7067549" y="1447800"/>
                </a:lnTo>
                <a:lnTo>
                  <a:pt x="7073900" y="1447799"/>
                </a:lnTo>
                <a:lnTo>
                  <a:pt x="7099299" y="1409700"/>
                </a:lnTo>
                <a:lnTo>
                  <a:pt x="7105650" y="1409699"/>
                </a:lnTo>
                <a:lnTo>
                  <a:pt x="7124700" y="1365249"/>
                </a:lnTo>
                <a:lnTo>
                  <a:pt x="7137400" y="1339849"/>
                </a:lnTo>
                <a:lnTo>
                  <a:pt x="7143750" y="1320799"/>
                </a:lnTo>
                <a:close/>
              </a:path>
              <a:path w="7143750" h="1517650">
                <a:moveTo>
                  <a:pt x="7067549" y="76199"/>
                </a:moveTo>
                <a:lnTo>
                  <a:pt x="7035800" y="44450"/>
                </a:lnTo>
                <a:lnTo>
                  <a:pt x="7029450" y="44449"/>
                </a:lnTo>
                <a:lnTo>
                  <a:pt x="7004050" y="31750"/>
                </a:lnTo>
                <a:lnTo>
                  <a:pt x="7010400" y="38099"/>
                </a:lnTo>
                <a:lnTo>
                  <a:pt x="7035800" y="50799"/>
                </a:lnTo>
                <a:lnTo>
                  <a:pt x="7054850" y="69849"/>
                </a:lnTo>
                <a:lnTo>
                  <a:pt x="7067549" y="76199"/>
                </a:lnTo>
                <a:close/>
              </a:path>
              <a:path w="7143750" h="1517650">
                <a:moveTo>
                  <a:pt x="7099299" y="114299"/>
                </a:moveTo>
                <a:lnTo>
                  <a:pt x="7073900" y="76200"/>
                </a:lnTo>
                <a:lnTo>
                  <a:pt x="7067550" y="76199"/>
                </a:lnTo>
                <a:lnTo>
                  <a:pt x="7073900" y="82549"/>
                </a:lnTo>
                <a:lnTo>
                  <a:pt x="7073900" y="95249"/>
                </a:lnTo>
                <a:lnTo>
                  <a:pt x="7080250" y="95249"/>
                </a:lnTo>
                <a:lnTo>
                  <a:pt x="7099299" y="114299"/>
                </a:lnTo>
                <a:close/>
              </a:path>
              <a:path w="7143750" h="1517650">
                <a:moveTo>
                  <a:pt x="7124699" y="158749"/>
                </a:moveTo>
                <a:lnTo>
                  <a:pt x="7105650" y="114300"/>
                </a:lnTo>
                <a:lnTo>
                  <a:pt x="7099300" y="114299"/>
                </a:lnTo>
                <a:lnTo>
                  <a:pt x="7099300" y="126999"/>
                </a:lnTo>
                <a:lnTo>
                  <a:pt x="7105650" y="126999"/>
                </a:lnTo>
                <a:lnTo>
                  <a:pt x="7105650" y="139699"/>
                </a:lnTo>
                <a:lnTo>
                  <a:pt x="7112000" y="139699"/>
                </a:lnTo>
                <a:lnTo>
                  <a:pt x="7112000" y="152399"/>
                </a:lnTo>
                <a:lnTo>
                  <a:pt x="7118350" y="152399"/>
                </a:lnTo>
                <a:lnTo>
                  <a:pt x="7124699" y="158749"/>
                </a:lnTo>
                <a:close/>
              </a:path>
              <a:path w="7143750" h="1517650">
                <a:moveTo>
                  <a:pt x="7143750" y="241299"/>
                </a:moveTo>
                <a:lnTo>
                  <a:pt x="7143750" y="209549"/>
                </a:lnTo>
                <a:lnTo>
                  <a:pt x="7137400" y="184149"/>
                </a:lnTo>
                <a:lnTo>
                  <a:pt x="7124700" y="158750"/>
                </a:lnTo>
                <a:lnTo>
                  <a:pt x="7124700" y="177799"/>
                </a:lnTo>
                <a:lnTo>
                  <a:pt x="7131050" y="177799"/>
                </a:lnTo>
                <a:lnTo>
                  <a:pt x="7131050" y="203199"/>
                </a:lnTo>
                <a:lnTo>
                  <a:pt x="7137400" y="203199"/>
                </a:lnTo>
                <a:lnTo>
                  <a:pt x="7137400" y="241299"/>
                </a:lnTo>
                <a:lnTo>
                  <a:pt x="7143750" y="2412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12759" y="5543550"/>
            <a:ext cx="7137400" cy="1511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6409" y="5537200"/>
            <a:ext cx="7143750" cy="1524000"/>
          </a:xfrm>
          <a:custGeom>
            <a:avLst/>
            <a:gdLst/>
            <a:ahLst/>
            <a:cxnLst/>
            <a:rect l="l" t="t" r="r" b="b"/>
            <a:pathLst>
              <a:path w="7143750" h="1524000">
                <a:moveTo>
                  <a:pt x="7143750" y="1320799"/>
                </a:moveTo>
                <a:lnTo>
                  <a:pt x="7143750" y="209549"/>
                </a:lnTo>
                <a:lnTo>
                  <a:pt x="7137400" y="184149"/>
                </a:lnTo>
                <a:lnTo>
                  <a:pt x="7124700" y="158749"/>
                </a:lnTo>
                <a:lnTo>
                  <a:pt x="7105650" y="114299"/>
                </a:lnTo>
                <a:lnTo>
                  <a:pt x="7099300" y="114299"/>
                </a:lnTo>
                <a:lnTo>
                  <a:pt x="7073900" y="76199"/>
                </a:lnTo>
                <a:lnTo>
                  <a:pt x="7067550" y="76199"/>
                </a:lnTo>
                <a:lnTo>
                  <a:pt x="7035800" y="44449"/>
                </a:lnTo>
                <a:lnTo>
                  <a:pt x="7029450" y="44449"/>
                </a:lnTo>
                <a:lnTo>
                  <a:pt x="6965950" y="12699"/>
                </a:lnTo>
                <a:lnTo>
                  <a:pt x="6940550" y="6349"/>
                </a:lnTo>
                <a:lnTo>
                  <a:pt x="6915150" y="6349"/>
                </a:lnTo>
                <a:lnTo>
                  <a:pt x="6889750" y="0"/>
                </a:lnTo>
                <a:lnTo>
                  <a:pt x="254000" y="0"/>
                </a:lnTo>
                <a:lnTo>
                  <a:pt x="228600" y="6350"/>
                </a:lnTo>
                <a:lnTo>
                  <a:pt x="203199" y="6350"/>
                </a:lnTo>
                <a:lnTo>
                  <a:pt x="177799" y="12700"/>
                </a:lnTo>
                <a:lnTo>
                  <a:pt x="158749" y="25400"/>
                </a:lnTo>
                <a:lnTo>
                  <a:pt x="114299" y="44450"/>
                </a:lnTo>
                <a:lnTo>
                  <a:pt x="76199" y="76200"/>
                </a:lnTo>
                <a:lnTo>
                  <a:pt x="44449" y="114300"/>
                </a:lnTo>
                <a:lnTo>
                  <a:pt x="19049" y="158750"/>
                </a:lnTo>
                <a:lnTo>
                  <a:pt x="0" y="234950"/>
                </a:lnTo>
                <a:lnTo>
                  <a:pt x="0" y="1295400"/>
                </a:lnTo>
                <a:lnTo>
                  <a:pt x="12700" y="1346200"/>
                </a:lnTo>
                <a:lnTo>
                  <a:pt x="12699" y="209550"/>
                </a:lnTo>
                <a:lnTo>
                  <a:pt x="19049" y="184150"/>
                </a:lnTo>
                <a:lnTo>
                  <a:pt x="31749" y="165100"/>
                </a:lnTo>
                <a:lnTo>
                  <a:pt x="50799" y="120650"/>
                </a:lnTo>
                <a:lnTo>
                  <a:pt x="82549" y="82550"/>
                </a:lnTo>
                <a:lnTo>
                  <a:pt x="158749" y="31750"/>
                </a:lnTo>
                <a:lnTo>
                  <a:pt x="209550" y="19050"/>
                </a:lnTo>
                <a:lnTo>
                  <a:pt x="228600" y="12700"/>
                </a:lnTo>
                <a:lnTo>
                  <a:pt x="6915150" y="12699"/>
                </a:lnTo>
                <a:lnTo>
                  <a:pt x="6965950" y="25399"/>
                </a:lnTo>
                <a:lnTo>
                  <a:pt x="7029450" y="57149"/>
                </a:lnTo>
                <a:lnTo>
                  <a:pt x="7061200" y="82549"/>
                </a:lnTo>
                <a:lnTo>
                  <a:pt x="7092950" y="120649"/>
                </a:lnTo>
                <a:lnTo>
                  <a:pt x="7118350" y="165099"/>
                </a:lnTo>
                <a:lnTo>
                  <a:pt x="7137400" y="234949"/>
                </a:lnTo>
                <a:lnTo>
                  <a:pt x="7137400" y="1339849"/>
                </a:lnTo>
                <a:lnTo>
                  <a:pt x="7143750" y="1320799"/>
                </a:lnTo>
                <a:close/>
              </a:path>
              <a:path w="7143750" h="1524000">
                <a:moveTo>
                  <a:pt x="7137400" y="1339849"/>
                </a:moveTo>
                <a:lnTo>
                  <a:pt x="7137400" y="1289049"/>
                </a:lnTo>
                <a:lnTo>
                  <a:pt x="7118350" y="1365249"/>
                </a:lnTo>
                <a:lnTo>
                  <a:pt x="7092950" y="1403349"/>
                </a:lnTo>
                <a:lnTo>
                  <a:pt x="7061200" y="1441449"/>
                </a:lnTo>
                <a:lnTo>
                  <a:pt x="7029450" y="1473199"/>
                </a:lnTo>
                <a:lnTo>
                  <a:pt x="6985000" y="1492249"/>
                </a:lnTo>
                <a:lnTo>
                  <a:pt x="6959600" y="1504949"/>
                </a:lnTo>
                <a:lnTo>
                  <a:pt x="6940550" y="1511299"/>
                </a:lnTo>
                <a:lnTo>
                  <a:pt x="209550" y="1511300"/>
                </a:lnTo>
                <a:lnTo>
                  <a:pt x="184150" y="1504950"/>
                </a:lnTo>
                <a:lnTo>
                  <a:pt x="120650" y="1473200"/>
                </a:lnTo>
                <a:lnTo>
                  <a:pt x="82550" y="1441450"/>
                </a:lnTo>
                <a:lnTo>
                  <a:pt x="50800" y="1403350"/>
                </a:lnTo>
                <a:lnTo>
                  <a:pt x="19050" y="1339850"/>
                </a:lnTo>
                <a:lnTo>
                  <a:pt x="12700" y="1314450"/>
                </a:lnTo>
                <a:lnTo>
                  <a:pt x="12700" y="1346200"/>
                </a:lnTo>
                <a:lnTo>
                  <a:pt x="44450" y="1409700"/>
                </a:lnTo>
                <a:lnTo>
                  <a:pt x="76200" y="1447800"/>
                </a:lnTo>
                <a:lnTo>
                  <a:pt x="114300" y="1479550"/>
                </a:lnTo>
                <a:lnTo>
                  <a:pt x="158750" y="1504950"/>
                </a:lnTo>
                <a:lnTo>
                  <a:pt x="228600" y="1524000"/>
                </a:lnTo>
                <a:lnTo>
                  <a:pt x="6915150" y="1523999"/>
                </a:lnTo>
                <a:lnTo>
                  <a:pt x="6991350" y="1504949"/>
                </a:lnTo>
                <a:lnTo>
                  <a:pt x="7029450" y="1479549"/>
                </a:lnTo>
                <a:lnTo>
                  <a:pt x="7035800" y="1479549"/>
                </a:lnTo>
                <a:lnTo>
                  <a:pt x="7067550" y="1447799"/>
                </a:lnTo>
                <a:lnTo>
                  <a:pt x="7073900" y="1447799"/>
                </a:lnTo>
                <a:lnTo>
                  <a:pt x="7099300" y="1409699"/>
                </a:lnTo>
                <a:lnTo>
                  <a:pt x="7105650" y="1409699"/>
                </a:lnTo>
                <a:lnTo>
                  <a:pt x="7124700" y="1365249"/>
                </a:lnTo>
                <a:lnTo>
                  <a:pt x="7137400" y="13398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160334" y="5613400"/>
            <a:ext cx="7804784" cy="179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50620" algn="ctr">
              <a:lnSpc>
                <a:spcPct val="100000"/>
              </a:lnSpc>
            </a:pPr>
            <a:r>
              <a:rPr sz="1750" spc="-30" dirty="0">
                <a:latin typeface="Palatino Linotype"/>
                <a:cs typeface="Palatino Linotype"/>
              </a:rPr>
              <a:t>Un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n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bb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:</a:t>
            </a:r>
            <a:endParaRPr sz="1750">
              <a:latin typeface="Palatino Linotype"/>
              <a:cs typeface="Palatino Linotype"/>
            </a:endParaRPr>
          </a:p>
          <a:p>
            <a:pPr marR="1148080" algn="ctr">
              <a:lnSpc>
                <a:spcPct val="100000"/>
              </a:lnSpc>
            </a:pPr>
            <a:r>
              <a:rPr sz="1750" i="1" spc="25" dirty="0">
                <a:latin typeface="Palatino Linotype"/>
                <a:cs typeface="Palatino Linotype"/>
              </a:rPr>
              <a:t>ʺ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70" dirty="0"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tilizz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bil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sc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op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ific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ri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b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ll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str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  <a:p>
            <a:pPr marL="12065" marR="1160780" indent="-3810" algn="ctr">
              <a:lnSpc>
                <a:spcPct val="101200"/>
              </a:lnSpc>
              <a:spcBef>
                <a:spcPts val="25"/>
              </a:spcBef>
            </a:pP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b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an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ti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ge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i="1" spc="4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0" dirty="0">
                <a:latin typeface="Palatino Linotype"/>
                <a:cs typeface="Palatino Linotype"/>
              </a:rPr>
              <a:t>ott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t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16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5" dirty="0">
                <a:latin typeface="Palatino Linotype"/>
                <a:cs typeface="Palatino Linotype"/>
              </a:rPr>
              <a:t>l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i="1" spc="-40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-25" dirty="0">
                <a:latin typeface="Palatino Linotype"/>
                <a:cs typeface="Palatino Linotype"/>
              </a:rPr>
              <a:t>un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20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5" dirty="0">
                <a:latin typeface="Palatino Linotype"/>
                <a:cs typeface="Palatino Linotype"/>
              </a:rPr>
              <a:t>d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pe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20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20" dirty="0">
                <a:latin typeface="Palatino Linotype"/>
                <a:cs typeface="Palatino Linotype"/>
              </a:rPr>
              <a:t>te</a:t>
            </a:r>
            <a:r>
              <a:rPr sz="1750" i="1" spc="35" dirty="0">
                <a:latin typeface="Palatino Linotype"/>
                <a:cs typeface="Palatino Linotype"/>
              </a:rPr>
              <a:t>m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dirty="0">
                <a:latin typeface="Palatino Linotype"/>
                <a:cs typeface="Palatino Linotype"/>
              </a:rPr>
              <a:t>e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15" dirty="0">
                <a:latin typeface="Palatino Linotype"/>
                <a:cs typeface="Palatino Linotype"/>
              </a:rPr>
              <a:t>ʹ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25" dirty="0">
                <a:latin typeface="Palatino Linotype"/>
                <a:cs typeface="Palatino Linotype"/>
              </a:rPr>
              <a:t>p</a:t>
            </a:r>
            <a:r>
              <a:rPr sz="1750" i="1" spc="-25" dirty="0">
                <a:latin typeface="Palatino Linotype"/>
                <a:cs typeface="Palatino Linotype"/>
              </a:rPr>
              <a:t>p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5" dirty="0">
                <a:latin typeface="Palatino Linotype"/>
                <a:cs typeface="Palatino Linotype"/>
              </a:rPr>
              <a:t>ova</a:t>
            </a:r>
            <a:r>
              <a:rPr sz="1750" i="1" spc="-40" dirty="0">
                <a:latin typeface="Palatino Linotype"/>
                <a:cs typeface="Palatino Linotype"/>
              </a:rPr>
              <a:t>z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170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-20" dirty="0">
                <a:latin typeface="Palatino Linotype"/>
                <a:cs typeface="Palatino Linotype"/>
              </a:rPr>
              <a:t>R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25" dirty="0">
                <a:latin typeface="Palatino Linotype"/>
                <a:cs typeface="Palatino Linotype"/>
              </a:rPr>
              <a:t>g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30" dirty="0">
                <a:latin typeface="Palatino Linotype"/>
                <a:cs typeface="Palatino Linotype"/>
              </a:rPr>
              <a:t> 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3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15" dirty="0">
                <a:latin typeface="Palatino Linotype"/>
                <a:cs typeface="Palatino Linotype"/>
              </a:rPr>
              <a:t>ʹ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5" dirty="0">
                <a:latin typeface="Palatino Linotype"/>
                <a:cs typeface="Palatino Linotype"/>
              </a:rPr>
              <a:t>oz</a:t>
            </a:r>
            <a:r>
              <a:rPr sz="1750" i="1" spc="-45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17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2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str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25" dirty="0"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tt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0" dirty="0">
                <a:latin typeface="Palatino Linotype"/>
                <a:cs typeface="Palatino Linotype"/>
              </a:rPr>
              <a:t>iv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-125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del</a:t>
            </a:r>
            <a:r>
              <a:rPr sz="1750" i="1" spc="10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0" dirty="0">
                <a:latin typeface="Palatino Linotype"/>
                <a:cs typeface="Palatino Linotype"/>
              </a:rPr>
              <a:t>e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15" dirty="0">
                <a:latin typeface="Palatino Linotype"/>
                <a:cs typeface="Palatino Linotype"/>
              </a:rPr>
              <a:t>es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ʺ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700"/>
              </a:lnSpc>
              <a:spcBef>
                <a:spcPts val="49"/>
              </a:spcBef>
            </a:pPr>
            <a:endParaRPr sz="1700"/>
          </a:p>
          <a:p>
            <a:pPr marR="6350" algn="r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28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716154" y="3340100"/>
            <a:ext cx="3535679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30" dirty="0">
                <a:latin typeface="Palatino Linotype"/>
                <a:cs typeface="Palatino Linotype"/>
              </a:rPr>
              <a:t>Un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ef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n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z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40" dirty="0">
                <a:latin typeface="Palatino Linotype"/>
                <a:cs typeface="Palatino Linotype"/>
              </a:rPr>
              <a:t>on</a:t>
            </a:r>
            <a:r>
              <a:rPr sz="1750" b="1" spc="-10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 </a:t>
            </a:r>
            <a:r>
              <a:rPr sz="1750" b="1" spc="-204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95" dirty="0">
                <a:latin typeface="Palatino Linotype"/>
                <a:cs typeface="Palatino Linotype"/>
              </a:rPr>
              <a:t>li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dirty="0">
                <a:latin typeface="Palatino Linotype"/>
                <a:cs typeface="Palatino Linotype"/>
              </a:rPr>
              <a:t>a </a:t>
            </a:r>
            <a:r>
              <a:rPr sz="1750" b="1" spc="-204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f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496954" y="4432300"/>
            <a:ext cx="42100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280" dirty="0">
                <a:latin typeface="Palatino Linotype"/>
                <a:cs typeface="Palatino Linotype"/>
              </a:rPr>
              <a:t>V</a:t>
            </a:r>
            <a:r>
              <a:rPr sz="1750" b="1" spc="-15" dirty="0"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217804" y="4432300"/>
            <a:ext cx="67183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35" dirty="0">
                <a:latin typeface="Palatino Linotype"/>
                <a:cs typeface="Palatino Linotype"/>
              </a:rPr>
              <a:t>II</a:t>
            </a:r>
            <a:r>
              <a:rPr sz="1750" b="1" spc="10" dirty="0">
                <a:latin typeface="Palatino Linotype"/>
                <a:cs typeface="Palatino Linotype"/>
              </a:rPr>
              <a:t>.</a:t>
            </a:r>
            <a:r>
              <a:rPr sz="1750" b="1" spc="-5" dirty="0">
                <a:latin typeface="Palatino Linotype"/>
                <a:cs typeface="Palatino Linotype"/>
              </a:rPr>
              <a:t>DD</a:t>
            </a:r>
            <a:r>
              <a:rPr sz="1750" b="1" dirty="0">
                <a:latin typeface="Palatino Linotype"/>
                <a:cs typeface="Palatino Linotype"/>
              </a:rPr>
              <a:t>.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798954" y="4292600"/>
            <a:ext cx="120777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4450">
              <a:lnSpc>
                <a:spcPct val="100000"/>
              </a:lnSpc>
            </a:pP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di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20" dirty="0">
                <a:latin typeface="Palatino Linotype"/>
                <a:cs typeface="Palatino Linotype"/>
              </a:rPr>
              <a:t>R</a:t>
            </a:r>
            <a:r>
              <a:rPr sz="1750" b="1" spc="-30" dirty="0">
                <a:latin typeface="Palatino Linotype"/>
                <a:cs typeface="Palatino Linotype"/>
              </a:rPr>
              <a:t>E</a:t>
            </a:r>
            <a:r>
              <a:rPr sz="1750" b="1" spc="-5" dirty="0">
                <a:latin typeface="Palatino Linotype"/>
                <a:cs typeface="Palatino Linotype"/>
              </a:rPr>
              <a:t>G</a:t>
            </a:r>
            <a:r>
              <a:rPr sz="1750" b="1" spc="-35" dirty="0">
                <a:latin typeface="Palatino Linotype"/>
                <a:cs typeface="Palatino Linotype"/>
              </a:rPr>
              <a:t>IST</a:t>
            </a:r>
            <a:r>
              <a:rPr sz="1750" b="1" spc="-20" dirty="0">
                <a:latin typeface="Palatino Linotype"/>
                <a:cs typeface="Palatino Linotype"/>
              </a:rPr>
              <a:t>RO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072254" y="4432300"/>
            <a:ext cx="35369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15" dirty="0">
                <a:latin typeface="Palatino Linotype"/>
                <a:cs typeface="Palatino Linotype"/>
              </a:rPr>
              <a:t>C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496959" y="1168400"/>
            <a:ext cx="5937250" cy="139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84259" y="1308100"/>
            <a:ext cx="5969000" cy="704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33609" y="2266950"/>
            <a:ext cx="3695700" cy="673100"/>
          </a:xfrm>
          <a:custGeom>
            <a:avLst/>
            <a:gdLst/>
            <a:ahLst/>
            <a:cxnLst/>
            <a:rect l="l" t="t" r="r" b="b"/>
            <a:pathLst>
              <a:path w="3695700" h="673100">
                <a:moveTo>
                  <a:pt x="3695700" y="438149"/>
                </a:moveTo>
                <a:lnTo>
                  <a:pt x="3695700" y="0"/>
                </a:lnTo>
                <a:lnTo>
                  <a:pt x="0" y="0"/>
                </a:lnTo>
                <a:lnTo>
                  <a:pt x="0" y="438150"/>
                </a:lnTo>
                <a:lnTo>
                  <a:pt x="1568450" y="438149"/>
                </a:lnTo>
                <a:lnTo>
                  <a:pt x="1568450" y="599722"/>
                </a:lnTo>
                <a:lnTo>
                  <a:pt x="1847850" y="673099"/>
                </a:lnTo>
                <a:lnTo>
                  <a:pt x="2120900" y="600658"/>
                </a:lnTo>
                <a:lnTo>
                  <a:pt x="2120900" y="438149"/>
                </a:lnTo>
                <a:lnTo>
                  <a:pt x="3695700" y="438149"/>
                </a:lnTo>
                <a:close/>
              </a:path>
              <a:path w="3695700" h="673100">
                <a:moveTo>
                  <a:pt x="1568450" y="599722"/>
                </a:moveTo>
                <a:lnTo>
                  <a:pt x="1568450" y="507999"/>
                </a:lnTo>
                <a:lnTo>
                  <a:pt x="1219200" y="507999"/>
                </a:lnTo>
                <a:lnTo>
                  <a:pt x="1568450" y="599722"/>
                </a:lnTo>
                <a:close/>
              </a:path>
              <a:path w="3695700" h="673100">
                <a:moveTo>
                  <a:pt x="2470150" y="507999"/>
                </a:moveTo>
                <a:lnTo>
                  <a:pt x="2120900" y="507999"/>
                </a:lnTo>
                <a:lnTo>
                  <a:pt x="2120900" y="600658"/>
                </a:lnTo>
                <a:lnTo>
                  <a:pt x="2470150" y="50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27259" y="2266950"/>
            <a:ext cx="3702050" cy="679450"/>
          </a:xfrm>
          <a:custGeom>
            <a:avLst/>
            <a:gdLst/>
            <a:ahLst/>
            <a:cxnLst/>
            <a:rect l="l" t="t" r="r" b="b"/>
            <a:pathLst>
              <a:path w="3702050" h="679450">
                <a:moveTo>
                  <a:pt x="12700" y="0"/>
                </a:moveTo>
                <a:lnTo>
                  <a:pt x="0" y="0"/>
                </a:lnTo>
                <a:lnTo>
                  <a:pt x="0" y="444500"/>
                </a:lnTo>
                <a:lnTo>
                  <a:pt x="6349" y="444500"/>
                </a:lnTo>
                <a:lnTo>
                  <a:pt x="6350" y="6349"/>
                </a:lnTo>
                <a:lnTo>
                  <a:pt x="12700" y="0"/>
                </a:lnTo>
                <a:close/>
              </a:path>
              <a:path w="3702050" h="679450">
                <a:moveTo>
                  <a:pt x="3702050" y="6349"/>
                </a:moveTo>
                <a:lnTo>
                  <a:pt x="3695700" y="0"/>
                </a:lnTo>
                <a:lnTo>
                  <a:pt x="12700" y="0"/>
                </a:lnTo>
                <a:lnTo>
                  <a:pt x="6350" y="6349"/>
                </a:lnTo>
                <a:lnTo>
                  <a:pt x="3702050" y="6349"/>
                </a:lnTo>
                <a:close/>
              </a:path>
              <a:path w="3702050" h="679450">
                <a:moveTo>
                  <a:pt x="12700" y="431800"/>
                </a:moveTo>
                <a:lnTo>
                  <a:pt x="12700" y="6349"/>
                </a:lnTo>
                <a:lnTo>
                  <a:pt x="6350" y="6349"/>
                </a:lnTo>
                <a:lnTo>
                  <a:pt x="6350" y="431800"/>
                </a:lnTo>
                <a:lnTo>
                  <a:pt x="12700" y="431800"/>
                </a:lnTo>
                <a:close/>
              </a:path>
              <a:path w="3702050" h="679450">
                <a:moveTo>
                  <a:pt x="1581150" y="514349"/>
                </a:moveTo>
                <a:lnTo>
                  <a:pt x="1581150" y="431799"/>
                </a:lnTo>
                <a:lnTo>
                  <a:pt x="6350" y="431800"/>
                </a:lnTo>
                <a:lnTo>
                  <a:pt x="12700" y="438150"/>
                </a:lnTo>
                <a:lnTo>
                  <a:pt x="12700" y="444500"/>
                </a:lnTo>
                <a:lnTo>
                  <a:pt x="1568450" y="444499"/>
                </a:lnTo>
                <a:lnTo>
                  <a:pt x="1568450" y="438149"/>
                </a:lnTo>
                <a:lnTo>
                  <a:pt x="1574800" y="444499"/>
                </a:lnTo>
                <a:lnTo>
                  <a:pt x="1574800" y="514349"/>
                </a:lnTo>
                <a:lnTo>
                  <a:pt x="1581150" y="514349"/>
                </a:lnTo>
                <a:close/>
              </a:path>
              <a:path w="3702050" h="679450">
                <a:moveTo>
                  <a:pt x="12700" y="444500"/>
                </a:moveTo>
                <a:lnTo>
                  <a:pt x="12700" y="438150"/>
                </a:lnTo>
                <a:lnTo>
                  <a:pt x="6350" y="431800"/>
                </a:lnTo>
                <a:lnTo>
                  <a:pt x="6349" y="444500"/>
                </a:lnTo>
                <a:lnTo>
                  <a:pt x="12700" y="444500"/>
                </a:lnTo>
                <a:close/>
              </a:path>
              <a:path w="3702050" h="679450">
                <a:moveTo>
                  <a:pt x="1273907" y="514349"/>
                </a:moveTo>
                <a:lnTo>
                  <a:pt x="1225550" y="501649"/>
                </a:lnTo>
                <a:lnTo>
                  <a:pt x="1219200" y="501649"/>
                </a:lnTo>
                <a:lnTo>
                  <a:pt x="1219200" y="507999"/>
                </a:lnTo>
                <a:lnTo>
                  <a:pt x="1225550" y="514349"/>
                </a:lnTo>
                <a:lnTo>
                  <a:pt x="1273907" y="514349"/>
                </a:lnTo>
                <a:close/>
              </a:path>
              <a:path w="3702050" h="679450">
                <a:moveTo>
                  <a:pt x="1574800" y="501649"/>
                </a:moveTo>
                <a:lnTo>
                  <a:pt x="1225550" y="501649"/>
                </a:lnTo>
                <a:lnTo>
                  <a:pt x="1273907" y="514349"/>
                </a:lnTo>
                <a:lnTo>
                  <a:pt x="1568450" y="514349"/>
                </a:lnTo>
                <a:lnTo>
                  <a:pt x="1568450" y="507999"/>
                </a:lnTo>
                <a:lnTo>
                  <a:pt x="1574800" y="501649"/>
                </a:lnTo>
                <a:close/>
              </a:path>
              <a:path w="3702050" h="679450">
                <a:moveTo>
                  <a:pt x="1851025" y="665916"/>
                </a:moveTo>
                <a:lnTo>
                  <a:pt x="1273907" y="514349"/>
                </a:lnTo>
                <a:lnTo>
                  <a:pt x="1225550" y="514349"/>
                </a:lnTo>
                <a:lnTo>
                  <a:pt x="1847850" y="679449"/>
                </a:lnTo>
                <a:lnTo>
                  <a:pt x="1847850" y="666749"/>
                </a:lnTo>
                <a:lnTo>
                  <a:pt x="1851025" y="665916"/>
                </a:lnTo>
                <a:close/>
              </a:path>
              <a:path w="3702050" h="679450">
                <a:moveTo>
                  <a:pt x="1574800" y="444499"/>
                </a:moveTo>
                <a:lnTo>
                  <a:pt x="1568450" y="438149"/>
                </a:lnTo>
                <a:lnTo>
                  <a:pt x="1568450" y="444499"/>
                </a:lnTo>
                <a:lnTo>
                  <a:pt x="1574800" y="444499"/>
                </a:lnTo>
                <a:close/>
              </a:path>
              <a:path w="3702050" h="679450">
                <a:moveTo>
                  <a:pt x="1574800" y="501649"/>
                </a:moveTo>
                <a:lnTo>
                  <a:pt x="1574800" y="444499"/>
                </a:lnTo>
                <a:lnTo>
                  <a:pt x="1568450" y="444499"/>
                </a:lnTo>
                <a:lnTo>
                  <a:pt x="1568450" y="501649"/>
                </a:lnTo>
                <a:lnTo>
                  <a:pt x="1574800" y="501649"/>
                </a:lnTo>
                <a:close/>
              </a:path>
              <a:path w="3702050" h="679450">
                <a:moveTo>
                  <a:pt x="1574800" y="514349"/>
                </a:moveTo>
                <a:lnTo>
                  <a:pt x="1574800" y="501649"/>
                </a:lnTo>
                <a:lnTo>
                  <a:pt x="1568450" y="507999"/>
                </a:lnTo>
                <a:lnTo>
                  <a:pt x="1568450" y="514349"/>
                </a:lnTo>
                <a:lnTo>
                  <a:pt x="1574800" y="514349"/>
                </a:lnTo>
                <a:close/>
              </a:path>
              <a:path w="3702050" h="679450">
                <a:moveTo>
                  <a:pt x="1854200" y="666749"/>
                </a:moveTo>
                <a:lnTo>
                  <a:pt x="1851025" y="665916"/>
                </a:lnTo>
                <a:lnTo>
                  <a:pt x="1847850" y="666749"/>
                </a:lnTo>
                <a:lnTo>
                  <a:pt x="1854200" y="666749"/>
                </a:lnTo>
                <a:close/>
              </a:path>
              <a:path w="3702050" h="679450">
                <a:moveTo>
                  <a:pt x="1854200" y="679449"/>
                </a:moveTo>
                <a:lnTo>
                  <a:pt x="1854200" y="666749"/>
                </a:lnTo>
                <a:lnTo>
                  <a:pt x="1847850" y="666749"/>
                </a:lnTo>
                <a:lnTo>
                  <a:pt x="1847850" y="679449"/>
                </a:lnTo>
                <a:lnTo>
                  <a:pt x="1854200" y="679449"/>
                </a:lnTo>
                <a:close/>
              </a:path>
              <a:path w="3702050" h="679450">
                <a:moveTo>
                  <a:pt x="2476500" y="516017"/>
                </a:moveTo>
                <a:lnTo>
                  <a:pt x="2476500" y="514349"/>
                </a:lnTo>
                <a:lnTo>
                  <a:pt x="2428142" y="514349"/>
                </a:lnTo>
                <a:lnTo>
                  <a:pt x="1851025" y="665916"/>
                </a:lnTo>
                <a:lnTo>
                  <a:pt x="1854200" y="666749"/>
                </a:lnTo>
                <a:lnTo>
                  <a:pt x="1854200" y="679449"/>
                </a:lnTo>
                <a:lnTo>
                  <a:pt x="2476500" y="516017"/>
                </a:lnTo>
                <a:close/>
              </a:path>
              <a:path w="3702050" h="679450">
                <a:moveTo>
                  <a:pt x="3702050" y="431799"/>
                </a:moveTo>
                <a:lnTo>
                  <a:pt x="2127250" y="431799"/>
                </a:lnTo>
                <a:lnTo>
                  <a:pt x="2120900" y="438149"/>
                </a:lnTo>
                <a:lnTo>
                  <a:pt x="2120900" y="507999"/>
                </a:lnTo>
                <a:lnTo>
                  <a:pt x="2127250" y="514349"/>
                </a:lnTo>
                <a:lnTo>
                  <a:pt x="2127250" y="444499"/>
                </a:lnTo>
                <a:lnTo>
                  <a:pt x="2133600" y="438149"/>
                </a:lnTo>
                <a:lnTo>
                  <a:pt x="2133600" y="444499"/>
                </a:lnTo>
                <a:lnTo>
                  <a:pt x="3695700" y="444499"/>
                </a:lnTo>
                <a:lnTo>
                  <a:pt x="3695700" y="438149"/>
                </a:lnTo>
                <a:lnTo>
                  <a:pt x="3702050" y="431799"/>
                </a:lnTo>
                <a:close/>
              </a:path>
              <a:path w="3702050" h="679450">
                <a:moveTo>
                  <a:pt x="2133600" y="444499"/>
                </a:moveTo>
                <a:lnTo>
                  <a:pt x="2133600" y="438149"/>
                </a:lnTo>
                <a:lnTo>
                  <a:pt x="2127250" y="444499"/>
                </a:lnTo>
                <a:lnTo>
                  <a:pt x="2133600" y="444499"/>
                </a:lnTo>
                <a:close/>
              </a:path>
              <a:path w="3702050" h="679450">
                <a:moveTo>
                  <a:pt x="2133600" y="501649"/>
                </a:moveTo>
                <a:lnTo>
                  <a:pt x="2133600" y="444499"/>
                </a:lnTo>
                <a:lnTo>
                  <a:pt x="2127250" y="444499"/>
                </a:lnTo>
                <a:lnTo>
                  <a:pt x="2127250" y="501649"/>
                </a:lnTo>
                <a:lnTo>
                  <a:pt x="2133600" y="501649"/>
                </a:lnTo>
                <a:close/>
              </a:path>
              <a:path w="3702050" h="679450">
                <a:moveTo>
                  <a:pt x="2476500" y="501649"/>
                </a:moveTo>
                <a:lnTo>
                  <a:pt x="2127250" y="501649"/>
                </a:lnTo>
                <a:lnTo>
                  <a:pt x="2133600" y="507999"/>
                </a:lnTo>
                <a:lnTo>
                  <a:pt x="2133600" y="514349"/>
                </a:lnTo>
                <a:lnTo>
                  <a:pt x="2428142" y="514349"/>
                </a:lnTo>
                <a:lnTo>
                  <a:pt x="2476500" y="501649"/>
                </a:lnTo>
                <a:close/>
              </a:path>
              <a:path w="3702050" h="679450">
                <a:moveTo>
                  <a:pt x="2133600" y="514349"/>
                </a:moveTo>
                <a:lnTo>
                  <a:pt x="2133600" y="507999"/>
                </a:lnTo>
                <a:lnTo>
                  <a:pt x="2127250" y="501649"/>
                </a:lnTo>
                <a:lnTo>
                  <a:pt x="2127250" y="514349"/>
                </a:lnTo>
                <a:lnTo>
                  <a:pt x="2133600" y="514349"/>
                </a:lnTo>
                <a:close/>
              </a:path>
              <a:path w="3702050" h="679450">
                <a:moveTo>
                  <a:pt x="2482850" y="514349"/>
                </a:moveTo>
                <a:lnTo>
                  <a:pt x="2482850" y="501649"/>
                </a:lnTo>
                <a:lnTo>
                  <a:pt x="2476500" y="501649"/>
                </a:lnTo>
                <a:lnTo>
                  <a:pt x="2428142" y="514349"/>
                </a:lnTo>
                <a:lnTo>
                  <a:pt x="2476500" y="514349"/>
                </a:lnTo>
                <a:lnTo>
                  <a:pt x="2476500" y="516017"/>
                </a:lnTo>
                <a:lnTo>
                  <a:pt x="2482850" y="514349"/>
                </a:lnTo>
                <a:close/>
              </a:path>
              <a:path w="3702050" h="679450">
                <a:moveTo>
                  <a:pt x="3702050" y="6349"/>
                </a:moveTo>
                <a:lnTo>
                  <a:pt x="3702050" y="0"/>
                </a:lnTo>
                <a:lnTo>
                  <a:pt x="3695700" y="0"/>
                </a:lnTo>
                <a:lnTo>
                  <a:pt x="3702050" y="6349"/>
                </a:lnTo>
                <a:close/>
              </a:path>
              <a:path w="3702050" h="679450">
                <a:moveTo>
                  <a:pt x="3702050" y="431799"/>
                </a:moveTo>
                <a:lnTo>
                  <a:pt x="3702050" y="6349"/>
                </a:lnTo>
                <a:lnTo>
                  <a:pt x="3695700" y="6349"/>
                </a:lnTo>
                <a:lnTo>
                  <a:pt x="3695700" y="431799"/>
                </a:lnTo>
                <a:lnTo>
                  <a:pt x="3702050" y="431799"/>
                </a:lnTo>
                <a:close/>
              </a:path>
              <a:path w="3702050" h="679450">
                <a:moveTo>
                  <a:pt x="3702050" y="444499"/>
                </a:moveTo>
                <a:lnTo>
                  <a:pt x="3702050" y="431799"/>
                </a:lnTo>
                <a:lnTo>
                  <a:pt x="3695700" y="438149"/>
                </a:lnTo>
                <a:lnTo>
                  <a:pt x="3695700" y="444499"/>
                </a:lnTo>
                <a:lnTo>
                  <a:pt x="3702050" y="444499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468504" y="1197721"/>
            <a:ext cx="4019550" cy="145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2400"/>
              </a:lnSpc>
            </a:pPr>
            <a:r>
              <a:rPr sz="2400" b="1" dirty="0">
                <a:latin typeface="Palatino Linotype"/>
                <a:cs typeface="Palatino Linotype"/>
              </a:rPr>
              <a:t>De</a:t>
            </a:r>
            <a:r>
              <a:rPr sz="2400" b="1" spc="15" dirty="0">
                <a:latin typeface="Palatino Linotype"/>
                <a:cs typeface="Palatino Linotype"/>
              </a:rPr>
              <a:t>f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izi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g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ale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ea </a:t>
            </a:r>
            <a:r>
              <a:rPr sz="2400" b="1" spc="15" dirty="0">
                <a:latin typeface="Palatino Linotype"/>
                <a:cs typeface="Palatino Linotype"/>
              </a:rPr>
              <a:t>f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bb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ile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ts val="2900"/>
              </a:lnSpc>
              <a:spcBef>
                <a:spcPts val="19"/>
              </a:spcBef>
            </a:pPr>
            <a:endParaRPr sz="2900"/>
          </a:p>
          <a:p>
            <a:pPr algn="ctr">
              <a:lnSpc>
                <a:spcPct val="100000"/>
              </a:lnSpc>
            </a:pPr>
            <a:r>
              <a:rPr sz="2000" b="1" spc="-30" dirty="0">
                <a:solidFill>
                  <a:srgbClr val="000065"/>
                </a:solidFill>
                <a:latin typeface="Palatino Linotype"/>
                <a:cs typeface="Palatino Linotype"/>
              </a:rPr>
              <a:t>A</a:t>
            </a:r>
            <a:r>
              <a:rPr sz="2000" b="1" spc="5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-10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36, </a:t>
            </a:r>
            <a:r>
              <a:rPr sz="2000" b="1" spc="10" dirty="0">
                <a:solidFill>
                  <a:srgbClr val="000065"/>
                </a:solidFill>
                <a:latin typeface="Palatino Linotype"/>
                <a:cs typeface="Palatino Linotype"/>
              </a:rPr>
              <a:t>c</a:t>
            </a:r>
            <a:r>
              <a:rPr sz="2000" b="1" spc="-15" dirty="0">
                <a:solidFill>
                  <a:srgbClr val="000065"/>
                </a:solidFill>
                <a:latin typeface="Palatino Linotype"/>
                <a:cs typeface="Palatino Linotype"/>
              </a:rPr>
              <a:t>o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 2,</a:t>
            </a:r>
            <a:r>
              <a:rPr sz="2000" b="1" spc="-5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15" dirty="0">
                <a:solidFill>
                  <a:srgbClr val="000065"/>
                </a:solidFill>
                <a:latin typeface="Palatino Linotype"/>
                <a:cs typeface="Palatino Linotype"/>
              </a:rPr>
              <a:t>D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-30" dirty="0">
                <a:solidFill>
                  <a:srgbClr val="000065"/>
                </a:solidFill>
                <a:latin typeface="Palatino Linotype"/>
                <a:cs typeface="Palatino Linotype"/>
              </a:rPr>
              <a:t>L</a:t>
            </a:r>
            <a:r>
              <a:rPr sz="2000" b="1" spc="-5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40" dirty="0">
                <a:solidFill>
                  <a:srgbClr val="000065"/>
                </a:solidFill>
                <a:latin typeface="Palatino Linotype"/>
                <a:cs typeface="Palatino Linotype"/>
              </a:rPr>
              <a:t>n</a:t>
            </a:r>
            <a:r>
              <a:rPr sz="2000" b="1" spc="-5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45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10" dirty="0">
                <a:solidFill>
                  <a:srgbClr val="000065"/>
                </a:solidFill>
                <a:latin typeface="Palatino Linotype"/>
                <a:cs typeface="Palatino Linotype"/>
              </a:rPr>
              <a:t>223/2006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636659" y="3778250"/>
            <a:ext cx="2857500" cy="425450"/>
          </a:xfrm>
          <a:custGeom>
            <a:avLst/>
            <a:gdLst/>
            <a:ahLst/>
            <a:cxnLst/>
            <a:rect l="l" t="t" r="r" b="b"/>
            <a:pathLst>
              <a:path w="2857500" h="425450">
                <a:moveTo>
                  <a:pt x="70556" y="360145"/>
                </a:moveTo>
                <a:lnTo>
                  <a:pt x="27889" y="285953"/>
                </a:lnTo>
                <a:lnTo>
                  <a:pt x="18948" y="281584"/>
                </a:lnTo>
                <a:lnTo>
                  <a:pt x="6350" y="285750"/>
                </a:lnTo>
                <a:lnTo>
                  <a:pt x="0" y="285750"/>
                </a:lnTo>
                <a:lnTo>
                  <a:pt x="0" y="304800"/>
                </a:lnTo>
                <a:lnTo>
                  <a:pt x="57150" y="403513"/>
                </a:lnTo>
                <a:lnTo>
                  <a:pt x="57150" y="381000"/>
                </a:lnTo>
                <a:lnTo>
                  <a:pt x="70556" y="360145"/>
                </a:lnTo>
                <a:close/>
              </a:path>
              <a:path w="2857500" h="425450">
                <a:moveTo>
                  <a:pt x="2844800" y="196850"/>
                </a:moveTo>
                <a:lnTo>
                  <a:pt x="57150" y="196850"/>
                </a:lnTo>
                <a:lnTo>
                  <a:pt x="57150" y="336833"/>
                </a:lnTo>
                <a:lnTo>
                  <a:pt x="69850" y="358916"/>
                </a:lnTo>
                <a:lnTo>
                  <a:pt x="69850" y="228600"/>
                </a:lnTo>
                <a:lnTo>
                  <a:pt x="88900" y="215900"/>
                </a:lnTo>
                <a:lnTo>
                  <a:pt x="88900" y="228600"/>
                </a:lnTo>
                <a:lnTo>
                  <a:pt x="2825750" y="228600"/>
                </a:lnTo>
                <a:lnTo>
                  <a:pt x="2825750" y="215900"/>
                </a:lnTo>
                <a:lnTo>
                  <a:pt x="2844800" y="196850"/>
                </a:lnTo>
                <a:close/>
              </a:path>
              <a:path w="2857500" h="425450">
                <a:moveTo>
                  <a:pt x="82550" y="381000"/>
                </a:moveTo>
                <a:lnTo>
                  <a:pt x="70556" y="360145"/>
                </a:lnTo>
                <a:lnTo>
                  <a:pt x="57150" y="381000"/>
                </a:lnTo>
                <a:lnTo>
                  <a:pt x="82550" y="381000"/>
                </a:lnTo>
                <a:close/>
              </a:path>
              <a:path w="2857500" h="425450">
                <a:moveTo>
                  <a:pt x="82550" y="393700"/>
                </a:moveTo>
                <a:lnTo>
                  <a:pt x="82550" y="381000"/>
                </a:lnTo>
                <a:lnTo>
                  <a:pt x="57150" y="381000"/>
                </a:lnTo>
                <a:lnTo>
                  <a:pt x="57150" y="393700"/>
                </a:lnTo>
                <a:lnTo>
                  <a:pt x="82550" y="393700"/>
                </a:lnTo>
                <a:close/>
              </a:path>
              <a:path w="2857500" h="425450">
                <a:moveTo>
                  <a:pt x="88231" y="393700"/>
                </a:moveTo>
                <a:lnTo>
                  <a:pt x="57150" y="393700"/>
                </a:lnTo>
                <a:lnTo>
                  <a:pt x="57150" y="403513"/>
                </a:lnTo>
                <a:lnTo>
                  <a:pt x="69850" y="425450"/>
                </a:lnTo>
                <a:lnTo>
                  <a:pt x="88231" y="393700"/>
                </a:lnTo>
                <a:close/>
              </a:path>
              <a:path w="2857500" h="425450">
                <a:moveTo>
                  <a:pt x="88900" y="228600"/>
                </a:moveTo>
                <a:lnTo>
                  <a:pt x="88900" y="215900"/>
                </a:lnTo>
                <a:lnTo>
                  <a:pt x="69850" y="228600"/>
                </a:lnTo>
                <a:lnTo>
                  <a:pt x="88900" y="228600"/>
                </a:lnTo>
                <a:close/>
              </a:path>
              <a:path w="2857500" h="425450">
                <a:moveTo>
                  <a:pt x="88900" y="331611"/>
                </a:moveTo>
                <a:lnTo>
                  <a:pt x="88900" y="228600"/>
                </a:lnTo>
                <a:lnTo>
                  <a:pt x="69850" y="228600"/>
                </a:lnTo>
                <a:lnTo>
                  <a:pt x="69850" y="358916"/>
                </a:lnTo>
                <a:lnTo>
                  <a:pt x="70556" y="360145"/>
                </a:lnTo>
                <a:lnTo>
                  <a:pt x="88900" y="331611"/>
                </a:lnTo>
                <a:close/>
              </a:path>
              <a:path w="2857500" h="425450">
                <a:moveTo>
                  <a:pt x="141313" y="302570"/>
                </a:moveTo>
                <a:lnTo>
                  <a:pt x="140541" y="291478"/>
                </a:lnTo>
                <a:lnTo>
                  <a:pt x="132260" y="284724"/>
                </a:lnTo>
                <a:lnTo>
                  <a:pt x="123280" y="281940"/>
                </a:lnTo>
                <a:lnTo>
                  <a:pt x="114300" y="292100"/>
                </a:lnTo>
                <a:lnTo>
                  <a:pt x="70556" y="360145"/>
                </a:lnTo>
                <a:lnTo>
                  <a:pt x="82550" y="381000"/>
                </a:lnTo>
                <a:lnTo>
                  <a:pt x="82550" y="393700"/>
                </a:lnTo>
                <a:lnTo>
                  <a:pt x="88231" y="393700"/>
                </a:lnTo>
                <a:lnTo>
                  <a:pt x="139700" y="304800"/>
                </a:lnTo>
                <a:lnTo>
                  <a:pt x="141313" y="302570"/>
                </a:lnTo>
                <a:close/>
              </a:path>
              <a:path w="2857500" h="425450">
                <a:moveTo>
                  <a:pt x="88900" y="393700"/>
                </a:moveTo>
                <a:lnTo>
                  <a:pt x="88900" y="392545"/>
                </a:lnTo>
                <a:lnTo>
                  <a:pt x="88231" y="393700"/>
                </a:lnTo>
                <a:lnTo>
                  <a:pt x="88900" y="393700"/>
                </a:lnTo>
                <a:close/>
              </a:path>
              <a:path w="2857500" h="425450">
                <a:moveTo>
                  <a:pt x="2857500" y="228600"/>
                </a:moveTo>
                <a:lnTo>
                  <a:pt x="2857500" y="0"/>
                </a:lnTo>
                <a:lnTo>
                  <a:pt x="2825750" y="0"/>
                </a:lnTo>
                <a:lnTo>
                  <a:pt x="2825750" y="196850"/>
                </a:lnTo>
                <a:lnTo>
                  <a:pt x="2844800" y="196850"/>
                </a:lnTo>
                <a:lnTo>
                  <a:pt x="2844800" y="228600"/>
                </a:lnTo>
                <a:lnTo>
                  <a:pt x="2857500" y="228600"/>
                </a:lnTo>
                <a:close/>
              </a:path>
              <a:path w="2857500" h="425450">
                <a:moveTo>
                  <a:pt x="2844800" y="228600"/>
                </a:moveTo>
                <a:lnTo>
                  <a:pt x="2844800" y="196850"/>
                </a:lnTo>
                <a:lnTo>
                  <a:pt x="2825750" y="215900"/>
                </a:lnTo>
                <a:lnTo>
                  <a:pt x="2825750" y="228600"/>
                </a:lnTo>
                <a:lnTo>
                  <a:pt x="2844800" y="2286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62409" y="3778250"/>
            <a:ext cx="2857500" cy="425450"/>
          </a:xfrm>
          <a:custGeom>
            <a:avLst/>
            <a:gdLst/>
            <a:ahLst/>
            <a:cxnLst/>
            <a:rect l="l" t="t" r="r" b="b"/>
            <a:pathLst>
              <a:path w="2857500" h="425450">
                <a:moveTo>
                  <a:pt x="31750" y="196850"/>
                </a:moveTo>
                <a:lnTo>
                  <a:pt x="31750" y="0"/>
                </a:lnTo>
                <a:lnTo>
                  <a:pt x="0" y="0"/>
                </a:lnTo>
                <a:lnTo>
                  <a:pt x="0" y="228600"/>
                </a:lnTo>
                <a:lnTo>
                  <a:pt x="19050" y="228600"/>
                </a:lnTo>
                <a:lnTo>
                  <a:pt x="19050" y="196850"/>
                </a:lnTo>
                <a:lnTo>
                  <a:pt x="31750" y="196850"/>
                </a:lnTo>
                <a:close/>
              </a:path>
              <a:path w="2857500" h="425450">
                <a:moveTo>
                  <a:pt x="2800350" y="341488"/>
                </a:moveTo>
                <a:lnTo>
                  <a:pt x="2800350" y="196849"/>
                </a:lnTo>
                <a:lnTo>
                  <a:pt x="19050" y="196850"/>
                </a:lnTo>
                <a:lnTo>
                  <a:pt x="31750" y="215900"/>
                </a:lnTo>
                <a:lnTo>
                  <a:pt x="31750" y="228600"/>
                </a:lnTo>
                <a:lnTo>
                  <a:pt x="2768600" y="228599"/>
                </a:lnTo>
                <a:lnTo>
                  <a:pt x="2768600" y="215899"/>
                </a:lnTo>
                <a:lnTo>
                  <a:pt x="2787650" y="228599"/>
                </a:lnTo>
                <a:lnTo>
                  <a:pt x="2787650" y="360672"/>
                </a:lnTo>
                <a:lnTo>
                  <a:pt x="2787831" y="360962"/>
                </a:lnTo>
                <a:lnTo>
                  <a:pt x="2800350" y="341488"/>
                </a:lnTo>
                <a:close/>
              </a:path>
              <a:path w="2857500" h="425450">
                <a:moveTo>
                  <a:pt x="31750" y="228600"/>
                </a:moveTo>
                <a:lnTo>
                  <a:pt x="31750" y="215900"/>
                </a:lnTo>
                <a:lnTo>
                  <a:pt x="19050" y="196850"/>
                </a:lnTo>
                <a:lnTo>
                  <a:pt x="19050" y="228600"/>
                </a:lnTo>
                <a:lnTo>
                  <a:pt x="31750" y="228600"/>
                </a:lnTo>
                <a:close/>
              </a:path>
              <a:path w="2857500" h="425450">
                <a:moveTo>
                  <a:pt x="2787831" y="360962"/>
                </a:moveTo>
                <a:lnTo>
                  <a:pt x="2742926" y="289087"/>
                </a:lnTo>
                <a:lnTo>
                  <a:pt x="2734836" y="281647"/>
                </a:lnTo>
                <a:lnTo>
                  <a:pt x="2723062" y="285871"/>
                </a:lnTo>
                <a:lnTo>
                  <a:pt x="2715956" y="293582"/>
                </a:lnTo>
                <a:lnTo>
                  <a:pt x="2717800" y="304799"/>
                </a:lnTo>
                <a:lnTo>
                  <a:pt x="2769268" y="393699"/>
                </a:lnTo>
                <a:lnTo>
                  <a:pt x="2774950" y="393699"/>
                </a:lnTo>
                <a:lnTo>
                  <a:pt x="2774950" y="380999"/>
                </a:lnTo>
                <a:lnTo>
                  <a:pt x="2787831" y="360962"/>
                </a:lnTo>
                <a:close/>
              </a:path>
              <a:path w="2857500" h="425450">
                <a:moveTo>
                  <a:pt x="2787650" y="228599"/>
                </a:moveTo>
                <a:lnTo>
                  <a:pt x="2768600" y="215899"/>
                </a:lnTo>
                <a:lnTo>
                  <a:pt x="2768600" y="228599"/>
                </a:lnTo>
                <a:lnTo>
                  <a:pt x="2787650" y="228599"/>
                </a:lnTo>
                <a:close/>
              </a:path>
              <a:path w="2857500" h="425450">
                <a:moveTo>
                  <a:pt x="2787650" y="360672"/>
                </a:moveTo>
                <a:lnTo>
                  <a:pt x="2787650" y="228599"/>
                </a:lnTo>
                <a:lnTo>
                  <a:pt x="2768600" y="228599"/>
                </a:lnTo>
                <a:lnTo>
                  <a:pt x="2768600" y="330180"/>
                </a:lnTo>
                <a:lnTo>
                  <a:pt x="2787650" y="360672"/>
                </a:lnTo>
                <a:close/>
              </a:path>
              <a:path w="2857500" h="425450">
                <a:moveTo>
                  <a:pt x="2769268" y="393699"/>
                </a:moveTo>
                <a:lnTo>
                  <a:pt x="2768600" y="392545"/>
                </a:lnTo>
                <a:lnTo>
                  <a:pt x="2768600" y="393699"/>
                </a:lnTo>
                <a:lnTo>
                  <a:pt x="2769268" y="393699"/>
                </a:lnTo>
                <a:close/>
              </a:path>
              <a:path w="2857500" h="425450">
                <a:moveTo>
                  <a:pt x="2800350" y="403513"/>
                </a:moveTo>
                <a:lnTo>
                  <a:pt x="2800350" y="393699"/>
                </a:lnTo>
                <a:lnTo>
                  <a:pt x="2769268" y="393699"/>
                </a:lnTo>
                <a:lnTo>
                  <a:pt x="2787650" y="425449"/>
                </a:lnTo>
                <a:lnTo>
                  <a:pt x="2800350" y="403513"/>
                </a:lnTo>
                <a:close/>
              </a:path>
              <a:path w="2857500" h="425450">
                <a:moveTo>
                  <a:pt x="2800350" y="380999"/>
                </a:moveTo>
                <a:lnTo>
                  <a:pt x="2787831" y="360962"/>
                </a:lnTo>
                <a:lnTo>
                  <a:pt x="2774950" y="380999"/>
                </a:lnTo>
                <a:lnTo>
                  <a:pt x="2800350" y="380999"/>
                </a:lnTo>
                <a:close/>
              </a:path>
              <a:path w="2857500" h="425450">
                <a:moveTo>
                  <a:pt x="2800350" y="393699"/>
                </a:moveTo>
                <a:lnTo>
                  <a:pt x="2800350" y="380999"/>
                </a:lnTo>
                <a:lnTo>
                  <a:pt x="2774950" y="380999"/>
                </a:lnTo>
                <a:lnTo>
                  <a:pt x="2774950" y="393699"/>
                </a:lnTo>
                <a:lnTo>
                  <a:pt x="2800350" y="393699"/>
                </a:lnTo>
                <a:close/>
              </a:path>
              <a:path w="2857500" h="425450">
                <a:moveTo>
                  <a:pt x="2857500" y="304799"/>
                </a:moveTo>
                <a:lnTo>
                  <a:pt x="2857500" y="285749"/>
                </a:lnTo>
                <a:lnTo>
                  <a:pt x="2850001" y="284724"/>
                </a:lnTo>
                <a:lnTo>
                  <a:pt x="2838571" y="281940"/>
                </a:lnTo>
                <a:lnTo>
                  <a:pt x="2787831" y="360962"/>
                </a:lnTo>
                <a:lnTo>
                  <a:pt x="2800350" y="380999"/>
                </a:lnTo>
                <a:lnTo>
                  <a:pt x="2800350" y="403513"/>
                </a:lnTo>
                <a:lnTo>
                  <a:pt x="2857500" y="304799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84509" y="3778250"/>
            <a:ext cx="1009650" cy="425450"/>
          </a:xfrm>
          <a:custGeom>
            <a:avLst/>
            <a:gdLst/>
            <a:ahLst/>
            <a:cxnLst/>
            <a:rect l="l" t="t" r="r" b="b"/>
            <a:pathLst>
              <a:path w="1009650" h="425450">
                <a:moveTo>
                  <a:pt x="70486" y="360254"/>
                </a:moveTo>
                <a:lnTo>
                  <a:pt x="27279" y="285953"/>
                </a:lnTo>
                <a:lnTo>
                  <a:pt x="16205" y="281584"/>
                </a:lnTo>
                <a:lnTo>
                  <a:pt x="6350" y="285750"/>
                </a:lnTo>
                <a:lnTo>
                  <a:pt x="0" y="285750"/>
                </a:lnTo>
                <a:lnTo>
                  <a:pt x="0" y="304800"/>
                </a:lnTo>
                <a:lnTo>
                  <a:pt x="57150" y="403513"/>
                </a:lnTo>
                <a:lnTo>
                  <a:pt x="57150" y="381000"/>
                </a:lnTo>
                <a:lnTo>
                  <a:pt x="70486" y="360254"/>
                </a:lnTo>
                <a:close/>
              </a:path>
              <a:path w="1009650" h="425450">
                <a:moveTo>
                  <a:pt x="996950" y="196850"/>
                </a:moveTo>
                <a:lnTo>
                  <a:pt x="57150" y="196850"/>
                </a:lnTo>
                <a:lnTo>
                  <a:pt x="57150" y="337320"/>
                </a:lnTo>
                <a:lnTo>
                  <a:pt x="69850" y="359160"/>
                </a:lnTo>
                <a:lnTo>
                  <a:pt x="69850" y="228600"/>
                </a:lnTo>
                <a:lnTo>
                  <a:pt x="88900" y="215900"/>
                </a:lnTo>
                <a:lnTo>
                  <a:pt x="88900" y="228600"/>
                </a:lnTo>
                <a:lnTo>
                  <a:pt x="977900" y="228600"/>
                </a:lnTo>
                <a:lnTo>
                  <a:pt x="977900" y="215900"/>
                </a:lnTo>
                <a:lnTo>
                  <a:pt x="996950" y="196850"/>
                </a:lnTo>
                <a:close/>
              </a:path>
              <a:path w="1009650" h="425450">
                <a:moveTo>
                  <a:pt x="82550" y="381000"/>
                </a:moveTo>
                <a:lnTo>
                  <a:pt x="70486" y="360254"/>
                </a:lnTo>
                <a:lnTo>
                  <a:pt x="57150" y="381000"/>
                </a:lnTo>
                <a:lnTo>
                  <a:pt x="82550" y="381000"/>
                </a:lnTo>
                <a:close/>
              </a:path>
              <a:path w="1009650" h="425450">
                <a:moveTo>
                  <a:pt x="82550" y="393700"/>
                </a:moveTo>
                <a:lnTo>
                  <a:pt x="82550" y="381000"/>
                </a:lnTo>
                <a:lnTo>
                  <a:pt x="57150" y="381000"/>
                </a:lnTo>
                <a:lnTo>
                  <a:pt x="57150" y="393700"/>
                </a:lnTo>
                <a:lnTo>
                  <a:pt x="82550" y="393700"/>
                </a:lnTo>
                <a:close/>
              </a:path>
              <a:path w="1009650" h="425450">
                <a:moveTo>
                  <a:pt x="88231" y="393700"/>
                </a:moveTo>
                <a:lnTo>
                  <a:pt x="57150" y="393700"/>
                </a:lnTo>
                <a:lnTo>
                  <a:pt x="57150" y="403513"/>
                </a:lnTo>
                <a:lnTo>
                  <a:pt x="69850" y="425450"/>
                </a:lnTo>
                <a:lnTo>
                  <a:pt x="88231" y="393700"/>
                </a:lnTo>
                <a:close/>
              </a:path>
              <a:path w="1009650" h="425450">
                <a:moveTo>
                  <a:pt x="88900" y="228600"/>
                </a:moveTo>
                <a:lnTo>
                  <a:pt x="88900" y="215900"/>
                </a:lnTo>
                <a:lnTo>
                  <a:pt x="69850" y="228600"/>
                </a:lnTo>
                <a:lnTo>
                  <a:pt x="88900" y="228600"/>
                </a:lnTo>
                <a:close/>
              </a:path>
              <a:path w="1009650" h="425450">
                <a:moveTo>
                  <a:pt x="88900" y="331611"/>
                </a:moveTo>
                <a:lnTo>
                  <a:pt x="88900" y="228600"/>
                </a:lnTo>
                <a:lnTo>
                  <a:pt x="69850" y="228600"/>
                </a:lnTo>
                <a:lnTo>
                  <a:pt x="69850" y="359160"/>
                </a:lnTo>
                <a:lnTo>
                  <a:pt x="70486" y="360254"/>
                </a:lnTo>
                <a:lnTo>
                  <a:pt x="88900" y="331611"/>
                </a:lnTo>
                <a:close/>
              </a:path>
              <a:path w="1009650" h="425450">
                <a:moveTo>
                  <a:pt x="141328" y="302541"/>
                </a:moveTo>
                <a:lnTo>
                  <a:pt x="140523" y="291463"/>
                </a:lnTo>
                <a:lnTo>
                  <a:pt x="132201" y="284724"/>
                </a:lnTo>
                <a:lnTo>
                  <a:pt x="120771" y="281940"/>
                </a:lnTo>
                <a:lnTo>
                  <a:pt x="70486" y="360254"/>
                </a:lnTo>
                <a:lnTo>
                  <a:pt x="82550" y="381000"/>
                </a:lnTo>
                <a:lnTo>
                  <a:pt x="82550" y="393700"/>
                </a:lnTo>
                <a:lnTo>
                  <a:pt x="88231" y="393700"/>
                </a:lnTo>
                <a:lnTo>
                  <a:pt x="139700" y="304800"/>
                </a:lnTo>
                <a:lnTo>
                  <a:pt x="141328" y="302541"/>
                </a:lnTo>
                <a:close/>
              </a:path>
              <a:path w="1009650" h="425450">
                <a:moveTo>
                  <a:pt x="88900" y="393700"/>
                </a:moveTo>
                <a:lnTo>
                  <a:pt x="88900" y="392545"/>
                </a:lnTo>
                <a:lnTo>
                  <a:pt x="88231" y="393700"/>
                </a:lnTo>
                <a:lnTo>
                  <a:pt x="88900" y="393700"/>
                </a:lnTo>
                <a:close/>
              </a:path>
              <a:path w="1009650" h="425450">
                <a:moveTo>
                  <a:pt x="1009650" y="228600"/>
                </a:moveTo>
                <a:lnTo>
                  <a:pt x="1009650" y="0"/>
                </a:lnTo>
                <a:lnTo>
                  <a:pt x="977900" y="0"/>
                </a:lnTo>
                <a:lnTo>
                  <a:pt x="977900" y="196850"/>
                </a:lnTo>
                <a:lnTo>
                  <a:pt x="996950" y="196850"/>
                </a:lnTo>
                <a:lnTo>
                  <a:pt x="996950" y="228600"/>
                </a:lnTo>
                <a:lnTo>
                  <a:pt x="1009650" y="228600"/>
                </a:lnTo>
                <a:close/>
              </a:path>
              <a:path w="1009650" h="425450">
                <a:moveTo>
                  <a:pt x="996950" y="228600"/>
                </a:moveTo>
                <a:lnTo>
                  <a:pt x="996950" y="196850"/>
                </a:lnTo>
                <a:lnTo>
                  <a:pt x="977900" y="215900"/>
                </a:lnTo>
                <a:lnTo>
                  <a:pt x="977900" y="228600"/>
                </a:lnTo>
                <a:lnTo>
                  <a:pt x="996950" y="2286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62409" y="3778250"/>
            <a:ext cx="1011555" cy="425450"/>
          </a:xfrm>
          <a:custGeom>
            <a:avLst/>
            <a:gdLst/>
            <a:ahLst/>
            <a:cxnLst/>
            <a:rect l="l" t="t" r="r" b="b"/>
            <a:pathLst>
              <a:path w="1011554" h="425450">
                <a:moveTo>
                  <a:pt x="31750" y="196850"/>
                </a:moveTo>
                <a:lnTo>
                  <a:pt x="31750" y="0"/>
                </a:lnTo>
                <a:lnTo>
                  <a:pt x="0" y="0"/>
                </a:lnTo>
                <a:lnTo>
                  <a:pt x="0" y="228600"/>
                </a:lnTo>
                <a:lnTo>
                  <a:pt x="19049" y="228600"/>
                </a:lnTo>
                <a:lnTo>
                  <a:pt x="19050" y="196850"/>
                </a:lnTo>
                <a:lnTo>
                  <a:pt x="31750" y="196850"/>
                </a:lnTo>
                <a:close/>
              </a:path>
              <a:path w="1011554" h="425450">
                <a:moveTo>
                  <a:pt x="958850" y="331611"/>
                </a:moveTo>
                <a:lnTo>
                  <a:pt x="958850" y="196849"/>
                </a:lnTo>
                <a:lnTo>
                  <a:pt x="19050" y="196850"/>
                </a:lnTo>
                <a:lnTo>
                  <a:pt x="31750" y="215900"/>
                </a:lnTo>
                <a:lnTo>
                  <a:pt x="31750" y="228600"/>
                </a:lnTo>
                <a:lnTo>
                  <a:pt x="927100" y="228599"/>
                </a:lnTo>
                <a:lnTo>
                  <a:pt x="927100" y="215899"/>
                </a:lnTo>
                <a:lnTo>
                  <a:pt x="939800" y="228599"/>
                </a:lnTo>
                <a:lnTo>
                  <a:pt x="939800" y="359160"/>
                </a:lnTo>
                <a:lnTo>
                  <a:pt x="940436" y="360254"/>
                </a:lnTo>
                <a:lnTo>
                  <a:pt x="958850" y="331611"/>
                </a:lnTo>
                <a:close/>
              </a:path>
              <a:path w="1011554" h="425450">
                <a:moveTo>
                  <a:pt x="31750" y="228600"/>
                </a:moveTo>
                <a:lnTo>
                  <a:pt x="31750" y="215900"/>
                </a:lnTo>
                <a:lnTo>
                  <a:pt x="19050" y="196850"/>
                </a:lnTo>
                <a:lnTo>
                  <a:pt x="19049" y="228600"/>
                </a:lnTo>
                <a:lnTo>
                  <a:pt x="31750" y="228600"/>
                </a:lnTo>
                <a:close/>
              </a:path>
              <a:path w="1011554" h="425450">
                <a:moveTo>
                  <a:pt x="940436" y="360254"/>
                </a:moveTo>
                <a:lnTo>
                  <a:pt x="897229" y="285953"/>
                </a:lnTo>
                <a:lnTo>
                  <a:pt x="886155" y="281584"/>
                </a:lnTo>
                <a:lnTo>
                  <a:pt x="876300" y="285749"/>
                </a:lnTo>
                <a:lnTo>
                  <a:pt x="869950" y="285749"/>
                </a:lnTo>
                <a:lnTo>
                  <a:pt x="869950" y="304799"/>
                </a:lnTo>
                <a:lnTo>
                  <a:pt x="927100" y="403513"/>
                </a:lnTo>
                <a:lnTo>
                  <a:pt x="927100" y="380999"/>
                </a:lnTo>
                <a:lnTo>
                  <a:pt x="940436" y="360254"/>
                </a:lnTo>
                <a:close/>
              </a:path>
              <a:path w="1011554" h="425450">
                <a:moveTo>
                  <a:pt x="939800" y="228599"/>
                </a:moveTo>
                <a:lnTo>
                  <a:pt x="927100" y="215899"/>
                </a:lnTo>
                <a:lnTo>
                  <a:pt x="927100" y="228599"/>
                </a:lnTo>
                <a:lnTo>
                  <a:pt x="939800" y="228599"/>
                </a:lnTo>
                <a:close/>
              </a:path>
              <a:path w="1011554" h="425450">
                <a:moveTo>
                  <a:pt x="939800" y="359160"/>
                </a:moveTo>
                <a:lnTo>
                  <a:pt x="939800" y="228599"/>
                </a:lnTo>
                <a:lnTo>
                  <a:pt x="927100" y="228599"/>
                </a:lnTo>
                <a:lnTo>
                  <a:pt x="927100" y="337320"/>
                </a:lnTo>
                <a:lnTo>
                  <a:pt x="939800" y="359160"/>
                </a:lnTo>
                <a:close/>
              </a:path>
              <a:path w="1011554" h="425450">
                <a:moveTo>
                  <a:pt x="952500" y="380999"/>
                </a:moveTo>
                <a:lnTo>
                  <a:pt x="940436" y="360254"/>
                </a:lnTo>
                <a:lnTo>
                  <a:pt x="927100" y="380999"/>
                </a:lnTo>
                <a:lnTo>
                  <a:pt x="952500" y="380999"/>
                </a:lnTo>
                <a:close/>
              </a:path>
              <a:path w="1011554" h="425450">
                <a:moveTo>
                  <a:pt x="952500" y="393699"/>
                </a:moveTo>
                <a:lnTo>
                  <a:pt x="952500" y="380999"/>
                </a:lnTo>
                <a:lnTo>
                  <a:pt x="927100" y="380999"/>
                </a:lnTo>
                <a:lnTo>
                  <a:pt x="927100" y="393699"/>
                </a:lnTo>
                <a:lnTo>
                  <a:pt x="952500" y="393699"/>
                </a:lnTo>
                <a:close/>
              </a:path>
              <a:path w="1011554" h="425450">
                <a:moveTo>
                  <a:pt x="958181" y="393699"/>
                </a:moveTo>
                <a:lnTo>
                  <a:pt x="927100" y="393699"/>
                </a:lnTo>
                <a:lnTo>
                  <a:pt x="927100" y="403513"/>
                </a:lnTo>
                <a:lnTo>
                  <a:pt x="939800" y="425449"/>
                </a:lnTo>
                <a:lnTo>
                  <a:pt x="958181" y="393699"/>
                </a:lnTo>
                <a:close/>
              </a:path>
              <a:path w="1011554" h="425450">
                <a:moveTo>
                  <a:pt x="1011278" y="302541"/>
                </a:moveTo>
                <a:lnTo>
                  <a:pt x="1010473" y="291463"/>
                </a:lnTo>
                <a:lnTo>
                  <a:pt x="1002151" y="284724"/>
                </a:lnTo>
                <a:lnTo>
                  <a:pt x="990721" y="281940"/>
                </a:lnTo>
                <a:lnTo>
                  <a:pt x="940436" y="360254"/>
                </a:lnTo>
                <a:lnTo>
                  <a:pt x="952500" y="380999"/>
                </a:lnTo>
                <a:lnTo>
                  <a:pt x="952500" y="393699"/>
                </a:lnTo>
                <a:lnTo>
                  <a:pt x="958181" y="393699"/>
                </a:lnTo>
                <a:lnTo>
                  <a:pt x="1009650" y="304799"/>
                </a:lnTo>
                <a:lnTo>
                  <a:pt x="1011278" y="302541"/>
                </a:lnTo>
                <a:close/>
              </a:path>
              <a:path w="1011554" h="425450">
                <a:moveTo>
                  <a:pt x="958850" y="393699"/>
                </a:moveTo>
                <a:lnTo>
                  <a:pt x="958850" y="392545"/>
                </a:lnTo>
                <a:lnTo>
                  <a:pt x="958181" y="393699"/>
                </a:lnTo>
                <a:lnTo>
                  <a:pt x="958850" y="393699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55659" y="5124450"/>
            <a:ext cx="88900" cy="31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01709" y="5168900"/>
            <a:ext cx="25400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03309" y="5200650"/>
            <a:ext cx="25400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604909" y="5232400"/>
            <a:ext cx="6350" cy="6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687459" y="5124450"/>
            <a:ext cx="476250" cy="139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147709" y="5111750"/>
            <a:ext cx="1117600" cy="152400"/>
          </a:xfrm>
          <a:custGeom>
            <a:avLst/>
            <a:gdLst/>
            <a:ahLst/>
            <a:cxnLst/>
            <a:rect l="l" t="t" r="r" b="b"/>
            <a:pathLst>
              <a:path w="1117600" h="152400">
                <a:moveTo>
                  <a:pt x="1009650" y="0"/>
                </a:moveTo>
                <a:lnTo>
                  <a:pt x="0" y="0"/>
                </a:lnTo>
                <a:lnTo>
                  <a:pt x="114300" y="28055"/>
                </a:lnTo>
                <a:lnTo>
                  <a:pt x="114300" y="12699"/>
                </a:lnTo>
                <a:lnTo>
                  <a:pt x="968663" y="12700"/>
                </a:lnTo>
                <a:lnTo>
                  <a:pt x="1009650" y="0"/>
                </a:lnTo>
                <a:close/>
              </a:path>
              <a:path w="1117600" h="152400">
                <a:moveTo>
                  <a:pt x="347647" y="85331"/>
                </a:moveTo>
                <a:lnTo>
                  <a:pt x="174541" y="31262"/>
                </a:lnTo>
                <a:lnTo>
                  <a:pt x="133350" y="19049"/>
                </a:lnTo>
                <a:lnTo>
                  <a:pt x="114300" y="12699"/>
                </a:lnTo>
                <a:lnTo>
                  <a:pt x="114300" y="28055"/>
                </a:lnTo>
                <a:lnTo>
                  <a:pt x="347647" y="85331"/>
                </a:lnTo>
                <a:close/>
              </a:path>
              <a:path w="1117600" h="152400">
                <a:moveTo>
                  <a:pt x="585130" y="143623"/>
                </a:moveTo>
                <a:lnTo>
                  <a:pt x="347647" y="85331"/>
                </a:lnTo>
                <a:lnTo>
                  <a:pt x="463570" y="121540"/>
                </a:lnTo>
                <a:lnTo>
                  <a:pt x="546100" y="146049"/>
                </a:lnTo>
                <a:lnTo>
                  <a:pt x="577850" y="152399"/>
                </a:lnTo>
                <a:lnTo>
                  <a:pt x="577850" y="146049"/>
                </a:lnTo>
                <a:lnTo>
                  <a:pt x="585130" y="143623"/>
                </a:lnTo>
                <a:close/>
              </a:path>
              <a:path w="1117600" h="152400">
                <a:moveTo>
                  <a:pt x="1014118" y="31749"/>
                </a:moveTo>
                <a:lnTo>
                  <a:pt x="943476" y="31749"/>
                </a:lnTo>
                <a:lnTo>
                  <a:pt x="596900" y="139699"/>
                </a:lnTo>
                <a:lnTo>
                  <a:pt x="585130" y="143623"/>
                </a:lnTo>
                <a:lnTo>
                  <a:pt x="620888" y="152399"/>
                </a:lnTo>
                <a:lnTo>
                  <a:pt x="1014118" y="31749"/>
                </a:lnTo>
                <a:close/>
              </a:path>
              <a:path w="1117600" h="152400">
                <a:moveTo>
                  <a:pt x="1015891" y="31206"/>
                </a:moveTo>
                <a:lnTo>
                  <a:pt x="1012190" y="12700"/>
                </a:lnTo>
                <a:lnTo>
                  <a:pt x="1009327" y="12780"/>
                </a:lnTo>
                <a:lnTo>
                  <a:pt x="984250" y="19050"/>
                </a:lnTo>
                <a:lnTo>
                  <a:pt x="943476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52400">
                <a:moveTo>
                  <a:pt x="1012190" y="12700"/>
                </a:moveTo>
                <a:lnTo>
                  <a:pt x="1009650" y="0"/>
                </a:lnTo>
                <a:lnTo>
                  <a:pt x="968663" y="12700"/>
                </a:lnTo>
                <a:lnTo>
                  <a:pt x="1012190" y="12700"/>
                </a:lnTo>
                <a:close/>
              </a:path>
              <a:path w="1117600" h="152400">
                <a:moveTo>
                  <a:pt x="1117600" y="0"/>
                </a:moveTo>
                <a:lnTo>
                  <a:pt x="1009650" y="0"/>
                </a:lnTo>
                <a:lnTo>
                  <a:pt x="1012190" y="12700"/>
                </a:lnTo>
                <a:lnTo>
                  <a:pt x="1076207" y="12700"/>
                </a:lnTo>
                <a:lnTo>
                  <a:pt x="1117600" y="0"/>
                </a:lnTo>
                <a:close/>
              </a:path>
              <a:path w="1117600" h="152400">
                <a:moveTo>
                  <a:pt x="1076207" y="12700"/>
                </a:moveTo>
                <a:lnTo>
                  <a:pt x="1012190" y="12700"/>
                </a:lnTo>
                <a:lnTo>
                  <a:pt x="1015891" y="31206"/>
                </a:lnTo>
                <a:lnTo>
                  <a:pt x="1076207" y="12700"/>
                </a:lnTo>
                <a:close/>
              </a:path>
              <a:path w="1117600" h="15240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55659" y="5124450"/>
            <a:ext cx="908050" cy="139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147709" y="511175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561952" y="138723"/>
                </a:moveTo>
                <a:lnTo>
                  <a:pt x="211859" y="31749"/>
                </a:lnTo>
                <a:lnTo>
                  <a:pt x="107950" y="31749"/>
                </a:lnTo>
                <a:lnTo>
                  <a:pt x="107950" y="0"/>
                </a:lnTo>
                <a:lnTo>
                  <a:pt x="0" y="0"/>
                </a:lnTo>
                <a:lnTo>
                  <a:pt x="107950" y="33121"/>
                </a:lnTo>
                <a:lnTo>
                  <a:pt x="107950" y="31749"/>
                </a:lnTo>
                <a:lnTo>
                  <a:pt x="211859" y="31749"/>
                </a:lnTo>
                <a:lnTo>
                  <a:pt x="211859" y="65002"/>
                </a:lnTo>
                <a:lnTo>
                  <a:pt x="558800" y="171449"/>
                </a:lnTo>
                <a:lnTo>
                  <a:pt x="558800" y="139699"/>
                </a:lnTo>
                <a:lnTo>
                  <a:pt x="561952" y="138723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211859" y="31749"/>
                </a:lnTo>
                <a:lnTo>
                  <a:pt x="907184" y="31749"/>
                </a:lnTo>
                <a:lnTo>
                  <a:pt x="1009650" y="0"/>
                </a:lnTo>
                <a:close/>
              </a:path>
              <a:path w="1117600" h="171450">
                <a:moveTo>
                  <a:pt x="565150" y="139699"/>
                </a:moveTo>
                <a:lnTo>
                  <a:pt x="561952" y="138723"/>
                </a:lnTo>
                <a:lnTo>
                  <a:pt x="558800" y="139699"/>
                </a:lnTo>
                <a:lnTo>
                  <a:pt x="565150" y="139699"/>
                </a:lnTo>
                <a:close/>
              </a:path>
              <a:path w="1117600" h="171450">
                <a:moveTo>
                  <a:pt x="565150" y="169501"/>
                </a:moveTo>
                <a:lnTo>
                  <a:pt x="565150" y="139699"/>
                </a:lnTo>
                <a:lnTo>
                  <a:pt x="558800" y="139699"/>
                </a:lnTo>
                <a:lnTo>
                  <a:pt x="558800" y="171449"/>
                </a:lnTo>
                <a:lnTo>
                  <a:pt x="565150" y="169501"/>
                </a:lnTo>
                <a:close/>
              </a:path>
              <a:path w="1117600" h="171450">
                <a:moveTo>
                  <a:pt x="1014118" y="31749"/>
                </a:moveTo>
                <a:lnTo>
                  <a:pt x="907184" y="31749"/>
                </a:lnTo>
                <a:lnTo>
                  <a:pt x="561952" y="138723"/>
                </a:lnTo>
                <a:lnTo>
                  <a:pt x="565150" y="139699"/>
                </a:lnTo>
                <a:lnTo>
                  <a:pt x="565150" y="169501"/>
                </a:lnTo>
                <a:lnTo>
                  <a:pt x="1014118" y="31749"/>
                </a:lnTo>
                <a:close/>
              </a:path>
              <a:path w="1117600" h="171450">
                <a:moveTo>
                  <a:pt x="1015891" y="31206"/>
                </a:moveTo>
                <a:lnTo>
                  <a:pt x="1009650" y="0"/>
                </a:lnTo>
                <a:lnTo>
                  <a:pt x="907184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1015891" y="31206"/>
                </a:lnTo>
                <a:lnTo>
                  <a:pt x="1117600" y="0"/>
                </a:lnTo>
                <a:close/>
              </a:path>
              <a:path w="1117600" h="17145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03509" y="5124450"/>
            <a:ext cx="6350" cy="6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67009" y="5143500"/>
            <a:ext cx="25400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268609" y="5175250"/>
            <a:ext cx="6350" cy="6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51159" y="5200650"/>
            <a:ext cx="25400" cy="127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52759" y="5232400"/>
            <a:ext cx="6350" cy="6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73409" y="5124450"/>
            <a:ext cx="438150" cy="139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95559" y="5111750"/>
            <a:ext cx="1117600" cy="152400"/>
          </a:xfrm>
          <a:custGeom>
            <a:avLst/>
            <a:gdLst/>
            <a:ahLst/>
            <a:cxnLst/>
            <a:rect l="l" t="t" r="r" b="b"/>
            <a:pathLst>
              <a:path w="1117600" h="152400">
                <a:moveTo>
                  <a:pt x="1009650" y="0"/>
                </a:moveTo>
                <a:lnTo>
                  <a:pt x="0" y="0"/>
                </a:lnTo>
                <a:lnTo>
                  <a:pt x="114300" y="28055"/>
                </a:lnTo>
                <a:lnTo>
                  <a:pt x="114300" y="12699"/>
                </a:lnTo>
                <a:lnTo>
                  <a:pt x="968086" y="12699"/>
                </a:lnTo>
                <a:lnTo>
                  <a:pt x="1009650" y="0"/>
                </a:lnTo>
                <a:close/>
              </a:path>
              <a:path w="1117600" h="152400">
                <a:moveTo>
                  <a:pt x="337411" y="82819"/>
                </a:moveTo>
                <a:lnTo>
                  <a:pt x="133350" y="19049"/>
                </a:lnTo>
                <a:lnTo>
                  <a:pt x="114300" y="12699"/>
                </a:lnTo>
                <a:lnTo>
                  <a:pt x="114300" y="28055"/>
                </a:lnTo>
                <a:lnTo>
                  <a:pt x="337411" y="82819"/>
                </a:lnTo>
                <a:close/>
              </a:path>
              <a:path w="1117600" h="152400">
                <a:moveTo>
                  <a:pt x="585130" y="143623"/>
                </a:moveTo>
                <a:lnTo>
                  <a:pt x="337411" y="82819"/>
                </a:lnTo>
                <a:lnTo>
                  <a:pt x="539750" y="146049"/>
                </a:lnTo>
                <a:lnTo>
                  <a:pt x="577850" y="152399"/>
                </a:lnTo>
                <a:lnTo>
                  <a:pt x="577850" y="146049"/>
                </a:lnTo>
                <a:lnTo>
                  <a:pt x="585130" y="143623"/>
                </a:lnTo>
                <a:close/>
              </a:path>
              <a:path w="1117600" h="152400">
                <a:moveTo>
                  <a:pt x="1014118" y="31749"/>
                </a:moveTo>
                <a:lnTo>
                  <a:pt x="946150" y="31749"/>
                </a:lnTo>
                <a:lnTo>
                  <a:pt x="927100" y="38099"/>
                </a:lnTo>
                <a:lnTo>
                  <a:pt x="911464" y="42574"/>
                </a:lnTo>
                <a:lnTo>
                  <a:pt x="864707" y="56544"/>
                </a:lnTo>
                <a:lnTo>
                  <a:pt x="709516" y="105571"/>
                </a:lnTo>
                <a:lnTo>
                  <a:pt x="647234" y="124439"/>
                </a:lnTo>
                <a:lnTo>
                  <a:pt x="615950" y="133349"/>
                </a:lnTo>
                <a:lnTo>
                  <a:pt x="585130" y="143623"/>
                </a:lnTo>
                <a:lnTo>
                  <a:pt x="620888" y="152399"/>
                </a:lnTo>
                <a:lnTo>
                  <a:pt x="1014118" y="31749"/>
                </a:lnTo>
                <a:close/>
              </a:path>
              <a:path w="1117600" h="152400">
                <a:moveTo>
                  <a:pt x="1015891" y="31206"/>
                </a:moveTo>
                <a:lnTo>
                  <a:pt x="1012190" y="12699"/>
                </a:lnTo>
                <a:lnTo>
                  <a:pt x="1003300" y="12699"/>
                </a:lnTo>
                <a:lnTo>
                  <a:pt x="946150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52400">
                <a:moveTo>
                  <a:pt x="1012190" y="12699"/>
                </a:moveTo>
                <a:lnTo>
                  <a:pt x="1009650" y="0"/>
                </a:lnTo>
                <a:lnTo>
                  <a:pt x="968086" y="12699"/>
                </a:lnTo>
                <a:lnTo>
                  <a:pt x="1012190" y="12699"/>
                </a:lnTo>
                <a:close/>
              </a:path>
              <a:path w="1117600" h="152400">
                <a:moveTo>
                  <a:pt x="1117600" y="0"/>
                </a:moveTo>
                <a:lnTo>
                  <a:pt x="1009650" y="0"/>
                </a:lnTo>
                <a:lnTo>
                  <a:pt x="1012190" y="12699"/>
                </a:lnTo>
                <a:lnTo>
                  <a:pt x="1076207" y="12699"/>
                </a:lnTo>
                <a:lnTo>
                  <a:pt x="1117600" y="0"/>
                </a:lnTo>
                <a:close/>
              </a:path>
              <a:path w="1117600" h="152400">
                <a:moveTo>
                  <a:pt x="1076207" y="12699"/>
                </a:moveTo>
                <a:lnTo>
                  <a:pt x="1012190" y="12699"/>
                </a:lnTo>
                <a:lnTo>
                  <a:pt x="1015891" y="31206"/>
                </a:lnTo>
                <a:lnTo>
                  <a:pt x="1076207" y="12699"/>
                </a:lnTo>
                <a:close/>
              </a:path>
              <a:path w="1117600" h="15240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03509" y="5124450"/>
            <a:ext cx="908050" cy="139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995559" y="511175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558800" y="137759"/>
                </a:moveTo>
                <a:lnTo>
                  <a:pt x="211859" y="31749"/>
                </a:lnTo>
                <a:lnTo>
                  <a:pt x="107950" y="31749"/>
                </a:lnTo>
                <a:lnTo>
                  <a:pt x="107950" y="0"/>
                </a:lnTo>
                <a:lnTo>
                  <a:pt x="0" y="0"/>
                </a:lnTo>
                <a:lnTo>
                  <a:pt x="107950" y="33121"/>
                </a:lnTo>
                <a:lnTo>
                  <a:pt x="107950" y="31749"/>
                </a:lnTo>
                <a:lnTo>
                  <a:pt x="211859" y="31749"/>
                </a:lnTo>
                <a:lnTo>
                  <a:pt x="211859" y="65002"/>
                </a:lnTo>
                <a:lnTo>
                  <a:pt x="552450" y="169501"/>
                </a:lnTo>
                <a:lnTo>
                  <a:pt x="552450" y="139699"/>
                </a:lnTo>
                <a:lnTo>
                  <a:pt x="558800" y="137759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211859" y="31749"/>
                </a:lnTo>
                <a:lnTo>
                  <a:pt x="905740" y="31749"/>
                </a:lnTo>
                <a:lnTo>
                  <a:pt x="1009650" y="0"/>
                </a:lnTo>
                <a:close/>
              </a:path>
              <a:path w="1117600" h="171450">
                <a:moveTo>
                  <a:pt x="565150" y="139699"/>
                </a:moveTo>
                <a:lnTo>
                  <a:pt x="558800" y="137759"/>
                </a:lnTo>
                <a:lnTo>
                  <a:pt x="552450" y="139699"/>
                </a:lnTo>
                <a:lnTo>
                  <a:pt x="565150" y="139699"/>
                </a:lnTo>
                <a:close/>
              </a:path>
              <a:path w="1117600" h="171450">
                <a:moveTo>
                  <a:pt x="565150" y="169501"/>
                </a:moveTo>
                <a:lnTo>
                  <a:pt x="565150" y="139699"/>
                </a:lnTo>
                <a:lnTo>
                  <a:pt x="552450" y="139699"/>
                </a:lnTo>
                <a:lnTo>
                  <a:pt x="552450" y="169501"/>
                </a:lnTo>
                <a:lnTo>
                  <a:pt x="558800" y="171449"/>
                </a:lnTo>
                <a:lnTo>
                  <a:pt x="565150" y="169501"/>
                </a:lnTo>
                <a:close/>
              </a:path>
              <a:path w="1117600" h="171450">
                <a:moveTo>
                  <a:pt x="1014118" y="31749"/>
                </a:moveTo>
                <a:lnTo>
                  <a:pt x="905740" y="31749"/>
                </a:lnTo>
                <a:lnTo>
                  <a:pt x="558800" y="137759"/>
                </a:lnTo>
                <a:lnTo>
                  <a:pt x="565150" y="139699"/>
                </a:lnTo>
                <a:lnTo>
                  <a:pt x="565150" y="169501"/>
                </a:lnTo>
                <a:lnTo>
                  <a:pt x="1014118" y="31749"/>
                </a:lnTo>
                <a:close/>
              </a:path>
              <a:path w="1117600" h="171450">
                <a:moveTo>
                  <a:pt x="1015891" y="31206"/>
                </a:moveTo>
                <a:lnTo>
                  <a:pt x="1009650" y="0"/>
                </a:lnTo>
                <a:lnTo>
                  <a:pt x="905740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1015891" y="31206"/>
                </a:lnTo>
                <a:lnTo>
                  <a:pt x="1117600" y="0"/>
                </a:lnTo>
                <a:close/>
              </a:path>
              <a:path w="1117600" h="17145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945009" y="5124450"/>
            <a:ext cx="298450" cy="952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19659" y="5238750"/>
            <a:ext cx="6350" cy="6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21259" y="5124450"/>
            <a:ext cx="438150" cy="139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43409" y="5111750"/>
            <a:ext cx="1117600" cy="152400"/>
          </a:xfrm>
          <a:custGeom>
            <a:avLst/>
            <a:gdLst/>
            <a:ahLst/>
            <a:cxnLst/>
            <a:rect l="l" t="t" r="r" b="b"/>
            <a:pathLst>
              <a:path w="1117600" h="152400">
                <a:moveTo>
                  <a:pt x="1009650" y="0"/>
                </a:moveTo>
                <a:lnTo>
                  <a:pt x="0" y="0"/>
                </a:lnTo>
                <a:lnTo>
                  <a:pt x="114300" y="28055"/>
                </a:lnTo>
                <a:lnTo>
                  <a:pt x="114300" y="12699"/>
                </a:lnTo>
                <a:lnTo>
                  <a:pt x="968086" y="12699"/>
                </a:lnTo>
                <a:lnTo>
                  <a:pt x="1009650" y="0"/>
                </a:lnTo>
                <a:close/>
              </a:path>
              <a:path w="1117600" h="152400">
                <a:moveTo>
                  <a:pt x="337411" y="82819"/>
                </a:moveTo>
                <a:lnTo>
                  <a:pt x="133350" y="19049"/>
                </a:lnTo>
                <a:lnTo>
                  <a:pt x="114300" y="12699"/>
                </a:lnTo>
                <a:lnTo>
                  <a:pt x="114300" y="28055"/>
                </a:lnTo>
                <a:lnTo>
                  <a:pt x="337411" y="82819"/>
                </a:lnTo>
                <a:close/>
              </a:path>
              <a:path w="1117600" h="152400">
                <a:moveTo>
                  <a:pt x="585130" y="143623"/>
                </a:moveTo>
                <a:lnTo>
                  <a:pt x="337411" y="82819"/>
                </a:lnTo>
                <a:lnTo>
                  <a:pt x="539750" y="146049"/>
                </a:lnTo>
                <a:lnTo>
                  <a:pt x="577850" y="152399"/>
                </a:lnTo>
                <a:lnTo>
                  <a:pt x="577850" y="146049"/>
                </a:lnTo>
                <a:lnTo>
                  <a:pt x="585130" y="143623"/>
                </a:lnTo>
                <a:close/>
              </a:path>
              <a:path w="1117600" h="152400">
                <a:moveTo>
                  <a:pt x="1014118" y="31749"/>
                </a:moveTo>
                <a:lnTo>
                  <a:pt x="946150" y="31749"/>
                </a:lnTo>
                <a:lnTo>
                  <a:pt x="927100" y="38099"/>
                </a:lnTo>
                <a:lnTo>
                  <a:pt x="911441" y="42502"/>
                </a:lnTo>
                <a:lnTo>
                  <a:pt x="864629" y="56300"/>
                </a:lnTo>
                <a:lnTo>
                  <a:pt x="662777" y="119642"/>
                </a:lnTo>
                <a:lnTo>
                  <a:pt x="615950" y="133349"/>
                </a:lnTo>
                <a:lnTo>
                  <a:pt x="585130" y="143623"/>
                </a:lnTo>
                <a:lnTo>
                  <a:pt x="620888" y="152399"/>
                </a:lnTo>
                <a:lnTo>
                  <a:pt x="1014118" y="31749"/>
                </a:lnTo>
                <a:close/>
              </a:path>
              <a:path w="1117600" h="152400">
                <a:moveTo>
                  <a:pt x="1015891" y="31206"/>
                </a:moveTo>
                <a:lnTo>
                  <a:pt x="1012189" y="12699"/>
                </a:lnTo>
                <a:lnTo>
                  <a:pt x="1003300" y="12699"/>
                </a:lnTo>
                <a:lnTo>
                  <a:pt x="946150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52400">
                <a:moveTo>
                  <a:pt x="1012189" y="12699"/>
                </a:moveTo>
                <a:lnTo>
                  <a:pt x="1009650" y="0"/>
                </a:lnTo>
                <a:lnTo>
                  <a:pt x="968086" y="12699"/>
                </a:lnTo>
                <a:lnTo>
                  <a:pt x="1012189" y="12699"/>
                </a:lnTo>
                <a:close/>
              </a:path>
              <a:path w="1117600" h="152400">
                <a:moveTo>
                  <a:pt x="1117600" y="0"/>
                </a:moveTo>
                <a:lnTo>
                  <a:pt x="1009650" y="0"/>
                </a:lnTo>
                <a:lnTo>
                  <a:pt x="1012189" y="12699"/>
                </a:lnTo>
                <a:lnTo>
                  <a:pt x="1076207" y="12699"/>
                </a:lnTo>
                <a:lnTo>
                  <a:pt x="1117600" y="0"/>
                </a:lnTo>
                <a:close/>
              </a:path>
              <a:path w="1117600" h="152400">
                <a:moveTo>
                  <a:pt x="1076207" y="12699"/>
                </a:moveTo>
                <a:lnTo>
                  <a:pt x="1012189" y="12699"/>
                </a:lnTo>
                <a:lnTo>
                  <a:pt x="1015891" y="31206"/>
                </a:lnTo>
                <a:lnTo>
                  <a:pt x="1076207" y="12699"/>
                </a:lnTo>
                <a:close/>
              </a:path>
              <a:path w="1117600" h="15240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45009" y="5124450"/>
            <a:ext cx="914400" cy="139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843409" y="511175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107950" y="0"/>
                </a:moveTo>
                <a:lnTo>
                  <a:pt x="0" y="0"/>
                </a:lnTo>
                <a:lnTo>
                  <a:pt x="101708" y="31206"/>
                </a:lnTo>
                <a:lnTo>
                  <a:pt x="107950" y="0"/>
                </a:lnTo>
                <a:close/>
              </a:path>
              <a:path w="1117600" h="171450">
                <a:moveTo>
                  <a:pt x="103481" y="31749"/>
                </a:moveTo>
                <a:lnTo>
                  <a:pt x="101708" y="31206"/>
                </a:lnTo>
                <a:lnTo>
                  <a:pt x="101600" y="31749"/>
                </a:lnTo>
                <a:lnTo>
                  <a:pt x="103481" y="31749"/>
                </a:lnTo>
                <a:close/>
              </a:path>
              <a:path w="1117600" h="171450">
                <a:moveTo>
                  <a:pt x="211859" y="31749"/>
                </a:moveTo>
                <a:lnTo>
                  <a:pt x="107950" y="0"/>
                </a:lnTo>
                <a:lnTo>
                  <a:pt x="101708" y="31206"/>
                </a:lnTo>
                <a:lnTo>
                  <a:pt x="103481" y="31749"/>
                </a:lnTo>
                <a:lnTo>
                  <a:pt x="211859" y="31749"/>
                </a:lnTo>
                <a:close/>
              </a:path>
              <a:path w="1117600" h="171450">
                <a:moveTo>
                  <a:pt x="558800" y="137759"/>
                </a:moveTo>
                <a:lnTo>
                  <a:pt x="211859" y="31749"/>
                </a:lnTo>
                <a:lnTo>
                  <a:pt x="103481" y="31749"/>
                </a:lnTo>
                <a:lnTo>
                  <a:pt x="552450" y="169501"/>
                </a:lnTo>
                <a:lnTo>
                  <a:pt x="552450" y="139699"/>
                </a:lnTo>
                <a:lnTo>
                  <a:pt x="558800" y="137759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211859" y="31749"/>
                </a:lnTo>
                <a:lnTo>
                  <a:pt x="905740" y="31749"/>
                </a:lnTo>
                <a:lnTo>
                  <a:pt x="1009650" y="0"/>
                </a:lnTo>
                <a:close/>
              </a:path>
              <a:path w="1117600" h="171450">
                <a:moveTo>
                  <a:pt x="565150" y="139699"/>
                </a:moveTo>
                <a:lnTo>
                  <a:pt x="558800" y="137759"/>
                </a:lnTo>
                <a:lnTo>
                  <a:pt x="552450" y="139699"/>
                </a:lnTo>
                <a:lnTo>
                  <a:pt x="565150" y="139699"/>
                </a:lnTo>
                <a:close/>
              </a:path>
              <a:path w="1117600" h="171450">
                <a:moveTo>
                  <a:pt x="565150" y="169501"/>
                </a:moveTo>
                <a:lnTo>
                  <a:pt x="565150" y="139699"/>
                </a:lnTo>
                <a:lnTo>
                  <a:pt x="552450" y="139699"/>
                </a:lnTo>
                <a:lnTo>
                  <a:pt x="552450" y="169501"/>
                </a:lnTo>
                <a:lnTo>
                  <a:pt x="558800" y="171449"/>
                </a:lnTo>
                <a:lnTo>
                  <a:pt x="565150" y="169501"/>
                </a:lnTo>
                <a:close/>
              </a:path>
              <a:path w="1117600" h="171450">
                <a:moveTo>
                  <a:pt x="1014118" y="31749"/>
                </a:moveTo>
                <a:lnTo>
                  <a:pt x="905740" y="31749"/>
                </a:lnTo>
                <a:lnTo>
                  <a:pt x="558800" y="137759"/>
                </a:lnTo>
                <a:lnTo>
                  <a:pt x="565150" y="139699"/>
                </a:lnTo>
                <a:lnTo>
                  <a:pt x="565150" y="169501"/>
                </a:lnTo>
                <a:lnTo>
                  <a:pt x="1014118" y="31749"/>
                </a:lnTo>
                <a:close/>
              </a:path>
              <a:path w="1117600" h="171450">
                <a:moveTo>
                  <a:pt x="1015891" y="31206"/>
                </a:moveTo>
                <a:lnTo>
                  <a:pt x="1009650" y="0"/>
                </a:lnTo>
                <a:lnTo>
                  <a:pt x="905740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1015891" y="31206"/>
                </a:lnTo>
                <a:lnTo>
                  <a:pt x="1117600" y="0"/>
                </a:lnTo>
                <a:close/>
              </a:path>
              <a:path w="1117600" h="17145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792859" y="5124450"/>
            <a:ext cx="298450" cy="952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67509" y="5238750"/>
            <a:ext cx="6350" cy="6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269109" y="5124450"/>
            <a:ext cx="438150" cy="139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91259" y="5111750"/>
            <a:ext cx="1117600" cy="152400"/>
          </a:xfrm>
          <a:custGeom>
            <a:avLst/>
            <a:gdLst/>
            <a:ahLst/>
            <a:cxnLst/>
            <a:rect l="l" t="t" r="r" b="b"/>
            <a:pathLst>
              <a:path w="1117600" h="152400">
                <a:moveTo>
                  <a:pt x="1009650" y="0"/>
                </a:moveTo>
                <a:lnTo>
                  <a:pt x="0" y="0"/>
                </a:lnTo>
                <a:lnTo>
                  <a:pt x="114299" y="28055"/>
                </a:lnTo>
                <a:lnTo>
                  <a:pt x="114299" y="12699"/>
                </a:lnTo>
                <a:lnTo>
                  <a:pt x="968086" y="12699"/>
                </a:lnTo>
                <a:lnTo>
                  <a:pt x="1009650" y="0"/>
                </a:lnTo>
                <a:close/>
              </a:path>
              <a:path w="1117600" h="152400">
                <a:moveTo>
                  <a:pt x="337409" y="82818"/>
                </a:moveTo>
                <a:lnTo>
                  <a:pt x="133349" y="19049"/>
                </a:lnTo>
                <a:lnTo>
                  <a:pt x="114299" y="12699"/>
                </a:lnTo>
                <a:lnTo>
                  <a:pt x="114299" y="28055"/>
                </a:lnTo>
                <a:lnTo>
                  <a:pt x="337409" y="82818"/>
                </a:lnTo>
                <a:close/>
              </a:path>
              <a:path w="1117600" h="152400">
                <a:moveTo>
                  <a:pt x="585130" y="143622"/>
                </a:moveTo>
                <a:lnTo>
                  <a:pt x="337409" y="82818"/>
                </a:lnTo>
                <a:lnTo>
                  <a:pt x="539749" y="146049"/>
                </a:lnTo>
                <a:lnTo>
                  <a:pt x="577849" y="152399"/>
                </a:lnTo>
                <a:lnTo>
                  <a:pt x="577849" y="146049"/>
                </a:lnTo>
                <a:lnTo>
                  <a:pt x="585130" y="143622"/>
                </a:lnTo>
                <a:close/>
              </a:path>
              <a:path w="1117600" h="152400">
                <a:moveTo>
                  <a:pt x="1014118" y="31749"/>
                </a:moveTo>
                <a:lnTo>
                  <a:pt x="946149" y="31749"/>
                </a:lnTo>
                <a:lnTo>
                  <a:pt x="899335" y="45513"/>
                </a:lnTo>
                <a:lnTo>
                  <a:pt x="697376" y="108513"/>
                </a:lnTo>
                <a:lnTo>
                  <a:pt x="634999" y="126999"/>
                </a:lnTo>
                <a:lnTo>
                  <a:pt x="585130" y="143622"/>
                </a:lnTo>
                <a:lnTo>
                  <a:pt x="620888" y="152399"/>
                </a:lnTo>
                <a:lnTo>
                  <a:pt x="1014118" y="31749"/>
                </a:lnTo>
                <a:close/>
              </a:path>
              <a:path w="1117600" h="152400">
                <a:moveTo>
                  <a:pt x="1015891" y="31206"/>
                </a:moveTo>
                <a:lnTo>
                  <a:pt x="1012189" y="12699"/>
                </a:lnTo>
                <a:lnTo>
                  <a:pt x="1003299" y="12699"/>
                </a:lnTo>
                <a:lnTo>
                  <a:pt x="946149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52400">
                <a:moveTo>
                  <a:pt x="1012189" y="12699"/>
                </a:moveTo>
                <a:lnTo>
                  <a:pt x="1009650" y="0"/>
                </a:lnTo>
                <a:lnTo>
                  <a:pt x="968086" y="12699"/>
                </a:lnTo>
                <a:lnTo>
                  <a:pt x="1012189" y="12699"/>
                </a:lnTo>
                <a:close/>
              </a:path>
              <a:path w="1117600" h="152400">
                <a:moveTo>
                  <a:pt x="1117600" y="0"/>
                </a:moveTo>
                <a:lnTo>
                  <a:pt x="1009650" y="0"/>
                </a:lnTo>
                <a:lnTo>
                  <a:pt x="1012189" y="12699"/>
                </a:lnTo>
                <a:lnTo>
                  <a:pt x="1076207" y="12699"/>
                </a:lnTo>
                <a:lnTo>
                  <a:pt x="1117600" y="0"/>
                </a:lnTo>
                <a:close/>
              </a:path>
              <a:path w="1117600" h="152400">
                <a:moveTo>
                  <a:pt x="1076207" y="12699"/>
                </a:moveTo>
                <a:lnTo>
                  <a:pt x="1012189" y="12699"/>
                </a:lnTo>
                <a:lnTo>
                  <a:pt x="1015891" y="31206"/>
                </a:lnTo>
                <a:lnTo>
                  <a:pt x="1076207" y="12699"/>
                </a:lnTo>
                <a:close/>
              </a:path>
              <a:path w="1117600" h="15240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92859" y="5124450"/>
            <a:ext cx="914400" cy="1397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91259" y="511175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107950" y="0"/>
                </a:moveTo>
                <a:lnTo>
                  <a:pt x="0" y="0"/>
                </a:lnTo>
                <a:lnTo>
                  <a:pt x="101708" y="31206"/>
                </a:lnTo>
                <a:lnTo>
                  <a:pt x="107950" y="0"/>
                </a:lnTo>
                <a:close/>
              </a:path>
              <a:path w="1117600" h="171450">
                <a:moveTo>
                  <a:pt x="103481" y="31749"/>
                </a:moveTo>
                <a:lnTo>
                  <a:pt x="101708" y="31206"/>
                </a:lnTo>
                <a:lnTo>
                  <a:pt x="101600" y="31749"/>
                </a:lnTo>
                <a:lnTo>
                  <a:pt x="103481" y="31749"/>
                </a:lnTo>
                <a:close/>
              </a:path>
              <a:path w="1117600" h="171450">
                <a:moveTo>
                  <a:pt x="211859" y="31749"/>
                </a:moveTo>
                <a:lnTo>
                  <a:pt x="107950" y="0"/>
                </a:lnTo>
                <a:lnTo>
                  <a:pt x="101708" y="31206"/>
                </a:lnTo>
                <a:lnTo>
                  <a:pt x="103481" y="31749"/>
                </a:lnTo>
                <a:lnTo>
                  <a:pt x="211859" y="31749"/>
                </a:lnTo>
                <a:close/>
              </a:path>
              <a:path w="1117600" h="171450">
                <a:moveTo>
                  <a:pt x="558800" y="137759"/>
                </a:moveTo>
                <a:lnTo>
                  <a:pt x="211859" y="31749"/>
                </a:lnTo>
                <a:lnTo>
                  <a:pt x="103481" y="31749"/>
                </a:lnTo>
                <a:lnTo>
                  <a:pt x="552450" y="169501"/>
                </a:lnTo>
                <a:lnTo>
                  <a:pt x="552450" y="139699"/>
                </a:lnTo>
                <a:lnTo>
                  <a:pt x="558800" y="137759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211859" y="31749"/>
                </a:lnTo>
                <a:lnTo>
                  <a:pt x="905740" y="31749"/>
                </a:lnTo>
                <a:lnTo>
                  <a:pt x="1009650" y="0"/>
                </a:lnTo>
                <a:close/>
              </a:path>
              <a:path w="1117600" h="171450">
                <a:moveTo>
                  <a:pt x="565150" y="139699"/>
                </a:moveTo>
                <a:lnTo>
                  <a:pt x="558800" y="137759"/>
                </a:lnTo>
                <a:lnTo>
                  <a:pt x="552450" y="139699"/>
                </a:lnTo>
                <a:lnTo>
                  <a:pt x="565150" y="139699"/>
                </a:lnTo>
                <a:close/>
              </a:path>
              <a:path w="1117600" h="171450">
                <a:moveTo>
                  <a:pt x="565150" y="169501"/>
                </a:moveTo>
                <a:lnTo>
                  <a:pt x="565150" y="139699"/>
                </a:lnTo>
                <a:lnTo>
                  <a:pt x="552450" y="139699"/>
                </a:lnTo>
                <a:lnTo>
                  <a:pt x="552450" y="169501"/>
                </a:lnTo>
                <a:lnTo>
                  <a:pt x="558800" y="171449"/>
                </a:lnTo>
                <a:lnTo>
                  <a:pt x="565150" y="169501"/>
                </a:lnTo>
                <a:close/>
              </a:path>
              <a:path w="1117600" h="171450">
                <a:moveTo>
                  <a:pt x="1014118" y="31749"/>
                </a:moveTo>
                <a:lnTo>
                  <a:pt x="905740" y="31749"/>
                </a:lnTo>
                <a:lnTo>
                  <a:pt x="558800" y="137759"/>
                </a:lnTo>
                <a:lnTo>
                  <a:pt x="565150" y="139699"/>
                </a:lnTo>
                <a:lnTo>
                  <a:pt x="565150" y="169501"/>
                </a:lnTo>
                <a:lnTo>
                  <a:pt x="1014118" y="31749"/>
                </a:lnTo>
                <a:close/>
              </a:path>
              <a:path w="1117600" h="171450">
                <a:moveTo>
                  <a:pt x="1015891" y="31206"/>
                </a:moveTo>
                <a:lnTo>
                  <a:pt x="1009650" y="0"/>
                </a:lnTo>
                <a:lnTo>
                  <a:pt x="905740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1015891" y="31206"/>
                </a:lnTo>
                <a:lnTo>
                  <a:pt x="1117600" y="0"/>
                </a:lnTo>
                <a:close/>
              </a:path>
              <a:path w="1117600" h="17145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/>
          <p:nvPr/>
        </p:nvSpPr>
        <p:spPr>
          <a:xfrm>
            <a:off x="2331859" y="1212850"/>
            <a:ext cx="6184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9159" y="1352550"/>
            <a:ext cx="621665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33609" y="6553200"/>
            <a:ext cx="3606799" cy="584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14559" y="6534150"/>
            <a:ext cx="3644900" cy="622300"/>
          </a:xfrm>
          <a:custGeom>
            <a:avLst/>
            <a:gdLst/>
            <a:ahLst/>
            <a:cxnLst/>
            <a:rect l="l" t="t" r="r" b="b"/>
            <a:pathLst>
              <a:path w="3644900" h="622300">
                <a:moveTo>
                  <a:pt x="3644900" y="603249"/>
                </a:moveTo>
                <a:lnTo>
                  <a:pt x="3644837" y="16933"/>
                </a:lnTo>
                <a:lnTo>
                  <a:pt x="3639577" y="4233"/>
                </a:lnTo>
                <a:lnTo>
                  <a:pt x="3625850" y="0"/>
                </a:lnTo>
                <a:lnTo>
                  <a:pt x="16933" y="62"/>
                </a:lnTo>
                <a:lnTo>
                  <a:pt x="4233" y="5322"/>
                </a:lnTo>
                <a:lnTo>
                  <a:pt x="0" y="19050"/>
                </a:lnTo>
                <a:lnTo>
                  <a:pt x="62" y="605366"/>
                </a:lnTo>
                <a:lnTo>
                  <a:pt x="5322" y="618066"/>
                </a:lnTo>
                <a:lnTo>
                  <a:pt x="19050" y="62230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3613150" y="31749"/>
                </a:lnTo>
                <a:lnTo>
                  <a:pt x="3613150" y="19049"/>
                </a:lnTo>
                <a:lnTo>
                  <a:pt x="3625850" y="31749"/>
                </a:lnTo>
                <a:lnTo>
                  <a:pt x="3625850" y="622237"/>
                </a:lnTo>
                <a:lnTo>
                  <a:pt x="3627966" y="622237"/>
                </a:lnTo>
                <a:lnTo>
                  <a:pt x="3640666" y="616977"/>
                </a:lnTo>
                <a:lnTo>
                  <a:pt x="3644900" y="603249"/>
                </a:lnTo>
                <a:close/>
              </a:path>
              <a:path w="3644900" h="62230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3644900" h="622300">
                <a:moveTo>
                  <a:pt x="31750" y="59055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590550"/>
                </a:lnTo>
                <a:lnTo>
                  <a:pt x="31750" y="590550"/>
                </a:lnTo>
                <a:close/>
              </a:path>
              <a:path w="3644900" h="622300">
                <a:moveTo>
                  <a:pt x="3625850" y="590549"/>
                </a:moveTo>
                <a:lnTo>
                  <a:pt x="19050" y="590550"/>
                </a:lnTo>
                <a:lnTo>
                  <a:pt x="31750" y="603250"/>
                </a:lnTo>
                <a:lnTo>
                  <a:pt x="31750" y="622299"/>
                </a:lnTo>
                <a:lnTo>
                  <a:pt x="3613150" y="622237"/>
                </a:lnTo>
                <a:lnTo>
                  <a:pt x="3613150" y="603249"/>
                </a:lnTo>
                <a:lnTo>
                  <a:pt x="3625850" y="590549"/>
                </a:lnTo>
                <a:close/>
              </a:path>
              <a:path w="3644900" h="622300">
                <a:moveTo>
                  <a:pt x="31750" y="622299"/>
                </a:moveTo>
                <a:lnTo>
                  <a:pt x="31750" y="603250"/>
                </a:lnTo>
                <a:lnTo>
                  <a:pt x="19050" y="590550"/>
                </a:lnTo>
                <a:lnTo>
                  <a:pt x="19050" y="622300"/>
                </a:lnTo>
                <a:lnTo>
                  <a:pt x="31750" y="622299"/>
                </a:lnTo>
                <a:close/>
              </a:path>
              <a:path w="3644900" h="622300">
                <a:moveTo>
                  <a:pt x="3625850" y="31749"/>
                </a:moveTo>
                <a:lnTo>
                  <a:pt x="3613150" y="19049"/>
                </a:lnTo>
                <a:lnTo>
                  <a:pt x="3613150" y="31749"/>
                </a:lnTo>
                <a:lnTo>
                  <a:pt x="3625850" y="31749"/>
                </a:lnTo>
                <a:close/>
              </a:path>
              <a:path w="3644900" h="622300">
                <a:moveTo>
                  <a:pt x="3625850" y="590549"/>
                </a:moveTo>
                <a:lnTo>
                  <a:pt x="3625850" y="31749"/>
                </a:lnTo>
                <a:lnTo>
                  <a:pt x="3613150" y="31749"/>
                </a:lnTo>
                <a:lnTo>
                  <a:pt x="3613150" y="590549"/>
                </a:lnTo>
                <a:lnTo>
                  <a:pt x="3625850" y="590549"/>
                </a:lnTo>
                <a:close/>
              </a:path>
              <a:path w="3644900" h="622300">
                <a:moveTo>
                  <a:pt x="3625850" y="622237"/>
                </a:moveTo>
                <a:lnTo>
                  <a:pt x="3625850" y="590549"/>
                </a:lnTo>
                <a:lnTo>
                  <a:pt x="3613150" y="603249"/>
                </a:lnTo>
                <a:lnTo>
                  <a:pt x="3613150" y="622237"/>
                </a:lnTo>
                <a:lnTo>
                  <a:pt x="3625850" y="62223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32054" y="6699250"/>
            <a:ext cx="6032500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PLUS</a:t>
            </a:r>
            <a:r>
              <a:rPr sz="1750" b="1" spc="-27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ALE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ASSA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LE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700"/>
              </a:lnSpc>
            </a:pPr>
            <a:endParaRPr sz="1700"/>
          </a:p>
          <a:p>
            <a:pPr marR="6350" algn="r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29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27154" y="1242171"/>
            <a:ext cx="5222240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 marR="6350" indent="-38100">
              <a:lnSpc>
                <a:spcPct val="102400"/>
              </a:lnSpc>
            </a:pPr>
            <a:r>
              <a:rPr sz="2400" b="1" dirty="0">
                <a:latin typeface="Palatino Linotype"/>
                <a:cs typeface="Palatino Linotype"/>
              </a:rPr>
              <a:t>Dete</a:t>
            </a:r>
            <a:r>
              <a:rPr sz="2400" b="1" spc="15" dirty="0">
                <a:latin typeface="Palatino Linotype"/>
                <a:cs typeface="Palatino Linotype"/>
              </a:rPr>
              <a:t>rm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ella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-10" dirty="0">
                <a:latin typeface="Palatino Linotype"/>
                <a:cs typeface="Palatino Linotype"/>
              </a:rPr>
              <a:t>l</a:t>
            </a:r>
            <a:r>
              <a:rPr sz="2400" b="1" spc="-35" dirty="0">
                <a:latin typeface="Palatino Linotype"/>
                <a:cs typeface="Palatino Linotype"/>
              </a:rPr>
              <a:t>us</a:t>
            </a:r>
            <a:r>
              <a:rPr sz="2400" b="1" dirty="0">
                <a:latin typeface="Palatino Linotype"/>
                <a:cs typeface="Palatino Linotype"/>
              </a:rPr>
              <a:t>val</a:t>
            </a:r>
            <a:r>
              <a:rPr sz="2400" b="1" spc="50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15" dirty="0">
                <a:latin typeface="Palatino Linotype"/>
                <a:cs typeface="Palatino Linotype"/>
              </a:rPr>
              <a:t>z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in</a:t>
            </a:r>
            <a:r>
              <a:rPr sz="2400" b="1" spc="-10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15" dirty="0">
                <a:latin typeface="Palatino Linotype"/>
                <a:cs typeface="Palatino Linotype"/>
              </a:rPr>
              <a:t>as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r>
              <a:rPr sz="2400" b="1" spc="6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10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te</a:t>
            </a:r>
            <a:r>
              <a:rPr sz="2400" b="1" spc="15" dirty="0">
                <a:latin typeface="Palatino Linotype"/>
                <a:cs typeface="Palatino Linotype"/>
              </a:rPr>
              <a:t>rr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5" dirty="0">
                <a:latin typeface="Palatino Linotype"/>
                <a:cs typeface="Palatino Linotype"/>
              </a:rPr>
              <a:t>f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97059" y="2921000"/>
            <a:ext cx="4279900" cy="628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90709" y="2914650"/>
            <a:ext cx="4292600" cy="641350"/>
          </a:xfrm>
          <a:custGeom>
            <a:avLst/>
            <a:gdLst/>
            <a:ahLst/>
            <a:cxnLst/>
            <a:rect l="l" t="t" r="r" b="b"/>
            <a:pathLst>
              <a:path w="4292600" h="641350">
                <a:moveTo>
                  <a:pt x="12700" y="628650"/>
                </a:moveTo>
                <a:lnTo>
                  <a:pt x="12700" y="577850"/>
                </a:lnTo>
                <a:lnTo>
                  <a:pt x="0" y="577850"/>
                </a:lnTo>
                <a:lnTo>
                  <a:pt x="0" y="635000"/>
                </a:lnTo>
                <a:lnTo>
                  <a:pt x="6350" y="635000"/>
                </a:lnTo>
                <a:lnTo>
                  <a:pt x="6350" y="628650"/>
                </a:lnTo>
                <a:lnTo>
                  <a:pt x="12700" y="628650"/>
                </a:lnTo>
                <a:close/>
              </a:path>
              <a:path w="4292600" h="641350">
                <a:moveTo>
                  <a:pt x="25400" y="641350"/>
                </a:moveTo>
                <a:lnTo>
                  <a:pt x="25400" y="628650"/>
                </a:lnTo>
                <a:lnTo>
                  <a:pt x="6350" y="628650"/>
                </a:lnTo>
                <a:lnTo>
                  <a:pt x="6350" y="635000"/>
                </a:lnTo>
                <a:lnTo>
                  <a:pt x="12700" y="635000"/>
                </a:lnTo>
                <a:lnTo>
                  <a:pt x="12700" y="641350"/>
                </a:lnTo>
                <a:lnTo>
                  <a:pt x="25400" y="641350"/>
                </a:lnTo>
                <a:close/>
              </a:path>
              <a:path w="4292600" h="641350">
                <a:moveTo>
                  <a:pt x="12700" y="641350"/>
                </a:moveTo>
                <a:lnTo>
                  <a:pt x="12700" y="635000"/>
                </a:lnTo>
                <a:lnTo>
                  <a:pt x="6350" y="635000"/>
                </a:lnTo>
                <a:lnTo>
                  <a:pt x="6350" y="641350"/>
                </a:lnTo>
                <a:lnTo>
                  <a:pt x="12700" y="641350"/>
                </a:lnTo>
                <a:close/>
              </a:path>
              <a:path w="4292600" h="641350">
                <a:moveTo>
                  <a:pt x="12700" y="533400"/>
                </a:moveTo>
                <a:lnTo>
                  <a:pt x="12700" y="482600"/>
                </a:lnTo>
                <a:lnTo>
                  <a:pt x="0" y="482600"/>
                </a:lnTo>
                <a:lnTo>
                  <a:pt x="0" y="533400"/>
                </a:lnTo>
                <a:lnTo>
                  <a:pt x="12700" y="533400"/>
                </a:lnTo>
                <a:close/>
              </a:path>
              <a:path w="4292600" h="641350">
                <a:moveTo>
                  <a:pt x="12700" y="438150"/>
                </a:moveTo>
                <a:lnTo>
                  <a:pt x="12700" y="381000"/>
                </a:lnTo>
                <a:lnTo>
                  <a:pt x="0" y="381000"/>
                </a:lnTo>
                <a:lnTo>
                  <a:pt x="0" y="438150"/>
                </a:lnTo>
                <a:lnTo>
                  <a:pt x="12700" y="438150"/>
                </a:lnTo>
                <a:close/>
              </a:path>
              <a:path w="4292600" h="641350">
                <a:moveTo>
                  <a:pt x="12700" y="342900"/>
                </a:moveTo>
                <a:lnTo>
                  <a:pt x="12700" y="285749"/>
                </a:lnTo>
                <a:lnTo>
                  <a:pt x="0" y="285749"/>
                </a:lnTo>
                <a:lnTo>
                  <a:pt x="0" y="342900"/>
                </a:lnTo>
                <a:lnTo>
                  <a:pt x="12700" y="342900"/>
                </a:lnTo>
                <a:close/>
              </a:path>
              <a:path w="4292600" h="641350">
                <a:moveTo>
                  <a:pt x="12700" y="241299"/>
                </a:moveTo>
                <a:lnTo>
                  <a:pt x="12700" y="184149"/>
                </a:lnTo>
                <a:lnTo>
                  <a:pt x="0" y="184149"/>
                </a:lnTo>
                <a:lnTo>
                  <a:pt x="0" y="241299"/>
                </a:lnTo>
                <a:lnTo>
                  <a:pt x="12700" y="241299"/>
                </a:lnTo>
                <a:close/>
              </a:path>
              <a:path w="4292600" h="641350">
                <a:moveTo>
                  <a:pt x="12700" y="146049"/>
                </a:moveTo>
                <a:lnTo>
                  <a:pt x="12700" y="88899"/>
                </a:lnTo>
                <a:lnTo>
                  <a:pt x="0" y="88899"/>
                </a:lnTo>
                <a:lnTo>
                  <a:pt x="0" y="146049"/>
                </a:lnTo>
                <a:lnTo>
                  <a:pt x="12700" y="146049"/>
                </a:lnTo>
                <a:close/>
              </a:path>
              <a:path w="4292600" h="641350">
                <a:moveTo>
                  <a:pt x="25400" y="12699"/>
                </a:moveTo>
                <a:lnTo>
                  <a:pt x="25400" y="0"/>
                </a:lnTo>
                <a:lnTo>
                  <a:pt x="0" y="0"/>
                </a:lnTo>
                <a:lnTo>
                  <a:pt x="0" y="44449"/>
                </a:lnTo>
                <a:lnTo>
                  <a:pt x="6350" y="44449"/>
                </a:lnTo>
                <a:lnTo>
                  <a:pt x="6350" y="12699"/>
                </a:lnTo>
                <a:lnTo>
                  <a:pt x="12700" y="6349"/>
                </a:lnTo>
                <a:lnTo>
                  <a:pt x="12700" y="12699"/>
                </a:lnTo>
                <a:lnTo>
                  <a:pt x="25400" y="12699"/>
                </a:lnTo>
                <a:close/>
              </a:path>
              <a:path w="4292600" h="641350">
                <a:moveTo>
                  <a:pt x="12700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700" y="12699"/>
                </a:lnTo>
                <a:close/>
              </a:path>
              <a:path w="4292600" h="641350">
                <a:moveTo>
                  <a:pt x="12700" y="44449"/>
                </a:moveTo>
                <a:lnTo>
                  <a:pt x="12700" y="12699"/>
                </a:lnTo>
                <a:lnTo>
                  <a:pt x="6350" y="12699"/>
                </a:lnTo>
                <a:lnTo>
                  <a:pt x="6350" y="44449"/>
                </a:lnTo>
                <a:lnTo>
                  <a:pt x="12700" y="44449"/>
                </a:lnTo>
                <a:close/>
              </a:path>
              <a:path w="4292600" h="641350">
                <a:moveTo>
                  <a:pt x="120650" y="12699"/>
                </a:moveTo>
                <a:lnTo>
                  <a:pt x="120650" y="0"/>
                </a:lnTo>
                <a:lnTo>
                  <a:pt x="63500" y="0"/>
                </a:lnTo>
                <a:lnTo>
                  <a:pt x="63500" y="12699"/>
                </a:lnTo>
                <a:lnTo>
                  <a:pt x="120650" y="12699"/>
                </a:lnTo>
                <a:close/>
              </a:path>
              <a:path w="4292600" h="641350">
                <a:moveTo>
                  <a:pt x="215900" y="12699"/>
                </a:moveTo>
                <a:lnTo>
                  <a:pt x="215900" y="0"/>
                </a:lnTo>
                <a:lnTo>
                  <a:pt x="165100" y="0"/>
                </a:lnTo>
                <a:lnTo>
                  <a:pt x="165100" y="12699"/>
                </a:lnTo>
                <a:lnTo>
                  <a:pt x="215900" y="12699"/>
                </a:lnTo>
                <a:close/>
              </a:path>
              <a:path w="4292600" h="641350">
                <a:moveTo>
                  <a:pt x="317500" y="12699"/>
                </a:moveTo>
                <a:lnTo>
                  <a:pt x="317500" y="0"/>
                </a:lnTo>
                <a:lnTo>
                  <a:pt x="260350" y="0"/>
                </a:lnTo>
                <a:lnTo>
                  <a:pt x="260350" y="12699"/>
                </a:lnTo>
                <a:lnTo>
                  <a:pt x="317500" y="12699"/>
                </a:lnTo>
                <a:close/>
              </a:path>
              <a:path w="4292600" h="641350">
                <a:moveTo>
                  <a:pt x="412750" y="12699"/>
                </a:moveTo>
                <a:lnTo>
                  <a:pt x="412750" y="0"/>
                </a:lnTo>
                <a:lnTo>
                  <a:pt x="361950" y="0"/>
                </a:lnTo>
                <a:lnTo>
                  <a:pt x="361950" y="12699"/>
                </a:lnTo>
                <a:lnTo>
                  <a:pt x="412750" y="12699"/>
                </a:lnTo>
                <a:close/>
              </a:path>
              <a:path w="4292600" h="641350">
                <a:moveTo>
                  <a:pt x="514350" y="12699"/>
                </a:moveTo>
                <a:lnTo>
                  <a:pt x="514350" y="0"/>
                </a:lnTo>
                <a:lnTo>
                  <a:pt x="457200" y="0"/>
                </a:lnTo>
                <a:lnTo>
                  <a:pt x="457200" y="12699"/>
                </a:lnTo>
                <a:lnTo>
                  <a:pt x="514350" y="12699"/>
                </a:lnTo>
                <a:close/>
              </a:path>
              <a:path w="4292600" h="641350">
                <a:moveTo>
                  <a:pt x="609600" y="12699"/>
                </a:moveTo>
                <a:lnTo>
                  <a:pt x="609600" y="0"/>
                </a:lnTo>
                <a:lnTo>
                  <a:pt x="552450" y="0"/>
                </a:lnTo>
                <a:lnTo>
                  <a:pt x="552450" y="12699"/>
                </a:lnTo>
                <a:lnTo>
                  <a:pt x="609600" y="12699"/>
                </a:lnTo>
                <a:close/>
              </a:path>
              <a:path w="4292600" h="641350">
                <a:moveTo>
                  <a:pt x="711200" y="12699"/>
                </a:moveTo>
                <a:lnTo>
                  <a:pt x="711200" y="0"/>
                </a:lnTo>
                <a:lnTo>
                  <a:pt x="654050" y="0"/>
                </a:lnTo>
                <a:lnTo>
                  <a:pt x="654050" y="12699"/>
                </a:lnTo>
                <a:lnTo>
                  <a:pt x="711200" y="12699"/>
                </a:lnTo>
                <a:close/>
              </a:path>
              <a:path w="4292600" h="641350">
                <a:moveTo>
                  <a:pt x="806450" y="12699"/>
                </a:moveTo>
                <a:lnTo>
                  <a:pt x="806450" y="0"/>
                </a:lnTo>
                <a:lnTo>
                  <a:pt x="749300" y="0"/>
                </a:lnTo>
                <a:lnTo>
                  <a:pt x="749300" y="12699"/>
                </a:lnTo>
                <a:lnTo>
                  <a:pt x="806450" y="12699"/>
                </a:lnTo>
                <a:close/>
              </a:path>
              <a:path w="4292600" h="641350">
                <a:moveTo>
                  <a:pt x="901700" y="12699"/>
                </a:moveTo>
                <a:lnTo>
                  <a:pt x="901700" y="0"/>
                </a:lnTo>
                <a:lnTo>
                  <a:pt x="850900" y="0"/>
                </a:lnTo>
                <a:lnTo>
                  <a:pt x="850900" y="12699"/>
                </a:lnTo>
                <a:lnTo>
                  <a:pt x="901700" y="12699"/>
                </a:lnTo>
                <a:close/>
              </a:path>
              <a:path w="4292600" h="641350">
                <a:moveTo>
                  <a:pt x="1003300" y="12699"/>
                </a:moveTo>
                <a:lnTo>
                  <a:pt x="1003300" y="0"/>
                </a:lnTo>
                <a:lnTo>
                  <a:pt x="946150" y="0"/>
                </a:lnTo>
                <a:lnTo>
                  <a:pt x="946150" y="12699"/>
                </a:lnTo>
                <a:lnTo>
                  <a:pt x="1003300" y="12699"/>
                </a:lnTo>
                <a:close/>
              </a:path>
              <a:path w="4292600" h="641350">
                <a:moveTo>
                  <a:pt x="1098550" y="12699"/>
                </a:moveTo>
                <a:lnTo>
                  <a:pt x="1098550" y="0"/>
                </a:lnTo>
                <a:lnTo>
                  <a:pt x="1041400" y="0"/>
                </a:lnTo>
                <a:lnTo>
                  <a:pt x="1041400" y="12699"/>
                </a:lnTo>
                <a:lnTo>
                  <a:pt x="1098550" y="12699"/>
                </a:lnTo>
                <a:close/>
              </a:path>
              <a:path w="4292600" h="641350">
                <a:moveTo>
                  <a:pt x="1200150" y="12699"/>
                </a:moveTo>
                <a:lnTo>
                  <a:pt x="1200150" y="0"/>
                </a:lnTo>
                <a:lnTo>
                  <a:pt x="1143000" y="0"/>
                </a:lnTo>
                <a:lnTo>
                  <a:pt x="1143000" y="12699"/>
                </a:lnTo>
                <a:lnTo>
                  <a:pt x="1200150" y="12699"/>
                </a:lnTo>
                <a:close/>
              </a:path>
              <a:path w="4292600" h="641350">
                <a:moveTo>
                  <a:pt x="1295400" y="12699"/>
                </a:moveTo>
                <a:lnTo>
                  <a:pt x="1295400" y="0"/>
                </a:lnTo>
                <a:lnTo>
                  <a:pt x="1238250" y="0"/>
                </a:lnTo>
                <a:lnTo>
                  <a:pt x="1238250" y="12699"/>
                </a:lnTo>
                <a:lnTo>
                  <a:pt x="1295400" y="12699"/>
                </a:lnTo>
                <a:close/>
              </a:path>
              <a:path w="4292600" h="641350">
                <a:moveTo>
                  <a:pt x="1397000" y="12699"/>
                </a:moveTo>
                <a:lnTo>
                  <a:pt x="1397000" y="0"/>
                </a:lnTo>
                <a:lnTo>
                  <a:pt x="1339850" y="0"/>
                </a:lnTo>
                <a:lnTo>
                  <a:pt x="1339850" y="12699"/>
                </a:lnTo>
                <a:lnTo>
                  <a:pt x="1397000" y="12699"/>
                </a:lnTo>
                <a:close/>
              </a:path>
              <a:path w="4292600" h="641350">
                <a:moveTo>
                  <a:pt x="1492250" y="12699"/>
                </a:moveTo>
                <a:lnTo>
                  <a:pt x="1492250" y="0"/>
                </a:lnTo>
                <a:lnTo>
                  <a:pt x="1435100" y="0"/>
                </a:lnTo>
                <a:lnTo>
                  <a:pt x="1435100" y="12699"/>
                </a:lnTo>
                <a:lnTo>
                  <a:pt x="1492250" y="12699"/>
                </a:lnTo>
                <a:close/>
              </a:path>
              <a:path w="4292600" h="641350">
                <a:moveTo>
                  <a:pt x="1587500" y="12699"/>
                </a:moveTo>
                <a:lnTo>
                  <a:pt x="1587500" y="0"/>
                </a:lnTo>
                <a:lnTo>
                  <a:pt x="1536700" y="0"/>
                </a:lnTo>
                <a:lnTo>
                  <a:pt x="1536700" y="12699"/>
                </a:lnTo>
                <a:lnTo>
                  <a:pt x="1587500" y="12699"/>
                </a:lnTo>
                <a:close/>
              </a:path>
              <a:path w="4292600" h="641350">
                <a:moveTo>
                  <a:pt x="1689100" y="12699"/>
                </a:moveTo>
                <a:lnTo>
                  <a:pt x="1689100" y="0"/>
                </a:lnTo>
                <a:lnTo>
                  <a:pt x="1631950" y="0"/>
                </a:lnTo>
                <a:lnTo>
                  <a:pt x="1631950" y="12699"/>
                </a:lnTo>
                <a:lnTo>
                  <a:pt x="1689100" y="12699"/>
                </a:lnTo>
                <a:close/>
              </a:path>
              <a:path w="4292600" h="641350">
                <a:moveTo>
                  <a:pt x="1784350" y="12699"/>
                </a:moveTo>
                <a:lnTo>
                  <a:pt x="1784350" y="0"/>
                </a:lnTo>
                <a:lnTo>
                  <a:pt x="1727200" y="0"/>
                </a:lnTo>
                <a:lnTo>
                  <a:pt x="1727200" y="12699"/>
                </a:lnTo>
                <a:lnTo>
                  <a:pt x="1784350" y="12699"/>
                </a:lnTo>
                <a:close/>
              </a:path>
              <a:path w="4292600" h="641350">
                <a:moveTo>
                  <a:pt x="1885950" y="12699"/>
                </a:moveTo>
                <a:lnTo>
                  <a:pt x="1885950" y="0"/>
                </a:lnTo>
                <a:lnTo>
                  <a:pt x="1828800" y="0"/>
                </a:lnTo>
                <a:lnTo>
                  <a:pt x="1828800" y="12699"/>
                </a:lnTo>
                <a:lnTo>
                  <a:pt x="1885950" y="12699"/>
                </a:lnTo>
                <a:close/>
              </a:path>
              <a:path w="4292600" h="641350">
                <a:moveTo>
                  <a:pt x="1981200" y="12699"/>
                </a:moveTo>
                <a:lnTo>
                  <a:pt x="1981200" y="0"/>
                </a:lnTo>
                <a:lnTo>
                  <a:pt x="1924050" y="0"/>
                </a:lnTo>
                <a:lnTo>
                  <a:pt x="1924050" y="12699"/>
                </a:lnTo>
                <a:lnTo>
                  <a:pt x="1981200" y="12699"/>
                </a:lnTo>
                <a:close/>
              </a:path>
              <a:path w="4292600" h="641350">
                <a:moveTo>
                  <a:pt x="2082800" y="12699"/>
                </a:moveTo>
                <a:lnTo>
                  <a:pt x="2082800" y="0"/>
                </a:lnTo>
                <a:lnTo>
                  <a:pt x="2025650" y="0"/>
                </a:lnTo>
                <a:lnTo>
                  <a:pt x="2025650" y="12699"/>
                </a:lnTo>
                <a:lnTo>
                  <a:pt x="2082800" y="12699"/>
                </a:lnTo>
                <a:close/>
              </a:path>
              <a:path w="4292600" h="641350">
                <a:moveTo>
                  <a:pt x="2178050" y="12699"/>
                </a:moveTo>
                <a:lnTo>
                  <a:pt x="2178050" y="0"/>
                </a:lnTo>
                <a:lnTo>
                  <a:pt x="2120900" y="0"/>
                </a:lnTo>
                <a:lnTo>
                  <a:pt x="2120900" y="12699"/>
                </a:lnTo>
                <a:lnTo>
                  <a:pt x="2178050" y="12699"/>
                </a:lnTo>
                <a:close/>
              </a:path>
              <a:path w="4292600" h="641350">
                <a:moveTo>
                  <a:pt x="2273300" y="12699"/>
                </a:moveTo>
                <a:lnTo>
                  <a:pt x="2273300" y="0"/>
                </a:lnTo>
                <a:lnTo>
                  <a:pt x="2222500" y="0"/>
                </a:lnTo>
                <a:lnTo>
                  <a:pt x="2222500" y="12699"/>
                </a:lnTo>
                <a:lnTo>
                  <a:pt x="2273300" y="12699"/>
                </a:lnTo>
                <a:close/>
              </a:path>
              <a:path w="4292600" h="641350">
                <a:moveTo>
                  <a:pt x="2374900" y="12699"/>
                </a:moveTo>
                <a:lnTo>
                  <a:pt x="2374900" y="0"/>
                </a:lnTo>
                <a:lnTo>
                  <a:pt x="2317750" y="0"/>
                </a:lnTo>
                <a:lnTo>
                  <a:pt x="2317750" y="12699"/>
                </a:lnTo>
                <a:lnTo>
                  <a:pt x="2374900" y="12699"/>
                </a:lnTo>
                <a:close/>
              </a:path>
              <a:path w="4292600" h="641350">
                <a:moveTo>
                  <a:pt x="2470150" y="12699"/>
                </a:moveTo>
                <a:lnTo>
                  <a:pt x="2470150" y="0"/>
                </a:lnTo>
                <a:lnTo>
                  <a:pt x="2413000" y="0"/>
                </a:lnTo>
                <a:lnTo>
                  <a:pt x="2413000" y="12699"/>
                </a:lnTo>
                <a:lnTo>
                  <a:pt x="2470150" y="12699"/>
                </a:lnTo>
                <a:close/>
              </a:path>
              <a:path w="4292600" h="641350">
                <a:moveTo>
                  <a:pt x="2571750" y="12699"/>
                </a:moveTo>
                <a:lnTo>
                  <a:pt x="2571750" y="0"/>
                </a:lnTo>
                <a:lnTo>
                  <a:pt x="2514600" y="0"/>
                </a:lnTo>
                <a:lnTo>
                  <a:pt x="2514600" y="12699"/>
                </a:lnTo>
                <a:lnTo>
                  <a:pt x="2571750" y="12699"/>
                </a:lnTo>
                <a:close/>
              </a:path>
              <a:path w="4292600" h="641350">
                <a:moveTo>
                  <a:pt x="2667000" y="12699"/>
                </a:moveTo>
                <a:lnTo>
                  <a:pt x="2667000" y="0"/>
                </a:lnTo>
                <a:lnTo>
                  <a:pt x="2609850" y="0"/>
                </a:lnTo>
                <a:lnTo>
                  <a:pt x="2609850" y="12699"/>
                </a:lnTo>
                <a:lnTo>
                  <a:pt x="2667000" y="12699"/>
                </a:lnTo>
                <a:close/>
              </a:path>
              <a:path w="4292600" h="641350">
                <a:moveTo>
                  <a:pt x="2768600" y="12699"/>
                </a:moveTo>
                <a:lnTo>
                  <a:pt x="2768600" y="0"/>
                </a:lnTo>
                <a:lnTo>
                  <a:pt x="2711450" y="0"/>
                </a:lnTo>
                <a:lnTo>
                  <a:pt x="2711450" y="12699"/>
                </a:lnTo>
                <a:lnTo>
                  <a:pt x="2768600" y="12699"/>
                </a:lnTo>
                <a:close/>
              </a:path>
              <a:path w="4292600" h="641350">
                <a:moveTo>
                  <a:pt x="2863850" y="12699"/>
                </a:moveTo>
                <a:lnTo>
                  <a:pt x="2863850" y="0"/>
                </a:lnTo>
                <a:lnTo>
                  <a:pt x="2806700" y="0"/>
                </a:lnTo>
                <a:lnTo>
                  <a:pt x="2806700" y="12699"/>
                </a:lnTo>
                <a:lnTo>
                  <a:pt x="2863850" y="12699"/>
                </a:lnTo>
                <a:close/>
              </a:path>
              <a:path w="4292600" h="641350">
                <a:moveTo>
                  <a:pt x="2959100" y="12699"/>
                </a:moveTo>
                <a:lnTo>
                  <a:pt x="2959100" y="0"/>
                </a:lnTo>
                <a:lnTo>
                  <a:pt x="2908300" y="0"/>
                </a:lnTo>
                <a:lnTo>
                  <a:pt x="2908300" y="12699"/>
                </a:lnTo>
                <a:lnTo>
                  <a:pt x="2959100" y="12699"/>
                </a:lnTo>
                <a:close/>
              </a:path>
              <a:path w="4292600" h="641350">
                <a:moveTo>
                  <a:pt x="3060700" y="12699"/>
                </a:moveTo>
                <a:lnTo>
                  <a:pt x="3060700" y="0"/>
                </a:lnTo>
                <a:lnTo>
                  <a:pt x="3003550" y="0"/>
                </a:lnTo>
                <a:lnTo>
                  <a:pt x="3003550" y="12699"/>
                </a:lnTo>
                <a:lnTo>
                  <a:pt x="3060700" y="12699"/>
                </a:lnTo>
                <a:close/>
              </a:path>
              <a:path w="4292600" h="641350">
                <a:moveTo>
                  <a:pt x="3155950" y="12699"/>
                </a:moveTo>
                <a:lnTo>
                  <a:pt x="3155950" y="0"/>
                </a:lnTo>
                <a:lnTo>
                  <a:pt x="3098800" y="0"/>
                </a:lnTo>
                <a:lnTo>
                  <a:pt x="3098800" y="12699"/>
                </a:lnTo>
                <a:lnTo>
                  <a:pt x="3155950" y="12699"/>
                </a:lnTo>
                <a:close/>
              </a:path>
              <a:path w="4292600" h="641350">
                <a:moveTo>
                  <a:pt x="3257550" y="12699"/>
                </a:moveTo>
                <a:lnTo>
                  <a:pt x="3257550" y="0"/>
                </a:lnTo>
                <a:lnTo>
                  <a:pt x="3200400" y="0"/>
                </a:lnTo>
                <a:lnTo>
                  <a:pt x="3200400" y="12699"/>
                </a:lnTo>
                <a:lnTo>
                  <a:pt x="3257550" y="12699"/>
                </a:lnTo>
                <a:close/>
              </a:path>
              <a:path w="4292600" h="641350">
                <a:moveTo>
                  <a:pt x="3352800" y="12699"/>
                </a:moveTo>
                <a:lnTo>
                  <a:pt x="3352800" y="0"/>
                </a:lnTo>
                <a:lnTo>
                  <a:pt x="3295650" y="0"/>
                </a:lnTo>
                <a:lnTo>
                  <a:pt x="3295650" y="12699"/>
                </a:lnTo>
                <a:lnTo>
                  <a:pt x="3352800" y="12699"/>
                </a:lnTo>
                <a:close/>
              </a:path>
              <a:path w="4292600" h="641350">
                <a:moveTo>
                  <a:pt x="3454400" y="12699"/>
                </a:moveTo>
                <a:lnTo>
                  <a:pt x="3454400" y="0"/>
                </a:lnTo>
                <a:lnTo>
                  <a:pt x="3397250" y="0"/>
                </a:lnTo>
                <a:lnTo>
                  <a:pt x="3397250" y="12699"/>
                </a:lnTo>
                <a:lnTo>
                  <a:pt x="3454400" y="12699"/>
                </a:lnTo>
                <a:close/>
              </a:path>
              <a:path w="4292600" h="641350">
                <a:moveTo>
                  <a:pt x="3549650" y="12699"/>
                </a:moveTo>
                <a:lnTo>
                  <a:pt x="3549650" y="0"/>
                </a:lnTo>
                <a:lnTo>
                  <a:pt x="3492500" y="0"/>
                </a:lnTo>
                <a:lnTo>
                  <a:pt x="3492500" y="12699"/>
                </a:lnTo>
                <a:lnTo>
                  <a:pt x="3549650" y="12699"/>
                </a:lnTo>
                <a:close/>
              </a:path>
              <a:path w="4292600" h="641350">
                <a:moveTo>
                  <a:pt x="3644900" y="12699"/>
                </a:moveTo>
                <a:lnTo>
                  <a:pt x="3644900" y="0"/>
                </a:lnTo>
                <a:lnTo>
                  <a:pt x="3594100" y="0"/>
                </a:lnTo>
                <a:lnTo>
                  <a:pt x="3594100" y="12699"/>
                </a:lnTo>
                <a:lnTo>
                  <a:pt x="3644900" y="12699"/>
                </a:lnTo>
                <a:close/>
              </a:path>
              <a:path w="4292600" h="641350">
                <a:moveTo>
                  <a:pt x="3746500" y="12699"/>
                </a:moveTo>
                <a:lnTo>
                  <a:pt x="3746500" y="0"/>
                </a:lnTo>
                <a:lnTo>
                  <a:pt x="3689350" y="0"/>
                </a:lnTo>
                <a:lnTo>
                  <a:pt x="3689350" y="12699"/>
                </a:lnTo>
                <a:lnTo>
                  <a:pt x="3746500" y="12699"/>
                </a:lnTo>
                <a:close/>
              </a:path>
              <a:path w="4292600" h="641350">
                <a:moveTo>
                  <a:pt x="3841750" y="12699"/>
                </a:moveTo>
                <a:lnTo>
                  <a:pt x="3841750" y="0"/>
                </a:lnTo>
                <a:lnTo>
                  <a:pt x="3784600" y="0"/>
                </a:lnTo>
                <a:lnTo>
                  <a:pt x="3784600" y="12699"/>
                </a:lnTo>
                <a:lnTo>
                  <a:pt x="3841750" y="12699"/>
                </a:lnTo>
                <a:close/>
              </a:path>
              <a:path w="4292600" h="641350">
                <a:moveTo>
                  <a:pt x="3943350" y="12699"/>
                </a:moveTo>
                <a:lnTo>
                  <a:pt x="3943350" y="0"/>
                </a:lnTo>
                <a:lnTo>
                  <a:pt x="3886200" y="0"/>
                </a:lnTo>
                <a:lnTo>
                  <a:pt x="3886200" y="12699"/>
                </a:lnTo>
                <a:lnTo>
                  <a:pt x="3943350" y="12699"/>
                </a:lnTo>
                <a:close/>
              </a:path>
              <a:path w="4292600" h="641350">
                <a:moveTo>
                  <a:pt x="4038600" y="12699"/>
                </a:moveTo>
                <a:lnTo>
                  <a:pt x="4038600" y="0"/>
                </a:lnTo>
                <a:lnTo>
                  <a:pt x="3981450" y="0"/>
                </a:lnTo>
                <a:lnTo>
                  <a:pt x="3981450" y="12699"/>
                </a:lnTo>
                <a:lnTo>
                  <a:pt x="4038600" y="12699"/>
                </a:lnTo>
                <a:close/>
              </a:path>
              <a:path w="4292600" h="641350">
                <a:moveTo>
                  <a:pt x="4140200" y="12699"/>
                </a:moveTo>
                <a:lnTo>
                  <a:pt x="4140200" y="0"/>
                </a:lnTo>
                <a:lnTo>
                  <a:pt x="4083050" y="0"/>
                </a:lnTo>
                <a:lnTo>
                  <a:pt x="4083050" y="12699"/>
                </a:lnTo>
                <a:lnTo>
                  <a:pt x="4140200" y="12699"/>
                </a:lnTo>
                <a:close/>
              </a:path>
              <a:path w="4292600" h="641350">
                <a:moveTo>
                  <a:pt x="4235450" y="12699"/>
                </a:moveTo>
                <a:lnTo>
                  <a:pt x="4235450" y="0"/>
                </a:lnTo>
                <a:lnTo>
                  <a:pt x="4178300" y="0"/>
                </a:lnTo>
                <a:lnTo>
                  <a:pt x="4178300" y="12699"/>
                </a:lnTo>
                <a:lnTo>
                  <a:pt x="4235450" y="12699"/>
                </a:lnTo>
                <a:close/>
              </a:path>
              <a:path w="4292600" h="641350">
                <a:moveTo>
                  <a:pt x="4292600" y="50799"/>
                </a:moveTo>
                <a:lnTo>
                  <a:pt x="4292600" y="0"/>
                </a:lnTo>
                <a:lnTo>
                  <a:pt x="4279900" y="0"/>
                </a:lnTo>
                <a:lnTo>
                  <a:pt x="4279900" y="6349"/>
                </a:lnTo>
                <a:lnTo>
                  <a:pt x="4286250" y="12699"/>
                </a:lnTo>
                <a:lnTo>
                  <a:pt x="4286250" y="50799"/>
                </a:lnTo>
                <a:lnTo>
                  <a:pt x="4292600" y="50799"/>
                </a:lnTo>
                <a:close/>
              </a:path>
              <a:path w="4292600" h="641350">
                <a:moveTo>
                  <a:pt x="4286250" y="12699"/>
                </a:moveTo>
                <a:lnTo>
                  <a:pt x="4279900" y="6349"/>
                </a:lnTo>
                <a:lnTo>
                  <a:pt x="4279900" y="12699"/>
                </a:lnTo>
                <a:lnTo>
                  <a:pt x="4286250" y="12699"/>
                </a:lnTo>
                <a:close/>
              </a:path>
              <a:path w="4292600" h="641350">
                <a:moveTo>
                  <a:pt x="4286250" y="50799"/>
                </a:moveTo>
                <a:lnTo>
                  <a:pt x="4286250" y="12699"/>
                </a:lnTo>
                <a:lnTo>
                  <a:pt x="4279900" y="12699"/>
                </a:lnTo>
                <a:lnTo>
                  <a:pt x="4279900" y="50799"/>
                </a:lnTo>
                <a:lnTo>
                  <a:pt x="4286250" y="50799"/>
                </a:lnTo>
                <a:close/>
              </a:path>
              <a:path w="4292600" h="641350">
                <a:moveTo>
                  <a:pt x="4292600" y="152399"/>
                </a:moveTo>
                <a:lnTo>
                  <a:pt x="4292600" y="95249"/>
                </a:lnTo>
                <a:lnTo>
                  <a:pt x="4279900" y="95249"/>
                </a:lnTo>
                <a:lnTo>
                  <a:pt x="4279900" y="152399"/>
                </a:lnTo>
                <a:lnTo>
                  <a:pt x="4292600" y="152399"/>
                </a:lnTo>
                <a:close/>
              </a:path>
              <a:path w="4292600" h="641350">
                <a:moveTo>
                  <a:pt x="4292600" y="247649"/>
                </a:moveTo>
                <a:lnTo>
                  <a:pt x="4292600" y="190499"/>
                </a:lnTo>
                <a:lnTo>
                  <a:pt x="4279900" y="190499"/>
                </a:lnTo>
                <a:lnTo>
                  <a:pt x="4279900" y="247649"/>
                </a:lnTo>
                <a:lnTo>
                  <a:pt x="4292600" y="247649"/>
                </a:lnTo>
                <a:close/>
              </a:path>
              <a:path w="4292600" h="641350">
                <a:moveTo>
                  <a:pt x="4292600" y="349249"/>
                </a:moveTo>
                <a:lnTo>
                  <a:pt x="4292600" y="292099"/>
                </a:lnTo>
                <a:lnTo>
                  <a:pt x="4279900" y="292099"/>
                </a:lnTo>
                <a:lnTo>
                  <a:pt x="4279900" y="349249"/>
                </a:lnTo>
                <a:lnTo>
                  <a:pt x="4292600" y="349249"/>
                </a:lnTo>
                <a:close/>
              </a:path>
              <a:path w="4292600" h="641350">
                <a:moveTo>
                  <a:pt x="4292600" y="444499"/>
                </a:moveTo>
                <a:lnTo>
                  <a:pt x="4292600" y="387349"/>
                </a:lnTo>
                <a:lnTo>
                  <a:pt x="4279900" y="387349"/>
                </a:lnTo>
                <a:lnTo>
                  <a:pt x="4279900" y="444499"/>
                </a:lnTo>
                <a:lnTo>
                  <a:pt x="4292600" y="444499"/>
                </a:lnTo>
                <a:close/>
              </a:path>
              <a:path w="4292600" h="641350">
                <a:moveTo>
                  <a:pt x="4292600" y="546099"/>
                </a:moveTo>
                <a:lnTo>
                  <a:pt x="4292600" y="488949"/>
                </a:lnTo>
                <a:lnTo>
                  <a:pt x="4279900" y="488949"/>
                </a:lnTo>
                <a:lnTo>
                  <a:pt x="4279900" y="546099"/>
                </a:lnTo>
                <a:lnTo>
                  <a:pt x="4292600" y="546099"/>
                </a:lnTo>
                <a:close/>
              </a:path>
              <a:path w="4292600" h="641350">
                <a:moveTo>
                  <a:pt x="4292600" y="641349"/>
                </a:moveTo>
                <a:lnTo>
                  <a:pt x="4292600" y="584199"/>
                </a:lnTo>
                <a:lnTo>
                  <a:pt x="4279900" y="584199"/>
                </a:lnTo>
                <a:lnTo>
                  <a:pt x="4279900" y="628649"/>
                </a:lnTo>
                <a:lnTo>
                  <a:pt x="4286250" y="628649"/>
                </a:lnTo>
                <a:lnTo>
                  <a:pt x="4286250" y="641349"/>
                </a:lnTo>
                <a:lnTo>
                  <a:pt x="4292600" y="641349"/>
                </a:lnTo>
                <a:close/>
              </a:path>
              <a:path w="4292600" h="641350">
                <a:moveTo>
                  <a:pt x="4286250" y="628649"/>
                </a:moveTo>
                <a:lnTo>
                  <a:pt x="4279900" y="628649"/>
                </a:lnTo>
                <a:lnTo>
                  <a:pt x="4279900" y="634999"/>
                </a:lnTo>
                <a:lnTo>
                  <a:pt x="4286250" y="628649"/>
                </a:lnTo>
                <a:close/>
              </a:path>
              <a:path w="4292600" h="641350">
                <a:moveTo>
                  <a:pt x="4286250" y="641349"/>
                </a:moveTo>
                <a:lnTo>
                  <a:pt x="4286250" y="628649"/>
                </a:lnTo>
                <a:lnTo>
                  <a:pt x="4279900" y="634999"/>
                </a:lnTo>
                <a:lnTo>
                  <a:pt x="4279900" y="641349"/>
                </a:lnTo>
                <a:lnTo>
                  <a:pt x="4286250" y="641349"/>
                </a:lnTo>
                <a:close/>
              </a:path>
              <a:path w="4292600" h="641350">
                <a:moveTo>
                  <a:pt x="4235450" y="641349"/>
                </a:moveTo>
                <a:lnTo>
                  <a:pt x="4235450" y="628649"/>
                </a:lnTo>
                <a:lnTo>
                  <a:pt x="4184650" y="628649"/>
                </a:lnTo>
                <a:lnTo>
                  <a:pt x="4184650" y="641349"/>
                </a:lnTo>
                <a:lnTo>
                  <a:pt x="4235450" y="641349"/>
                </a:lnTo>
                <a:close/>
              </a:path>
              <a:path w="4292600" h="641350">
                <a:moveTo>
                  <a:pt x="4140200" y="641349"/>
                </a:moveTo>
                <a:lnTo>
                  <a:pt x="4140200" y="628649"/>
                </a:lnTo>
                <a:lnTo>
                  <a:pt x="4083050" y="628649"/>
                </a:lnTo>
                <a:lnTo>
                  <a:pt x="4083050" y="641349"/>
                </a:lnTo>
                <a:lnTo>
                  <a:pt x="4140200" y="641349"/>
                </a:lnTo>
                <a:close/>
              </a:path>
              <a:path w="4292600" h="641350">
                <a:moveTo>
                  <a:pt x="4044950" y="641349"/>
                </a:moveTo>
                <a:lnTo>
                  <a:pt x="4044950" y="628649"/>
                </a:lnTo>
                <a:lnTo>
                  <a:pt x="3987800" y="628649"/>
                </a:lnTo>
                <a:lnTo>
                  <a:pt x="3987800" y="641349"/>
                </a:lnTo>
                <a:lnTo>
                  <a:pt x="4044950" y="641349"/>
                </a:lnTo>
                <a:close/>
              </a:path>
              <a:path w="4292600" h="641350">
                <a:moveTo>
                  <a:pt x="3943350" y="641349"/>
                </a:moveTo>
                <a:lnTo>
                  <a:pt x="3943350" y="628649"/>
                </a:lnTo>
                <a:lnTo>
                  <a:pt x="3886200" y="628649"/>
                </a:lnTo>
                <a:lnTo>
                  <a:pt x="3886200" y="641349"/>
                </a:lnTo>
                <a:lnTo>
                  <a:pt x="3943350" y="641349"/>
                </a:lnTo>
                <a:close/>
              </a:path>
              <a:path w="4292600" h="641350">
                <a:moveTo>
                  <a:pt x="3848100" y="641349"/>
                </a:moveTo>
                <a:lnTo>
                  <a:pt x="3848100" y="628649"/>
                </a:lnTo>
                <a:lnTo>
                  <a:pt x="3790950" y="628649"/>
                </a:lnTo>
                <a:lnTo>
                  <a:pt x="3790950" y="641349"/>
                </a:lnTo>
                <a:lnTo>
                  <a:pt x="3848100" y="641349"/>
                </a:lnTo>
                <a:close/>
              </a:path>
              <a:path w="4292600" h="641350">
                <a:moveTo>
                  <a:pt x="3746500" y="641349"/>
                </a:moveTo>
                <a:lnTo>
                  <a:pt x="3746500" y="628649"/>
                </a:lnTo>
                <a:lnTo>
                  <a:pt x="3695700" y="628649"/>
                </a:lnTo>
                <a:lnTo>
                  <a:pt x="3695700" y="641349"/>
                </a:lnTo>
                <a:lnTo>
                  <a:pt x="3746500" y="641349"/>
                </a:lnTo>
                <a:close/>
              </a:path>
              <a:path w="4292600" h="641350">
                <a:moveTo>
                  <a:pt x="3651250" y="641349"/>
                </a:moveTo>
                <a:lnTo>
                  <a:pt x="3651250" y="628649"/>
                </a:lnTo>
                <a:lnTo>
                  <a:pt x="3594100" y="628649"/>
                </a:lnTo>
                <a:lnTo>
                  <a:pt x="3594100" y="641349"/>
                </a:lnTo>
                <a:lnTo>
                  <a:pt x="3651250" y="641349"/>
                </a:lnTo>
                <a:close/>
              </a:path>
              <a:path w="4292600" h="641350">
                <a:moveTo>
                  <a:pt x="3549650" y="641349"/>
                </a:moveTo>
                <a:lnTo>
                  <a:pt x="3549650" y="628649"/>
                </a:lnTo>
                <a:lnTo>
                  <a:pt x="3498850" y="628649"/>
                </a:lnTo>
                <a:lnTo>
                  <a:pt x="3498850" y="641349"/>
                </a:lnTo>
                <a:lnTo>
                  <a:pt x="3549650" y="641349"/>
                </a:lnTo>
                <a:close/>
              </a:path>
              <a:path w="4292600" h="641350">
                <a:moveTo>
                  <a:pt x="3454400" y="641349"/>
                </a:moveTo>
                <a:lnTo>
                  <a:pt x="3454400" y="628649"/>
                </a:lnTo>
                <a:lnTo>
                  <a:pt x="3397250" y="628649"/>
                </a:lnTo>
                <a:lnTo>
                  <a:pt x="3397250" y="641349"/>
                </a:lnTo>
                <a:lnTo>
                  <a:pt x="3454400" y="641349"/>
                </a:lnTo>
                <a:close/>
              </a:path>
              <a:path w="4292600" h="641350">
                <a:moveTo>
                  <a:pt x="3359150" y="641349"/>
                </a:moveTo>
                <a:lnTo>
                  <a:pt x="3359150" y="628649"/>
                </a:lnTo>
                <a:lnTo>
                  <a:pt x="3302000" y="628649"/>
                </a:lnTo>
                <a:lnTo>
                  <a:pt x="3302000" y="641349"/>
                </a:lnTo>
                <a:lnTo>
                  <a:pt x="3359150" y="641349"/>
                </a:lnTo>
                <a:close/>
              </a:path>
              <a:path w="4292600" h="641350">
                <a:moveTo>
                  <a:pt x="3257550" y="641349"/>
                </a:moveTo>
                <a:lnTo>
                  <a:pt x="3257550" y="628649"/>
                </a:lnTo>
                <a:lnTo>
                  <a:pt x="3200400" y="628649"/>
                </a:lnTo>
                <a:lnTo>
                  <a:pt x="3200400" y="641349"/>
                </a:lnTo>
                <a:lnTo>
                  <a:pt x="3257550" y="641349"/>
                </a:lnTo>
                <a:close/>
              </a:path>
              <a:path w="4292600" h="641350">
                <a:moveTo>
                  <a:pt x="3162300" y="641349"/>
                </a:moveTo>
                <a:lnTo>
                  <a:pt x="3162300" y="628649"/>
                </a:lnTo>
                <a:lnTo>
                  <a:pt x="3105150" y="628649"/>
                </a:lnTo>
                <a:lnTo>
                  <a:pt x="3105150" y="641349"/>
                </a:lnTo>
                <a:lnTo>
                  <a:pt x="3162300" y="641349"/>
                </a:lnTo>
                <a:close/>
              </a:path>
              <a:path w="4292600" h="641350">
                <a:moveTo>
                  <a:pt x="3060700" y="641349"/>
                </a:moveTo>
                <a:lnTo>
                  <a:pt x="3060700" y="628649"/>
                </a:lnTo>
                <a:lnTo>
                  <a:pt x="3009900" y="628649"/>
                </a:lnTo>
                <a:lnTo>
                  <a:pt x="3009900" y="641349"/>
                </a:lnTo>
                <a:lnTo>
                  <a:pt x="3060700" y="641349"/>
                </a:lnTo>
                <a:close/>
              </a:path>
              <a:path w="4292600" h="641350">
                <a:moveTo>
                  <a:pt x="2965450" y="641349"/>
                </a:moveTo>
                <a:lnTo>
                  <a:pt x="2965450" y="628649"/>
                </a:lnTo>
                <a:lnTo>
                  <a:pt x="2908300" y="628649"/>
                </a:lnTo>
                <a:lnTo>
                  <a:pt x="2908300" y="641349"/>
                </a:lnTo>
                <a:lnTo>
                  <a:pt x="2965450" y="641349"/>
                </a:lnTo>
                <a:close/>
              </a:path>
              <a:path w="4292600" h="641350">
                <a:moveTo>
                  <a:pt x="2870200" y="641349"/>
                </a:moveTo>
                <a:lnTo>
                  <a:pt x="2870200" y="628649"/>
                </a:lnTo>
                <a:lnTo>
                  <a:pt x="2813050" y="628649"/>
                </a:lnTo>
                <a:lnTo>
                  <a:pt x="2813050" y="641349"/>
                </a:lnTo>
                <a:lnTo>
                  <a:pt x="2870200" y="641349"/>
                </a:lnTo>
                <a:close/>
              </a:path>
              <a:path w="4292600" h="641350">
                <a:moveTo>
                  <a:pt x="2768600" y="641349"/>
                </a:moveTo>
                <a:lnTo>
                  <a:pt x="2768600" y="628649"/>
                </a:lnTo>
                <a:lnTo>
                  <a:pt x="2711450" y="628649"/>
                </a:lnTo>
                <a:lnTo>
                  <a:pt x="2711450" y="641349"/>
                </a:lnTo>
                <a:lnTo>
                  <a:pt x="2768600" y="641349"/>
                </a:lnTo>
                <a:close/>
              </a:path>
              <a:path w="4292600" h="641350">
                <a:moveTo>
                  <a:pt x="2673350" y="641349"/>
                </a:moveTo>
                <a:lnTo>
                  <a:pt x="2673350" y="628649"/>
                </a:lnTo>
                <a:lnTo>
                  <a:pt x="2616200" y="628649"/>
                </a:lnTo>
                <a:lnTo>
                  <a:pt x="2616200" y="641349"/>
                </a:lnTo>
                <a:lnTo>
                  <a:pt x="2673350" y="641349"/>
                </a:lnTo>
                <a:close/>
              </a:path>
              <a:path w="4292600" h="641350">
                <a:moveTo>
                  <a:pt x="2571750" y="641350"/>
                </a:moveTo>
                <a:lnTo>
                  <a:pt x="2571750" y="628650"/>
                </a:lnTo>
                <a:lnTo>
                  <a:pt x="2514600" y="628650"/>
                </a:lnTo>
                <a:lnTo>
                  <a:pt x="2514600" y="641350"/>
                </a:lnTo>
                <a:lnTo>
                  <a:pt x="2571750" y="641350"/>
                </a:lnTo>
                <a:close/>
              </a:path>
              <a:path w="4292600" h="641350">
                <a:moveTo>
                  <a:pt x="2476500" y="641350"/>
                </a:moveTo>
                <a:lnTo>
                  <a:pt x="2476500" y="628650"/>
                </a:lnTo>
                <a:lnTo>
                  <a:pt x="2419350" y="628650"/>
                </a:lnTo>
                <a:lnTo>
                  <a:pt x="2419350" y="641350"/>
                </a:lnTo>
                <a:lnTo>
                  <a:pt x="2476500" y="641350"/>
                </a:lnTo>
                <a:close/>
              </a:path>
              <a:path w="4292600" h="641350">
                <a:moveTo>
                  <a:pt x="2374900" y="641350"/>
                </a:moveTo>
                <a:lnTo>
                  <a:pt x="2374900" y="628650"/>
                </a:lnTo>
                <a:lnTo>
                  <a:pt x="2324100" y="628650"/>
                </a:lnTo>
                <a:lnTo>
                  <a:pt x="2324100" y="641350"/>
                </a:lnTo>
                <a:lnTo>
                  <a:pt x="2374900" y="641350"/>
                </a:lnTo>
                <a:close/>
              </a:path>
              <a:path w="4292600" h="641350">
                <a:moveTo>
                  <a:pt x="2279650" y="641350"/>
                </a:moveTo>
                <a:lnTo>
                  <a:pt x="2279650" y="628650"/>
                </a:lnTo>
                <a:lnTo>
                  <a:pt x="2222500" y="628650"/>
                </a:lnTo>
                <a:lnTo>
                  <a:pt x="2222500" y="641350"/>
                </a:lnTo>
                <a:lnTo>
                  <a:pt x="2279650" y="641350"/>
                </a:lnTo>
                <a:close/>
              </a:path>
              <a:path w="4292600" h="641350">
                <a:moveTo>
                  <a:pt x="2184400" y="641350"/>
                </a:moveTo>
                <a:lnTo>
                  <a:pt x="2184400" y="628650"/>
                </a:lnTo>
                <a:lnTo>
                  <a:pt x="2127250" y="628650"/>
                </a:lnTo>
                <a:lnTo>
                  <a:pt x="2127250" y="641350"/>
                </a:lnTo>
                <a:lnTo>
                  <a:pt x="2184400" y="641350"/>
                </a:lnTo>
                <a:close/>
              </a:path>
              <a:path w="4292600" h="641350">
                <a:moveTo>
                  <a:pt x="2082800" y="641350"/>
                </a:moveTo>
                <a:lnTo>
                  <a:pt x="2082800" y="628650"/>
                </a:lnTo>
                <a:lnTo>
                  <a:pt x="2025650" y="628650"/>
                </a:lnTo>
                <a:lnTo>
                  <a:pt x="2025650" y="641350"/>
                </a:lnTo>
                <a:lnTo>
                  <a:pt x="2082800" y="641350"/>
                </a:lnTo>
                <a:close/>
              </a:path>
              <a:path w="4292600" h="641350">
                <a:moveTo>
                  <a:pt x="1987550" y="641350"/>
                </a:moveTo>
                <a:lnTo>
                  <a:pt x="1987550" y="628650"/>
                </a:lnTo>
                <a:lnTo>
                  <a:pt x="1930400" y="628650"/>
                </a:lnTo>
                <a:lnTo>
                  <a:pt x="1930400" y="641350"/>
                </a:lnTo>
                <a:lnTo>
                  <a:pt x="1987550" y="641350"/>
                </a:lnTo>
                <a:close/>
              </a:path>
              <a:path w="4292600" h="641350">
                <a:moveTo>
                  <a:pt x="1885950" y="641350"/>
                </a:moveTo>
                <a:lnTo>
                  <a:pt x="1885950" y="628650"/>
                </a:lnTo>
                <a:lnTo>
                  <a:pt x="1828800" y="628650"/>
                </a:lnTo>
                <a:lnTo>
                  <a:pt x="1828800" y="641350"/>
                </a:lnTo>
                <a:lnTo>
                  <a:pt x="1885950" y="641350"/>
                </a:lnTo>
                <a:close/>
              </a:path>
              <a:path w="4292600" h="641350">
                <a:moveTo>
                  <a:pt x="1790700" y="641350"/>
                </a:moveTo>
                <a:lnTo>
                  <a:pt x="1790700" y="628650"/>
                </a:lnTo>
                <a:lnTo>
                  <a:pt x="1733550" y="628650"/>
                </a:lnTo>
                <a:lnTo>
                  <a:pt x="1733550" y="641350"/>
                </a:lnTo>
                <a:lnTo>
                  <a:pt x="1790700" y="641350"/>
                </a:lnTo>
                <a:close/>
              </a:path>
              <a:path w="4292600" h="641350">
                <a:moveTo>
                  <a:pt x="1689100" y="641350"/>
                </a:moveTo>
                <a:lnTo>
                  <a:pt x="1689100" y="628650"/>
                </a:lnTo>
                <a:lnTo>
                  <a:pt x="1638300" y="628650"/>
                </a:lnTo>
                <a:lnTo>
                  <a:pt x="1638300" y="641350"/>
                </a:lnTo>
                <a:lnTo>
                  <a:pt x="1689100" y="641350"/>
                </a:lnTo>
                <a:close/>
              </a:path>
              <a:path w="4292600" h="641350">
                <a:moveTo>
                  <a:pt x="1593850" y="641350"/>
                </a:moveTo>
                <a:lnTo>
                  <a:pt x="1593850" y="628650"/>
                </a:lnTo>
                <a:lnTo>
                  <a:pt x="1536700" y="628650"/>
                </a:lnTo>
                <a:lnTo>
                  <a:pt x="1536700" y="641350"/>
                </a:lnTo>
                <a:lnTo>
                  <a:pt x="1593850" y="641350"/>
                </a:lnTo>
                <a:close/>
              </a:path>
              <a:path w="4292600" h="641350">
                <a:moveTo>
                  <a:pt x="1498600" y="641350"/>
                </a:moveTo>
                <a:lnTo>
                  <a:pt x="1498600" y="628650"/>
                </a:lnTo>
                <a:lnTo>
                  <a:pt x="1441450" y="628650"/>
                </a:lnTo>
                <a:lnTo>
                  <a:pt x="1441450" y="641350"/>
                </a:lnTo>
                <a:lnTo>
                  <a:pt x="1498600" y="641350"/>
                </a:lnTo>
                <a:close/>
              </a:path>
              <a:path w="4292600" h="641350">
                <a:moveTo>
                  <a:pt x="1397000" y="641350"/>
                </a:moveTo>
                <a:lnTo>
                  <a:pt x="1397000" y="628650"/>
                </a:lnTo>
                <a:lnTo>
                  <a:pt x="1339850" y="628650"/>
                </a:lnTo>
                <a:lnTo>
                  <a:pt x="1339850" y="641350"/>
                </a:lnTo>
                <a:lnTo>
                  <a:pt x="1397000" y="641350"/>
                </a:lnTo>
                <a:close/>
              </a:path>
              <a:path w="4292600" h="641350">
                <a:moveTo>
                  <a:pt x="1301750" y="641350"/>
                </a:moveTo>
                <a:lnTo>
                  <a:pt x="1301750" y="628650"/>
                </a:lnTo>
                <a:lnTo>
                  <a:pt x="1244600" y="628650"/>
                </a:lnTo>
                <a:lnTo>
                  <a:pt x="1244600" y="641350"/>
                </a:lnTo>
                <a:lnTo>
                  <a:pt x="1301750" y="641350"/>
                </a:lnTo>
                <a:close/>
              </a:path>
              <a:path w="4292600" h="641350">
                <a:moveTo>
                  <a:pt x="1200150" y="641350"/>
                </a:moveTo>
                <a:lnTo>
                  <a:pt x="1200150" y="628650"/>
                </a:lnTo>
                <a:lnTo>
                  <a:pt x="1143000" y="628650"/>
                </a:lnTo>
                <a:lnTo>
                  <a:pt x="1143000" y="641350"/>
                </a:lnTo>
                <a:lnTo>
                  <a:pt x="1200150" y="641350"/>
                </a:lnTo>
                <a:close/>
              </a:path>
              <a:path w="4292600" h="641350">
                <a:moveTo>
                  <a:pt x="1104900" y="641350"/>
                </a:moveTo>
                <a:lnTo>
                  <a:pt x="1104900" y="628650"/>
                </a:lnTo>
                <a:lnTo>
                  <a:pt x="1047750" y="628650"/>
                </a:lnTo>
                <a:lnTo>
                  <a:pt x="1047750" y="641350"/>
                </a:lnTo>
                <a:lnTo>
                  <a:pt x="1104900" y="641350"/>
                </a:lnTo>
                <a:close/>
              </a:path>
              <a:path w="4292600" h="641350">
                <a:moveTo>
                  <a:pt x="1003300" y="641350"/>
                </a:moveTo>
                <a:lnTo>
                  <a:pt x="1003300" y="628650"/>
                </a:lnTo>
                <a:lnTo>
                  <a:pt x="952500" y="628650"/>
                </a:lnTo>
                <a:lnTo>
                  <a:pt x="952500" y="641350"/>
                </a:lnTo>
                <a:lnTo>
                  <a:pt x="1003300" y="641350"/>
                </a:lnTo>
                <a:close/>
              </a:path>
              <a:path w="4292600" h="641350">
                <a:moveTo>
                  <a:pt x="908050" y="641350"/>
                </a:moveTo>
                <a:lnTo>
                  <a:pt x="908050" y="628650"/>
                </a:lnTo>
                <a:lnTo>
                  <a:pt x="850900" y="628650"/>
                </a:lnTo>
                <a:lnTo>
                  <a:pt x="850900" y="641350"/>
                </a:lnTo>
                <a:lnTo>
                  <a:pt x="908050" y="641350"/>
                </a:lnTo>
                <a:close/>
              </a:path>
              <a:path w="4292600" h="641350">
                <a:moveTo>
                  <a:pt x="812800" y="641350"/>
                </a:moveTo>
                <a:lnTo>
                  <a:pt x="812800" y="628650"/>
                </a:lnTo>
                <a:lnTo>
                  <a:pt x="755650" y="628650"/>
                </a:lnTo>
                <a:lnTo>
                  <a:pt x="755650" y="641350"/>
                </a:lnTo>
                <a:lnTo>
                  <a:pt x="812800" y="641350"/>
                </a:lnTo>
                <a:close/>
              </a:path>
              <a:path w="4292600" h="641350">
                <a:moveTo>
                  <a:pt x="711200" y="641350"/>
                </a:moveTo>
                <a:lnTo>
                  <a:pt x="711200" y="628650"/>
                </a:lnTo>
                <a:lnTo>
                  <a:pt x="654050" y="628650"/>
                </a:lnTo>
                <a:lnTo>
                  <a:pt x="654050" y="641350"/>
                </a:lnTo>
                <a:lnTo>
                  <a:pt x="711200" y="641350"/>
                </a:lnTo>
                <a:close/>
              </a:path>
              <a:path w="4292600" h="641350">
                <a:moveTo>
                  <a:pt x="615950" y="641350"/>
                </a:moveTo>
                <a:lnTo>
                  <a:pt x="615950" y="628650"/>
                </a:lnTo>
                <a:lnTo>
                  <a:pt x="558800" y="628650"/>
                </a:lnTo>
                <a:lnTo>
                  <a:pt x="558800" y="641350"/>
                </a:lnTo>
                <a:lnTo>
                  <a:pt x="615950" y="641350"/>
                </a:lnTo>
                <a:close/>
              </a:path>
              <a:path w="4292600" h="641350">
                <a:moveTo>
                  <a:pt x="514350" y="641350"/>
                </a:moveTo>
                <a:lnTo>
                  <a:pt x="514350" y="628650"/>
                </a:lnTo>
                <a:lnTo>
                  <a:pt x="457200" y="628650"/>
                </a:lnTo>
                <a:lnTo>
                  <a:pt x="457200" y="641350"/>
                </a:lnTo>
                <a:lnTo>
                  <a:pt x="514350" y="641350"/>
                </a:lnTo>
                <a:close/>
              </a:path>
              <a:path w="4292600" h="641350">
                <a:moveTo>
                  <a:pt x="419100" y="641350"/>
                </a:moveTo>
                <a:lnTo>
                  <a:pt x="419100" y="628650"/>
                </a:lnTo>
                <a:lnTo>
                  <a:pt x="361950" y="628650"/>
                </a:lnTo>
                <a:lnTo>
                  <a:pt x="361950" y="641350"/>
                </a:lnTo>
                <a:lnTo>
                  <a:pt x="419100" y="641350"/>
                </a:lnTo>
                <a:close/>
              </a:path>
              <a:path w="4292600" h="641350">
                <a:moveTo>
                  <a:pt x="317500" y="641350"/>
                </a:moveTo>
                <a:lnTo>
                  <a:pt x="317500" y="628650"/>
                </a:lnTo>
                <a:lnTo>
                  <a:pt x="266700" y="628650"/>
                </a:lnTo>
                <a:lnTo>
                  <a:pt x="266700" y="641350"/>
                </a:lnTo>
                <a:lnTo>
                  <a:pt x="317500" y="641350"/>
                </a:lnTo>
                <a:close/>
              </a:path>
              <a:path w="4292600" h="641350">
                <a:moveTo>
                  <a:pt x="222250" y="641350"/>
                </a:moveTo>
                <a:lnTo>
                  <a:pt x="222250" y="628650"/>
                </a:lnTo>
                <a:lnTo>
                  <a:pt x="165100" y="628650"/>
                </a:lnTo>
                <a:lnTo>
                  <a:pt x="165100" y="641350"/>
                </a:lnTo>
                <a:lnTo>
                  <a:pt x="222250" y="641350"/>
                </a:lnTo>
                <a:close/>
              </a:path>
              <a:path w="4292600" h="641350">
                <a:moveTo>
                  <a:pt x="127000" y="641350"/>
                </a:moveTo>
                <a:lnTo>
                  <a:pt x="127000" y="628650"/>
                </a:lnTo>
                <a:lnTo>
                  <a:pt x="69850" y="628650"/>
                </a:lnTo>
                <a:lnTo>
                  <a:pt x="69850" y="641350"/>
                </a:lnTo>
                <a:lnTo>
                  <a:pt x="127000" y="6413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57609" y="3708400"/>
            <a:ext cx="558800" cy="63500"/>
          </a:xfrm>
          <a:custGeom>
            <a:avLst/>
            <a:gdLst/>
            <a:ahLst/>
            <a:cxnLst/>
            <a:rect l="l" t="t" r="r" b="b"/>
            <a:pathLst>
              <a:path w="558800" h="63500">
                <a:moveTo>
                  <a:pt x="558800" y="63500"/>
                </a:moveTo>
                <a:lnTo>
                  <a:pt x="558800" y="0"/>
                </a:lnTo>
                <a:lnTo>
                  <a:pt x="0" y="0"/>
                </a:lnTo>
                <a:lnTo>
                  <a:pt x="0" y="63500"/>
                </a:lnTo>
                <a:lnTo>
                  <a:pt x="558800" y="635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57609" y="3708400"/>
            <a:ext cx="558800" cy="63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57609" y="3708400"/>
            <a:ext cx="558800" cy="63500"/>
          </a:xfrm>
          <a:custGeom>
            <a:avLst/>
            <a:gdLst/>
            <a:ahLst/>
            <a:cxnLst/>
            <a:rect l="l" t="t" r="r" b="b"/>
            <a:pathLst>
              <a:path w="558800" h="63500">
                <a:moveTo>
                  <a:pt x="6350" y="0"/>
                </a:moveTo>
                <a:lnTo>
                  <a:pt x="0" y="0"/>
                </a:lnTo>
                <a:lnTo>
                  <a:pt x="0" y="6350"/>
                </a:lnTo>
                <a:lnTo>
                  <a:pt x="6350" y="0"/>
                </a:lnTo>
                <a:close/>
              </a:path>
              <a:path w="558800" h="63500">
                <a:moveTo>
                  <a:pt x="558800" y="6350"/>
                </a:moveTo>
                <a:lnTo>
                  <a:pt x="552450" y="0"/>
                </a:lnTo>
                <a:lnTo>
                  <a:pt x="6350" y="0"/>
                </a:lnTo>
                <a:lnTo>
                  <a:pt x="0" y="6350"/>
                </a:lnTo>
                <a:lnTo>
                  <a:pt x="558800" y="6350"/>
                </a:lnTo>
                <a:close/>
              </a:path>
              <a:path w="558800" h="63500">
                <a:moveTo>
                  <a:pt x="6350" y="57150"/>
                </a:moveTo>
                <a:lnTo>
                  <a:pt x="6350" y="6350"/>
                </a:lnTo>
                <a:lnTo>
                  <a:pt x="0" y="6350"/>
                </a:lnTo>
                <a:lnTo>
                  <a:pt x="0" y="57150"/>
                </a:lnTo>
                <a:lnTo>
                  <a:pt x="6350" y="57150"/>
                </a:lnTo>
                <a:close/>
              </a:path>
              <a:path w="558800" h="63500">
                <a:moveTo>
                  <a:pt x="558800" y="57150"/>
                </a:moveTo>
                <a:lnTo>
                  <a:pt x="0" y="57150"/>
                </a:lnTo>
                <a:lnTo>
                  <a:pt x="6350" y="63500"/>
                </a:lnTo>
                <a:lnTo>
                  <a:pt x="552450" y="63500"/>
                </a:lnTo>
                <a:lnTo>
                  <a:pt x="558800" y="57150"/>
                </a:lnTo>
                <a:close/>
              </a:path>
              <a:path w="558800" h="63500">
                <a:moveTo>
                  <a:pt x="6350" y="63500"/>
                </a:moveTo>
                <a:lnTo>
                  <a:pt x="0" y="57150"/>
                </a:lnTo>
                <a:lnTo>
                  <a:pt x="0" y="63500"/>
                </a:lnTo>
                <a:lnTo>
                  <a:pt x="6350" y="63500"/>
                </a:lnTo>
                <a:close/>
              </a:path>
              <a:path w="558800" h="63500">
                <a:moveTo>
                  <a:pt x="558800" y="6350"/>
                </a:moveTo>
                <a:lnTo>
                  <a:pt x="558800" y="0"/>
                </a:lnTo>
                <a:lnTo>
                  <a:pt x="552450" y="0"/>
                </a:lnTo>
                <a:lnTo>
                  <a:pt x="558800" y="6350"/>
                </a:lnTo>
                <a:close/>
              </a:path>
              <a:path w="558800" h="63500">
                <a:moveTo>
                  <a:pt x="558800" y="57150"/>
                </a:moveTo>
                <a:lnTo>
                  <a:pt x="558800" y="6350"/>
                </a:lnTo>
                <a:lnTo>
                  <a:pt x="552450" y="6350"/>
                </a:lnTo>
                <a:lnTo>
                  <a:pt x="552450" y="57150"/>
                </a:lnTo>
                <a:lnTo>
                  <a:pt x="558800" y="57150"/>
                </a:lnTo>
                <a:close/>
              </a:path>
              <a:path w="558800" h="63500">
                <a:moveTo>
                  <a:pt x="558800" y="63500"/>
                </a:moveTo>
                <a:lnTo>
                  <a:pt x="558800" y="57150"/>
                </a:lnTo>
                <a:lnTo>
                  <a:pt x="552450" y="63500"/>
                </a:lnTo>
                <a:lnTo>
                  <a:pt x="558800" y="635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97059" y="4032250"/>
            <a:ext cx="4279900" cy="673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90709" y="4025900"/>
            <a:ext cx="4292600" cy="685800"/>
          </a:xfrm>
          <a:custGeom>
            <a:avLst/>
            <a:gdLst/>
            <a:ahLst/>
            <a:cxnLst/>
            <a:rect l="l" t="t" r="r" b="b"/>
            <a:pathLst>
              <a:path w="4292600" h="685800">
                <a:moveTo>
                  <a:pt x="12700" y="673100"/>
                </a:moveTo>
                <a:lnTo>
                  <a:pt x="12700" y="622300"/>
                </a:lnTo>
                <a:lnTo>
                  <a:pt x="0" y="622300"/>
                </a:lnTo>
                <a:lnTo>
                  <a:pt x="0" y="679450"/>
                </a:lnTo>
                <a:lnTo>
                  <a:pt x="6350" y="679450"/>
                </a:lnTo>
                <a:lnTo>
                  <a:pt x="6350" y="673100"/>
                </a:lnTo>
                <a:lnTo>
                  <a:pt x="12700" y="673100"/>
                </a:lnTo>
                <a:close/>
              </a:path>
              <a:path w="4292600" h="685800">
                <a:moveTo>
                  <a:pt x="19050" y="685800"/>
                </a:moveTo>
                <a:lnTo>
                  <a:pt x="19050" y="673100"/>
                </a:lnTo>
                <a:lnTo>
                  <a:pt x="6350" y="673100"/>
                </a:lnTo>
                <a:lnTo>
                  <a:pt x="6350" y="679450"/>
                </a:lnTo>
                <a:lnTo>
                  <a:pt x="12700" y="679450"/>
                </a:lnTo>
                <a:lnTo>
                  <a:pt x="12700" y="685800"/>
                </a:lnTo>
                <a:lnTo>
                  <a:pt x="19050" y="685800"/>
                </a:lnTo>
                <a:close/>
              </a:path>
              <a:path w="4292600" h="685800">
                <a:moveTo>
                  <a:pt x="12700" y="685800"/>
                </a:moveTo>
                <a:lnTo>
                  <a:pt x="12700" y="679450"/>
                </a:lnTo>
                <a:lnTo>
                  <a:pt x="6350" y="679450"/>
                </a:lnTo>
                <a:lnTo>
                  <a:pt x="6350" y="685800"/>
                </a:lnTo>
                <a:lnTo>
                  <a:pt x="12700" y="685800"/>
                </a:lnTo>
                <a:close/>
              </a:path>
              <a:path w="4292600" h="685800">
                <a:moveTo>
                  <a:pt x="12700" y="577850"/>
                </a:moveTo>
                <a:lnTo>
                  <a:pt x="12700" y="527050"/>
                </a:lnTo>
                <a:lnTo>
                  <a:pt x="0" y="527050"/>
                </a:lnTo>
                <a:lnTo>
                  <a:pt x="0" y="577850"/>
                </a:lnTo>
                <a:lnTo>
                  <a:pt x="12700" y="577850"/>
                </a:lnTo>
                <a:close/>
              </a:path>
              <a:path w="4292600" h="685800">
                <a:moveTo>
                  <a:pt x="12700" y="482600"/>
                </a:moveTo>
                <a:lnTo>
                  <a:pt x="12700" y="425450"/>
                </a:lnTo>
                <a:lnTo>
                  <a:pt x="0" y="425450"/>
                </a:lnTo>
                <a:lnTo>
                  <a:pt x="0" y="482600"/>
                </a:lnTo>
                <a:lnTo>
                  <a:pt x="12700" y="482600"/>
                </a:lnTo>
                <a:close/>
              </a:path>
              <a:path w="4292600" h="685800">
                <a:moveTo>
                  <a:pt x="12700" y="387350"/>
                </a:moveTo>
                <a:lnTo>
                  <a:pt x="12700" y="330200"/>
                </a:lnTo>
                <a:lnTo>
                  <a:pt x="0" y="330200"/>
                </a:lnTo>
                <a:lnTo>
                  <a:pt x="0" y="387350"/>
                </a:lnTo>
                <a:lnTo>
                  <a:pt x="12700" y="387350"/>
                </a:lnTo>
                <a:close/>
              </a:path>
              <a:path w="4292600" h="685800">
                <a:moveTo>
                  <a:pt x="12700" y="285750"/>
                </a:moveTo>
                <a:lnTo>
                  <a:pt x="12700" y="228600"/>
                </a:lnTo>
                <a:lnTo>
                  <a:pt x="0" y="228600"/>
                </a:lnTo>
                <a:lnTo>
                  <a:pt x="0" y="285750"/>
                </a:lnTo>
                <a:lnTo>
                  <a:pt x="12700" y="285750"/>
                </a:lnTo>
                <a:close/>
              </a:path>
              <a:path w="4292600" h="685800">
                <a:moveTo>
                  <a:pt x="12700" y="190500"/>
                </a:moveTo>
                <a:lnTo>
                  <a:pt x="12700" y="133350"/>
                </a:lnTo>
                <a:lnTo>
                  <a:pt x="0" y="133350"/>
                </a:lnTo>
                <a:lnTo>
                  <a:pt x="0" y="190500"/>
                </a:lnTo>
                <a:lnTo>
                  <a:pt x="12700" y="190500"/>
                </a:lnTo>
                <a:close/>
              </a:path>
              <a:path w="4292600" h="685800">
                <a:moveTo>
                  <a:pt x="12700" y="88900"/>
                </a:moveTo>
                <a:lnTo>
                  <a:pt x="12700" y="38100"/>
                </a:lnTo>
                <a:lnTo>
                  <a:pt x="0" y="38100"/>
                </a:lnTo>
                <a:lnTo>
                  <a:pt x="0" y="88900"/>
                </a:lnTo>
                <a:lnTo>
                  <a:pt x="12700" y="88900"/>
                </a:lnTo>
                <a:close/>
              </a:path>
              <a:path w="4292600" h="685800">
                <a:moveTo>
                  <a:pt x="76200" y="12700"/>
                </a:moveTo>
                <a:lnTo>
                  <a:pt x="76200" y="0"/>
                </a:lnTo>
                <a:lnTo>
                  <a:pt x="19050" y="0"/>
                </a:lnTo>
                <a:lnTo>
                  <a:pt x="19050" y="12700"/>
                </a:lnTo>
                <a:lnTo>
                  <a:pt x="76200" y="12700"/>
                </a:lnTo>
                <a:close/>
              </a:path>
              <a:path w="4292600" h="685800">
                <a:moveTo>
                  <a:pt x="171450" y="12700"/>
                </a:moveTo>
                <a:lnTo>
                  <a:pt x="171450" y="0"/>
                </a:lnTo>
                <a:lnTo>
                  <a:pt x="114300" y="0"/>
                </a:lnTo>
                <a:lnTo>
                  <a:pt x="114300" y="12700"/>
                </a:lnTo>
                <a:lnTo>
                  <a:pt x="171450" y="12700"/>
                </a:lnTo>
                <a:close/>
              </a:path>
              <a:path w="4292600" h="685800">
                <a:moveTo>
                  <a:pt x="273050" y="12700"/>
                </a:moveTo>
                <a:lnTo>
                  <a:pt x="273050" y="0"/>
                </a:lnTo>
                <a:lnTo>
                  <a:pt x="215900" y="0"/>
                </a:lnTo>
                <a:lnTo>
                  <a:pt x="215900" y="12700"/>
                </a:lnTo>
                <a:lnTo>
                  <a:pt x="273050" y="12700"/>
                </a:lnTo>
                <a:close/>
              </a:path>
              <a:path w="4292600" h="685800">
                <a:moveTo>
                  <a:pt x="368300" y="12700"/>
                </a:moveTo>
                <a:lnTo>
                  <a:pt x="368300" y="0"/>
                </a:lnTo>
                <a:lnTo>
                  <a:pt x="311150" y="0"/>
                </a:lnTo>
                <a:lnTo>
                  <a:pt x="311150" y="12700"/>
                </a:lnTo>
                <a:lnTo>
                  <a:pt x="368300" y="12700"/>
                </a:lnTo>
                <a:close/>
              </a:path>
              <a:path w="4292600" h="685800">
                <a:moveTo>
                  <a:pt x="469900" y="12700"/>
                </a:moveTo>
                <a:lnTo>
                  <a:pt x="469900" y="0"/>
                </a:lnTo>
                <a:lnTo>
                  <a:pt x="412750" y="0"/>
                </a:lnTo>
                <a:lnTo>
                  <a:pt x="412750" y="12700"/>
                </a:lnTo>
                <a:lnTo>
                  <a:pt x="469900" y="12700"/>
                </a:lnTo>
                <a:close/>
              </a:path>
              <a:path w="4292600" h="685800">
                <a:moveTo>
                  <a:pt x="565150" y="12700"/>
                </a:moveTo>
                <a:lnTo>
                  <a:pt x="565150" y="0"/>
                </a:lnTo>
                <a:lnTo>
                  <a:pt x="508000" y="0"/>
                </a:lnTo>
                <a:lnTo>
                  <a:pt x="508000" y="12700"/>
                </a:lnTo>
                <a:lnTo>
                  <a:pt x="565150" y="12700"/>
                </a:lnTo>
                <a:close/>
              </a:path>
              <a:path w="4292600" h="685800">
                <a:moveTo>
                  <a:pt x="660400" y="12700"/>
                </a:moveTo>
                <a:lnTo>
                  <a:pt x="660400" y="0"/>
                </a:lnTo>
                <a:lnTo>
                  <a:pt x="609600" y="0"/>
                </a:lnTo>
                <a:lnTo>
                  <a:pt x="609600" y="12700"/>
                </a:lnTo>
                <a:lnTo>
                  <a:pt x="660400" y="12700"/>
                </a:lnTo>
                <a:close/>
              </a:path>
              <a:path w="4292600" h="685800">
                <a:moveTo>
                  <a:pt x="762000" y="12700"/>
                </a:moveTo>
                <a:lnTo>
                  <a:pt x="762000" y="0"/>
                </a:lnTo>
                <a:lnTo>
                  <a:pt x="704850" y="0"/>
                </a:lnTo>
                <a:lnTo>
                  <a:pt x="704850" y="12700"/>
                </a:lnTo>
                <a:lnTo>
                  <a:pt x="762000" y="12700"/>
                </a:lnTo>
                <a:close/>
              </a:path>
              <a:path w="4292600" h="685800">
                <a:moveTo>
                  <a:pt x="857250" y="12700"/>
                </a:moveTo>
                <a:lnTo>
                  <a:pt x="857250" y="0"/>
                </a:lnTo>
                <a:lnTo>
                  <a:pt x="800100" y="0"/>
                </a:lnTo>
                <a:lnTo>
                  <a:pt x="800100" y="12700"/>
                </a:lnTo>
                <a:lnTo>
                  <a:pt x="857250" y="12700"/>
                </a:lnTo>
                <a:close/>
              </a:path>
              <a:path w="4292600" h="685800">
                <a:moveTo>
                  <a:pt x="958850" y="12700"/>
                </a:moveTo>
                <a:lnTo>
                  <a:pt x="958850" y="0"/>
                </a:lnTo>
                <a:lnTo>
                  <a:pt x="901700" y="0"/>
                </a:lnTo>
                <a:lnTo>
                  <a:pt x="901700" y="12700"/>
                </a:lnTo>
                <a:lnTo>
                  <a:pt x="958850" y="12700"/>
                </a:lnTo>
                <a:close/>
              </a:path>
              <a:path w="4292600" h="685800">
                <a:moveTo>
                  <a:pt x="1054100" y="12700"/>
                </a:moveTo>
                <a:lnTo>
                  <a:pt x="1054100" y="0"/>
                </a:lnTo>
                <a:lnTo>
                  <a:pt x="996950" y="0"/>
                </a:lnTo>
                <a:lnTo>
                  <a:pt x="996950" y="12700"/>
                </a:lnTo>
                <a:lnTo>
                  <a:pt x="1054100" y="12700"/>
                </a:lnTo>
                <a:close/>
              </a:path>
              <a:path w="4292600" h="685800">
                <a:moveTo>
                  <a:pt x="1155700" y="12700"/>
                </a:moveTo>
                <a:lnTo>
                  <a:pt x="1155700" y="0"/>
                </a:lnTo>
                <a:lnTo>
                  <a:pt x="1098550" y="0"/>
                </a:lnTo>
                <a:lnTo>
                  <a:pt x="1098550" y="12700"/>
                </a:lnTo>
                <a:lnTo>
                  <a:pt x="1155700" y="12700"/>
                </a:lnTo>
                <a:close/>
              </a:path>
              <a:path w="4292600" h="685800">
                <a:moveTo>
                  <a:pt x="1250950" y="12700"/>
                </a:moveTo>
                <a:lnTo>
                  <a:pt x="1250950" y="0"/>
                </a:lnTo>
                <a:lnTo>
                  <a:pt x="1193800" y="0"/>
                </a:lnTo>
                <a:lnTo>
                  <a:pt x="1193800" y="12700"/>
                </a:lnTo>
                <a:lnTo>
                  <a:pt x="1250950" y="12700"/>
                </a:lnTo>
                <a:close/>
              </a:path>
              <a:path w="4292600" h="685800">
                <a:moveTo>
                  <a:pt x="1346200" y="12700"/>
                </a:moveTo>
                <a:lnTo>
                  <a:pt x="1346200" y="0"/>
                </a:lnTo>
                <a:lnTo>
                  <a:pt x="1295400" y="0"/>
                </a:lnTo>
                <a:lnTo>
                  <a:pt x="1295400" y="12700"/>
                </a:lnTo>
                <a:lnTo>
                  <a:pt x="1346200" y="12700"/>
                </a:lnTo>
                <a:close/>
              </a:path>
              <a:path w="4292600" h="685800">
                <a:moveTo>
                  <a:pt x="1447800" y="12700"/>
                </a:moveTo>
                <a:lnTo>
                  <a:pt x="1447800" y="0"/>
                </a:lnTo>
                <a:lnTo>
                  <a:pt x="1390650" y="0"/>
                </a:lnTo>
                <a:lnTo>
                  <a:pt x="1390650" y="12700"/>
                </a:lnTo>
                <a:lnTo>
                  <a:pt x="1447800" y="12700"/>
                </a:lnTo>
                <a:close/>
              </a:path>
              <a:path w="4292600" h="685800">
                <a:moveTo>
                  <a:pt x="1543050" y="12700"/>
                </a:moveTo>
                <a:lnTo>
                  <a:pt x="1543050" y="0"/>
                </a:lnTo>
                <a:lnTo>
                  <a:pt x="1485900" y="0"/>
                </a:lnTo>
                <a:lnTo>
                  <a:pt x="1485900" y="12700"/>
                </a:lnTo>
                <a:lnTo>
                  <a:pt x="1543050" y="12700"/>
                </a:lnTo>
                <a:close/>
              </a:path>
              <a:path w="4292600" h="685800">
                <a:moveTo>
                  <a:pt x="1644650" y="12700"/>
                </a:moveTo>
                <a:lnTo>
                  <a:pt x="1644650" y="0"/>
                </a:lnTo>
                <a:lnTo>
                  <a:pt x="1587500" y="0"/>
                </a:lnTo>
                <a:lnTo>
                  <a:pt x="1587500" y="12700"/>
                </a:lnTo>
                <a:lnTo>
                  <a:pt x="1644650" y="12700"/>
                </a:lnTo>
                <a:close/>
              </a:path>
              <a:path w="4292600" h="685800">
                <a:moveTo>
                  <a:pt x="1739900" y="12700"/>
                </a:moveTo>
                <a:lnTo>
                  <a:pt x="1739900" y="0"/>
                </a:lnTo>
                <a:lnTo>
                  <a:pt x="1682750" y="0"/>
                </a:lnTo>
                <a:lnTo>
                  <a:pt x="1682750" y="12700"/>
                </a:lnTo>
                <a:lnTo>
                  <a:pt x="1739900" y="12700"/>
                </a:lnTo>
                <a:close/>
              </a:path>
              <a:path w="4292600" h="685800">
                <a:moveTo>
                  <a:pt x="1841500" y="12700"/>
                </a:moveTo>
                <a:lnTo>
                  <a:pt x="1841500" y="0"/>
                </a:lnTo>
                <a:lnTo>
                  <a:pt x="1784350" y="0"/>
                </a:lnTo>
                <a:lnTo>
                  <a:pt x="1784350" y="12700"/>
                </a:lnTo>
                <a:lnTo>
                  <a:pt x="1841500" y="12700"/>
                </a:lnTo>
                <a:close/>
              </a:path>
              <a:path w="4292600" h="685800">
                <a:moveTo>
                  <a:pt x="1936750" y="12700"/>
                </a:moveTo>
                <a:lnTo>
                  <a:pt x="1936750" y="0"/>
                </a:lnTo>
                <a:lnTo>
                  <a:pt x="1879600" y="0"/>
                </a:lnTo>
                <a:lnTo>
                  <a:pt x="1879600" y="12700"/>
                </a:lnTo>
                <a:lnTo>
                  <a:pt x="1936750" y="12700"/>
                </a:lnTo>
                <a:close/>
              </a:path>
              <a:path w="4292600" h="685800">
                <a:moveTo>
                  <a:pt x="2032000" y="12700"/>
                </a:moveTo>
                <a:lnTo>
                  <a:pt x="2032000" y="0"/>
                </a:lnTo>
                <a:lnTo>
                  <a:pt x="1981200" y="0"/>
                </a:lnTo>
                <a:lnTo>
                  <a:pt x="1981200" y="12700"/>
                </a:lnTo>
                <a:lnTo>
                  <a:pt x="2032000" y="12700"/>
                </a:lnTo>
                <a:close/>
              </a:path>
              <a:path w="4292600" h="685800">
                <a:moveTo>
                  <a:pt x="2133600" y="12700"/>
                </a:moveTo>
                <a:lnTo>
                  <a:pt x="2133600" y="0"/>
                </a:lnTo>
                <a:lnTo>
                  <a:pt x="2076450" y="0"/>
                </a:lnTo>
                <a:lnTo>
                  <a:pt x="2076450" y="12700"/>
                </a:lnTo>
                <a:lnTo>
                  <a:pt x="2133600" y="12700"/>
                </a:lnTo>
                <a:close/>
              </a:path>
              <a:path w="4292600" h="685800">
                <a:moveTo>
                  <a:pt x="2228850" y="12700"/>
                </a:moveTo>
                <a:lnTo>
                  <a:pt x="2228850" y="0"/>
                </a:lnTo>
                <a:lnTo>
                  <a:pt x="2171700" y="0"/>
                </a:lnTo>
                <a:lnTo>
                  <a:pt x="2171700" y="12700"/>
                </a:lnTo>
                <a:lnTo>
                  <a:pt x="2228850" y="12700"/>
                </a:lnTo>
                <a:close/>
              </a:path>
              <a:path w="4292600" h="685800">
                <a:moveTo>
                  <a:pt x="2330450" y="12700"/>
                </a:moveTo>
                <a:lnTo>
                  <a:pt x="2330450" y="0"/>
                </a:lnTo>
                <a:lnTo>
                  <a:pt x="2273300" y="0"/>
                </a:lnTo>
                <a:lnTo>
                  <a:pt x="2273300" y="12700"/>
                </a:lnTo>
                <a:lnTo>
                  <a:pt x="2330450" y="12700"/>
                </a:lnTo>
                <a:close/>
              </a:path>
              <a:path w="4292600" h="685800">
                <a:moveTo>
                  <a:pt x="2425700" y="12700"/>
                </a:moveTo>
                <a:lnTo>
                  <a:pt x="2425700" y="0"/>
                </a:lnTo>
                <a:lnTo>
                  <a:pt x="2368550" y="0"/>
                </a:lnTo>
                <a:lnTo>
                  <a:pt x="2368550" y="12700"/>
                </a:lnTo>
                <a:lnTo>
                  <a:pt x="2425700" y="12700"/>
                </a:lnTo>
                <a:close/>
              </a:path>
              <a:path w="4292600" h="685800">
                <a:moveTo>
                  <a:pt x="2527300" y="12700"/>
                </a:moveTo>
                <a:lnTo>
                  <a:pt x="2527300" y="0"/>
                </a:lnTo>
                <a:lnTo>
                  <a:pt x="2470150" y="0"/>
                </a:lnTo>
                <a:lnTo>
                  <a:pt x="2470150" y="12700"/>
                </a:lnTo>
                <a:lnTo>
                  <a:pt x="2527300" y="12700"/>
                </a:lnTo>
                <a:close/>
              </a:path>
              <a:path w="4292600" h="685800">
                <a:moveTo>
                  <a:pt x="2622550" y="12700"/>
                </a:moveTo>
                <a:lnTo>
                  <a:pt x="2622550" y="0"/>
                </a:lnTo>
                <a:lnTo>
                  <a:pt x="2565400" y="0"/>
                </a:lnTo>
                <a:lnTo>
                  <a:pt x="2565400" y="12700"/>
                </a:lnTo>
                <a:lnTo>
                  <a:pt x="2622550" y="12700"/>
                </a:lnTo>
                <a:close/>
              </a:path>
              <a:path w="4292600" h="685800">
                <a:moveTo>
                  <a:pt x="2717800" y="12700"/>
                </a:moveTo>
                <a:lnTo>
                  <a:pt x="2717800" y="0"/>
                </a:lnTo>
                <a:lnTo>
                  <a:pt x="2667000" y="0"/>
                </a:lnTo>
                <a:lnTo>
                  <a:pt x="2667000" y="12700"/>
                </a:lnTo>
                <a:lnTo>
                  <a:pt x="2717800" y="12700"/>
                </a:lnTo>
                <a:close/>
              </a:path>
              <a:path w="4292600" h="685800">
                <a:moveTo>
                  <a:pt x="2819400" y="12700"/>
                </a:moveTo>
                <a:lnTo>
                  <a:pt x="2819400" y="0"/>
                </a:lnTo>
                <a:lnTo>
                  <a:pt x="2762250" y="0"/>
                </a:lnTo>
                <a:lnTo>
                  <a:pt x="2762250" y="12700"/>
                </a:lnTo>
                <a:lnTo>
                  <a:pt x="2819400" y="12700"/>
                </a:lnTo>
                <a:close/>
              </a:path>
              <a:path w="4292600" h="685800">
                <a:moveTo>
                  <a:pt x="2914650" y="12700"/>
                </a:moveTo>
                <a:lnTo>
                  <a:pt x="2914650" y="0"/>
                </a:lnTo>
                <a:lnTo>
                  <a:pt x="2857500" y="0"/>
                </a:lnTo>
                <a:lnTo>
                  <a:pt x="2857500" y="12700"/>
                </a:lnTo>
                <a:lnTo>
                  <a:pt x="2914650" y="12700"/>
                </a:lnTo>
                <a:close/>
              </a:path>
              <a:path w="4292600" h="685800">
                <a:moveTo>
                  <a:pt x="3016250" y="12700"/>
                </a:moveTo>
                <a:lnTo>
                  <a:pt x="3016250" y="0"/>
                </a:lnTo>
                <a:lnTo>
                  <a:pt x="2959100" y="0"/>
                </a:lnTo>
                <a:lnTo>
                  <a:pt x="2959100" y="12700"/>
                </a:lnTo>
                <a:lnTo>
                  <a:pt x="3016250" y="12700"/>
                </a:lnTo>
                <a:close/>
              </a:path>
              <a:path w="4292600" h="685800">
                <a:moveTo>
                  <a:pt x="3111500" y="12700"/>
                </a:moveTo>
                <a:lnTo>
                  <a:pt x="3111500" y="0"/>
                </a:lnTo>
                <a:lnTo>
                  <a:pt x="3054350" y="0"/>
                </a:lnTo>
                <a:lnTo>
                  <a:pt x="3054350" y="12700"/>
                </a:lnTo>
                <a:lnTo>
                  <a:pt x="3111500" y="12700"/>
                </a:lnTo>
                <a:close/>
              </a:path>
              <a:path w="4292600" h="685800">
                <a:moveTo>
                  <a:pt x="3213100" y="12700"/>
                </a:moveTo>
                <a:lnTo>
                  <a:pt x="3213100" y="0"/>
                </a:lnTo>
                <a:lnTo>
                  <a:pt x="3155950" y="0"/>
                </a:lnTo>
                <a:lnTo>
                  <a:pt x="3155950" y="12700"/>
                </a:lnTo>
                <a:lnTo>
                  <a:pt x="3213100" y="12700"/>
                </a:lnTo>
                <a:close/>
              </a:path>
              <a:path w="4292600" h="685800">
                <a:moveTo>
                  <a:pt x="3308350" y="12700"/>
                </a:moveTo>
                <a:lnTo>
                  <a:pt x="3308350" y="0"/>
                </a:lnTo>
                <a:lnTo>
                  <a:pt x="3251200" y="0"/>
                </a:lnTo>
                <a:lnTo>
                  <a:pt x="3251200" y="12700"/>
                </a:lnTo>
                <a:lnTo>
                  <a:pt x="3308350" y="12700"/>
                </a:lnTo>
                <a:close/>
              </a:path>
              <a:path w="4292600" h="685800">
                <a:moveTo>
                  <a:pt x="3403600" y="12700"/>
                </a:moveTo>
                <a:lnTo>
                  <a:pt x="3403600" y="0"/>
                </a:lnTo>
                <a:lnTo>
                  <a:pt x="3352800" y="0"/>
                </a:lnTo>
                <a:lnTo>
                  <a:pt x="3352800" y="12700"/>
                </a:lnTo>
                <a:lnTo>
                  <a:pt x="3403600" y="12700"/>
                </a:lnTo>
                <a:close/>
              </a:path>
              <a:path w="4292600" h="685800">
                <a:moveTo>
                  <a:pt x="3505200" y="12700"/>
                </a:moveTo>
                <a:lnTo>
                  <a:pt x="3505200" y="0"/>
                </a:lnTo>
                <a:lnTo>
                  <a:pt x="3448050" y="0"/>
                </a:lnTo>
                <a:lnTo>
                  <a:pt x="3448050" y="12700"/>
                </a:lnTo>
                <a:lnTo>
                  <a:pt x="3505200" y="12700"/>
                </a:lnTo>
                <a:close/>
              </a:path>
              <a:path w="4292600" h="685800">
                <a:moveTo>
                  <a:pt x="3600450" y="12700"/>
                </a:moveTo>
                <a:lnTo>
                  <a:pt x="3600450" y="0"/>
                </a:lnTo>
                <a:lnTo>
                  <a:pt x="3543300" y="0"/>
                </a:lnTo>
                <a:lnTo>
                  <a:pt x="3543300" y="12700"/>
                </a:lnTo>
                <a:lnTo>
                  <a:pt x="3600450" y="12700"/>
                </a:lnTo>
                <a:close/>
              </a:path>
              <a:path w="4292600" h="685800">
                <a:moveTo>
                  <a:pt x="3702050" y="12700"/>
                </a:moveTo>
                <a:lnTo>
                  <a:pt x="3702050" y="0"/>
                </a:lnTo>
                <a:lnTo>
                  <a:pt x="3644900" y="0"/>
                </a:lnTo>
                <a:lnTo>
                  <a:pt x="3644900" y="12700"/>
                </a:lnTo>
                <a:lnTo>
                  <a:pt x="3702050" y="12700"/>
                </a:lnTo>
                <a:close/>
              </a:path>
              <a:path w="4292600" h="685800">
                <a:moveTo>
                  <a:pt x="3797300" y="12700"/>
                </a:moveTo>
                <a:lnTo>
                  <a:pt x="3797300" y="0"/>
                </a:lnTo>
                <a:lnTo>
                  <a:pt x="3740150" y="0"/>
                </a:lnTo>
                <a:lnTo>
                  <a:pt x="3740150" y="12700"/>
                </a:lnTo>
                <a:lnTo>
                  <a:pt x="3797300" y="12700"/>
                </a:lnTo>
                <a:close/>
              </a:path>
              <a:path w="4292600" h="685800">
                <a:moveTo>
                  <a:pt x="3892550" y="12700"/>
                </a:moveTo>
                <a:lnTo>
                  <a:pt x="3892550" y="0"/>
                </a:lnTo>
                <a:lnTo>
                  <a:pt x="3841750" y="0"/>
                </a:lnTo>
                <a:lnTo>
                  <a:pt x="3841750" y="12700"/>
                </a:lnTo>
                <a:lnTo>
                  <a:pt x="3892550" y="12700"/>
                </a:lnTo>
                <a:close/>
              </a:path>
              <a:path w="4292600" h="685800">
                <a:moveTo>
                  <a:pt x="3994150" y="12700"/>
                </a:moveTo>
                <a:lnTo>
                  <a:pt x="3994150" y="0"/>
                </a:lnTo>
                <a:lnTo>
                  <a:pt x="3937000" y="0"/>
                </a:lnTo>
                <a:lnTo>
                  <a:pt x="3937000" y="12700"/>
                </a:lnTo>
                <a:lnTo>
                  <a:pt x="3994150" y="12700"/>
                </a:lnTo>
                <a:close/>
              </a:path>
              <a:path w="4292600" h="685800">
                <a:moveTo>
                  <a:pt x="4089400" y="12700"/>
                </a:moveTo>
                <a:lnTo>
                  <a:pt x="4089400" y="0"/>
                </a:lnTo>
                <a:lnTo>
                  <a:pt x="4038600" y="0"/>
                </a:lnTo>
                <a:lnTo>
                  <a:pt x="4038600" y="12700"/>
                </a:lnTo>
                <a:lnTo>
                  <a:pt x="4089400" y="12700"/>
                </a:lnTo>
                <a:close/>
              </a:path>
              <a:path w="4292600" h="685800">
                <a:moveTo>
                  <a:pt x="4191000" y="12700"/>
                </a:moveTo>
                <a:lnTo>
                  <a:pt x="4191000" y="0"/>
                </a:lnTo>
                <a:lnTo>
                  <a:pt x="4133850" y="0"/>
                </a:lnTo>
                <a:lnTo>
                  <a:pt x="4133850" y="12700"/>
                </a:lnTo>
                <a:lnTo>
                  <a:pt x="4191000" y="12700"/>
                </a:lnTo>
                <a:close/>
              </a:path>
              <a:path w="4292600" h="685800">
                <a:moveTo>
                  <a:pt x="4292600" y="6350"/>
                </a:moveTo>
                <a:lnTo>
                  <a:pt x="4292600" y="0"/>
                </a:lnTo>
                <a:lnTo>
                  <a:pt x="4229100" y="0"/>
                </a:lnTo>
                <a:lnTo>
                  <a:pt x="4229100" y="12700"/>
                </a:lnTo>
                <a:lnTo>
                  <a:pt x="4279900" y="12700"/>
                </a:lnTo>
                <a:lnTo>
                  <a:pt x="4279900" y="6350"/>
                </a:lnTo>
                <a:lnTo>
                  <a:pt x="4292600" y="6350"/>
                </a:lnTo>
                <a:close/>
              </a:path>
              <a:path w="4292600" h="685800">
                <a:moveTo>
                  <a:pt x="4286250" y="12700"/>
                </a:moveTo>
                <a:lnTo>
                  <a:pt x="4279900" y="6350"/>
                </a:lnTo>
                <a:lnTo>
                  <a:pt x="4279900" y="12700"/>
                </a:lnTo>
                <a:lnTo>
                  <a:pt x="4286250" y="12700"/>
                </a:lnTo>
                <a:close/>
              </a:path>
              <a:path w="4292600" h="685800">
                <a:moveTo>
                  <a:pt x="4292600" y="107950"/>
                </a:moveTo>
                <a:lnTo>
                  <a:pt x="4292600" y="50800"/>
                </a:lnTo>
                <a:lnTo>
                  <a:pt x="4279900" y="50800"/>
                </a:lnTo>
                <a:lnTo>
                  <a:pt x="4279900" y="107950"/>
                </a:lnTo>
                <a:lnTo>
                  <a:pt x="4292600" y="107950"/>
                </a:lnTo>
                <a:close/>
              </a:path>
              <a:path w="4292600" h="685800">
                <a:moveTo>
                  <a:pt x="4292600" y="203200"/>
                </a:moveTo>
                <a:lnTo>
                  <a:pt x="4292600" y="146050"/>
                </a:lnTo>
                <a:lnTo>
                  <a:pt x="4279900" y="146050"/>
                </a:lnTo>
                <a:lnTo>
                  <a:pt x="4279900" y="203200"/>
                </a:lnTo>
                <a:lnTo>
                  <a:pt x="4292600" y="203200"/>
                </a:lnTo>
                <a:close/>
              </a:path>
              <a:path w="4292600" h="685800">
                <a:moveTo>
                  <a:pt x="4292600" y="298450"/>
                </a:moveTo>
                <a:lnTo>
                  <a:pt x="4292600" y="247650"/>
                </a:lnTo>
                <a:lnTo>
                  <a:pt x="4279900" y="247650"/>
                </a:lnTo>
                <a:lnTo>
                  <a:pt x="4279900" y="298450"/>
                </a:lnTo>
                <a:lnTo>
                  <a:pt x="4292600" y="298450"/>
                </a:lnTo>
                <a:close/>
              </a:path>
              <a:path w="4292600" h="685800">
                <a:moveTo>
                  <a:pt x="4292600" y="400050"/>
                </a:moveTo>
                <a:lnTo>
                  <a:pt x="4292600" y="342900"/>
                </a:lnTo>
                <a:lnTo>
                  <a:pt x="4279900" y="342900"/>
                </a:lnTo>
                <a:lnTo>
                  <a:pt x="4279900" y="400050"/>
                </a:lnTo>
                <a:lnTo>
                  <a:pt x="4292600" y="400050"/>
                </a:lnTo>
                <a:close/>
              </a:path>
              <a:path w="4292600" h="685800">
                <a:moveTo>
                  <a:pt x="4292600" y="495300"/>
                </a:moveTo>
                <a:lnTo>
                  <a:pt x="4292600" y="438150"/>
                </a:lnTo>
                <a:lnTo>
                  <a:pt x="4279900" y="438150"/>
                </a:lnTo>
                <a:lnTo>
                  <a:pt x="4279900" y="495300"/>
                </a:lnTo>
                <a:lnTo>
                  <a:pt x="4292600" y="495300"/>
                </a:lnTo>
                <a:close/>
              </a:path>
              <a:path w="4292600" h="685800">
                <a:moveTo>
                  <a:pt x="4292600" y="596900"/>
                </a:moveTo>
                <a:lnTo>
                  <a:pt x="4292600" y="539750"/>
                </a:lnTo>
                <a:lnTo>
                  <a:pt x="4279900" y="539750"/>
                </a:lnTo>
                <a:lnTo>
                  <a:pt x="4279900" y="596900"/>
                </a:lnTo>
                <a:lnTo>
                  <a:pt x="4292600" y="596900"/>
                </a:lnTo>
                <a:close/>
              </a:path>
              <a:path w="4292600" h="685800">
                <a:moveTo>
                  <a:pt x="4286250" y="673100"/>
                </a:moveTo>
                <a:lnTo>
                  <a:pt x="4273550" y="673100"/>
                </a:lnTo>
                <a:lnTo>
                  <a:pt x="4273550" y="685800"/>
                </a:lnTo>
                <a:lnTo>
                  <a:pt x="4279900" y="685800"/>
                </a:lnTo>
                <a:lnTo>
                  <a:pt x="4279900" y="679450"/>
                </a:lnTo>
                <a:lnTo>
                  <a:pt x="4286250" y="673100"/>
                </a:lnTo>
                <a:close/>
              </a:path>
              <a:path w="4292600" h="685800">
                <a:moveTo>
                  <a:pt x="4292600" y="685800"/>
                </a:moveTo>
                <a:lnTo>
                  <a:pt x="4292600" y="635000"/>
                </a:lnTo>
                <a:lnTo>
                  <a:pt x="4279900" y="635000"/>
                </a:lnTo>
                <a:lnTo>
                  <a:pt x="4279900" y="673100"/>
                </a:lnTo>
                <a:lnTo>
                  <a:pt x="4286250" y="673100"/>
                </a:lnTo>
                <a:lnTo>
                  <a:pt x="4286250" y="685800"/>
                </a:lnTo>
                <a:lnTo>
                  <a:pt x="4292600" y="685800"/>
                </a:lnTo>
                <a:close/>
              </a:path>
              <a:path w="4292600" h="685800">
                <a:moveTo>
                  <a:pt x="4286250" y="685800"/>
                </a:moveTo>
                <a:lnTo>
                  <a:pt x="4286250" y="673100"/>
                </a:lnTo>
                <a:lnTo>
                  <a:pt x="4279900" y="679450"/>
                </a:lnTo>
                <a:lnTo>
                  <a:pt x="4279900" y="685800"/>
                </a:lnTo>
                <a:lnTo>
                  <a:pt x="4286250" y="685800"/>
                </a:lnTo>
                <a:close/>
              </a:path>
              <a:path w="4292600" h="685800">
                <a:moveTo>
                  <a:pt x="4229100" y="685800"/>
                </a:moveTo>
                <a:lnTo>
                  <a:pt x="4229100" y="673100"/>
                </a:lnTo>
                <a:lnTo>
                  <a:pt x="4178300" y="673100"/>
                </a:lnTo>
                <a:lnTo>
                  <a:pt x="4178300" y="685800"/>
                </a:lnTo>
                <a:lnTo>
                  <a:pt x="4229100" y="685800"/>
                </a:lnTo>
                <a:close/>
              </a:path>
              <a:path w="4292600" h="685800">
                <a:moveTo>
                  <a:pt x="4133850" y="685800"/>
                </a:moveTo>
                <a:lnTo>
                  <a:pt x="4133850" y="673100"/>
                </a:lnTo>
                <a:lnTo>
                  <a:pt x="4076700" y="673100"/>
                </a:lnTo>
                <a:lnTo>
                  <a:pt x="4076700" y="685800"/>
                </a:lnTo>
                <a:lnTo>
                  <a:pt x="4133850" y="685800"/>
                </a:lnTo>
                <a:close/>
              </a:path>
              <a:path w="4292600" h="685800">
                <a:moveTo>
                  <a:pt x="4038600" y="685800"/>
                </a:moveTo>
                <a:lnTo>
                  <a:pt x="4038600" y="673100"/>
                </a:lnTo>
                <a:lnTo>
                  <a:pt x="3981450" y="673100"/>
                </a:lnTo>
                <a:lnTo>
                  <a:pt x="3981450" y="685800"/>
                </a:lnTo>
                <a:lnTo>
                  <a:pt x="4038600" y="685800"/>
                </a:lnTo>
                <a:close/>
              </a:path>
              <a:path w="4292600" h="685800">
                <a:moveTo>
                  <a:pt x="3937000" y="685800"/>
                </a:moveTo>
                <a:lnTo>
                  <a:pt x="3937000" y="673100"/>
                </a:lnTo>
                <a:lnTo>
                  <a:pt x="3879850" y="673100"/>
                </a:lnTo>
                <a:lnTo>
                  <a:pt x="3879850" y="685800"/>
                </a:lnTo>
                <a:lnTo>
                  <a:pt x="3937000" y="685800"/>
                </a:lnTo>
                <a:close/>
              </a:path>
              <a:path w="4292600" h="685800">
                <a:moveTo>
                  <a:pt x="3841750" y="685800"/>
                </a:moveTo>
                <a:lnTo>
                  <a:pt x="3841750" y="673100"/>
                </a:lnTo>
                <a:lnTo>
                  <a:pt x="3784600" y="673100"/>
                </a:lnTo>
                <a:lnTo>
                  <a:pt x="3784600" y="685800"/>
                </a:lnTo>
                <a:lnTo>
                  <a:pt x="3841750" y="685800"/>
                </a:lnTo>
                <a:close/>
              </a:path>
              <a:path w="4292600" h="685800">
                <a:moveTo>
                  <a:pt x="3740150" y="685800"/>
                </a:moveTo>
                <a:lnTo>
                  <a:pt x="3740150" y="673100"/>
                </a:lnTo>
                <a:lnTo>
                  <a:pt x="3683000" y="673100"/>
                </a:lnTo>
                <a:lnTo>
                  <a:pt x="3683000" y="685800"/>
                </a:lnTo>
                <a:lnTo>
                  <a:pt x="3740150" y="685800"/>
                </a:lnTo>
                <a:close/>
              </a:path>
              <a:path w="4292600" h="685800">
                <a:moveTo>
                  <a:pt x="3644900" y="685800"/>
                </a:moveTo>
                <a:lnTo>
                  <a:pt x="3644900" y="673100"/>
                </a:lnTo>
                <a:lnTo>
                  <a:pt x="3587750" y="673100"/>
                </a:lnTo>
                <a:lnTo>
                  <a:pt x="3587750" y="685800"/>
                </a:lnTo>
                <a:lnTo>
                  <a:pt x="3644900" y="685800"/>
                </a:lnTo>
                <a:close/>
              </a:path>
              <a:path w="4292600" h="685800">
                <a:moveTo>
                  <a:pt x="3543300" y="685800"/>
                </a:moveTo>
                <a:lnTo>
                  <a:pt x="3543300" y="673100"/>
                </a:lnTo>
                <a:lnTo>
                  <a:pt x="3492500" y="673100"/>
                </a:lnTo>
                <a:lnTo>
                  <a:pt x="3492500" y="685800"/>
                </a:lnTo>
                <a:lnTo>
                  <a:pt x="3543300" y="685800"/>
                </a:lnTo>
                <a:close/>
              </a:path>
              <a:path w="4292600" h="685800">
                <a:moveTo>
                  <a:pt x="3448050" y="685800"/>
                </a:moveTo>
                <a:lnTo>
                  <a:pt x="3448050" y="673100"/>
                </a:lnTo>
                <a:lnTo>
                  <a:pt x="3390900" y="673100"/>
                </a:lnTo>
                <a:lnTo>
                  <a:pt x="3390900" y="685800"/>
                </a:lnTo>
                <a:lnTo>
                  <a:pt x="3448050" y="685800"/>
                </a:lnTo>
                <a:close/>
              </a:path>
              <a:path w="4292600" h="685800">
                <a:moveTo>
                  <a:pt x="3352800" y="685800"/>
                </a:moveTo>
                <a:lnTo>
                  <a:pt x="3352800" y="673100"/>
                </a:lnTo>
                <a:lnTo>
                  <a:pt x="3295650" y="673100"/>
                </a:lnTo>
                <a:lnTo>
                  <a:pt x="3295650" y="685800"/>
                </a:lnTo>
                <a:lnTo>
                  <a:pt x="3352800" y="685800"/>
                </a:lnTo>
                <a:close/>
              </a:path>
              <a:path w="4292600" h="685800">
                <a:moveTo>
                  <a:pt x="3251200" y="685800"/>
                </a:moveTo>
                <a:lnTo>
                  <a:pt x="3251200" y="673100"/>
                </a:lnTo>
                <a:lnTo>
                  <a:pt x="3194050" y="673100"/>
                </a:lnTo>
                <a:lnTo>
                  <a:pt x="3194050" y="685800"/>
                </a:lnTo>
                <a:lnTo>
                  <a:pt x="3251200" y="685800"/>
                </a:lnTo>
                <a:close/>
              </a:path>
              <a:path w="4292600" h="685800">
                <a:moveTo>
                  <a:pt x="3155950" y="685800"/>
                </a:moveTo>
                <a:lnTo>
                  <a:pt x="3155950" y="673100"/>
                </a:lnTo>
                <a:lnTo>
                  <a:pt x="3098800" y="673100"/>
                </a:lnTo>
                <a:lnTo>
                  <a:pt x="3098800" y="685800"/>
                </a:lnTo>
                <a:lnTo>
                  <a:pt x="3155950" y="685800"/>
                </a:lnTo>
                <a:close/>
              </a:path>
              <a:path w="4292600" h="685800">
                <a:moveTo>
                  <a:pt x="3054350" y="685800"/>
                </a:moveTo>
                <a:lnTo>
                  <a:pt x="3054350" y="673100"/>
                </a:lnTo>
                <a:lnTo>
                  <a:pt x="2997200" y="673100"/>
                </a:lnTo>
                <a:lnTo>
                  <a:pt x="2997200" y="685800"/>
                </a:lnTo>
                <a:lnTo>
                  <a:pt x="3054350" y="685800"/>
                </a:lnTo>
                <a:close/>
              </a:path>
              <a:path w="4292600" h="685800">
                <a:moveTo>
                  <a:pt x="2959100" y="685800"/>
                </a:moveTo>
                <a:lnTo>
                  <a:pt x="2959100" y="673100"/>
                </a:lnTo>
                <a:lnTo>
                  <a:pt x="2901950" y="673100"/>
                </a:lnTo>
                <a:lnTo>
                  <a:pt x="2901950" y="685800"/>
                </a:lnTo>
                <a:lnTo>
                  <a:pt x="2959100" y="685800"/>
                </a:lnTo>
                <a:close/>
              </a:path>
              <a:path w="4292600" h="685800">
                <a:moveTo>
                  <a:pt x="2857500" y="685800"/>
                </a:moveTo>
                <a:lnTo>
                  <a:pt x="2857500" y="673100"/>
                </a:lnTo>
                <a:lnTo>
                  <a:pt x="2806700" y="673100"/>
                </a:lnTo>
                <a:lnTo>
                  <a:pt x="2806700" y="685800"/>
                </a:lnTo>
                <a:lnTo>
                  <a:pt x="2857500" y="685800"/>
                </a:lnTo>
                <a:close/>
              </a:path>
              <a:path w="4292600" h="685800">
                <a:moveTo>
                  <a:pt x="2762250" y="685800"/>
                </a:moveTo>
                <a:lnTo>
                  <a:pt x="2762250" y="673100"/>
                </a:lnTo>
                <a:lnTo>
                  <a:pt x="2705100" y="673100"/>
                </a:lnTo>
                <a:lnTo>
                  <a:pt x="2705100" y="685800"/>
                </a:lnTo>
                <a:lnTo>
                  <a:pt x="2762250" y="685800"/>
                </a:lnTo>
                <a:close/>
              </a:path>
              <a:path w="4292600" h="685800">
                <a:moveTo>
                  <a:pt x="2667000" y="685800"/>
                </a:moveTo>
                <a:lnTo>
                  <a:pt x="2667000" y="673100"/>
                </a:lnTo>
                <a:lnTo>
                  <a:pt x="2609850" y="673100"/>
                </a:lnTo>
                <a:lnTo>
                  <a:pt x="2609850" y="685800"/>
                </a:lnTo>
                <a:lnTo>
                  <a:pt x="2667000" y="685800"/>
                </a:lnTo>
                <a:close/>
              </a:path>
              <a:path w="4292600" h="685800">
                <a:moveTo>
                  <a:pt x="2565400" y="685800"/>
                </a:moveTo>
                <a:lnTo>
                  <a:pt x="2565400" y="673100"/>
                </a:lnTo>
                <a:lnTo>
                  <a:pt x="2508250" y="673100"/>
                </a:lnTo>
                <a:lnTo>
                  <a:pt x="2508250" y="685800"/>
                </a:lnTo>
                <a:lnTo>
                  <a:pt x="2565400" y="685800"/>
                </a:lnTo>
                <a:close/>
              </a:path>
              <a:path w="4292600" h="685800">
                <a:moveTo>
                  <a:pt x="2470150" y="685800"/>
                </a:moveTo>
                <a:lnTo>
                  <a:pt x="2470150" y="673100"/>
                </a:lnTo>
                <a:lnTo>
                  <a:pt x="2413000" y="673100"/>
                </a:lnTo>
                <a:lnTo>
                  <a:pt x="2413000" y="685800"/>
                </a:lnTo>
                <a:lnTo>
                  <a:pt x="2470150" y="685800"/>
                </a:lnTo>
                <a:close/>
              </a:path>
              <a:path w="4292600" h="685800">
                <a:moveTo>
                  <a:pt x="2368550" y="685800"/>
                </a:moveTo>
                <a:lnTo>
                  <a:pt x="2368550" y="673100"/>
                </a:lnTo>
                <a:lnTo>
                  <a:pt x="2311400" y="673100"/>
                </a:lnTo>
                <a:lnTo>
                  <a:pt x="2311400" y="685800"/>
                </a:lnTo>
                <a:lnTo>
                  <a:pt x="2368550" y="685800"/>
                </a:lnTo>
                <a:close/>
              </a:path>
              <a:path w="4292600" h="685800">
                <a:moveTo>
                  <a:pt x="2273300" y="685800"/>
                </a:moveTo>
                <a:lnTo>
                  <a:pt x="2273300" y="673100"/>
                </a:lnTo>
                <a:lnTo>
                  <a:pt x="2216150" y="673100"/>
                </a:lnTo>
                <a:lnTo>
                  <a:pt x="2216150" y="685800"/>
                </a:lnTo>
                <a:lnTo>
                  <a:pt x="2273300" y="685800"/>
                </a:lnTo>
                <a:close/>
              </a:path>
              <a:path w="4292600" h="685800">
                <a:moveTo>
                  <a:pt x="2171700" y="685800"/>
                </a:moveTo>
                <a:lnTo>
                  <a:pt x="2171700" y="673100"/>
                </a:lnTo>
                <a:lnTo>
                  <a:pt x="2120900" y="673100"/>
                </a:lnTo>
                <a:lnTo>
                  <a:pt x="2120900" y="685800"/>
                </a:lnTo>
                <a:lnTo>
                  <a:pt x="2171700" y="685800"/>
                </a:lnTo>
                <a:close/>
              </a:path>
              <a:path w="4292600" h="685800">
                <a:moveTo>
                  <a:pt x="2076450" y="685800"/>
                </a:moveTo>
                <a:lnTo>
                  <a:pt x="2076450" y="673100"/>
                </a:lnTo>
                <a:lnTo>
                  <a:pt x="2019300" y="673100"/>
                </a:lnTo>
                <a:lnTo>
                  <a:pt x="2019300" y="685800"/>
                </a:lnTo>
                <a:lnTo>
                  <a:pt x="2076450" y="685800"/>
                </a:lnTo>
                <a:close/>
              </a:path>
              <a:path w="4292600" h="685800">
                <a:moveTo>
                  <a:pt x="1981200" y="685800"/>
                </a:moveTo>
                <a:lnTo>
                  <a:pt x="1981200" y="673100"/>
                </a:lnTo>
                <a:lnTo>
                  <a:pt x="1924050" y="673100"/>
                </a:lnTo>
                <a:lnTo>
                  <a:pt x="1924050" y="685800"/>
                </a:lnTo>
                <a:lnTo>
                  <a:pt x="1981200" y="685800"/>
                </a:lnTo>
                <a:close/>
              </a:path>
              <a:path w="4292600" h="685800">
                <a:moveTo>
                  <a:pt x="1879600" y="685800"/>
                </a:moveTo>
                <a:lnTo>
                  <a:pt x="1879600" y="673100"/>
                </a:lnTo>
                <a:lnTo>
                  <a:pt x="1822450" y="673100"/>
                </a:lnTo>
                <a:lnTo>
                  <a:pt x="1822450" y="685800"/>
                </a:lnTo>
                <a:lnTo>
                  <a:pt x="1879600" y="685800"/>
                </a:lnTo>
                <a:close/>
              </a:path>
              <a:path w="4292600" h="685800">
                <a:moveTo>
                  <a:pt x="1784350" y="685800"/>
                </a:moveTo>
                <a:lnTo>
                  <a:pt x="1784350" y="673100"/>
                </a:lnTo>
                <a:lnTo>
                  <a:pt x="1727200" y="673100"/>
                </a:lnTo>
                <a:lnTo>
                  <a:pt x="1727200" y="685800"/>
                </a:lnTo>
                <a:lnTo>
                  <a:pt x="1784350" y="685800"/>
                </a:lnTo>
                <a:close/>
              </a:path>
              <a:path w="4292600" h="685800">
                <a:moveTo>
                  <a:pt x="1682750" y="685800"/>
                </a:moveTo>
                <a:lnTo>
                  <a:pt x="1682750" y="673100"/>
                </a:lnTo>
                <a:lnTo>
                  <a:pt x="1625600" y="673100"/>
                </a:lnTo>
                <a:lnTo>
                  <a:pt x="1625600" y="685800"/>
                </a:lnTo>
                <a:lnTo>
                  <a:pt x="1682750" y="685800"/>
                </a:lnTo>
                <a:close/>
              </a:path>
              <a:path w="4292600" h="685800">
                <a:moveTo>
                  <a:pt x="1587500" y="685800"/>
                </a:moveTo>
                <a:lnTo>
                  <a:pt x="1587500" y="673100"/>
                </a:lnTo>
                <a:lnTo>
                  <a:pt x="1530350" y="673100"/>
                </a:lnTo>
                <a:lnTo>
                  <a:pt x="1530350" y="685800"/>
                </a:lnTo>
                <a:lnTo>
                  <a:pt x="1587500" y="685800"/>
                </a:lnTo>
                <a:close/>
              </a:path>
              <a:path w="4292600" h="685800">
                <a:moveTo>
                  <a:pt x="1485900" y="685800"/>
                </a:moveTo>
                <a:lnTo>
                  <a:pt x="1485900" y="673100"/>
                </a:lnTo>
                <a:lnTo>
                  <a:pt x="1435100" y="673100"/>
                </a:lnTo>
                <a:lnTo>
                  <a:pt x="1435100" y="685800"/>
                </a:lnTo>
                <a:lnTo>
                  <a:pt x="1485900" y="685800"/>
                </a:lnTo>
                <a:close/>
              </a:path>
              <a:path w="4292600" h="685800">
                <a:moveTo>
                  <a:pt x="1390650" y="685800"/>
                </a:moveTo>
                <a:lnTo>
                  <a:pt x="1390650" y="673100"/>
                </a:lnTo>
                <a:lnTo>
                  <a:pt x="1333500" y="673100"/>
                </a:lnTo>
                <a:lnTo>
                  <a:pt x="1333500" y="685800"/>
                </a:lnTo>
                <a:lnTo>
                  <a:pt x="1390650" y="685800"/>
                </a:lnTo>
                <a:close/>
              </a:path>
              <a:path w="4292600" h="685800">
                <a:moveTo>
                  <a:pt x="1295400" y="685800"/>
                </a:moveTo>
                <a:lnTo>
                  <a:pt x="1295400" y="673100"/>
                </a:lnTo>
                <a:lnTo>
                  <a:pt x="1238250" y="673100"/>
                </a:lnTo>
                <a:lnTo>
                  <a:pt x="1238250" y="685800"/>
                </a:lnTo>
                <a:lnTo>
                  <a:pt x="1295400" y="685800"/>
                </a:lnTo>
                <a:close/>
              </a:path>
              <a:path w="4292600" h="685800">
                <a:moveTo>
                  <a:pt x="1193800" y="685800"/>
                </a:moveTo>
                <a:lnTo>
                  <a:pt x="1193800" y="673100"/>
                </a:lnTo>
                <a:lnTo>
                  <a:pt x="1136650" y="673100"/>
                </a:lnTo>
                <a:lnTo>
                  <a:pt x="1136650" y="685800"/>
                </a:lnTo>
                <a:lnTo>
                  <a:pt x="1193800" y="685800"/>
                </a:lnTo>
                <a:close/>
              </a:path>
              <a:path w="4292600" h="685800">
                <a:moveTo>
                  <a:pt x="1098550" y="685800"/>
                </a:moveTo>
                <a:lnTo>
                  <a:pt x="1098550" y="673100"/>
                </a:lnTo>
                <a:lnTo>
                  <a:pt x="1041400" y="673100"/>
                </a:lnTo>
                <a:lnTo>
                  <a:pt x="1041400" y="685800"/>
                </a:lnTo>
                <a:lnTo>
                  <a:pt x="1098550" y="685800"/>
                </a:lnTo>
                <a:close/>
              </a:path>
              <a:path w="4292600" h="685800">
                <a:moveTo>
                  <a:pt x="996950" y="685800"/>
                </a:moveTo>
                <a:lnTo>
                  <a:pt x="996950" y="673100"/>
                </a:lnTo>
                <a:lnTo>
                  <a:pt x="946150" y="673100"/>
                </a:lnTo>
                <a:lnTo>
                  <a:pt x="946150" y="685800"/>
                </a:lnTo>
                <a:lnTo>
                  <a:pt x="996950" y="685800"/>
                </a:lnTo>
                <a:close/>
              </a:path>
              <a:path w="4292600" h="685800">
                <a:moveTo>
                  <a:pt x="901700" y="685800"/>
                </a:moveTo>
                <a:lnTo>
                  <a:pt x="901700" y="673100"/>
                </a:lnTo>
                <a:lnTo>
                  <a:pt x="844550" y="673100"/>
                </a:lnTo>
                <a:lnTo>
                  <a:pt x="844550" y="685800"/>
                </a:lnTo>
                <a:lnTo>
                  <a:pt x="901700" y="685800"/>
                </a:lnTo>
                <a:close/>
              </a:path>
              <a:path w="4292600" h="685800">
                <a:moveTo>
                  <a:pt x="800100" y="685800"/>
                </a:moveTo>
                <a:lnTo>
                  <a:pt x="800100" y="673100"/>
                </a:lnTo>
                <a:lnTo>
                  <a:pt x="749300" y="673100"/>
                </a:lnTo>
                <a:lnTo>
                  <a:pt x="749300" y="685800"/>
                </a:lnTo>
                <a:lnTo>
                  <a:pt x="800100" y="685800"/>
                </a:lnTo>
                <a:close/>
              </a:path>
              <a:path w="4292600" h="685800">
                <a:moveTo>
                  <a:pt x="704850" y="685800"/>
                </a:moveTo>
                <a:lnTo>
                  <a:pt x="704850" y="673100"/>
                </a:lnTo>
                <a:lnTo>
                  <a:pt x="647700" y="673100"/>
                </a:lnTo>
                <a:lnTo>
                  <a:pt x="647700" y="685800"/>
                </a:lnTo>
                <a:lnTo>
                  <a:pt x="704850" y="685800"/>
                </a:lnTo>
                <a:close/>
              </a:path>
              <a:path w="4292600" h="685800">
                <a:moveTo>
                  <a:pt x="609600" y="685800"/>
                </a:moveTo>
                <a:lnTo>
                  <a:pt x="609600" y="673100"/>
                </a:lnTo>
                <a:lnTo>
                  <a:pt x="552450" y="673100"/>
                </a:lnTo>
                <a:lnTo>
                  <a:pt x="552450" y="685800"/>
                </a:lnTo>
                <a:lnTo>
                  <a:pt x="609600" y="685800"/>
                </a:lnTo>
                <a:close/>
              </a:path>
              <a:path w="4292600" h="685800">
                <a:moveTo>
                  <a:pt x="508000" y="685800"/>
                </a:moveTo>
                <a:lnTo>
                  <a:pt x="508000" y="673100"/>
                </a:lnTo>
                <a:lnTo>
                  <a:pt x="450850" y="673100"/>
                </a:lnTo>
                <a:lnTo>
                  <a:pt x="450850" y="685800"/>
                </a:lnTo>
                <a:lnTo>
                  <a:pt x="508000" y="685800"/>
                </a:lnTo>
                <a:close/>
              </a:path>
              <a:path w="4292600" h="685800">
                <a:moveTo>
                  <a:pt x="412750" y="685800"/>
                </a:moveTo>
                <a:lnTo>
                  <a:pt x="412750" y="673100"/>
                </a:lnTo>
                <a:lnTo>
                  <a:pt x="355600" y="673100"/>
                </a:lnTo>
                <a:lnTo>
                  <a:pt x="355600" y="685800"/>
                </a:lnTo>
                <a:lnTo>
                  <a:pt x="412750" y="685800"/>
                </a:lnTo>
                <a:close/>
              </a:path>
              <a:path w="4292600" h="685800">
                <a:moveTo>
                  <a:pt x="311150" y="685800"/>
                </a:moveTo>
                <a:lnTo>
                  <a:pt x="311150" y="673100"/>
                </a:lnTo>
                <a:lnTo>
                  <a:pt x="260350" y="673100"/>
                </a:lnTo>
                <a:lnTo>
                  <a:pt x="260350" y="685800"/>
                </a:lnTo>
                <a:lnTo>
                  <a:pt x="311150" y="685800"/>
                </a:lnTo>
                <a:close/>
              </a:path>
              <a:path w="4292600" h="685800">
                <a:moveTo>
                  <a:pt x="215900" y="685800"/>
                </a:moveTo>
                <a:lnTo>
                  <a:pt x="215900" y="673100"/>
                </a:lnTo>
                <a:lnTo>
                  <a:pt x="158750" y="673100"/>
                </a:lnTo>
                <a:lnTo>
                  <a:pt x="158750" y="685800"/>
                </a:lnTo>
                <a:lnTo>
                  <a:pt x="215900" y="685800"/>
                </a:lnTo>
                <a:close/>
              </a:path>
              <a:path w="4292600" h="685800">
                <a:moveTo>
                  <a:pt x="114300" y="685800"/>
                </a:moveTo>
                <a:lnTo>
                  <a:pt x="114300" y="673100"/>
                </a:lnTo>
                <a:lnTo>
                  <a:pt x="63500" y="673100"/>
                </a:lnTo>
                <a:lnTo>
                  <a:pt x="63500" y="685800"/>
                </a:lnTo>
                <a:lnTo>
                  <a:pt x="114300" y="6858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544704" y="2981960"/>
            <a:ext cx="3792854" cy="163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900"/>
              </a:lnSpc>
            </a:pPr>
            <a:r>
              <a:rPr sz="1750" b="1" spc="-1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rr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0" dirty="0">
                <a:latin typeface="Palatino Linotype"/>
                <a:cs typeface="Palatino Linotype"/>
              </a:rPr>
              <a:t>ett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v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u="heavy" spc="-35" dirty="0">
                <a:latin typeface="Palatino Linotype"/>
                <a:cs typeface="Palatino Linotype"/>
              </a:rPr>
              <a:t>p</a:t>
            </a:r>
            <a:r>
              <a:rPr sz="1750" b="1" u="heavy" spc="15" dirty="0">
                <a:latin typeface="Palatino Linotype"/>
                <a:cs typeface="Palatino Linotype"/>
              </a:rPr>
              <a:t>er</a:t>
            </a:r>
            <a:r>
              <a:rPr sz="1750" b="1" u="heavy" spc="5" dirty="0">
                <a:latin typeface="Palatino Linotype"/>
                <a:cs typeface="Palatino Linotype"/>
              </a:rPr>
              <a:t>c</a:t>
            </a:r>
            <a:r>
              <a:rPr sz="1750" b="1" u="heavy" spc="25" dirty="0">
                <a:latin typeface="Palatino Linotype"/>
                <a:cs typeface="Palatino Linotype"/>
              </a:rPr>
              <a:t>e</a:t>
            </a:r>
            <a:r>
              <a:rPr sz="1750" b="1" u="heavy" spc="-35" dirty="0">
                <a:latin typeface="Palatino Linotype"/>
                <a:cs typeface="Palatino Linotype"/>
              </a:rPr>
              <a:t>p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15" dirty="0">
                <a:latin typeface="Palatino Linotype"/>
                <a:cs typeface="Palatino Linotype"/>
              </a:rPr>
              <a:t>t</a:t>
            </a:r>
            <a:r>
              <a:rPr sz="1750" b="1" u="heavy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er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od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di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1700"/>
              </a:lnSpc>
              <a:spcBef>
                <a:spcPts val="0"/>
              </a:spcBef>
            </a:pPr>
            <a:endParaRPr sz="1700"/>
          </a:p>
          <a:p>
            <a:pPr marL="450215" marR="450215" algn="ctr">
              <a:lnSpc>
                <a:spcPts val="1900"/>
              </a:lnSpc>
            </a:pPr>
            <a:r>
              <a:rPr sz="1750" b="1" spc="-20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ezz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6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a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st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di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5" dirty="0">
                <a:latin typeface="Palatino Linotype"/>
                <a:cs typeface="Palatino Linotype"/>
              </a:rPr>
              <a:t>str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20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25859" y="6216650"/>
            <a:ext cx="622300" cy="203200"/>
          </a:xfrm>
          <a:custGeom>
            <a:avLst/>
            <a:gdLst/>
            <a:ahLst/>
            <a:cxnLst/>
            <a:rect l="l" t="t" r="r" b="b"/>
            <a:pathLst>
              <a:path w="622300" h="203200">
                <a:moveTo>
                  <a:pt x="622300" y="6350"/>
                </a:moveTo>
                <a:lnTo>
                  <a:pt x="622300" y="0"/>
                </a:lnTo>
                <a:lnTo>
                  <a:pt x="0" y="0"/>
                </a:lnTo>
                <a:lnTo>
                  <a:pt x="0" y="6350"/>
                </a:lnTo>
                <a:lnTo>
                  <a:pt x="622300" y="6350"/>
                </a:lnTo>
                <a:close/>
              </a:path>
              <a:path w="622300" h="203200">
                <a:moveTo>
                  <a:pt x="622300" y="82550"/>
                </a:moveTo>
                <a:lnTo>
                  <a:pt x="0" y="6350"/>
                </a:lnTo>
                <a:lnTo>
                  <a:pt x="0" y="82550"/>
                </a:lnTo>
                <a:lnTo>
                  <a:pt x="622300" y="82550"/>
                </a:lnTo>
                <a:close/>
              </a:path>
              <a:path w="622300" h="203200">
                <a:moveTo>
                  <a:pt x="622300" y="203200"/>
                </a:moveTo>
                <a:lnTo>
                  <a:pt x="622300" y="120650"/>
                </a:lnTo>
                <a:lnTo>
                  <a:pt x="0" y="120650"/>
                </a:lnTo>
                <a:lnTo>
                  <a:pt x="0" y="203200"/>
                </a:lnTo>
                <a:lnTo>
                  <a:pt x="622300" y="2032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25859" y="6223000"/>
            <a:ext cx="622300" cy="76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25859" y="6337300"/>
            <a:ext cx="622300" cy="825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25859" y="6216650"/>
            <a:ext cx="622300" cy="203200"/>
          </a:xfrm>
          <a:custGeom>
            <a:avLst/>
            <a:gdLst/>
            <a:ahLst/>
            <a:cxnLst/>
            <a:rect l="l" t="t" r="r" b="b"/>
            <a:pathLst>
              <a:path w="622300" h="203200">
                <a:moveTo>
                  <a:pt x="622300" y="6350"/>
                </a:moveTo>
                <a:lnTo>
                  <a:pt x="622300" y="0"/>
                </a:lnTo>
                <a:lnTo>
                  <a:pt x="0" y="0"/>
                </a:lnTo>
                <a:lnTo>
                  <a:pt x="0" y="6350"/>
                </a:lnTo>
                <a:lnTo>
                  <a:pt x="622300" y="6350"/>
                </a:lnTo>
                <a:close/>
              </a:path>
              <a:path w="622300" h="203200">
                <a:moveTo>
                  <a:pt x="6350" y="82550"/>
                </a:moveTo>
                <a:lnTo>
                  <a:pt x="6350" y="6350"/>
                </a:lnTo>
                <a:lnTo>
                  <a:pt x="0" y="6350"/>
                </a:lnTo>
                <a:lnTo>
                  <a:pt x="0" y="82550"/>
                </a:lnTo>
                <a:lnTo>
                  <a:pt x="6350" y="82550"/>
                </a:lnTo>
                <a:close/>
              </a:path>
              <a:path w="622300" h="203200">
                <a:moveTo>
                  <a:pt x="622300" y="88900"/>
                </a:moveTo>
                <a:lnTo>
                  <a:pt x="622300" y="82550"/>
                </a:lnTo>
                <a:lnTo>
                  <a:pt x="0" y="82550"/>
                </a:lnTo>
                <a:lnTo>
                  <a:pt x="0" y="88900"/>
                </a:lnTo>
                <a:lnTo>
                  <a:pt x="622300" y="88900"/>
                </a:lnTo>
                <a:close/>
              </a:path>
              <a:path w="622300" h="203200">
                <a:moveTo>
                  <a:pt x="622300" y="82550"/>
                </a:moveTo>
                <a:lnTo>
                  <a:pt x="622300" y="6350"/>
                </a:lnTo>
                <a:lnTo>
                  <a:pt x="615950" y="6350"/>
                </a:lnTo>
                <a:lnTo>
                  <a:pt x="615950" y="82550"/>
                </a:lnTo>
                <a:lnTo>
                  <a:pt x="622300" y="82550"/>
                </a:lnTo>
                <a:close/>
              </a:path>
              <a:path w="622300" h="203200">
                <a:moveTo>
                  <a:pt x="6350" y="120650"/>
                </a:moveTo>
                <a:lnTo>
                  <a:pt x="0" y="120650"/>
                </a:lnTo>
                <a:lnTo>
                  <a:pt x="0" y="127000"/>
                </a:lnTo>
                <a:lnTo>
                  <a:pt x="6350" y="120650"/>
                </a:lnTo>
                <a:close/>
              </a:path>
              <a:path w="622300" h="203200">
                <a:moveTo>
                  <a:pt x="622300" y="127000"/>
                </a:moveTo>
                <a:lnTo>
                  <a:pt x="615950" y="120650"/>
                </a:lnTo>
                <a:lnTo>
                  <a:pt x="6350" y="120650"/>
                </a:lnTo>
                <a:lnTo>
                  <a:pt x="0" y="127000"/>
                </a:lnTo>
                <a:lnTo>
                  <a:pt x="622300" y="127000"/>
                </a:lnTo>
                <a:close/>
              </a:path>
              <a:path w="622300" h="203200">
                <a:moveTo>
                  <a:pt x="6350" y="196850"/>
                </a:moveTo>
                <a:lnTo>
                  <a:pt x="6350" y="127000"/>
                </a:lnTo>
                <a:lnTo>
                  <a:pt x="0" y="127000"/>
                </a:lnTo>
                <a:lnTo>
                  <a:pt x="0" y="196850"/>
                </a:lnTo>
                <a:lnTo>
                  <a:pt x="6350" y="196850"/>
                </a:lnTo>
                <a:close/>
              </a:path>
              <a:path w="622300" h="203200">
                <a:moveTo>
                  <a:pt x="622300" y="196850"/>
                </a:moveTo>
                <a:lnTo>
                  <a:pt x="0" y="196850"/>
                </a:lnTo>
                <a:lnTo>
                  <a:pt x="6350" y="203200"/>
                </a:lnTo>
                <a:lnTo>
                  <a:pt x="615950" y="203200"/>
                </a:lnTo>
                <a:lnTo>
                  <a:pt x="622300" y="196850"/>
                </a:lnTo>
                <a:close/>
              </a:path>
              <a:path w="622300" h="203200">
                <a:moveTo>
                  <a:pt x="6350" y="203200"/>
                </a:moveTo>
                <a:lnTo>
                  <a:pt x="0" y="196850"/>
                </a:lnTo>
                <a:lnTo>
                  <a:pt x="0" y="203200"/>
                </a:lnTo>
                <a:lnTo>
                  <a:pt x="6350" y="203200"/>
                </a:lnTo>
                <a:close/>
              </a:path>
              <a:path w="622300" h="203200">
                <a:moveTo>
                  <a:pt x="622300" y="127000"/>
                </a:moveTo>
                <a:lnTo>
                  <a:pt x="622300" y="120650"/>
                </a:lnTo>
                <a:lnTo>
                  <a:pt x="615950" y="120650"/>
                </a:lnTo>
                <a:lnTo>
                  <a:pt x="622300" y="127000"/>
                </a:lnTo>
                <a:close/>
              </a:path>
              <a:path w="622300" h="203200">
                <a:moveTo>
                  <a:pt x="622300" y="196850"/>
                </a:moveTo>
                <a:lnTo>
                  <a:pt x="622300" y="127000"/>
                </a:lnTo>
                <a:lnTo>
                  <a:pt x="615950" y="127000"/>
                </a:lnTo>
                <a:lnTo>
                  <a:pt x="615950" y="196850"/>
                </a:lnTo>
                <a:lnTo>
                  <a:pt x="622300" y="196850"/>
                </a:lnTo>
                <a:close/>
              </a:path>
              <a:path w="622300" h="203200">
                <a:moveTo>
                  <a:pt x="622300" y="203200"/>
                </a:moveTo>
                <a:lnTo>
                  <a:pt x="622300" y="196850"/>
                </a:lnTo>
                <a:lnTo>
                  <a:pt x="615950" y="203200"/>
                </a:lnTo>
                <a:lnTo>
                  <a:pt x="622300" y="20320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97059" y="5207000"/>
            <a:ext cx="4279900" cy="8191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90709" y="5200650"/>
            <a:ext cx="4292600" cy="831850"/>
          </a:xfrm>
          <a:custGeom>
            <a:avLst/>
            <a:gdLst/>
            <a:ahLst/>
            <a:cxnLst/>
            <a:rect l="l" t="t" r="r" b="b"/>
            <a:pathLst>
              <a:path w="4292600" h="831850">
                <a:moveTo>
                  <a:pt x="12700" y="819150"/>
                </a:moveTo>
                <a:lnTo>
                  <a:pt x="12700" y="768350"/>
                </a:lnTo>
                <a:lnTo>
                  <a:pt x="0" y="768350"/>
                </a:lnTo>
                <a:lnTo>
                  <a:pt x="0" y="825500"/>
                </a:lnTo>
                <a:lnTo>
                  <a:pt x="6350" y="825500"/>
                </a:lnTo>
                <a:lnTo>
                  <a:pt x="6350" y="819150"/>
                </a:lnTo>
                <a:lnTo>
                  <a:pt x="12700" y="819150"/>
                </a:lnTo>
                <a:close/>
              </a:path>
              <a:path w="4292600" h="831850">
                <a:moveTo>
                  <a:pt x="19050" y="831850"/>
                </a:moveTo>
                <a:lnTo>
                  <a:pt x="19050" y="819150"/>
                </a:lnTo>
                <a:lnTo>
                  <a:pt x="6350" y="819150"/>
                </a:lnTo>
                <a:lnTo>
                  <a:pt x="6350" y="825500"/>
                </a:lnTo>
                <a:lnTo>
                  <a:pt x="12700" y="825500"/>
                </a:lnTo>
                <a:lnTo>
                  <a:pt x="12700" y="831850"/>
                </a:lnTo>
                <a:lnTo>
                  <a:pt x="19050" y="831850"/>
                </a:lnTo>
                <a:close/>
              </a:path>
              <a:path w="4292600" h="831850">
                <a:moveTo>
                  <a:pt x="12700" y="831850"/>
                </a:moveTo>
                <a:lnTo>
                  <a:pt x="12700" y="825500"/>
                </a:lnTo>
                <a:lnTo>
                  <a:pt x="6350" y="825500"/>
                </a:lnTo>
                <a:lnTo>
                  <a:pt x="6350" y="831850"/>
                </a:lnTo>
                <a:lnTo>
                  <a:pt x="12700" y="831850"/>
                </a:lnTo>
                <a:close/>
              </a:path>
              <a:path w="4292600" h="831850">
                <a:moveTo>
                  <a:pt x="12700" y="723900"/>
                </a:moveTo>
                <a:lnTo>
                  <a:pt x="12700" y="673100"/>
                </a:lnTo>
                <a:lnTo>
                  <a:pt x="0" y="673100"/>
                </a:lnTo>
                <a:lnTo>
                  <a:pt x="0" y="723900"/>
                </a:lnTo>
                <a:lnTo>
                  <a:pt x="12700" y="723900"/>
                </a:lnTo>
                <a:close/>
              </a:path>
              <a:path w="4292600" h="831850">
                <a:moveTo>
                  <a:pt x="12700" y="628650"/>
                </a:moveTo>
                <a:lnTo>
                  <a:pt x="12700" y="571500"/>
                </a:lnTo>
                <a:lnTo>
                  <a:pt x="0" y="571500"/>
                </a:lnTo>
                <a:lnTo>
                  <a:pt x="0" y="628650"/>
                </a:lnTo>
                <a:lnTo>
                  <a:pt x="12700" y="628650"/>
                </a:lnTo>
                <a:close/>
              </a:path>
              <a:path w="4292600" h="831850">
                <a:moveTo>
                  <a:pt x="12700" y="533400"/>
                </a:moveTo>
                <a:lnTo>
                  <a:pt x="12700" y="476250"/>
                </a:lnTo>
                <a:lnTo>
                  <a:pt x="0" y="476250"/>
                </a:lnTo>
                <a:lnTo>
                  <a:pt x="0" y="533400"/>
                </a:lnTo>
                <a:lnTo>
                  <a:pt x="12700" y="533400"/>
                </a:lnTo>
                <a:close/>
              </a:path>
              <a:path w="4292600" h="831850">
                <a:moveTo>
                  <a:pt x="12700" y="431800"/>
                </a:moveTo>
                <a:lnTo>
                  <a:pt x="12700" y="374650"/>
                </a:lnTo>
                <a:lnTo>
                  <a:pt x="0" y="374650"/>
                </a:lnTo>
                <a:lnTo>
                  <a:pt x="0" y="431800"/>
                </a:lnTo>
                <a:lnTo>
                  <a:pt x="12700" y="431800"/>
                </a:lnTo>
                <a:close/>
              </a:path>
              <a:path w="4292600" h="831850">
                <a:moveTo>
                  <a:pt x="12700" y="336550"/>
                </a:moveTo>
                <a:lnTo>
                  <a:pt x="12700" y="279400"/>
                </a:lnTo>
                <a:lnTo>
                  <a:pt x="0" y="279400"/>
                </a:lnTo>
                <a:lnTo>
                  <a:pt x="0" y="336550"/>
                </a:lnTo>
                <a:lnTo>
                  <a:pt x="12700" y="336550"/>
                </a:lnTo>
                <a:close/>
              </a:path>
              <a:path w="4292600" h="831850">
                <a:moveTo>
                  <a:pt x="12700" y="234950"/>
                </a:moveTo>
                <a:lnTo>
                  <a:pt x="12700" y="184150"/>
                </a:lnTo>
                <a:lnTo>
                  <a:pt x="0" y="184150"/>
                </a:lnTo>
                <a:lnTo>
                  <a:pt x="0" y="234950"/>
                </a:lnTo>
                <a:lnTo>
                  <a:pt x="12700" y="234950"/>
                </a:lnTo>
                <a:close/>
              </a:path>
              <a:path w="4292600" h="831850">
                <a:moveTo>
                  <a:pt x="12700" y="139700"/>
                </a:moveTo>
                <a:lnTo>
                  <a:pt x="12700" y="82550"/>
                </a:lnTo>
                <a:lnTo>
                  <a:pt x="0" y="82550"/>
                </a:lnTo>
                <a:lnTo>
                  <a:pt x="0" y="139700"/>
                </a:lnTo>
                <a:lnTo>
                  <a:pt x="12700" y="139700"/>
                </a:lnTo>
                <a:close/>
              </a:path>
              <a:path w="4292600" h="831850">
                <a:moveTo>
                  <a:pt x="25400" y="12700"/>
                </a:moveTo>
                <a:lnTo>
                  <a:pt x="25400" y="0"/>
                </a:lnTo>
                <a:lnTo>
                  <a:pt x="0" y="0"/>
                </a:lnTo>
                <a:lnTo>
                  <a:pt x="0" y="38100"/>
                </a:lnTo>
                <a:lnTo>
                  <a:pt x="6350" y="38100"/>
                </a:ln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lnTo>
                  <a:pt x="25400" y="12700"/>
                </a:lnTo>
                <a:close/>
              </a:path>
              <a:path w="4292600" h="831850">
                <a:moveTo>
                  <a:pt x="12700" y="12700"/>
                </a:move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4292600" h="831850">
                <a:moveTo>
                  <a:pt x="12700" y="3810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38100"/>
                </a:lnTo>
                <a:lnTo>
                  <a:pt x="12700" y="38100"/>
                </a:lnTo>
                <a:close/>
              </a:path>
              <a:path w="4292600" h="831850">
                <a:moveTo>
                  <a:pt x="127000" y="12700"/>
                </a:moveTo>
                <a:lnTo>
                  <a:pt x="127000" y="0"/>
                </a:lnTo>
                <a:lnTo>
                  <a:pt x="69850" y="0"/>
                </a:lnTo>
                <a:lnTo>
                  <a:pt x="69850" y="12700"/>
                </a:lnTo>
                <a:lnTo>
                  <a:pt x="127000" y="12700"/>
                </a:lnTo>
                <a:close/>
              </a:path>
              <a:path w="4292600" h="831850">
                <a:moveTo>
                  <a:pt x="222250" y="12700"/>
                </a:moveTo>
                <a:lnTo>
                  <a:pt x="222250" y="0"/>
                </a:lnTo>
                <a:lnTo>
                  <a:pt x="165100" y="0"/>
                </a:lnTo>
                <a:lnTo>
                  <a:pt x="165100" y="12700"/>
                </a:lnTo>
                <a:lnTo>
                  <a:pt x="222250" y="12700"/>
                </a:lnTo>
                <a:close/>
              </a:path>
              <a:path w="4292600" h="831850">
                <a:moveTo>
                  <a:pt x="323850" y="12700"/>
                </a:moveTo>
                <a:lnTo>
                  <a:pt x="323850" y="0"/>
                </a:lnTo>
                <a:lnTo>
                  <a:pt x="266700" y="0"/>
                </a:lnTo>
                <a:lnTo>
                  <a:pt x="266700" y="12700"/>
                </a:lnTo>
                <a:lnTo>
                  <a:pt x="323850" y="12700"/>
                </a:lnTo>
                <a:close/>
              </a:path>
              <a:path w="4292600" h="831850">
                <a:moveTo>
                  <a:pt x="419100" y="12700"/>
                </a:moveTo>
                <a:lnTo>
                  <a:pt x="419100" y="0"/>
                </a:lnTo>
                <a:lnTo>
                  <a:pt x="361950" y="0"/>
                </a:lnTo>
                <a:lnTo>
                  <a:pt x="361950" y="12700"/>
                </a:lnTo>
                <a:lnTo>
                  <a:pt x="419100" y="12700"/>
                </a:lnTo>
                <a:close/>
              </a:path>
              <a:path w="4292600" h="831850">
                <a:moveTo>
                  <a:pt x="520700" y="12700"/>
                </a:moveTo>
                <a:lnTo>
                  <a:pt x="520700" y="0"/>
                </a:lnTo>
                <a:lnTo>
                  <a:pt x="463550" y="0"/>
                </a:lnTo>
                <a:lnTo>
                  <a:pt x="463550" y="12700"/>
                </a:lnTo>
                <a:lnTo>
                  <a:pt x="520700" y="12700"/>
                </a:lnTo>
                <a:close/>
              </a:path>
              <a:path w="4292600" h="831850">
                <a:moveTo>
                  <a:pt x="615950" y="12700"/>
                </a:moveTo>
                <a:lnTo>
                  <a:pt x="615950" y="0"/>
                </a:lnTo>
                <a:lnTo>
                  <a:pt x="558800" y="0"/>
                </a:lnTo>
                <a:lnTo>
                  <a:pt x="558800" y="12700"/>
                </a:lnTo>
                <a:lnTo>
                  <a:pt x="615950" y="12700"/>
                </a:lnTo>
                <a:close/>
              </a:path>
              <a:path w="4292600" h="831850">
                <a:moveTo>
                  <a:pt x="711200" y="12700"/>
                </a:moveTo>
                <a:lnTo>
                  <a:pt x="711200" y="0"/>
                </a:lnTo>
                <a:lnTo>
                  <a:pt x="660400" y="0"/>
                </a:lnTo>
                <a:lnTo>
                  <a:pt x="660400" y="12700"/>
                </a:lnTo>
                <a:lnTo>
                  <a:pt x="711200" y="12700"/>
                </a:lnTo>
                <a:close/>
              </a:path>
              <a:path w="4292600" h="831850">
                <a:moveTo>
                  <a:pt x="812800" y="12700"/>
                </a:moveTo>
                <a:lnTo>
                  <a:pt x="812800" y="0"/>
                </a:lnTo>
                <a:lnTo>
                  <a:pt x="755650" y="0"/>
                </a:lnTo>
                <a:lnTo>
                  <a:pt x="755650" y="12700"/>
                </a:lnTo>
                <a:lnTo>
                  <a:pt x="812800" y="12700"/>
                </a:lnTo>
                <a:close/>
              </a:path>
              <a:path w="4292600" h="831850">
                <a:moveTo>
                  <a:pt x="908050" y="12700"/>
                </a:moveTo>
                <a:lnTo>
                  <a:pt x="908050" y="0"/>
                </a:lnTo>
                <a:lnTo>
                  <a:pt x="850900" y="0"/>
                </a:lnTo>
                <a:lnTo>
                  <a:pt x="850900" y="12700"/>
                </a:lnTo>
                <a:lnTo>
                  <a:pt x="908050" y="12700"/>
                </a:lnTo>
                <a:close/>
              </a:path>
              <a:path w="4292600" h="831850">
                <a:moveTo>
                  <a:pt x="1009650" y="12700"/>
                </a:moveTo>
                <a:lnTo>
                  <a:pt x="1009650" y="0"/>
                </a:lnTo>
                <a:lnTo>
                  <a:pt x="952500" y="0"/>
                </a:lnTo>
                <a:lnTo>
                  <a:pt x="952500" y="12700"/>
                </a:lnTo>
                <a:lnTo>
                  <a:pt x="1009650" y="12700"/>
                </a:lnTo>
                <a:close/>
              </a:path>
              <a:path w="4292600" h="831850">
                <a:moveTo>
                  <a:pt x="1104900" y="12700"/>
                </a:moveTo>
                <a:lnTo>
                  <a:pt x="1104900" y="0"/>
                </a:lnTo>
                <a:lnTo>
                  <a:pt x="1047750" y="0"/>
                </a:lnTo>
                <a:lnTo>
                  <a:pt x="1047750" y="12700"/>
                </a:lnTo>
                <a:lnTo>
                  <a:pt x="1104900" y="12700"/>
                </a:lnTo>
                <a:close/>
              </a:path>
              <a:path w="4292600" h="831850">
                <a:moveTo>
                  <a:pt x="1206500" y="12700"/>
                </a:moveTo>
                <a:lnTo>
                  <a:pt x="1206500" y="0"/>
                </a:lnTo>
                <a:lnTo>
                  <a:pt x="1149350" y="0"/>
                </a:lnTo>
                <a:lnTo>
                  <a:pt x="1149350" y="12700"/>
                </a:lnTo>
                <a:lnTo>
                  <a:pt x="1206500" y="12700"/>
                </a:lnTo>
                <a:close/>
              </a:path>
              <a:path w="4292600" h="831850">
                <a:moveTo>
                  <a:pt x="1301750" y="12700"/>
                </a:moveTo>
                <a:lnTo>
                  <a:pt x="1301750" y="0"/>
                </a:lnTo>
                <a:lnTo>
                  <a:pt x="1244600" y="0"/>
                </a:lnTo>
                <a:lnTo>
                  <a:pt x="1244600" y="12700"/>
                </a:lnTo>
                <a:lnTo>
                  <a:pt x="1301750" y="12700"/>
                </a:lnTo>
                <a:close/>
              </a:path>
              <a:path w="4292600" h="831850">
                <a:moveTo>
                  <a:pt x="1397000" y="12700"/>
                </a:moveTo>
                <a:lnTo>
                  <a:pt x="1397000" y="0"/>
                </a:lnTo>
                <a:lnTo>
                  <a:pt x="1346200" y="0"/>
                </a:lnTo>
                <a:lnTo>
                  <a:pt x="1346200" y="12700"/>
                </a:lnTo>
                <a:lnTo>
                  <a:pt x="1397000" y="12700"/>
                </a:lnTo>
                <a:close/>
              </a:path>
              <a:path w="4292600" h="831850">
                <a:moveTo>
                  <a:pt x="1498600" y="12700"/>
                </a:moveTo>
                <a:lnTo>
                  <a:pt x="1498600" y="0"/>
                </a:lnTo>
                <a:lnTo>
                  <a:pt x="1441450" y="0"/>
                </a:lnTo>
                <a:lnTo>
                  <a:pt x="1441450" y="12700"/>
                </a:lnTo>
                <a:lnTo>
                  <a:pt x="1498600" y="12700"/>
                </a:lnTo>
                <a:close/>
              </a:path>
              <a:path w="4292600" h="831850">
                <a:moveTo>
                  <a:pt x="1593850" y="12700"/>
                </a:moveTo>
                <a:lnTo>
                  <a:pt x="1593850" y="0"/>
                </a:lnTo>
                <a:lnTo>
                  <a:pt x="1536700" y="0"/>
                </a:lnTo>
                <a:lnTo>
                  <a:pt x="1536700" y="12700"/>
                </a:lnTo>
                <a:lnTo>
                  <a:pt x="1593850" y="12700"/>
                </a:lnTo>
                <a:close/>
              </a:path>
              <a:path w="4292600" h="831850">
                <a:moveTo>
                  <a:pt x="1695450" y="12700"/>
                </a:moveTo>
                <a:lnTo>
                  <a:pt x="1695450" y="0"/>
                </a:lnTo>
                <a:lnTo>
                  <a:pt x="1638300" y="0"/>
                </a:lnTo>
                <a:lnTo>
                  <a:pt x="1638300" y="12700"/>
                </a:lnTo>
                <a:lnTo>
                  <a:pt x="1695450" y="12700"/>
                </a:lnTo>
                <a:close/>
              </a:path>
              <a:path w="4292600" h="831850">
                <a:moveTo>
                  <a:pt x="1790700" y="12700"/>
                </a:moveTo>
                <a:lnTo>
                  <a:pt x="1790700" y="0"/>
                </a:lnTo>
                <a:lnTo>
                  <a:pt x="1733550" y="0"/>
                </a:lnTo>
                <a:lnTo>
                  <a:pt x="1733550" y="12700"/>
                </a:lnTo>
                <a:lnTo>
                  <a:pt x="1790700" y="12700"/>
                </a:lnTo>
                <a:close/>
              </a:path>
              <a:path w="4292600" h="831850">
                <a:moveTo>
                  <a:pt x="1892300" y="12700"/>
                </a:moveTo>
                <a:lnTo>
                  <a:pt x="1892300" y="0"/>
                </a:lnTo>
                <a:lnTo>
                  <a:pt x="1835150" y="0"/>
                </a:lnTo>
                <a:lnTo>
                  <a:pt x="1835150" y="12700"/>
                </a:lnTo>
                <a:lnTo>
                  <a:pt x="1892300" y="12700"/>
                </a:lnTo>
                <a:close/>
              </a:path>
              <a:path w="4292600" h="831850">
                <a:moveTo>
                  <a:pt x="1987550" y="12700"/>
                </a:moveTo>
                <a:lnTo>
                  <a:pt x="1987550" y="0"/>
                </a:lnTo>
                <a:lnTo>
                  <a:pt x="1930400" y="0"/>
                </a:lnTo>
                <a:lnTo>
                  <a:pt x="1930400" y="12700"/>
                </a:lnTo>
                <a:lnTo>
                  <a:pt x="1987550" y="12700"/>
                </a:lnTo>
                <a:close/>
              </a:path>
              <a:path w="4292600" h="831850">
                <a:moveTo>
                  <a:pt x="2082800" y="12700"/>
                </a:moveTo>
                <a:lnTo>
                  <a:pt x="2082800" y="0"/>
                </a:lnTo>
                <a:lnTo>
                  <a:pt x="2032000" y="0"/>
                </a:lnTo>
                <a:lnTo>
                  <a:pt x="2032000" y="12700"/>
                </a:lnTo>
                <a:lnTo>
                  <a:pt x="2082800" y="12700"/>
                </a:lnTo>
                <a:close/>
              </a:path>
              <a:path w="4292600" h="831850">
                <a:moveTo>
                  <a:pt x="2184400" y="12700"/>
                </a:moveTo>
                <a:lnTo>
                  <a:pt x="2184400" y="0"/>
                </a:lnTo>
                <a:lnTo>
                  <a:pt x="2127250" y="0"/>
                </a:lnTo>
                <a:lnTo>
                  <a:pt x="2127250" y="12700"/>
                </a:lnTo>
                <a:lnTo>
                  <a:pt x="2184400" y="12700"/>
                </a:lnTo>
                <a:close/>
              </a:path>
              <a:path w="4292600" h="831850">
                <a:moveTo>
                  <a:pt x="2279650" y="12700"/>
                </a:moveTo>
                <a:lnTo>
                  <a:pt x="2279650" y="0"/>
                </a:lnTo>
                <a:lnTo>
                  <a:pt x="2222500" y="0"/>
                </a:lnTo>
                <a:lnTo>
                  <a:pt x="2222500" y="12700"/>
                </a:lnTo>
                <a:lnTo>
                  <a:pt x="2279650" y="12700"/>
                </a:lnTo>
                <a:close/>
              </a:path>
              <a:path w="4292600" h="831850">
                <a:moveTo>
                  <a:pt x="2381250" y="12700"/>
                </a:moveTo>
                <a:lnTo>
                  <a:pt x="2381250" y="0"/>
                </a:lnTo>
                <a:lnTo>
                  <a:pt x="2324100" y="0"/>
                </a:lnTo>
                <a:lnTo>
                  <a:pt x="2324100" y="12700"/>
                </a:lnTo>
                <a:lnTo>
                  <a:pt x="2381250" y="12700"/>
                </a:lnTo>
                <a:close/>
              </a:path>
              <a:path w="4292600" h="831850">
                <a:moveTo>
                  <a:pt x="2476500" y="12700"/>
                </a:moveTo>
                <a:lnTo>
                  <a:pt x="2476500" y="0"/>
                </a:lnTo>
                <a:lnTo>
                  <a:pt x="2419350" y="0"/>
                </a:lnTo>
                <a:lnTo>
                  <a:pt x="2419350" y="12700"/>
                </a:lnTo>
                <a:lnTo>
                  <a:pt x="2476500" y="12700"/>
                </a:lnTo>
                <a:close/>
              </a:path>
              <a:path w="4292600" h="831850">
                <a:moveTo>
                  <a:pt x="2578100" y="12700"/>
                </a:moveTo>
                <a:lnTo>
                  <a:pt x="2578100" y="0"/>
                </a:lnTo>
                <a:lnTo>
                  <a:pt x="2520950" y="0"/>
                </a:lnTo>
                <a:lnTo>
                  <a:pt x="2520950" y="12700"/>
                </a:lnTo>
                <a:lnTo>
                  <a:pt x="2578100" y="12700"/>
                </a:lnTo>
                <a:close/>
              </a:path>
              <a:path w="4292600" h="831850">
                <a:moveTo>
                  <a:pt x="2673350" y="12700"/>
                </a:moveTo>
                <a:lnTo>
                  <a:pt x="2673350" y="0"/>
                </a:lnTo>
                <a:lnTo>
                  <a:pt x="2616200" y="0"/>
                </a:lnTo>
                <a:lnTo>
                  <a:pt x="2616200" y="12700"/>
                </a:lnTo>
                <a:lnTo>
                  <a:pt x="2673350" y="12700"/>
                </a:lnTo>
                <a:close/>
              </a:path>
              <a:path w="4292600" h="831850">
                <a:moveTo>
                  <a:pt x="2768600" y="12700"/>
                </a:moveTo>
                <a:lnTo>
                  <a:pt x="2768600" y="0"/>
                </a:lnTo>
                <a:lnTo>
                  <a:pt x="2717800" y="0"/>
                </a:lnTo>
                <a:lnTo>
                  <a:pt x="2717800" y="12700"/>
                </a:lnTo>
                <a:lnTo>
                  <a:pt x="2768600" y="12700"/>
                </a:lnTo>
                <a:close/>
              </a:path>
              <a:path w="4292600" h="831850">
                <a:moveTo>
                  <a:pt x="2870200" y="12700"/>
                </a:moveTo>
                <a:lnTo>
                  <a:pt x="2870200" y="0"/>
                </a:lnTo>
                <a:lnTo>
                  <a:pt x="2813050" y="0"/>
                </a:lnTo>
                <a:lnTo>
                  <a:pt x="2813050" y="12700"/>
                </a:lnTo>
                <a:lnTo>
                  <a:pt x="2870200" y="12700"/>
                </a:lnTo>
                <a:close/>
              </a:path>
              <a:path w="4292600" h="831850">
                <a:moveTo>
                  <a:pt x="2965450" y="12700"/>
                </a:moveTo>
                <a:lnTo>
                  <a:pt x="2965450" y="0"/>
                </a:lnTo>
                <a:lnTo>
                  <a:pt x="2908300" y="0"/>
                </a:lnTo>
                <a:lnTo>
                  <a:pt x="2908300" y="12700"/>
                </a:lnTo>
                <a:lnTo>
                  <a:pt x="2965450" y="12700"/>
                </a:lnTo>
                <a:close/>
              </a:path>
              <a:path w="4292600" h="831850">
                <a:moveTo>
                  <a:pt x="3067050" y="12700"/>
                </a:moveTo>
                <a:lnTo>
                  <a:pt x="3067050" y="0"/>
                </a:lnTo>
                <a:lnTo>
                  <a:pt x="3009900" y="0"/>
                </a:lnTo>
                <a:lnTo>
                  <a:pt x="3009900" y="12700"/>
                </a:lnTo>
                <a:lnTo>
                  <a:pt x="3067050" y="12700"/>
                </a:lnTo>
                <a:close/>
              </a:path>
              <a:path w="4292600" h="831850">
                <a:moveTo>
                  <a:pt x="3162300" y="12700"/>
                </a:moveTo>
                <a:lnTo>
                  <a:pt x="3162300" y="0"/>
                </a:lnTo>
                <a:lnTo>
                  <a:pt x="3105150" y="0"/>
                </a:lnTo>
                <a:lnTo>
                  <a:pt x="3105150" y="12700"/>
                </a:lnTo>
                <a:lnTo>
                  <a:pt x="3162300" y="12700"/>
                </a:lnTo>
                <a:close/>
              </a:path>
              <a:path w="4292600" h="831850">
                <a:moveTo>
                  <a:pt x="3257550" y="12700"/>
                </a:moveTo>
                <a:lnTo>
                  <a:pt x="3257550" y="0"/>
                </a:lnTo>
                <a:lnTo>
                  <a:pt x="3206750" y="0"/>
                </a:lnTo>
                <a:lnTo>
                  <a:pt x="3206750" y="12700"/>
                </a:lnTo>
                <a:lnTo>
                  <a:pt x="3257550" y="12700"/>
                </a:lnTo>
                <a:close/>
              </a:path>
              <a:path w="4292600" h="831850">
                <a:moveTo>
                  <a:pt x="3359150" y="12700"/>
                </a:moveTo>
                <a:lnTo>
                  <a:pt x="3359150" y="0"/>
                </a:lnTo>
                <a:lnTo>
                  <a:pt x="3302000" y="0"/>
                </a:lnTo>
                <a:lnTo>
                  <a:pt x="3302000" y="12700"/>
                </a:lnTo>
                <a:lnTo>
                  <a:pt x="3359150" y="12700"/>
                </a:lnTo>
                <a:close/>
              </a:path>
              <a:path w="4292600" h="831850">
                <a:moveTo>
                  <a:pt x="3454400" y="12700"/>
                </a:moveTo>
                <a:lnTo>
                  <a:pt x="3454400" y="0"/>
                </a:lnTo>
                <a:lnTo>
                  <a:pt x="3403600" y="0"/>
                </a:lnTo>
                <a:lnTo>
                  <a:pt x="3403600" y="12700"/>
                </a:lnTo>
                <a:lnTo>
                  <a:pt x="3454400" y="12700"/>
                </a:lnTo>
                <a:close/>
              </a:path>
              <a:path w="4292600" h="831850">
                <a:moveTo>
                  <a:pt x="3556000" y="12700"/>
                </a:moveTo>
                <a:lnTo>
                  <a:pt x="3556000" y="0"/>
                </a:lnTo>
                <a:lnTo>
                  <a:pt x="3498850" y="0"/>
                </a:lnTo>
                <a:lnTo>
                  <a:pt x="3498850" y="12700"/>
                </a:lnTo>
                <a:lnTo>
                  <a:pt x="3556000" y="12700"/>
                </a:lnTo>
                <a:close/>
              </a:path>
              <a:path w="4292600" h="831850">
                <a:moveTo>
                  <a:pt x="3651250" y="12700"/>
                </a:moveTo>
                <a:lnTo>
                  <a:pt x="3651250" y="0"/>
                </a:lnTo>
                <a:lnTo>
                  <a:pt x="3594100" y="0"/>
                </a:lnTo>
                <a:lnTo>
                  <a:pt x="3594100" y="12700"/>
                </a:lnTo>
                <a:lnTo>
                  <a:pt x="3651250" y="12700"/>
                </a:lnTo>
                <a:close/>
              </a:path>
              <a:path w="4292600" h="831850">
                <a:moveTo>
                  <a:pt x="3752850" y="12700"/>
                </a:moveTo>
                <a:lnTo>
                  <a:pt x="3752850" y="0"/>
                </a:lnTo>
                <a:lnTo>
                  <a:pt x="3695700" y="0"/>
                </a:lnTo>
                <a:lnTo>
                  <a:pt x="3695700" y="12700"/>
                </a:lnTo>
                <a:lnTo>
                  <a:pt x="3752850" y="12700"/>
                </a:lnTo>
                <a:close/>
              </a:path>
              <a:path w="4292600" h="831850">
                <a:moveTo>
                  <a:pt x="3848100" y="12700"/>
                </a:moveTo>
                <a:lnTo>
                  <a:pt x="3848100" y="0"/>
                </a:lnTo>
                <a:lnTo>
                  <a:pt x="3790950" y="0"/>
                </a:lnTo>
                <a:lnTo>
                  <a:pt x="3790950" y="12700"/>
                </a:lnTo>
                <a:lnTo>
                  <a:pt x="3848100" y="12700"/>
                </a:lnTo>
                <a:close/>
              </a:path>
              <a:path w="4292600" h="831850">
                <a:moveTo>
                  <a:pt x="3943350" y="12700"/>
                </a:moveTo>
                <a:lnTo>
                  <a:pt x="3943350" y="0"/>
                </a:lnTo>
                <a:lnTo>
                  <a:pt x="3892550" y="0"/>
                </a:lnTo>
                <a:lnTo>
                  <a:pt x="3892550" y="12700"/>
                </a:lnTo>
                <a:lnTo>
                  <a:pt x="3943350" y="12700"/>
                </a:lnTo>
                <a:close/>
              </a:path>
              <a:path w="4292600" h="831850">
                <a:moveTo>
                  <a:pt x="4044950" y="12700"/>
                </a:moveTo>
                <a:lnTo>
                  <a:pt x="4044950" y="0"/>
                </a:lnTo>
                <a:lnTo>
                  <a:pt x="3987800" y="0"/>
                </a:lnTo>
                <a:lnTo>
                  <a:pt x="3987800" y="12700"/>
                </a:lnTo>
                <a:lnTo>
                  <a:pt x="4044950" y="12700"/>
                </a:lnTo>
                <a:close/>
              </a:path>
              <a:path w="4292600" h="831850">
                <a:moveTo>
                  <a:pt x="4140200" y="12700"/>
                </a:moveTo>
                <a:lnTo>
                  <a:pt x="4140200" y="0"/>
                </a:lnTo>
                <a:lnTo>
                  <a:pt x="4089400" y="0"/>
                </a:lnTo>
                <a:lnTo>
                  <a:pt x="4089400" y="12700"/>
                </a:lnTo>
                <a:lnTo>
                  <a:pt x="4140200" y="12700"/>
                </a:lnTo>
                <a:close/>
              </a:path>
              <a:path w="4292600" h="831850">
                <a:moveTo>
                  <a:pt x="4241800" y="12700"/>
                </a:moveTo>
                <a:lnTo>
                  <a:pt x="4241800" y="0"/>
                </a:lnTo>
                <a:lnTo>
                  <a:pt x="4184650" y="0"/>
                </a:lnTo>
                <a:lnTo>
                  <a:pt x="4184650" y="12700"/>
                </a:lnTo>
                <a:lnTo>
                  <a:pt x="4241800" y="12700"/>
                </a:lnTo>
                <a:close/>
              </a:path>
              <a:path w="4292600" h="831850">
                <a:moveTo>
                  <a:pt x="4292600" y="57150"/>
                </a:moveTo>
                <a:lnTo>
                  <a:pt x="4292600" y="0"/>
                </a:lnTo>
                <a:lnTo>
                  <a:pt x="4279900" y="0"/>
                </a:lnTo>
                <a:lnTo>
                  <a:pt x="4279900" y="6350"/>
                </a:lnTo>
                <a:lnTo>
                  <a:pt x="4286250" y="12700"/>
                </a:lnTo>
                <a:lnTo>
                  <a:pt x="4286250" y="57150"/>
                </a:lnTo>
                <a:lnTo>
                  <a:pt x="4292600" y="57150"/>
                </a:lnTo>
                <a:close/>
              </a:path>
              <a:path w="4292600" h="831850">
                <a:moveTo>
                  <a:pt x="4286250" y="12700"/>
                </a:moveTo>
                <a:lnTo>
                  <a:pt x="4279900" y="6350"/>
                </a:lnTo>
                <a:lnTo>
                  <a:pt x="4279900" y="12700"/>
                </a:lnTo>
                <a:lnTo>
                  <a:pt x="4286250" y="12700"/>
                </a:lnTo>
                <a:close/>
              </a:path>
              <a:path w="4292600" h="831850">
                <a:moveTo>
                  <a:pt x="4286250" y="57150"/>
                </a:moveTo>
                <a:lnTo>
                  <a:pt x="4286250" y="12700"/>
                </a:lnTo>
                <a:lnTo>
                  <a:pt x="4279900" y="12700"/>
                </a:lnTo>
                <a:lnTo>
                  <a:pt x="4279900" y="57150"/>
                </a:lnTo>
                <a:lnTo>
                  <a:pt x="4286250" y="57150"/>
                </a:lnTo>
                <a:close/>
              </a:path>
              <a:path w="4292600" h="831850">
                <a:moveTo>
                  <a:pt x="4292600" y="158750"/>
                </a:moveTo>
                <a:lnTo>
                  <a:pt x="4292600" y="101600"/>
                </a:lnTo>
                <a:lnTo>
                  <a:pt x="4279900" y="101600"/>
                </a:lnTo>
                <a:lnTo>
                  <a:pt x="4279900" y="158750"/>
                </a:lnTo>
                <a:lnTo>
                  <a:pt x="4292600" y="158750"/>
                </a:lnTo>
                <a:close/>
              </a:path>
              <a:path w="4292600" h="831850">
                <a:moveTo>
                  <a:pt x="4292600" y="254000"/>
                </a:moveTo>
                <a:lnTo>
                  <a:pt x="4292600" y="196850"/>
                </a:lnTo>
                <a:lnTo>
                  <a:pt x="4279900" y="196850"/>
                </a:lnTo>
                <a:lnTo>
                  <a:pt x="4279900" y="254000"/>
                </a:lnTo>
                <a:lnTo>
                  <a:pt x="4292600" y="254000"/>
                </a:lnTo>
                <a:close/>
              </a:path>
              <a:path w="4292600" h="831850">
                <a:moveTo>
                  <a:pt x="4292600" y="355600"/>
                </a:moveTo>
                <a:lnTo>
                  <a:pt x="4292600" y="298450"/>
                </a:lnTo>
                <a:lnTo>
                  <a:pt x="4279900" y="298450"/>
                </a:lnTo>
                <a:lnTo>
                  <a:pt x="4279900" y="355600"/>
                </a:lnTo>
                <a:lnTo>
                  <a:pt x="4292600" y="355600"/>
                </a:lnTo>
                <a:close/>
              </a:path>
              <a:path w="4292600" h="831850">
                <a:moveTo>
                  <a:pt x="4292600" y="450850"/>
                </a:moveTo>
                <a:lnTo>
                  <a:pt x="4292600" y="393700"/>
                </a:lnTo>
                <a:lnTo>
                  <a:pt x="4279900" y="393700"/>
                </a:lnTo>
                <a:lnTo>
                  <a:pt x="4279900" y="450850"/>
                </a:lnTo>
                <a:lnTo>
                  <a:pt x="4292600" y="450850"/>
                </a:lnTo>
                <a:close/>
              </a:path>
              <a:path w="4292600" h="831850">
                <a:moveTo>
                  <a:pt x="4292600" y="546100"/>
                </a:moveTo>
                <a:lnTo>
                  <a:pt x="4292600" y="495300"/>
                </a:lnTo>
                <a:lnTo>
                  <a:pt x="4279900" y="495300"/>
                </a:lnTo>
                <a:lnTo>
                  <a:pt x="4279900" y="546100"/>
                </a:lnTo>
                <a:lnTo>
                  <a:pt x="4292600" y="546100"/>
                </a:lnTo>
                <a:close/>
              </a:path>
              <a:path w="4292600" h="831850">
                <a:moveTo>
                  <a:pt x="4292600" y="647700"/>
                </a:moveTo>
                <a:lnTo>
                  <a:pt x="4292600" y="590550"/>
                </a:lnTo>
                <a:lnTo>
                  <a:pt x="4279900" y="590550"/>
                </a:lnTo>
                <a:lnTo>
                  <a:pt x="4279900" y="647700"/>
                </a:lnTo>
                <a:lnTo>
                  <a:pt x="4292600" y="647700"/>
                </a:lnTo>
                <a:close/>
              </a:path>
              <a:path w="4292600" h="831850">
                <a:moveTo>
                  <a:pt x="4292600" y="742950"/>
                </a:moveTo>
                <a:lnTo>
                  <a:pt x="4292600" y="685800"/>
                </a:lnTo>
                <a:lnTo>
                  <a:pt x="4279900" y="685800"/>
                </a:lnTo>
                <a:lnTo>
                  <a:pt x="4279900" y="742950"/>
                </a:lnTo>
                <a:lnTo>
                  <a:pt x="4292600" y="742950"/>
                </a:lnTo>
                <a:close/>
              </a:path>
              <a:path w="4292600" h="831850">
                <a:moveTo>
                  <a:pt x="4286250" y="819150"/>
                </a:moveTo>
                <a:lnTo>
                  <a:pt x="4267200" y="819150"/>
                </a:lnTo>
                <a:lnTo>
                  <a:pt x="4267200" y="831850"/>
                </a:lnTo>
                <a:lnTo>
                  <a:pt x="4279900" y="831850"/>
                </a:lnTo>
                <a:lnTo>
                  <a:pt x="4279900" y="825500"/>
                </a:lnTo>
                <a:lnTo>
                  <a:pt x="4286250" y="819150"/>
                </a:lnTo>
                <a:close/>
              </a:path>
              <a:path w="4292600" h="831850">
                <a:moveTo>
                  <a:pt x="4292600" y="831850"/>
                </a:moveTo>
                <a:lnTo>
                  <a:pt x="4292600" y="787400"/>
                </a:lnTo>
                <a:lnTo>
                  <a:pt x="4279900" y="787400"/>
                </a:lnTo>
                <a:lnTo>
                  <a:pt x="4279900" y="819150"/>
                </a:lnTo>
                <a:lnTo>
                  <a:pt x="4286250" y="819150"/>
                </a:lnTo>
                <a:lnTo>
                  <a:pt x="4286250" y="831850"/>
                </a:lnTo>
                <a:lnTo>
                  <a:pt x="4292600" y="831850"/>
                </a:lnTo>
                <a:close/>
              </a:path>
              <a:path w="4292600" h="831850">
                <a:moveTo>
                  <a:pt x="4286250" y="831850"/>
                </a:moveTo>
                <a:lnTo>
                  <a:pt x="4286250" y="819150"/>
                </a:lnTo>
                <a:lnTo>
                  <a:pt x="4279900" y="825500"/>
                </a:lnTo>
                <a:lnTo>
                  <a:pt x="4279900" y="831850"/>
                </a:lnTo>
                <a:lnTo>
                  <a:pt x="4286250" y="831850"/>
                </a:lnTo>
                <a:close/>
              </a:path>
              <a:path w="4292600" h="831850">
                <a:moveTo>
                  <a:pt x="4229100" y="831850"/>
                </a:moveTo>
                <a:lnTo>
                  <a:pt x="4229100" y="819150"/>
                </a:lnTo>
                <a:lnTo>
                  <a:pt x="4171950" y="819150"/>
                </a:lnTo>
                <a:lnTo>
                  <a:pt x="4171950" y="831850"/>
                </a:lnTo>
                <a:lnTo>
                  <a:pt x="4229100" y="831850"/>
                </a:lnTo>
                <a:close/>
              </a:path>
              <a:path w="4292600" h="831850">
                <a:moveTo>
                  <a:pt x="4127500" y="831850"/>
                </a:moveTo>
                <a:lnTo>
                  <a:pt x="4127500" y="819150"/>
                </a:lnTo>
                <a:lnTo>
                  <a:pt x="4076700" y="819150"/>
                </a:lnTo>
                <a:lnTo>
                  <a:pt x="4076700" y="831850"/>
                </a:lnTo>
                <a:lnTo>
                  <a:pt x="4127500" y="831850"/>
                </a:lnTo>
                <a:close/>
              </a:path>
              <a:path w="4292600" h="831850">
                <a:moveTo>
                  <a:pt x="4032250" y="831850"/>
                </a:moveTo>
                <a:lnTo>
                  <a:pt x="4032250" y="819150"/>
                </a:lnTo>
                <a:lnTo>
                  <a:pt x="3975100" y="819150"/>
                </a:lnTo>
                <a:lnTo>
                  <a:pt x="3975100" y="831850"/>
                </a:lnTo>
                <a:lnTo>
                  <a:pt x="4032250" y="831850"/>
                </a:lnTo>
                <a:close/>
              </a:path>
              <a:path w="4292600" h="831850">
                <a:moveTo>
                  <a:pt x="3937000" y="831850"/>
                </a:moveTo>
                <a:lnTo>
                  <a:pt x="3937000" y="819150"/>
                </a:lnTo>
                <a:lnTo>
                  <a:pt x="3879850" y="819150"/>
                </a:lnTo>
                <a:lnTo>
                  <a:pt x="3879850" y="831850"/>
                </a:lnTo>
                <a:lnTo>
                  <a:pt x="3937000" y="831850"/>
                </a:lnTo>
                <a:close/>
              </a:path>
              <a:path w="4292600" h="831850">
                <a:moveTo>
                  <a:pt x="3835400" y="831850"/>
                </a:moveTo>
                <a:lnTo>
                  <a:pt x="3835400" y="819150"/>
                </a:lnTo>
                <a:lnTo>
                  <a:pt x="3778250" y="819150"/>
                </a:lnTo>
                <a:lnTo>
                  <a:pt x="3778250" y="831850"/>
                </a:lnTo>
                <a:lnTo>
                  <a:pt x="3835400" y="831850"/>
                </a:lnTo>
                <a:close/>
              </a:path>
              <a:path w="4292600" h="831850">
                <a:moveTo>
                  <a:pt x="3740150" y="831850"/>
                </a:moveTo>
                <a:lnTo>
                  <a:pt x="3740150" y="819150"/>
                </a:lnTo>
                <a:lnTo>
                  <a:pt x="3683000" y="819150"/>
                </a:lnTo>
                <a:lnTo>
                  <a:pt x="3683000" y="831850"/>
                </a:lnTo>
                <a:lnTo>
                  <a:pt x="3740150" y="831850"/>
                </a:lnTo>
                <a:close/>
              </a:path>
              <a:path w="4292600" h="831850">
                <a:moveTo>
                  <a:pt x="3638550" y="831850"/>
                </a:moveTo>
                <a:lnTo>
                  <a:pt x="3638550" y="819150"/>
                </a:lnTo>
                <a:lnTo>
                  <a:pt x="3581400" y="819150"/>
                </a:lnTo>
                <a:lnTo>
                  <a:pt x="3581400" y="831850"/>
                </a:lnTo>
                <a:lnTo>
                  <a:pt x="3638550" y="831850"/>
                </a:lnTo>
                <a:close/>
              </a:path>
              <a:path w="4292600" h="831850">
                <a:moveTo>
                  <a:pt x="3543300" y="831850"/>
                </a:moveTo>
                <a:lnTo>
                  <a:pt x="3543300" y="819150"/>
                </a:lnTo>
                <a:lnTo>
                  <a:pt x="3486150" y="819150"/>
                </a:lnTo>
                <a:lnTo>
                  <a:pt x="3486150" y="831850"/>
                </a:lnTo>
                <a:lnTo>
                  <a:pt x="3543300" y="831850"/>
                </a:lnTo>
                <a:close/>
              </a:path>
              <a:path w="4292600" h="831850">
                <a:moveTo>
                  <a:pt x="3441700" y="831850"/>
                </a:moveTo>
                <a:lnTo>
                  <a:pt x="3441700" y="819150"/>
                </a:lnTo>
                <a:lnTo>
                  <a:pt x="3390900" y="819150"/>
                </a:lnTo>
                <a:lnTo>
                  <a:pt x="3390900" y="831850"/>
                </a:lnTo>
                <a:lnTo>
                  <a:pt x="3441700" y="831850"/>
                </a:lnTo>
                <a:close/>
              </a:path>
              <a:path w="4292600" h="831850">
                <a:moveTo>
                  <a:pt x="3346450" y="831850"/>
                </a:moveTo>
                <a:lnTo>
                  <a:pt x="3346450" y="819150"/>
                </a:lnTo>
                <a:lnTo>
                  <a:pt x="3289300" y="819150"/>
                </a:lnTo>
                <a:lnTo>
                  <a:pt x="3289300" y="831850"/>
                </a:lnTo>
                <a:lnTo>
                  <a:pt x="3346450" y="831850"/>
                </a:lnTo>
                <a:close/>
              </a:path>
              <a:path w="4292600" h="831850">
                <a:moveTo>
                  <a:pt x="3251200" y="831850"/>
                </a:moveTo>
                <a:lnTo>
                  <a:pt x="3251200" y="819150"/>
                </a:lnTo>
                <a:lnTo>
                  <a:pt x="3194050" y="819150"/>
                </a:lnTo>
                <a:lnTo>
                  <a:pt x="3194050" y="831850"/>
                </a:lnTo>
                <a:lnTo>
                  <a:pt x="3251200" y="831850"/>
                </a:lnTo>
                <a:close/>
              </a:path>
              <a:path w="4292600" h="831850">
                <a:moveTo>
                  <a:pt x="3149600" y="831850"/>
                </a:moveTo>
                <a:lnTo>
                  <a:pt x="3149600" y="819150"/>
                </a:lnTo>
                <a:lnTo>
                  <a:pt x="3092450" y="819150"/>
                </a:lnTo>
                <a:lnTo>
                  <a:pt x="3092450" y="831850"/>
                </a:lnTo>
                <a:lnTo>
                  <a:pt x="3149600" y="831850"/>
                </a:lnTo>
                <a:close/>
              </a:path>
              <a:path w="4292600" h="831850">
                <a:moveTo>
                  <a:pt x="3054350" y="831850"/>
                </a:moveTo>
                <a:lnTo>
                  <a:pt x="3054350" y="819150"/>
                </a:lnTo>
                <a:lnTo>
                  <a:pt x="2997200" y="819150"/>
                </a:lnTo>
                <a:lnTo>
                  <a:pt x="2997200" y="831850"/>
                </a:lnTo>
                <a:lnTo>
                  <a:pt x="3054350" y="831850"/>
                </a:lnTo>
                <a:close/>
              </a:path>
              <a:path w="4292600" h="831850">
                <a:moveTo>
                  <a:pt x="2952750" y="831850"/>
                </a:moveTo>
                <a:lnTo>
                  <a:pt x="2952750" y="819150"/>
                </a:lnTo>
                <a:lnTo>
                  <a:pt x="2895600" y="819150"/>
                </a:lnTo>
                <a:lnTo>
                  <a:pt x="2895600" y="831850"/>
                </a:lnTo>
                <a:lnTo>
                  <a:pt x="2952750" y="831850"/>
                </a:lnTo>
                <a:close/>
              </a:path>
              <a:path w="4292600" h="831850">
                <a:moveTo>
                  <a:pt x="2857500" y="831850"/>
                </a:moveTo>
                <a:lnTo>
                  <a:pt x="2857500" y="819150"/>
                </a:lnTo>
                <a:lnTo>
                  <a:pt x="2800350" y="819150"/>
                </a:lnTo>
                <a:lnTo>
                  <a:pt x="2800350" y="831850"/>
                </a:lnTo>
                <a:lnTo>
                  <a:pt x="2857500" y="831850"/>
                </a:lnTo>
                <a:close/>
              </a:path>
              <a:path w="4292600" h="831850">
                <a:moveTo>
                  <a:pt x="2755900" y="831850"/>
                </a:moveTo>
                <a:lnTo>
                  <a:pt x="2755900" y="819150"/>
                </a:lnTo>
                <a:lnTo>
                  <a:pt x="2705100" y="819150"/>
                </a:lnTo>
                <a:lnTo>
                  <a:pt x="2705100" y="831850"/>
                </a:lnTo>
                <a:lnTo>
                  <a:pt x="2755900" y="831850"/>
                </a:lnTo>
                <a:close/>
              </a:path>
              <a:path w="4292600" h="831850">
                <a:moveTo>
                  <a:pt x="2660650" y="831850"/>
                </a:moveTo>
                <a:lnTo>
                  <a:pt x="2660650" y="819150"/>
                </a:lnTo>
                <a:lnTo>
                  <a:pt x="2603500" y="819150"/>
                </a:lnTo>
                <a:lnTo>
                  <a:pt x="2603500" y="831850"/>
                </a:lnTo>
                <a:lnTo>
                  <a:pt x="2660650" y="831850"/>
                </a:lnTo>
                <a:close/>
              </a:path>
              <a:path w="4292600" h="831850">
                <a:moveTo>
                  <a:pt x="2565400" y="831850"/>
                </a:moveTo>
                <a:lnTo>
                  <a:pt x="2565400" y="819150"/>
                </a:lnTo>
                <a:lnTo>
                  <a:pt x="2508250" y="819150"/>
                </a:lnTo>
                <a:lnTo>
                  <a:pt x="2508250" y="831850"/>
                </a:lnTo>
                <a:lnTo>
                  <a:pt x="2565400" y="831850"/>
                </a:lnTo>
                <a:close/>
              </a:path>
              <a:path w="4292600" h="831850">
                <a:moveTo>
                  <a:pt x="2463800" y="831850"/>
                </a:moveTo>
                <a:lnTo>
                  <a:pt x="2463800" y="819150"/>
                </a:lnTo>
                <a:lnTo>
                  <a:pt x="2406650" y="819150"/>
                </a:lnTo>
                <a:lnTo>
                  <a:pt x="2406650" y="831850"/>
                </a:lnTo>
                <a:lnTo>
                  <a:pt x="2463800" y="831850"/>
                </a:lnTo>
                <a:close/>
              </a:path>
              <a:path w="4292600" h="831850">
                <a:moveTo>
                  <a:pt x="2368550" y="831850"/>
                </a:moveTo>
                <a:lnTo>
                  <a:pt x="2368550" y="819150"/>
                </a:lnTo>
                <a:lnTo>
                  <a:pt x="2311400" y="819150"/>
                </a:lnTo>
                <a:lnTo>
                  <a:pt x="2311400" y="831850"/>
                </a:lnTo>
                <a:lnTo>
                  <a:pt x="2368550" y="831850"/>
                </a:lnTo>
                <a:close/>
              </a:path>
              <a:path w="4292600" h="831850">
                <a:moveTo>
                  <a:pt x="2266950" y="831850"/>
                </a:moveTo>
                <a:lnTo>
                  <a:pt x="2266950" y="819150"/>
                </a:lnTo>
                <a:lnTo>
                  <a:pt x="2209800" y="819150"/>
                </a:lnTo>
                <a:lnTo>
                  <a:pt x="2209800" y="831850"/>
                </a:lnTo>
                <a:lnTo>
                  <a:pt x="2266950" y="831850"/>
                </a:lnTo>
                <a:close/>
              </a:path>
              <a:path w="4292600" h="831850">
                <a:moveTo>
                  <a:pt x="2171700" y="831850"/>
                </a:moveTo>
                <a:lnTo>
                  <a:pt x="2171700" y="819150"/>
                </a:lnTo>
                <a:lnTo>
                  <a:pt x="2114550" y="819150"/>
                </a:lnTo>
                <a:lnTo>
                  <a:pt x="2114550" y="831850"/>
                </a:lnTo>
                <a:lnTo>
                  <a:pt x="2171700" y="831850"/>
                </a:lnTo>
                <a:close/>
              </a:path>
              <a:path w="4292600" h="831850">
                <a:moveTo>
                  <a:pt x="2070100" y="831850"/>
                </a:moveTo>
                <a:lnTo>
                  <a:pt x="2070100" y="819150"/>
                </a:lnTo>
                <a:lnTo>
                  <a:pt x="2019300" y="819150"/>
                </a:lnTo>
                <a:lnTo>
                  <a:pt x="2019300" y="831850"/>
                </a:lnTo>
                <a:lnTo>
                  <a:pt x="2070100" y="831850"/>
                </a:lnTo>
                <a:close/>
              </a:path>
              <a:path w="4292600" h="831850">
                <a:moveTo>
                  <a:pt x="1974850" y="831850"/>
                </a:moveTo>
                <a:lnTo>
                  <a:pt x="1974850" y="819150"/>
                </a:lnTo>
                <a:lnTo>
                  <a:pt x="1917700" y="819150"/>
                </a:lnTo>
                <a:lnTo>
                  <a:pt x="1917700" y="831850"/>
                </a:lnTo>
                <a:lnTo>
                  <a:pt x="1974850" y="831850"/>
                </a:lnTo>
                <a:close/>
              </a:path>
              <a:path w="4292600" h="831850">
                <a:moveTo>
                  <a:pt x="1879600" y="831850"/>
                </a:moveTo>
                <a:lnTo>
                  <a:pt x="1879600" y="819150"/>
                </a:lnTo>
                <a:lnTo>
                  <a:pt x="1822450" y="819150"/>
                </a:lnTo>
                <a:lnTo>
                  <a:pt x="1822450" y="831850"/>
                </a:lnTo>
                <a:lnTo>
                  <a:pt x="1879600" y="831850"/>
                </a:lnTo>
                <a:close/>
              </a:path>
              <a:path w="4292600" h="831850">
                <a:moveTo>
                  <a:pt x="1778000" y="831850"/>
                </a:moveTo>
                <a:lnTo>
                  <a:pt x="1778000" y="819150"/>
                </a:lnTo>
                <a:lnTo>
                  <a:pt x="1720850" y="819150"/>
                </a:lnTo>
                <a:lnTo>
                  <a:pt x="1720850" y="831850"/>
                </a:lnTo>
                <a:lnTo>
                  <a:pt x="1778000" y="831850"/>
                </a:lnTo>
                <a:close/>
              </a:path>
              <a:path w="4292600" h="831850">
                <a:moveTo>
                  <a:pt x="1682750" y="831850"/>
                </a:moveTo>
                <a:lnTo>
                  <a:pt x="1682750" y="819150"/>
                </a:lnTo>
                <a:lnTo>
                  <a:pt x="1625600" y="819150"/>
                </a:lnTo>
                <a:lnTo>
                  <a:pt x="1625600" y="831850"/>
                </a:lnTo>
                <a:lnTo>
                  <a:pt x="1682750" y="831850"/>
                </a:lnTo>
                <a:close/>
              </a:path>
              <a:path w="4292600" h="831850">
                <a:moveTo>
                  <a:pt x="1581150" y="831850"/>
                </a:moveTo>
                <a:lnTo>
                  <a:pt x="1581150" y="819150"/>
                </a:lnTo>
                <a:lnTo>
                  <a:pt x="1530350" y="819150"/>
                </a:lnTo>
                <a:lnTo>
                  <a:pt x="1530350" y="831850"/>
                </a:lnTo>
                <a:lnTo>
                  <a:pt x="1581150" y="831850"/>
                </a:lnTo>
                <a:close/>
              </a:path>
              <a:path w="4292600" h="831850">
                <a:moveTo>
                  <a:pt x="1485900" y="831850"/>
                </a:moveTo>
                <a:lnTo>
                  <a:pt x="1485900" y="819150"/>
                </a:lnTo>
                <a:lnTo>
                  <a:pt x="1428750" y="819150"/>
                </a:lnTo>
                <a:lnTo>
                  <a:pt x="1428750" y="831850"/>
                </a:lnTo>
                <a:lnTo>
                  <a:pt x="1485900" y="831850"/>
                </a:lnTo>
                <a:close/>
              </a:path>
              <a:path w="4292600" h="831850">
                <a:moveTo>
                  <a:pt x="1384300" y="831850"/>
                </a:moveTo>
                <a:lnTo>
                  <a:pt x="1384300" y="819150"/>
                </a:lnTo>
                <a:lnTo>
                  <a:pt x="1333500" y="819150"/>
                </a:lnTo>
                <a:lnTo>
                  <a:pt x="1333500" y="831850"/>
                </a:lnTo>
                <a:lnTo>
                  <a:pt x="1384300" y="831850"/>
                </a:lnTo>
                <a:close/>
              </a:path>
              <a:path w="4292600" h="831850">
                <a:moveTo>
                  <a:pt x="1289050" y="831850"/>
                </a:moveTo>
                <a:lnTo>
                  <a:pt x="1289050" y="819150"/>
                </a:lnTo>
                <a:lnTo>
                  <a:pt x="1231900" y="819150"/>
                </a:lnTo>
                <a:lnTo>
                  <a:pt x="1231900" y="831850"/>
                </a:lnTo>
                <a:lnTo>
                  <a:pt x="1289050" y="831850"/>
                </a:lnTo>
                <a:close/>
              </a:path>
              <a:path w="4292600" h="831850">
                <a:moveTo>
                  <a:pt x="1193800" y="831850"/>
                </a:moveTo>
                <a:lnTo>
                  <a:pt x="1193800" y="819150"/>
                </a:lnTo>
                <a:lnTo>
                  <a:pt x="1136650" y="819150"/>
                </a:lnTo>
                <a:lnTo>
                  <a:pt x="1136650" y="831850"/>
                </a:lnTo>
                <a:lnTo>
                  <a:pt x="1193800" y="831850"/>
                </a:lnTo>
                <a:close/>
              </a:path>
              <a:path w="4292600" h="831850">
                <a:moveTo>
                  <a:pt x="1092200" y="831850"/>
                </a:moveTo>
                <a:lnTo>
                  <a:pt x="1092200" y="819150"/>
                </a:lnTo>
                <a:lnTo>
                  <a:pt x="1035050" y="819150"/>
                </a:lnTo>
                <a:lnTo>
                  <a:pt x="1035050" y="831850"/>
                </a:lnTo>
                <a:lnTo>
                  <a:pt x="1092200" y="831850"/>
                </a:lnTo>
                <a:close/>
              </a:path>
              <a:path w="4292600" h="831850">
                <a:moveTo>
                  <a:pt x="996950" y="831850"/>
                </a:moveTo>
                <a:lnTo>
                  <a:pt x="996950" y="819150"/>
                </a:lnTo>
                <a:lnTo>
                  <a:pt x="939800" y="819150"/>
                </a:lnTo>
                <a:lnTo>
                  <a:pt x="939800" y="831850"/>
                </a:lnTo>
                <a:lnTo>
                  <a:pt x="996950" y="831850"/>
                </a:lnTo>
                <a:close/>
              </a:path>
              <a:path w="4292600" h="831850">
                <a:moveTo>
                  <a:pt x="895350" y="831850"/>
                </a:moveTo>
                <a:lnTo>
                  <a:pt x="895350" y="819150"/>
                </a:lnTo>
                <a:lnTo>
                  <a:pt x="844550" y="819150"/>
                </a:lnTo>
                <a:lnTo>
                  <a:pt x="844550" y="831850"/>
                </a:lnTo>
                <a:lnTo>
                  <a:pt x="895350" y="831850"/>
                </a:lnTo>
                <a:close/>
              </a:path>
              <a:path w="4292600" h="831850">
                <a:moveTo>
                  <a:pt x="800100" y="831850"/>
                </a:moveTo>
                <a:lnTo>
                  <a:pt x="800100" y="819150"/>
                </a:lnTo>
                <a:lnTo>
                  <a:pt x="742950" y="819150"/>
                </a:lnTo>
                <a:lnTo>
                  <a:pt x="742950" y="831850"/>
                </a:lnTo>
                <a:lnTo>
                  <a:pt x="800100" y="831850"/>
                </a:lnTo>
                <a:close/>
              </a:path>
              <a:path w="4292600" h="831850">
                <a:moveTo>
                  <a:pt x="698500" y="831850"/>
                </a:moveTo>
                <a:lnTo>
                  <a:pt x="698500" y="819150"/>
                </a:lnTo>
                <a:lnTo>
                  <a:pt x="647700" y="819150"/>
                </a:lnTo>
                <a:lnTo>
                  <a:pt x="647700" y="831850"/>
                </a:lnTo>
                <a:lnTo>
                  <a:pt x="698500" y="831850"/>
                </a:lnTo>
                <a:close/>
              </a:path>
              <a:path w="4292600" h="831850">
                <a:moveTo>
                  <a:pt x="603250" y="831850"/>
                </a:moveTo>
                <a:lnTo>
                  <a:pt x="603250" y="819150"/>
                </a:lnTo>
                <a:lnTo>
                  <a:pt x="546100" y="819150"/>
                </a:lnTo>
                <a:lnTo>
                  <a:pt x="546100" y="831850"/>
                </a:lnTo>
                <a:lnTo>
                  <a:pt x="603250" y="831850"/>
                </a:lnTo>
                <a:close/>
              </a:path>
              <a:path w="4292600" h="831850">
                <a:moveTo>
                  <a:pt x="508000" y="831850"/>
                </a:moveTo>
                <a:lnTo>
                  <a:pt x="508000" y="819150"/>
                </a:lnTo>
                <a:lnTo>
                  <a:pt x="450850" y="819150"/>
                </a:lnTo>
                <a:lnTo>
                  <a:pt x="450850" y="831850"/>
                </a:lnTo>
                <a:lnTo>
                  <a:pt x="508000" y="831850"/>
                </a:lnTo>
                <a:close/>
              </a:path>
              <a:path w="4292600" h="831850">
                <a:moveTo>
                  <a:pt x="406400" y="831850"/>
                </a:moveTo>
                <a:lnTo>
                  <a:pt x="406400" y="819150"/>
                </a:lnTo>
                <a:lnTo>
                  <a:pt x="349250" y="819150"/>
                </a:lnTo>
                <a:lnTo>
                  <a:pt x="349250" y="831850"/>
                </a:lnTo>
                <a:lnTo>
                  <a:pt x="406400" y="831850"/>
                </a:lnTo>
                <a:close/>
              </a:path>
              <a:path w="4292600" h="831850">
                <a:moveTo>
                  <a:pt x="311150" y="831850"/>
                </a:moveTo>
                <a:lnTo>
                  <a:pt x="311150" y="819150"/>
                </a:lnTo>
                <a:lnTo>
                  <a:pt x="254000" y="819150"/>
                </a:lnTo>
                <a:lnTo>
                  <a:pt x="254000" y="831850"/>
                </a:lnTo>
                <a:lnTo>
                  <a:pt x="311150" y="831850"/>
                </a:lnTo>
                <a:close/>
              </a:path>
              <a:path w="4292600" h="831850">
                <a:moveTo>
                  <a:pt x="209550" y="831850"/>
                </a:moveTo>
                <a:lnTo>
                  <a:pt x="209550" y="819150"/>
                </a:lnTo>
                <a:lnTo>
                  <a:pt x="158750" y="819150"/>
                </a:lnTo>
                <a:lnTo>
                  <a:pt x="158750" y="831850"/>
                </a:lnTo>
                <a:lnTo>
                  <a:pt x="209550" y="831850"/>
                </a:lnTo>
                <a:close/>
              </a:path>
              <a:path w="4292600" h="831850">
                <a:moveTo>
                  <a:pt x="114300" y="831850"/>
                </a:moveTo>
                <a:lnTo>
                  <a:pt x="114300" y="819150"/>
                </a:lnTo>
                <a:lnTo>
                  <a:pt x="57150" y="819150"/>
                </a:lnTo>
                <a:lnTo>
                  <a:pt x="57150" y="831850"/>
                </a:lnTo>
                <a:lnTo>
                  <a:pt x="114300" y="8318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436757" y="4762500"/>
            <a:ext cx="3994785" cy="1224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200" b="1" i="1" spc="25" dirty="0">
                <a:latin typeface="Monotype Corsiva"/>
                <a:cs typeface="Monotype Corsiva"/>
              </a:rPr>
              <a:t>a</a:t>
            </a:r>
            <a:r>
              <a:rPr sz="2200" b="1" i="1" spc="35" dirty="0">
                <a:latin typeface="Monotype Corsiva"/>
                <a:cs typeface="Monotype Corsiva"/>
              </a:rPr>
              <a:t>u</a:t>
            </a:r>
            <a:r>
              <a:rPr sz="2200" b="1" i="1" spc="20" dirty="0">
                <a:latin typeface="Monotype Corsiva"/>
                <a:cs typeface="Monotype Corsiva"/>
              </a:rPr>
              <a:t>m</a:t>
            </a:r>
            <a:r>
              <a:rPr sz="2200" b="1" i="1" spc="50" dirty="0">
                <a:latin typeface="Monotype Corsiva"/>
                <a:cs typeface="Monotype Corsiva"/>
              </a:rPr>
              <a:t>e</a:t>
            </a:r>
            <a:r>
              <a:rPr sz="2200" b="1" i="1" spc="35" dirty="0">
                <a:latin typeface="Monotype Corsiva"/>
                <a:cs typeface="Monotype Corsiva"/>
              </a:rPr>
              <a:t>n</a:t>
            </a:r>
            <a:r>
              <a:rPr sz="2200" b="1" i="1" spc="-5" dirty="0">
                <a:latin typeface="Monotype Corsiva"/>
                <a:cs typeface="Monotype Corsiva"/>
              </a:rPr>
              <a:t>t</a:t>
            </a:r>
            <a:r>
              <a:rPr sz="2200" b="1" i="1" spc="-25" dirty="0">
                <a:latin typeface="Monotype Corsiva"/>
                <a:cs typeface="Monotype Corsiva"/>
              </a:rPr>
              <a:t>a</a:t>
            </a:r>
            <a:r>
              <a:rPr sz="2200" b="1" i="1" spc="-5" dirty="0">
                <a:latin typeface="Monotype Corsiva"/>
                <a:cs typeface="Monotype Corsiva"/>
              </a:rPr>
              <a:t>t</a:t>
            </a:r>
            <a:r>
              <a:rPr sz="2200" b="1" i="1" dirty="0">
                <a:latin typeface="Monotype Corsiva"/>
                <a:cs typeface="Monotype Corsiva"/>
              </a:rPr>
              <a:t>o</a:t>
            </a:r>
            <a:r>
              <a:rPr sz="2200" b="1" i="1" spc="-165" dirty="0">
                <a:latin typeface="Monotype Corsiva"/>
                <a:cs typeface="Monotype Corsiva"/>
              </a:rPr>
              <a:t> </a:t>
            </a:r>
            <a:r>
              <a:rPr sz="2200" b="1" i="1" spc="30" dirty="0">
                <a:latin typeface="Monotype Corsiva"/>
                <a:cs typeface="Monotype Corsiva"/>
              </a:rPr>
              <a:t>d</a:t>
            </a:r>
            <a:r>
              <a:rPr sz="2200" b="1" i="1" dirty="0">
                <a:latin typeface="Monotype Corsiva"/>
                <a:cs typeface="Monotype Corsiva"/>
              </a:rPr>
              <a:t>i</a:t>
            </a:r>
            <a:r>
              <a:rPr sz="2200" b="1" i="1" spc="-65" dirty="0">
                <a:latin typeface="Monotype Corsiva"/>
                <a:cs typeface="Monotype Corsiva"/>
              </a:rPr>
              <a:t> </a:t>
            </a:r>
            <a:r>
              <a:rPr sz="2200" b="1" i="1" spc="70" dirty="0">
                <a:latin typeface="Monotype Corsiva"/>
                <a:cs typeface="Monotype Corsiva"/>
              </a:rPr>
              <a:t>og</a:t>
            </a:r>
            <a:r>
              <a:rPr sz="2200" b="1" i="1" spc="35" dirty="0">
                <a:latin typeface="Monotype Corsiva"/>
                <a:cs typeface="Monotype Corsiva"/>
              </a:rPr>
              <a:t>n</a:t>
            </a:r>
            <a:r>
              <a:rPr sz="2200" b="1" i="1" dirty="0">
                <a:latin typeface="Monotype Corsiva"/>
                <a:cs typeface="Monotype Corsiva"/>
              </a:rPr>
              <a:t>i</a:t>
            </a:r>
            <a:endParaRPr sz="2200">
              <a:latin typeface="Monotype Corsiva"/>
              <a:cs typeface="Monotype Corsiva"/>
            </a:endParaRPr>
          </a:p>
          <a:p>
            <a:pPr marL="5080" algn="ctr">
              <a:lnSpc>
                <a:spcPts val="2000"/>
              </a:lnSpc>
              <a:spcBef>
                <a:spcPts val="910"/>
              </a:spcBef>
            </a:pP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5" dirty="0">
                <a:latin typeface="Palatino Linotype"/>
                <a:cs typeface="Palatino Linotype"/>
              </a:rPr>
              <a:t>es</a:t>
            </a:r>
            <a:r>
              <a:rPr sz="1750" b="1" spc="-10" dirty="0">
                <a:latin typeface="Palatino Linotype"/>
                <a:cs typeface="Palatino Linotype"/>
              </a:rPr>
              <a:t>a</a:t>
            </a:r>
            <a:r>
              <a:rPr sz="1750" b="1" spc="-6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ere</a:t>
            </a:r>
            <a:r>
              <a:rPr sz="1750" b="1" spc="-20" dirty="0">
                <a:latin typeface="Palatino Linotype"/>
                <a:cs typeface="Palatino Linotype"/>
              </a:rPr>
              <a:t>n</a:t>
            </a:r>
            <a:r>
              <a:rPr sz="1750" b="1" spc="20" dirty="0">
                <a:latin typeface="Palatino Linotype"/>
                <a:cs typeface="Palatino Linotype"/>
              </a:rPr>
              <a:t>te</a:t>
            </a:r>
            <a:endParaRPr sz="1750">
              <a:latin typeface="Palatino Linotype"/>
              <a:cs typeface="Palatino Linotype"/>
            </a:endParaRPr>
          </a:p>
          <a:p>
            <a:pPr marL="12065" marR="6350" algn="ctr">
              <a:lnSpc>
                <a:spcPts val="1850"/>
              </a:lnSpc>
              <a:spcBef>
                <a:spcPts val="170"/>
              </a:spcBef>
            </a:pPr>
            <a:r>
              <a:rPr sz="1750" i="1" spc="15" dirty="0">
                <a:latin typeface="Palatino Linotype"/>
                <a:cs typeface="Palatino Linotype"/>
              </a:rPr>
              <a:t>(es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80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25" dirty="0">
                <a:latin typeface="Palatino Linotype"/>
                <a:cs typeface="Palatino Linotype"/>
              </a:rPr>
              <a:t>p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15" dirty="0">
                <a:latin typeface="Palatino Linotype"/>
                <a:cs typeface="Palatino Linotype"/>
              </a:rPr>
              <a:t>st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7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25" dirty="0">
                <a:latin typeface="Palatino Linotype"/>
                <a:cs typeface="Palatino Linotype"/>
              </a:rPr>
              <a:t> 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25" dirty="0">
                <a:latin typeface="Palatino Linotype"/>
                <a:cs typeface="Palatino Linotype"/>
              </a:rPr>
              <a:t>g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st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20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p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0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i="1" spc="0" dirty="0">
                <a:latin typeface="Palatino Linotype"/>
                <a:cs typeface="Palatino Linotype"/>
              </a:rPr>
              <a:t>ie</a:t>
            </a:r>
            <a:r>
              <a:rPr sz="1750" i="1" spc="-5" dirty="0">
                <a:latin typeface="Palatino Linotype"/>
                <a:cs typeface="Palatino Linotype"/>
              </a:rPr>
              <a:t>,</a:t>
            </a:r>
            <a:r>
              <a:rPr sz="1750" i="1" spc="-13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st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li, </a:t>
            </a:r>
            <a:r>
              <a:rPr sz="1750" i="1" spc="15" dirty="0">
                <a:latin typeface="Palatino Linotype"/>
                <a:cs typeface="Palatino Linotype"/>
              </a:rPr>
              <a:t>spes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7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0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0" dirty="0">
                <a:latin typeface="Palatino Linotype"/>
                <a:cs typeface="Palatino Linotype"/>
              </a:rPr>
              <a:t>rili)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33559" y="3930650"/>
            <a:ext cx="4406900" cy="2184400"/>
          </a:xfrm>
          <a:custGeom>
            <a:avLst/>
            <a:gdLst/>
            <a:ahLst/>
            <a:cxnLst/>
            <a:rect l="l" t="t" r="r" b="b"/>
            <a:pathLst>
              <a:path w="4406900" h="2184400">
                <a:moveTo>
                  <a:pt x="4406900" y="2165349"/>
                </a:moveTo>
                <a:lnTo>
                  <a:pt x="4406837" y="17901"/>
                </a:lnTo>
                <a:lnTo>
                  <a:pt x="4401577" y="6471"/>
                </a:lnTo>
                <a:lnTo>
                  <a:pt x="4387850" y="0"/>
                </a:lnTo>
                <a:lnTo>
                  <a:pt x="16933" y="121"/>
                </a:lnTo>
                <a:lnTo>
                  <a:pt x="4233" y="7832"/>
                </a:lnTo>
                <a:lnTo>
                  <a:pt x="0" y="19050"/>
                </a:lnTo>
                <a:lnTo>
                  <a:pt x="62" y="2167466"/>
                </a:lnTo>
                <a:lnTo>
                  <a:pt x="5322" y="2180166"/>
                </a:lnTo>
                <a:lnTo>
                  <a:pt x="19050" y="218440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4375150" y="31749"/>
                </a:lnTo>
                <a:lnTo>
                  <a:pt x="4375150" y="19049"/>
                </a:lnTo>
                <a:lnTo>
                  <a:pt x="4387850" y="31749"/>
                </a:lnTo>
                <a:lnTo>
                  <a:pt x="4387850" y="2184337"/>
                </a:lnTo>
                <a:lnTo>
                  <a:pt x="4389966" y="2184337"/>
                </a:lnTo>
                <a:lnTo>
                  <a:pt x="4402666" y="2179077"/>
                </a:lnTo>
                <a:lnTo>
                  <a:pt x="4406900" y="2165349"/>
                </a:lnTo>
                <a:close/>
              </a:path>
              <a:path w="4406900" h="218440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4406900" h="2184400">
                <a:moveTo>
                  <a:pt x="31750" y="215265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2152650"/>
                </a:lnTo>
                <a:lnTo>
                  <a:pt x="31750" y="2152650"/>
                </a:lnTo>
                <a:close/>
              </a:path>
              <a:path w="4406900" h="2184400">
                <a:moveTo>
                  <a:pt x="4387850" y="2152649"/>
                </a:moveTo>
                <a:lnTo>
                  <a:pt x="19050" y="2152650"/>
                </a:lnTo>
                <a:lnTo>
                  <a:pt x="31750" y="2165350"/>
                </a:lnTo>
                <a:lnTo>
                  <a:pt x="31750" y="2184399"/>
                </a:lnTo>
                <a:lnTo>
                  <a:pt x="4375150" y="2184337"/>
                </a:lnTo>
                <a:lnTo>
                  <a:pt x="4375150" y="2165349"/>
                </a:lnTo>
                <a:lnTo>
                  <a:pt x="4387850" y="2152649"/>
                </a:lnTo>
                <a:close/>
              </a:path>
              <a:path w="4406900" h="2184400">
                <a:moveTo>
                  <a:pt x="31750" y="2184399"/>
                </a:moveTo>
                <a:lnTo>
                  <a:pt x="31750" y="2165350"/>
                </a:lnTo>
                <a:lnTo>
                  <a:pt x="19050" y="2152650"/>
                </a:lnTo>
                <a:lnTo>
                  <a:pt x="19050" y="2184400"/>
                </a:lnTo>
                <a:lnTo>
                  <a:pt x="31750" y="2184399"/>
                </a:lnTo>
                <a:close/>
              </a:path>
              <a:path w="4406900" h="2184400">
                <a:moveTo>
                  <a:pt x="4387850" y="31749"/>
                </a:moveTo>
                <a:lnTo>
                  <a:pt x="4375150" y="19049"/>
                </a:lnTo>
                <a:lnTo>
                  <a:pt x="4375150" y="31749"/>
                </a:lnTo>
                <a:lnTo>
                  <a:pt x="4387850" y="31749"/>
                </a:lnTo>
                <a:close/>
              </a:path>
              <a:path w="4406900" h="2184400">
                <a:moveTo>
                  <a:pt x="4387850" y="2152649"/>
                </a:moveTo>
                <a:lnTo>
                  <a:pt x="4387850" y="31749"/>
                </a:lnTo>
                <a:lnTo>
                  <a:pt x="4375150" y="31749"/>
                </a:lnTo>
                <a:lnTo>
                  <a:pt x="4375150" y="2152649"/>
                </a:lnTo>
                <a:lnTo>
                  <a:pt x="4387850" y="2152649"/>
                </a:lnTo>
                <a:close/>
              </a:path>
              <a:path w="4406900" h="2184400">
                <a:moveTo>
                  <a:pt x="4387850" y="2184337"/>
                </a:moveTo>
                <a:lnTo>
                  <a:pt x="4387850" y="2152649"/>
                </a:lnTo>
                <a:lnTo>
                  <a:pt x="4375150" y="2165349"/>
                </a:lnTo>
                <a:lnTo>
                  <a:pt x="4375150" y="2184337"/>
                </a:lnTo>
                <a:lnTo>
                  <a:pt x="4387850" y="21843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81409" y="2266950"/>
            <a:ext cx="711200" cy="336550"/>
          </a:xfrm>
          <a:custGeom>
            <a:avLst/>
            <a:gdLst/>
            <a:ahLst/>
            <a:cxnLst/>
            <a:rect l="l" t="t" r="r" b="b"/>
            <a:pathLst>
              <a:path w="711200" h="336550">
                <a:moveTo>
                  <a:pt x="190500" y="165099"/>
                </a:moveTo>
                <a:lnTo>
                  <a:pt x="190500" y="104697"/>
                </a:lnTo>
                <a:lnTo>
                  <a:pt x="0" y="165100"/>
                </a:lnTo>
                <a:lnTo>
                  <a:pt x="190500" y="165099"/>
                </a:lnTo>
                <a:close/>
              </a:path>
              <a:path w="711200" h="336550">
                <a:moveTo>
                  <a:pt x="520700" y="0"/>
                </a:moveTo>
                <a:lnTo>
                  <a:pt x="190500" y="0"/>
                </a:lnTo>
                <a:lnTo>
                  <a:pt x="190500" y="104697"/>
                </a:lnTo>
                <a:lnTo>
                  <a:pt x="520700" y="0"/>
                </a:lnTo>
                <a:close/>
              </a:path>
              <a:path w="711200" h="336550">
                <a:moveTo>
                  <a:pt x="196850" y="165099"/>
                </a:moveTo>
                <a:lnTo>
                  <a:pt x="190500" y="165099"/>
                </a:lnTo>
                <a:lnTo>
                  <a:pt x="190500" y="171449"/>
                </a:lnTo>
                <a:lnTo>
                  <a:pt x="196850" y="165099"/>
                </a:lnTo>
                <a:close/>
              </a:path>
              <a:path w="711200" h="336550">
                <a:moveTo>
                  <a:pt x="685800" y="177799"/>
                </a:moveTo>
                <a:lnTo>
                  <a:pt x="673100" y="177799"/>
                </a:lnTo>
                <a:lnTo>
                  <a:pt x="368300" y="330200"/>
                </a:lnTo>
                <a:lnTo>
                  <a:pt x="368300" y="336549"/>
                </a:lnTo>
                <a:lnTo>
                  <a:pt x="685800" y="177799"/>
                </a:lnTo>
                <a:close/>
              </a:path>
              <a:path w="711200" h="336550">
                <a:moveTo>
                  <a:pt x="520700" y="165099"/>
                </a:moveTo>
                <a:lnTo>
                  <a:pt x="520700" y="0"/>
                </a:lnTo>
                <a:lnTo>
                  <a:pt x="514350" y="2013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1200" h="336550">
                <a:moveTo>
                  <a:pt x="520700" y="171449"/>
                </a:moveTo>
                <a:lnTo>
                  <a:pt x="514350" y="165100"/>
                </a:lnTo>
                <a:lnTo>
                  <a:pt x="514350" y="171449"/>
                </a:lnTo>
                <a:lnTo>
                  <a:pt x="520700" y="171449"/>
                </a:lnTo>
                <a:close/>
              </a:path>
              <a:path w="711200" h="336550">
                <a:moveTo>
                  <a:pt x="692150" y="165099"/>
                </a:moveTo>
                <a:lnTo>
                  <a:pt x="520700" y="165099"/>
                </a:lnTo>
                <a:lnTo>
                  <a:pt x="520700" y="171449"/>
                </a:lnTo>
                <a:lnTo>
                  <a:pt x="679685" y="171449"/>
                </a:lnTo>
                <a:lnTo>
                  <a:pt x="692150" y="165099"/>
                </a:lnTo>
                <a:close/>
              </a:path>
              <a:path w="711200" h="336550">
                <a:moveTo>
                  <a:pt x="692150" y="177799"/>
                </a:moveTo>
                <a:lnTo>
                  <a:pt x="692150" y="174624"/>
                </a:lnTo>
                <a:lnTo>
                  <a:pt x="685800" y="177799"/>
                </a:lnTo>
                <a:lnTo>
                  <a:pt x="692150" y="177799"/>
                </a:lnTo>
                <a:close/>
              </a:path>
              <a:path w="711200" h="336550">
                <a:moveTo>
                  <a:pt x="711200" y="165099"/>
                </a:moveTo>
                <a:lnTo>
                  <a:pt x="692150" y="165099"/>
                </a:lnTo>
                <a:lnTo>
                  <a:pt x="692150" y="174624"/>
                </a:lnTo>
                <a:lnTo>
                  <a:pt x="711200" y="16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00459" y="2266950"/>
            <a:ext cx="673100" cy="3365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81409" y="2266950"/>
            <a:ext cx="711200" cy="342900"/>
          </a:xfrm>
          <a:custGeom>
            <a:avLst/>
            <a:gdLst/>
            <a:ahLst/>
            <a:cxnLst/>
            <a:rect l="l" t="t" r="r" b="b"/>
            <a:pathLst>
              <a:path w="711200" h="342900">
                <a:moveTo>
                  <a:pt x="25400" y="165100"/>
                </a:moveTo>
                <a:lnTo>
                  <a:pt x="0" y="165100"/>
                </a:lnTo>
                <a:lnTo>
                  <a:pt x="20320" y="175260"/>
                </a:lnTo>
                <a:lnTo>
                  <a:pt x="25400" y="165100"/>
                </a:lnTo>
                <a:close/>
              </a:path>
              <a:path w="711200" h="342900">
                <a:moveTo>
                  <a:pt x="25400" y="177800"/>
                </a:moveTo>
                <a:lnTo>
                  <a:pt x="20320" y="175260"/>
                </a:lnTo>
                <a:lnTo>
                  <a:pt x="19050" y="177800"/>
                </a:lnTo>
                <a:lnTo>
                  <a:pt x="25400" y="177800"/>
                </a:lnTo>
                <a:close/>
              </a:path>
              <a:path w="711200" h="342900">
                <a:moveTo>
                  <a:pt x="49859" y="177800"/>
                </a:moveTo>
                <a:lnTo>
                  <a:pt x="25400" y="165100"/>
                </a:lnTo>
                <a:lnTo>
                  <a:pt x="20320" y="175260"/>
                </a:lnTo>
                <a:lnTo>
                  <a:pt x="25400" y="177800"/>
                </a:lnTo>
                <a:lnTo>
                  <a:pt x="49859" y="177800"/>
                </a:lnTo>
                <a:close/>
              </a:path>
              <a:path w="711200" h="342900">
                <a:moveTo>
                  <a:pt x="196850" y="165099"/>
                </a:moveTo>
                <a:lnTo>
                  <a:pt x="25400" y="165100"/>
                </a:lnTo>
                <a:lnTo>
                  <a:pt x="49859" y="177800"/>
                </a:lnTo>
                <a:lnTo>
                  <a:pt x="190500" y="177800"/>
                </a:lnTo>
                <a:lnTo>
                  <a:pt x="190500" y="171449"/>
                </a:lnTo>
                <a:lnTo>
                  <a:pt x="196850" y="165099"/>
                </a:lnTo>
                <a:close/>
              </a:path>
              <a:path w="711200" h="342900">
                <a:moveTo>
                  <a:pt x="685800" y="177799"/>
                </a:moveTo>
                <a:lnTo>
                  <a:pt x="667220" y="177799"/>
                </a:lnTo>
                <a:lnTo>
                  <a:pt x="355600" y="336550"/>
                </a:lnTo>
                <a:lnTo>
                  <a:pt x="49859" y="177800"/>
                </a:lnTo>
                <a:lnTo>
                  <a:pt x="25400" y="177800"/>
                </a:lnTo>
                <a:lnTo>
                  <a:pt x="355600" y="342900"/>
                </a:lnTo>
                <a:lnTo>
                  <a:pt x="685800" y="177799"/>
                </a:lnTo>
                <a:close/>
              </a:path>
              <a:path w="711200" h="342900">
                <a:moveTo>
                  <a:pt x="203200" y="0"/>
                </a:moveTo>
                <a:lnTo>
                  <a:pt x="190500" y="0"/>
                </a:lnTo>
                <a:lnTo>
                  <a:pt x="190500" y="165099"/>
                </a:lnTo>
                <a:lnTo>
                  <a:pt x="196850" y="165099"/>
                </a:lnTo>
                <a:lnTo>
                  <a:pt x="196850" y="6349"/>
                </a:lnTo>
                <a:lnTo>
                  <a:pt x="203200" y="0"/>
                </a:lnTo>
                <a:close/>
              </a:path>
              <a:path w="711200" h="342900">
                <a:moveTo>
                  <a:pt x="203200" y="177799"/>
                </a:moveTo>
                <a:lnTo>
                  <a:pt x="203200" y="6349"/>
                </a:lnTo>
                <a:lnTo>
                  <a:pt x="196850" y="6349"/>
                </a:lnTo>
                <a:lnTo>
                  <a:pt x="196850" y="165099"/>
                </a:lnTo>
                <a:lnTo>
                  <a:pt x="190500" y="171449"/>
                </a:lnTo>
                <a:lnTo>
                  <a:pt x="190500" y="177800"/>
                </a:lnTo>
                <a:lnTo>
                  <a:pt x="203200" y="177799"/>
                </a:lnTo>
                <a:close/>
              </a:path>
              <a:path w="711200" h="342900">
                <a:moveTo>
                  <a:pt x="514350" y="6349"/>
                </a:moveTo>
                <a:lnTo>
                  <a:pt x="508000" y="0"/>
                </a:lnTo>
                <a:lnTo>
                  <a:pt x="203200" y="0"/>
                </a:lnTo>
                <a:lnTo>
                  <a:pt x="196850" y="6349"/>
                </a:lnTo>
                <a:lnTo>
                  <a:pt x="514350" y="6349"/>
                </a:lnTo>
                <a:close/>
              </a:path>
              <a:path w="711200" h="342900">
                <a:moveTo>
                  <a:pt x="520700" y="165099"/>
                </a:moveTo>
                <a:lnTo>
                  <a:pt x="520700" y="0"/>
                </a:lnTo>
                <a:lnTo>
                  <a:pt x="508000" y="0"/>
                </a:lnTo>
                <a:lnTo>
                  <a:pt x="514350" y="6349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1200" h="342900">
                <a:moveTo>
                  <a:pt x="520700" y="177799"/>
                </a:moveTo>
                <a:lnTo>
                  <a:pt x="520700" y="171449"/>
                </a:lnTo>
                <a:lnTo>
                  <a:pt x="514350" y="165099"/>
                </a:lnTo>
                <a:lnTo>
                  <a:pt x="514350" y="6349"/>
                </a:lnTo>
                <a:lnTo>
                  <a:pt x="508000" y="6349"/>
                </a:lnTo>
                <a:lnTo>
                  <a:pt x="508000" y="177799"/>
                </a:lnTo>
                <a:lnTo>
                  <a:pt x="520700" y="177799"/>
                </a:lnTo>
                <a:close/>
              </a:path>
              <a:path w="711200" h="342900">
                <a:moveTo>
                  <a:pt x="692150" y="165099"/>
                </a:moveTo>
                <a:lnTo>
                  <a:pt x="514350" y="165099"/>
                </a:lnTo>
                <a:lnTo>
                  <a:pt x="520700" y="171449"/>
                </a:lnTo>
                <a:lnTo>
                  <a:pt x="520700" y="177799"/>
                </a:lnTo>
                <a:lnTo>
                  <a:pt x="667220" y="177799"/>
                </a:lnTo>
                <a:lnTo>
                  <a:pt x="692150" y="165099"/>
                </a:lnTo>
                <a:close/>
              </a:path>
              <a:path w="711200" h="342900">
                <a:moveTo>
                  <a:pt x="711200" y="165099"/>
                </a:moveTo>
                <a:lnTo>
                  <a:pt x="692150" y="165099"/>
                </a:lnTo>
                <a:lnTo>
                  <a:pt x="667220" y="177799"/>
                </a:lnTo>
                <a:lnTo>
                  <a:pt x="685800" y="177799"/>
                </a:lnTo>
                <a:lnTo>
                  <a:pt x="711200" y="165099"/>
                </a:lnTo>
                <a:close/>
              </a:path>
              <a:path w="711200" h="342900">
                <a:moveTo>
                  <a:pt x="692150" y="177799"/>
                </a:moveTo>
                <a:lnTo>
                  <a:pt x="692150" y="174624"/>
                </a:lnTo>
                <a:lnTo>
                  <a:pt x="685800" y="177799"/>
                </a:lnTo>
                <a:lnTo>
                  <a:pt x="69215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03959" y="3937000"/>
            <a:ext cx="463550" cy="2178050"/>
          </a:xfrm>
          <a:custGeom>
            <a:avLst/>
            <a:gdLst/>
            <a:ahLst/>
            <a:cxnLst/>
            <a:rect l="l" t="t" r="r" b="b"/>
            <a:pathLst>
              <a:path w="463550" h="2178050">
                <a:moveTo>
                  <a:pt x="254000" y="1047750"/>
                </a:moveTo>
                <a:lnTo>
                  <a:pt x="209550" y="1003300"/>
                </a:lnTo>
                <a:lnTo>
                  <a:pt x="184150" y="946150"/>
                </a:lnTo>
                <a:lnTo>
                  <a:pt x="184150" y="177800"/>
                </a:lnTo>
                <a:lnTo>
                  <a:pt x="177800" y="146050"/>
                </a:lnTo>
                <a:lnTo>
                  <a:pt x="171450" y="107950"/>
                </a:lnTo>
                <a:lnTo>
                  <a:pt x="152400" y="76199"/>
                </a:lnTo>
                <a:lnTo>
                  <a:pt x="101600" y="25399"/>
                </a:lnTo>
                <a:lnTo>
                  <a:pt x="38100" y="0"/>
                </a:lnTo>
                <a:lnTo>
                  <a:pt x="0" y="0"/>
                </a:lnTo>
                <a:lnTo>
                  <a:pt x="0" y="25400"/>
                </a:lnTo>
                <a:lnTo>
                  <a:pt x="63500" y="38099"/>
                </a:lnTo>
                <a:lnTo>
                  <a:pt x="63500" y="41909"/>
                </a:lnTo>
                <a:lnTo>
                  <a:pt x="82550" y="53340"/>
                </a:lnTo>
                <a:lnTo>
                  <a:pt x="82550" y="50799"/>
                </a:lnTo>
                <a:lnTo>
                  <a:pt x="107950" y="76199"/>
                </a:lnTo>
                <a:lnTo>
                  <a:pt x="107950" y="69849"/>
                </a:lnTo>
                <a:lnTo>
                  <a:pt x="127000" y="95249"/>
                </a:lnTo>
                <a:lnTo>
                  <a:pt x="139700" y="120650"/>
                </a:lnTo>
                <a:lnTo>
                  <a:pt x="152400" y="152400"/>
                </a:lnTo>
                <a:lnTo>
                  <a:pt x="152400" y="920750"/>
                </a:lnTo>
                <a:lnTo>
                  <a:pt x="158750" y="958850"/>
                </a:lnTo>
                <a:lnTo>
                  <a:pt x="184150" y="1022350"/>
                </a:lnTo>
                <a:lnTo>
                  <a:pt x="234950" y="1073150"/>
                </a:lnTo>
                <a:lnTo>
                  <a:pt x="247650" y="1078230"/>
                </a:lnTo>
                <a:lnTo>
                  <a:pt x="247650" y="1047750"/>
                </a:lnTo>
                <a:lnTo>
                  <a:pt x="254000" y="1047750"/>
                </a:lnTo>
                <a:close/>
              </a:path>
              <a:path w="463550" h="2178050">
                <a:moveTo>
                  <a:pt x="63500" y="2166620"/>
                </a:moveTo>
                <a:lnTo>
                  <a:pt x="63500" y="2133600"/>
                </a:lnTo>
                <a:lnTo>
                  <a:pt x="31750" y="2146300"/>
                </a:lnTo>
                <a:lnTo>
                  <a:pt x="31750" y="2139950"/>
                </a:lnTo>
                <a:lnTo>
                  <a:pt x="0" y="2146300"/>
                </a:lnTo>
                <a:lnTo>
                  <a:pt x="0" y="2178050"/>
                </a:lnTo>
                <a:lnTo>
                  <a:pt x="38100" y="2171700"/>
                </a:lnTo>
                <a:lnTo>
                  <a:pt x="63500" y="2166620"/>
                </a:lnTo>
                <a:close/>
              </a:path>
              <a:path w="463550" h="2178050">
                <a:moveTo>
                  <a:pt x="63500" y="41909"/>
                </a:moveTo>
                <a:lnTo>
                  <a:pt x="63500" y="38099"/>
                </a:lnTo>
                <a:lnTo>
                  <a:pt x="57150" y="38099"/>
                </a:lnTo>
                <a:lnTo>
                  <a:pt x="63500" y="41909"/>
                </a:lnTo>
                <a:close/>
              </a:path>
              <a:path w="463550" h="2178050">
                <a:moveTo>
                  <a:pt x="88900" y="2153920"/>
                </a:moveTo>
                <a:lnTo>
                  <a:pt x="88900" y="2120900"/>
                </a:lnTo>
                <a:lnTo>
                  <a:pt x="57150" y="2133600"/>
                </a:lnTo>
                <a:lnTo>
                  <a:pt x="63500" y="2133600"/>
                </a:lnTo>
                <a:lnTo>
                  <a:pt x="63500" y="2166620"/>
                </a:lnTo>
                <a:lnTo>
                  <a:pt x="69850" y="2165350"/>
                </a:lnTo>
                <a:lnTo>
                  <a:pt x="88900" y="2153920"/>
                </a:lnTo>
                <a:close/>
              </a:path>
              <a:path w="463550" h="2178050">
                <a:moveTo>
                  <a:pt x="88900" y="57150"/>
                </a:moveTo>
                <a:lnTo>
                  <a:pt x="82550" y="50799"/>
                </a:lnTo>
                <a:lnTo>
                  <a:pt x="82550" y="53340"/>
                </a:lnTo>
                <a:lnTo>
                  <a:pt x="88900" y="57150"/>
                </a:lnTo>
                <a:close/>
              </a:path>
              <a:path w="463550" h="2178050">
                <a:moveTo>
                  <a:pt x="326252" y="1103183"/>
                </a:moveTo>
                <a:lnTo>
                  <a:pt x="298450" y="1098550"/>
                </a:lnTo>
                <a:lnTo>
                  <a:pt x="266700" y="1085850"/>
                </a:lnTo>
                <a:lnTo>
                  <a:pt x="203200" y="1123950"/>
                </a:lnTo>
                <a:lnTo>
                  <a:pt x="184150" y="1155700"/>
                </a:lnTo>
                <a:lnTo>
                  <a:pt x="165100" y="1181100"/>
                </a:lnTo>
                <a:lnTo>
                  <a:pt x="152400" y="1257300"/>
                </a:lnTo>
                <a:lnTo>
                  <a:pt x="152400" y="2025650"/>
                </a:lnTo>
                <a:lnTo>
                  <a:pt x="139700" y="2057400"/>
                </a:lnTo>
                <a:lnTo>
                  <a:pt x="139700" y="2051050"/>
                </a:lnTo>
                <a:lnTo>
                  <a:pt x="127000" y="2082800"/>
                </a:lnTo>
                <a:lnTo>
                  <a:pt x="127000" y="2076450"/>
                </a:lnTo>
                <a:lnTo>
                  <a:pt x="107950" y="2101850"/>
                </a:lnTo>
                <a:lnTo>
                  <a:pt x="82550" y="2120900"/>
                </a:lnTo>
                <a:lnTo>
                  <a:pt x="88900" y="2120900"/>
                </a:lnTo>
                <a:lnTo>
                  <a:pt x="88900" y="2153920"/>
                </a:lnTo>
                <a:lnTo>
                  <a:pt x="101600" y="2146300"/>
                </a:lnTo>
                <a:lnTo>
                  <a:pt x="152400" y="2095500"/>
                </a:lnTo>
                <a:lnTo>
                  <a:pt x="171450" y="2063750"/>
                </a:lnTo>
                <a:lnTo>
                  <a:pt x="177800" y="2032000"/>
                </a:lnTo>
                <a:lnTo>
                  <a:pt x="184150" y="1993900"/>
                </a:lnTo>
                <a:lnTo>
                  <a:pt x="184150" y="1225550"/>
                </a:lnTo>
                <a:lnTo>
                  <a:pt x="196850" y="1193800"/>
                </a:lnTo>
                <a:lnTo>
                  <a:pt x="196850" y="1200150"/>
                </a:lnTo>
                <a:lnTo>
                  <a:pt x="209550" y="1168400"/>
                </a:lnTo>
                <a:lnTo>
                  <a:pt x="228600" y="1149350"/>
                </a:lnTo>
                <a:lnTo>
                  <a:pt x="247650" y="1135062"/>
                </a:lnTo>
                <a:lnTo>
                  <a:pt x="247650" y="1130300"/>
                </a:lnTo>
                <a:lnTo>
                  <a:pt x="279400" y="1111250"/>
                </a:lnTo>
                <a:lnTo>
                  <a:pt x="279400" y="1115060"/>
                </a:lnTo>
                <a:lnTo>
                  <a:pt x="304800" y="1104900"/>
                </a:lnTo>
                <a:lnTo>
                  <a:pt x="326252" y="1103183"/>
                </a:lnTo>
                <a:close/>
              </a:path>
              <a:path w="463550" h="2178050">
                <a:moveTo>
                  <a:pt x="152400" y="184150"/>
                </a:moveTo>
                <a:lnTo>
                  <a:pt x="152400" y="152400"/>
                </a:lnTo>
                <a:lnTo>
                  <a:pt x="146050" y="146050"/>
                </a:lnTo>
                <a:lnTo>
                  <a:pt x="152400" y="184150"/>
                </a:lnTo>
                <a:close/>
              </a:path>
              <a:path w="463550" h="2178050">
                <a:moveTo>
                  <a:pt x="152400" y="2025650"/>
                </a:moveTo>
                <a:lnTo>
                  <a:pt x="152400" y="1993900"/>
                </a:lnTo>
                <a:lnTo>
                  <a:pt x="146050" y="2025650"/>
                </a:lnTo>
                <a:lnTo>
                  <a:pt x="152400" y="2025650"/>
                </a:lnTo>
                <a:close/>
              </a:path>
              <a:path w="463550" h="2178050">
                <a:moveTo>
                  <a:pt x="279400" y="1060450"/>
                </a:moveTo>
                <a:lnTo>
                  <a:pt x="247650" y="1047750"/>
                </a:lnTo>
                <a:lnTo>
                  <a:pt x="247650" y="1078230"/>
                </a:lnTo>
                <a:lnTo>
                  <a:pt x="266700" y="1085850"/>
                </a:lnTo>
                <a:lnTo>
                  <a:pt x="273050" y="1083310"/>
                </a:lnTo>
                <a:lnTo>
                  <a:pt x="273050" y="1060450"/>
                </a:lnTo>
                <a:lnTo>
                  <a:pt x="279400" y="1060450"/>
                </a:lnTo>
                <a:close/>
              </a:path>
              <a:path w="463550" h="2178050">
                <a:moveTo>
                  <a:pt x="254000" y="1130300"/>
                </a:moveTo>
                <a:lnTo>
                  <a:pt x="247650" y="1130300"/>
                </a:lnTo>
                <a:lnTo>
                  <a:pt x="247650" y="1135062"/>
                </a:lnTo>
                <a:lnTo>
                  <a:pt x="254000" y="1130300"/>
                </a:lnTo>
                <a:close/>
              </a:path>
              <a:path w="463550" h="2178050">
                <a:moveTo>
                  <a:pt x="336550" y="1102360"/>
                </a:moveTo>
                <a:lnTo>
                  <a:pt x="336550" y="1073150"/>
                </a:lnTo>
                <a:lnTo>
                  <a:pt x="298450" y="1073150"/>
                </a:lnTo>
                <a:lnTo>
                  <a:pt x="266700" y="1085850"/>
                </a:lnTo>
                <a:lnTo>
                  <a:pt x="298450" y="1098550"/>
                </a:lnTo>
                <a:lnTo>
                  <a:pt x="326252" y="1103183"/>
                </a:lnTo>
                <a:lnTo>
                  <a:pt x="336550" y="1102360"/>
                </a:lnTo>
                <a:close/>
              </a:path>
              <a:path w="463550" h="2178050">
                <a:moveTo>
                  <a:pt x="463550" y="1092200"/>
                </a:moveTo>
                <a:lnTo>
                  <a:pt x="463550" y="1085850"/>
                </a:lnTo>
                <a:lnTo>
                  <a:pt x="304800" y="1066800"/>
                </a:lnTo>
                <a:lnTo>
                  <a:pt x="273050" y="1060450"/>
                </a:lnTo>
                <a:lnTo>
                  <a:pt x="273050" y="1083310"/>
                </a:lnTo>
                <a:lnTo>
                  <a:pt x="298450" y="1073150"/>
                </a:lnTo>
                <a:lnTo>
                  <a:pt x="336550" y="1073150"/>
                </a:lnTo>
                <a:lnTo>
                  <a:pt x="336550" y="1102360"/>
                </a:lnTo>
                <a:lnTo>
                  <a:pt x="463550" y="1092200"/>
                </a:lnTo>
                <a:close/>
              </a:path>
              <a:path w="463550" h="2178050">
                <a:moveTo>
                  <a:pt x="279400" y="1115060"/>
                </a:moveTo>
                <a:lnTo>
                  <a:pt x="279400" y="1111250"/>
                </a:lnTo>
                <a:lnTo>
                  <a:pt x="273050" y="1117600"/>
                </a:lnTo>
                <a:lnTo>
                  <a:pt x="279400" y="1115060"/>
                </a:lnTo>
                <a:close/>
              </a:path>
              <a:path w="463550" h="2178050">
                <a:moveTo>
                  <a:pt x="336550" y="1104900"/>
                </a:moveTo>
                <a:lnTo>
                  <a:pt x="336550" y="1102360"/>
                </a:lnTo>
                <a:lnTo>
                  <a:pt x="326252" y="1103183"/>
                </a:lnTo>
                <a:lnTo>
                  <a:pt x="336550" y="11049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05609" y="4476750"/>
            <a:ext cx="1847850" cy="1092200"/>
          </a:xfrm>
          <a:custGeom>
            <a:avLst/>
            <a:gdLst/>
            <a:ahLst/>
            <a:cxnLst/>
            <a:rect l="l" t="t" r="r" b="b"/>
            <a:pathLst>
              <a:path w="1847850" h="1092200">
                <a:moveTo>
                  <a:pt x="0" y="0"/>
                </a:moveTo>
                <a:lnTo>
                  <a:pt x="0" y="1092200"/>
                </a:lnTo>
                <a:lnTo>
                  <a:pt x="1847850" y="1092200"/>
                </a:lnTo>
                <a:lnTo>
                  <a:pt x="18478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92909" y="4464050"/>
            <a:ext cx="1879600" cy="1123950"/>
          </a:xfrm>
          <a:custGeom>
            <a:avLst/>
            <a:gdLst/>
            <a:ahLst/>
            <a:cxnLst/>
            <a:rect l="l" t="t" r="r" b="b"/>
            <a:pathLst>
              <a:path w="1879600" h="1123950">
                <a:moveTo>
                  <a:pt x="1879600" y="1104899"/>
                </a:moveTo>
                <a:lnTo>
                  <a:pt x="1879600" y="6349"/>
                </a:lnTo>
                <a:lnTo>
                  <a:pt x="18732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1117600"/>
                </a:lnTo>
                <a:lnTo>
                  <a:pt x="6350" y="1123950"/>
                </a:lnTo>
                <a:lnTo>
                  <a:pt x="12700" y="1123949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1847850" y="31749"/>
                </a:lnTo>
                <a:lnTo>
                  <a:pt x="1847850" y="12699"/>
                </a:lnTo>
                <a:lnTo>
                  <a:pt x="1860550" y="31749"/>
                </a:lnTo>
                <a:lnTo>
                  <a:pt x="1860550" y="1123887"/>
                </a:lnTo>
                <a:lnTo>
                  <a:pt x="1862666" y="1123887"/>
                </a:lnTo>
                <a:lnTo>
                  <a:pt x="1875366" y="1118627"/>
                </a:lnTo>
                <a:lnTo>
                  <a:pt x="1879600" y="1104899"/>
                </a:lnTo>
                <a:close/>
              </a:path>
              <a:path w="1879600" h="112395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879600" h="1123950">
                <a:moveTo>
                  <a:pt x="31750" y="10922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1092200"/>
                </a:lnTo>
                <a:lnTo>
                  <a:pt x="31750" y="1092200"/>
                </a:lnTo>
                <a:close/>
              </a:path>
              <a:path w="1879600" h="1123950">
                <a:moveTo>
                  <a:pt x="1860550" y="1092199"/>
                </a:moveTo>
                <a:lnTo>
                  <a:pt x="12700" y="1092200"/>
                </a:lnTo>
                <a:lnTo>
                  <a:pt x="31750" y="1104900"/>
                </a:lnTo>
                <a:lnTo>
                  <a:pt x="31750" y="1123949"/>
                </a:lnTo>
                <a:lnTo>
                  <a:pt x="1847850" y="1123888"/>
                </a:lnTo>
                <a:lnTo>
                  <a:pt x="1847850" y="1104899"/>
                </a:lnTo>
                <a:lnTo>
                  <a:pt x="1860550" y="1092199"/>
                </a:lnTo>
                <a:close/>
              </a:path>
              <a:path w="1879600" h="1123950">
                <a:moveTo>
                  <a:pt x="31750" y="1123949"/>
                </a:moveTo>
                <a:lnTo>
                  <a:pt x="31750" y="1104900"/>
                </a:lnTo>
                <a:lnTo>
                  <a:pt x="12700" y="1092200"/>
                </a:lnTo>
                <a:lnTo>
                  <a:pt x="12700" y="1123949"/>
                </a:lnTo>
                <a:lnTo>
                  <a:pt x="31750" y="1123949"/>
                </a:lnTo>
                <a:close/>
              </a:path>
              <a:path w="1879600" h="1123950">
                <a:moveTo>
                  <a:pt x="1860550" y="31749"/>
                </a:moveTo>
                <a:lnTo>
                  <a:pt x="1847850" y="12699"/>
                </a:lnTo>
                <a:lnTo>
                  <a:pt x="1847850" y="31749"/>
                </a:lnTo>
                <a:lnTo>
                  <a:pt x="1860550" y="31749"/>
                </a:lnTo>
                <a:close/>
              </a:path>
              <a:path w="1879600" h="1123950">
                <a:moveTo>
                  <a:pt x="1860550" y="1092199"/>
                </a:moveTo>
                <a:lnTo>
                  <a:pt x="1860550" y="31749"/>
                </a:lnTo>
                <a:lnTo>
                  <a:pt x="1847850" y="31749"/>
                </a:lnTo>
                <a:lnTo>
                  <a:pt x="1847850" y="1092199"/>
                </a:lnTo>
                <a:lnTo>
                  <a:pt x="1860550" y="1092199"/>
                </a:lnTo>
                <a:close/>
              </a:path>
              <a:path w="1879600" h="1123950">
                <a:moveTo>
                  <a:pt x="1860550" y="1123887"/>
                </a:moveTo>
                <a:lnTo>
                  <a:pt x="1860550" y="1092199"/>
                </a:lnTo>
                <a:lnTo>
                  <a:pt x="1847850" y="1104899"/>
                </a:lnTo>
                <a:lnTo>
                  <a:pt x="1847850" y="1123888"/>
                </a:lnTo>
                <a:lnTo>
                  <a:pt x="1860550" y="112388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307207" y="4743450"/>
            <a:ext cx="1647189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07950">
              <a:lnSpc>
                <a:spcPct val="100000"/>
              </a:lnSpc>
            </a:pP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tat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18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endParaRPr sz="17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30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21609" y="2609850"/>
            <a:ext cx="120650" cy="946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76259" y="3549650"/>
            <a:ext cx="38100" cy="12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1959" y="2552700"/>
            <a:ext cx="7480300" cy="1009650"/>
          </a:xfrm>
          <a:custGeom>
            <a:avLst/>
            <a:gdLst/>
            <a:ahLst/>
            <a:cxnLst/>
            <a:rect l="l" t="t" r="r" b="b"/>
            <a:pathLst>
              <a:path w="7480300" h="1009650">
                <a:moveTo>
                  <a:pt x="6350" y="172174"/>
                </a:moveTo>
                <a:lnTo>
                  <a:pt x="6350" y="139699"/>
                </a:lnTo>
                <a:lnTo>
                  <a:pt x="0" y="171450"/>
                </a:lnTo>
                <a:lnTo>
                  <a:pt x="6350" y="172174"/>
                </a:lnTo>
                <a:close/>
              </a:path>
              <a:path w="7480300" h="1009650">
                <a:moveTo>
                  <a:pt x="7346949" y="6350"/>
                </a:moveTo>
                <a:lnTo>
                  <a:pt x="7308850" y="0"/>
                </a:lnTo>
                <a:lnTo>
                  <a:pt x="171450" y="0"/>
                </a:lnTo>
                <a:lnTo>
                  <a:pt x="107950" y="12700"/>
                </a:lnTo>
                <a:lnTo>
                  <a:pt x="107950" y="19050"/>
                </a:lnTo>
                <a:lnTo>
                  <a:pt x="76199" y="31750"/>
                </a:lnTo>
                <a:lnTo>
                  <a:pt x="50799" y="50800"/>
                </a:lnTo>
                <a:lnTo>
                  <a:pt x="31749" y="76200"/>
                </a:lnTo>
                <a:lnTo>
                  <a:pt x="12699" y="107950"/>
                </a:lnTo>
                <a:lnTo>
                  <a:pt x="6350" y="139699"/>
                </a:lnTo>
                <a:lnTo>
                  <a:pt x="19050" y="101600"/>
                </a:lnTo>
                <a:lnTo>
                  <a:pt x="25400" y="88900"/>
                </a:lnTo>
                <a:lnTo>
                  <a:pt x="31750" y="82550"/>
                </a:lnTo>
                <a:lnTo>
                  <a:pt x="38100" y="69850"/>
                </a:lnTo>
                <a:lnTo>
                  <a:pt x="63500" y="44450"/>
                </a:lnTo>
                <a:lnTo>
                  <a:pt x="76200" y="38100"/>
                </a:lnTo>
                <a:lnTo>
                  <a:pt x="82550" y="31750"/>
                </a:lnTo>
                <a:lnTo>
                  <a:pt x="107950" y="19050"/>
                </a:lnTo>
                <a:lnTo>
                  <a:pt x="127000" y="12700"/>
                </a:lnTo>
                <a:lnTo>
                  <a:pt x="158750" y="6350"/>
                </a:lnTo>
                <a:lnTo>
                  <a:pt x="7346949" y="6350"/>
                </a:lnTo>
                <a:close/>
              </a:path>
              <a:path w="7480300" h="1009650">
                <a:moveTo>
                  <a:pt x="7327900" y="1009650"/>
                </a:moveTo>
                <a:lnTo>
                  <a:pt x="7327900" y="1007476"/>
                </a:lnTo>
                <a:lnTo>
                  <a:pt x="6350" y="172174"/>
                </a:lnTo>
                <a:lnTo>
                  <a:pt x="6350" y="876300"/>
                </a:lnTo>
                <a:lnTo>
                  <a:pt x="12700" y="876300"/>
                </a:lnTo>
                <a:lnTo>
                  <a:pt x="12700" y="895350"/>
                </a:lnTo>
                <a:lnTo>
                  <a:pt x="19050" y="895350"/>
                </a:lnTo>
                <a:lnTo>
                  <a:pt x="19050" y="914400"/>
                </a:lnTo>
                <a:lnTo>
                  <a:pt x="25400" y="914400"/>
                </a:lnTo>
                <a:lnTo>
                  <a:pt x="25400" y="927100"/>
                </a:lnTo>
                <a:lnTo>
                  <a:pt x="31750" y="927100"/>
                </a:lnTo>
                <a:lnTo>
                  <a:pt x="38100" y="933450"/>
                </a:lnTo>
                <a:lnTo>
                  <a:pt x="38100" y="946150"/>
                </a:lnTo>
                <a:lnTo>
                  <a:pt x="44450" y="946150"/>
                </a:lnTo>
                <a:lnTo>
                  <a:pt x="69850" y="971550"/>
                </a:lnTo>
                <a:lnTo>
                  <a:pt x="95250" y="984250"/>
                </a:lnTo>
                <a:lnTo>
                  <a:pt x="101600" y="990600"/>
                </a:lnTo>
                <a:lnTo>
                  <a:pt x="120650" y="996950"/>
                </a:lnTo>
                <a:lnTo>
                  <a:pt x="152400" y="1003300"/>
                </a:lnTo>
                <a:lnTo>
                  <a:pt x="7327900" y="1009650"/>
                </a:lnTo>
                <a:close/>
              </a:path>
              <a:path w="7480300" h="1009650">
                <a:moveTo>
                  <a:pt x="7378700" y="19049"/>
                </a:moveTo>
                <a:lnTo>
                  <a:pt x="7378700" y="12700"/>
                </a:lnTo>
                <a:lnTo>
                  <a:pt x="7346950" y="6350"/>
                </a:lnTo>
                <a:lnTo>
                  <a:pt x="7327900" y="6350"/>
                </a:lnTo>
                <a:lnTo>
                  <a:pt x="7359650" y="12700"/>
                </a:lnTo>
                <a:lnTo>
                  <a:pt x="7378700" y="19049"/>
                </a:lnTo>
                <a:close/>
              </a:path>
              <a:path w="7480300" h="1009650">
                <a:moveTo>
                  <a:pt x="7480300" y="876300"/>
                </a:moveTo>
                <a:lnTo>
                  <a:pt x="7480300" y="165110"/>
                </a:lnTo>
                <a:lnTo>
                  <a:pt x="7473950" y="850900"/>
                </a:lnTo>
                <a:lnTo>
                  <a:pt x="7467600" y="889000"/>
                </a:lnTo>
                <a:lnTo>
                  <a:pt x="7448550" y="933450"/>
                </a:lnTo>
                <a:lnTo>
                  <a:pt x="7404100" y="977900"/>
                </a:lnTo>
                <a:lnTo>
                  <a:pt x="7359650" y="996950"/>
                </a:lnTo>
                <a:lnTo>
                  <a:pt x="7327900" y="1003300"/>
                </a:lnTo>
                <a:lnTo>
                  <a:pt x="7327900" y="1007476"/>
                </a:lnTo>
                <a:lnTo>
                  <a:pt x="7346949" y="1009649"/>
                </a:lnTo>
                <a:lnTo>
                  <a:pt x="7378700" y="1003300"/>
                </a:lnTo>
                <a:lnTo>
                  <a:pt x="7378700" y="996949"/>
                </a:lnTo>
                <a:lnTo>
                  <a:pt x="7404100" y="984250"/>
                </a:lnTo>
                <a:lnTo>
                  <a:pt x="7410450" y="984250"/>
                </a:lnTo>
                <a:lnTo>
                  <a:pt x="7429500" y="965200"/>
                </a:lnTo>
                <a:lnTo>
                  <a:pt x="7435850" y="965200"/>
                </a:lnTo>
                <a:lnTo>
                  <a:pt x="7454900" y="939799"/>
                </a:lnTo>
                <a:lnTo>
                  <a:pt x="7480300" y="876300"/>
                </a:lnTo>
                <a:close/>
              </a:path>
              <a:path w="7480300" h="1009650">
                <a:moveTo>
                  <a:pt x="7467600" y="107950"/>
                </a:moveTo>
                <a:lnTo>
                  <a:pt x="7454900" y="76200"/>
                </a:lnTo>
                <a:lnTo>
                  <a:pt x="7435850" y="50800"/>
                </a:lnTo>
                <a:lnTo>
                  <a:pt x="7429500" y="50800"/>
                </a:lnTo>
                <a:lnTo>
                  <a:pt x="7410450" y="31750"/>
                </a:lnTo>
                <a:lnTo>
                  <a:pt x="7404100" y="31750"/>
                </a:lnTo>
                <a:lnTo>
                  <a:pt x="7448550" y="76200"/>
                </a:lnTo>
                <a:lnTo>
                  <a:pt x="7448550" y="88900"/>
                </a:lnTo>
                <a:lnTo>
                  <a:pt x="7454900" y="88900"/>
                </a:lnTo>
                <a:lnTo>
                  <a:pt x="7461250" y="95250"/>
                </a:lnTo>
                <a:lnTo>
                  <a:pt x="7461250" y="107950"/>
                </a:lnTo>
                <a:lnTo>
                  <a:pt x="7467600" y="107950"/>
                </a:lnTo>
                <a:close/>
              </a:path>
              <a:path w="7480300" h="1009650">
                <a:moveTo>
                  <a:pt x="7480300" y="165100"/>
                </a:moveTo>
                <a:lnTo>
                  <a:pt x="7480300" y="139700"/>
                </a:lnTo>
                <a:lnTo>
                  <a:pt x="7467600" y="107950"/>
                </a:lnTo>
                <a:lnTo>
                  <a:pt x="7467600" y="127000"/>
                </a:lnTo>
                <a:lnTo>
                  <a:pt x="7473950" y="127000"/>
                </a:lnTo>
                <a:lnTo>
                  <a:pt x="7473950" y="165100"/>
                </a:lnTo>
                <a:lnTo>
                  <a:pt x="7480300" y="1651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31809" y="3517900"/>
            <a:ext cx="7353300" cy="44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8309" y="2559050"/>
            <a:ext cx="7473950" cy="958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61959" y="2552700"/>
            <a:ext cx="7480300" cy="1016000"/>
          </a:xfrm>
          <a:custGeom>
            <a:avLst/>
            <a:gdLst/>
            <a:ahLst/>
            <a:cxnLst/>
            <a:rect l="l" t="t" r="r" b="b"/>
            <a:pathLst>
              <a:path w="7480300" h="1016000">
                <a:moveTo>
                  <a:pt x="7480300" y="876300"/>
                </a:moveTo>
                <a:lnTo>
                  <a:pt x="7480300" y="139700"/>
                </a:lnTo>
                <a:lnTo>
                  <a:pt x="7454900" y="76200"/>
                </a:lnTo>
                <a:lnTo>
                  <a:pt x="7435850" y="50800"/>
                </a:lnTo>
                <a:lnTo>
                  <a:pt x="7429500" y="50800"/>
                </a:lnTo>
                <a:lnTo>
                  <a:pt x="7410450" y="31750"/>
                </a:lnTo>
                <a:lnTo>
                  <a:pt x="7404100" y="31750"/>
                </a:lnTo>
                <a:lnTo>
                  <a:pt x="7378700" y="19050"/>
                </a:lnTo>
                <a:lnTo>
                  <a:pt x="7378700" y="12700"/>
                </a:lnTo>
                <a:lnTo>
                  <a:pt x="7346950" y="6350"/>
                </a:lnTo>
                <a:lnTo>
                  <a:pt x="7308850" y="0"/>
                </a:lnTo>
                <a:lnTo>
                  <a:pt x="171450" y="0"/>
                </a:lnTo>
                <a:lnTo>
                  <a:pt x="107950" y="12700"/>
                </a:lnTo>
                <a:lnTo>
                  <a:pt x="107950" y="19050"/>
                </a:lnTo>
                <a:lnTo>
                  <a:pt x="76199" y="31750"/>
                </a:lnTo>
                <a:lnTo>
                  <a:pt x="50799" y="50800"/>
                </a:lnTo>
                <a:lnTo>
                  <a:pt x="31749" y="76200"/>
                </a:lnTo>
                <a:lnTo>
                  <a:pt x="12699" y="107950"/>
                </a:lnTo>
                <a:lnTo>
                  <a:pt x="0" y="171450"/>
                </a:lnTo>
                <a:lnTo>
                  <a:pt x="0" y="844550"/>
                </a:lnTo>
                <a:lnTo>
                  <a:pt x="12700" y="908050"/>
                </a:lnTo>
                <a:lnTo>
                  <a:pt x="12699" y="139700"/>
                </a:lnTo>
                <a:lnTo>
                  <a:pt x="25399" y="114300"/>
                </a:lnTo>
                <a:lnTo>
                  <a:pt x="38099" y="82550"/>
                </a:lnTo>
                <a:lnTo>
                  <a:pt x="57149" y="57150"/>
                </a:lnTo>
                <a:lnTo>
                  <a:pt x="57149" y="63500"/>
                </a:lnTo>
                <a:lnTo>
                  <a:pt x="82549" y="38100"/>
                </a:lnTo>
                <a:lnTo>
                  <a:pt x="107950" y="25400"/>
                </a:lnTo>
                <a:lnTo>
                  <a:pt x="171450" y="12700"/>
                </a:lnTo>
                <a:lnTo>
                  <a:pt x="7308850" y="12700"/>
                </a:lnTo>
                <a:lnTo>
                  <a:pt x="7346950" y="19050"/>
                </a:lnTo>
                <a:lnTo>
                  <a:pt x="7346950" y="20320"/>
                </a:lnTo>
                <a:lnTo>
                  <a:pt x="7372350" y="25400"/>
                </a:lnTo>
                <a:lnTo>
                  <a:pt x="7404100" y="38100"/>
                </a:lnTo>
                <a:lnTo>
                  <a:pt x="7423150" y="63500"/>
                </a:lnTo>
                <a:lnTo>
                  <a:pt x="7423150" y="57150"/>
                </a:lnTo>
                <a:lnTo>
                  <a:pt x="7442200" y="82550"/>
                </a:lnTo>
                <a:lnTo>
                  <a:pt x="7461250" y="114300"/>
                </a:lnTo>
                <a:lnTo>
                  <a:pt x="7467600" y="139700"/>
                </a:lnTo>
                <a:lnTo>
                  <a:pt x="7473950" y="177800"/>
                </a:lnTo>
                <a:lnTo>
                  <a:pt x="7473950" y="892175"/>
                </a:lnTo>
                <a:lnTo>
                  <a:pt x="7480300" y="876300"/>
                </a:lnTo>
                <a:close/>
              </a:path>
              <a:path w="7480300" h="1016000">
                <a:moveTo>
                  <a:pt x="7346950" y="1009650"/>
                </a:moveTo>
                <a:lnTo>
                  <a:pt x="7346950" y="996950"/>
                </a:lnTo>
                <a:lnTo>
                  <a:pt x="7308850" y="1003300"/>
                </a:lnTo>
                <a:lnTo>
                  <a:pt x="171450" y="1003300"/>
                </a:lnTo>
                <a:lnTo>
                  <a:pt x="107950" y="990600"/>
                </a:lnTo>
                <a:lnTo>
                  <a:pt x="82550" y="977900"/>
                </a:lnTo>
                <a:lnTo>
                  <a:pt x="57150" y="952500"/>
                </a:lnTo>
                <a:lnTo>
                  <a:pt x="57150" y="958850"/>
                </a:lnTo>
                <a:lnTo>
                  <a:pt x="38100" y="933450"/>
                </a:lnTo>
                <a:lnTo>
                  <a:pt x="25400" y="901700"/>
                </a:lnTo>
                <a:lnTo>
                  <a:pt x="25400" y="908050"/>
                </a:lnTo>
                <a:lnTo>
                  <a:pt x="12700" y="876300"/>
                </a:lnTo>
                <a:lnTo>
                  <a:pt x="12700" y="908050"/>
                </a:lnTo>
                <a:lnTo>
                  <a:pt x="31750" y="939800"/>
                </a:lnTo>
                <a:lnTo>
                  <a:pt x="50800" y="965200"/>
                </a:lnTo>
                <a:lnTo>
                  <a:pt x="76200" y="984250"/>
                </a:lnTo>
                <a:lnTo>
                  <a:pt x="107950" y="996950"/>
                </a:lnTo>
                <a:lnTo>
                  <a:pt x="107950" y="1003300"/>
                </a:lnTo>
                <a:lnTo>
                  <a:pt x="171450" y="1016000"/>
                </a:lnTo>
                <a:lnTo>
                  <a:pt x="7308850" y="1016000"/>
                </a:lnTo>
                <a:lnTo>
                  <a:pt x="7346950" y="1009650"/>
                </a:lnTo>
                <a:close/>
              </a:path>
              <a:path w="7480300" h="1016000">
                <a:moveTo>
                  <a:pt x="7346950" y="20320"/>
                </a:moveTo>
                <a:lnTo>
                  <a:pt x="7346950" y="19050"/>
                </a:lnTo>
                <a:lnTo>
                  <a:pt x="7340600" y="19050"/>
                </a:lnTo>
                <a:lnTo>
                  <a:pt x="7346950" y="20320"/>
                </a:lnTo>
                <a:close/>
              </a:path>
              <a:path w="7480300" h="1016000">
                <a:moveTo>
                  <a:pt x="7473950" y="892175"/>
                </a:moveTo>
                <a:lnTo>
                  <a:pt x="7473950" y="844550"/>
                </a:lnTo>
                <a:lnTo>
                  <a:pt x="7461250" y="908050"/>
                </a:lnTo>
                <a:lnTo>
                  <a:pt x="7461250" y="901700"/>
                </a:lnTo>
                <a:lnTo>
                  <a:pt x="7442200" y="933450"/>
                </a:lnTo>
                <a:lnTo>
                  <a:pt x="7423150" y="958850"/>
                </a:lnTo>
                <a:lnTo>
                  <a:pt x="7423150" y="952500"/>
                </a:lnTo>
                <a:lnTo>
                  <a:pt x="7404100" y="977900"/>
                </a:lnTo>
                <a:lnTo>
                  <a:pt x="7372350" y="990600"/>
                </a:lnTo>
                <a:lnTo>
                  <a:pt x="7340600" y="996950"/>
                </a:lnTo>
                <a:lnTo>
                  <a:pt x="7346950" y="996950"/>
                </a:lnTo>
                <a:lnTo>
                  <a:pt x="7346950" y="1009650"/>
                </a:lnTo>
                <a:lnTo>
                  <a:pt x="7378700" y="1003300"/>
                </a:lnTo>
                <a:lnTo>
                  <a:pt x="7378700" y="996950"/>
                </a:lnTo>
                <a:lnTo>
                  <a:pt x="7404100" y="984250"/>
                </a:lnTo>
                <a:lnTo>
                  <a:pt x="7410450" y="984250"/>
                </a:lnTo>
                <a:lnTo>
                  <a:pt x="7429500" y="965200"/>
                </a:lnTo>
                <a:lnTo>
                  <a:pt x="7435850" y="965200"/>
                </a:lnTo>
                <a:lnTo>
                  <a:pt x="7454900" y="939800"/>
                </a:lnTo>
                <a:lnTo>
                  <a:pt x="7473950" y="89217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014351" y="2638399"/>
            <a:ext cx="7186930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11430" algn="ctr">
              <a:lnSpc>
                <a:spcPct val="101200"/>
              </a:lnSpc>
            </a:pP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esser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 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ezz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r</a:t>
            </a:r>
            <a:r>
              <a:rPr sz="1750" b="1" spc="30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u="heavy" spc="20" dirty="0">
                <a:latin typeface="Palatino Linotype"/>
                <a:cs typeface="Palatino Linotype"/>
              </a:rPr>
              <a:t>terre</a:t>
            </a:r>
            <a:r>
              <a:rPr sz="1750" b="1" u="heavy" spc="-20" dirty="0">
                <a:latin typeface="Palatino Linotype"/>
                <a:cs typeface="Palatino Linotype"/>
              </a:rPr>
              <a:t>n</a:t>
            </a:r>
            <a:r>
              <a:rPr sz="1750" b="1" u="heavy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 </a:t>
            </a:r>
            <a:r>
              <a:rPr sz="1750" b="1" u="heavy" spc="5" dirty="0">
                <a:latin typeface="Palatino Linotype"/>
                <a:cs typeface="Palatino Linotype"/>
              </a:rPr>
              <a:t>s</a:t>
            </a:r>
            <a:r>
              <a:rPr sz="1750" b="1" u="heavy" spc="-35" dirty="0">
                <a:latin typeface="Palatino Linotype"/>
                <a:cs typeface="Palatino Linotype"/>
              </a:rPr>
              <a:t>u</a:t>
            </a:r>
            <a:r>
              <a:rPr sz="1750" b="1" u="heavy" spc="5" dirty="0">
                <a:latin typeface="Palatino Linotype"/>
                <a:cs typeface="Palatino Linotype"/>
              </a:rPr>
              <a:t>scett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-35" dirty="0">
                <a:latin typeface="Palatino Linotype"/>
                <a:cs typeface="Palatino Linotype"/>
              </a:rPr>
              <a:t>b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-35" dirty="0">
                <a:latin typeface="Palatino Linotype"/>
                <a:cs typeface="Palatino Linotype"/>
              </a:rPr>
              <a:t>l</a:t>
            </a:r>
            <a:r>
              <a:rPr sz="1750" b="1" u="heavy" dirty="0">
                <a:latin typeface="Palatino Linotype"/>
                <a:cs typeface="Palatino Linotype"/>
              </a:rPr>
              <a:t>i</a:t>
            </a:r>
            <a:r>
              <a:rPr sz="1750" u="heavy" dirty="0">
                <a:latin typeface="Times"/>
                <a:cs typeface="Times"/>
              </a:rPr>
              <a:t> </a:t>
            </a:r>
            <a:r>
              <a:rPr sz="1750" u="heavy" spc="-260" dirty="0">
                <a:latin typeface="Times"/>
                <a:cs typeface="Times"/>
              </a:rPr>
              <a:t> </a:t>
            </a:r>
            <a:r>
              <a:rPr sz="1750" b="1" u="heavy" spc="-30" dirty="0">
                <a:latin typeface="Palatino Linotype"/>
                <a:cs typeface="Palatino Linotype"/>
              </a:rPr>
              <a:t>di</a:t>
            </a:r>
            <a:r>
              <a:rPr sz="1750" u="heavy" spc="45" dirty="0">
                <a:latin typeface="Times"/>
                <a:cs typeface="Times"/>
              </a:rPr>
              <a:t> </a:t>
            </a:r>
            <a:r>
              <a:rPr sz="1750" b="1" u="heavy" spc="-35" dirty="0">
                <a:latin typeface="Palatino Linotype"/>
                <a:cs typeface="Palatino Linotype"/>
              </a:rPr>
              <a:t>u</a:t>
            </a:r>
            <a:r>
              <a:rPr sz="1750" b="1" u="heavy" spc="15" dirty="0">
                <a:latin typeface="Palatino Linotype"/>
                <a:cs typeface="Palatino Linotype"/>
              </a:rPr>
              <a:t>t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-35" dirty="0">
                <a:latin typeface="Palatino Linotype"/>
                <a:cs typeface="Palatino Linotype"/>
              </a:rPr>
              <a:t>li</a:t>
            </a:r>
            <a:r>
              <a:rPr sz="1750" b="1" u="heavy" spc="25" dirty="0">
                <a:latin typeface="Palatino Linotype"/>
                <a:cs typeface="Palatino Linotype"/>
              </a:rPr>
              <a:t>zza</a:t>
            </a:r>
            <a:r>
              <a:rPr sz="1750" b="1" u="heavy" spc="75" dirty="0">
                <a:latin typeface="Palatino Linotype"/>
                <a:cs typeface="Palatino Linotype"/>
              </a:rPr>
              <a:t>z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25" dirty="0">
                <a:latin typeface="Palatino Linotype"/>
                <a:cs typeface="Palatino Linotype"/>
              </a:rPr>
              <a:t>o</a:t>
            </a:r>
            <a:r>
              <a:rPr sz="1750" b="1" u="heavy" spc="-35" dirty="0">
                <a:latin typeface="Palatino Linotype"/>
                <a:cs typeface="Palatino Linotype"/>
              </a:rPr>
              <a:t>n</a:t>
            </a:r>
            <a:r>
              <a:rPr sz="1750" b="1" u="heavy" dirty="0">
                <a:latin typeface="Palatino Linotype"/>
                <a:cs typeface="Palatino Linotype"/>
              </a:rPr>
              <a:t>e</a:t>
            </a:r>
            <a:r>
              <a:rPr sz="1750" u="heavy" dirty="0">
                <a:latin typeface="Times"/>
                <a:cs typeface="Times"/>
              </a:rPr>
              <a:t> </a:t>
            </a:r>
            <a:r>
              <a:rPr sz="1750" u="heavy" spc="-254" dirty="0">
                <a:latin typeface="Times"/>
                <a:cs typeface="Times"/>
              </a:rPr>
              <a:t> </a:t>
            </a:r>
            <a:r>
              <a:rPr sz="1750" b="1" u="heavy" spc="25" dirty="0">
                <a:latin typeface="Palatino Linotype"/>
                <a:cs typeface="Palatino Linotype"/>
              </a:rPr>
              <a:t>e</a:t>
            </a:r>
            <a:r>
              <a:rPr sz="1750" b="1" u="heavy" spc="-35" dirty="0">
                <a:latin typeface="Palatino Linotype"/>
                <a:cs typeface="Palatino Linotype"/>
              </a:rPr>
              <a:t>d</a:t>
            </a:r>
            <a:r>
              <a:rPr sz="1750" b="1" u="heavy" spc="-85" dirty="0">
                <a:latin typeface="Palatino Linotype"/>
                <a:cs typeface="Palatino Linotype"/>
              </a:rPr>
              <a:t>if</a:t>
            </a:r>
            <a:r>
              <a:rPr sz="1750" u="heavy" spc="-340" dirty="0">
                <a:latin typeface="Times"/>
                <a:cs typeface="Times"/>
              </a:rPr>
              <a:t> </a:t>
            </a:r>
            <a:r>
              <a:rPr sz="1750" b="1" u="heavy" spc="-95" dirty="0">
                <a:latin typeface="Palatino Linotype"/>
                <a:cs typeface="Palatino Linotype"/>
              </a:rPr>
              <a:t>ic</a:t>
            </a:r>
            <a:r>
              <a:rPr sz="1750" u="heavy" spc="-335" dirty="0">
                <a:latin typeface="Times"/>
                <a:cs typeface="Times"/>
              </a:rPr>
              <a:t> </a:t>
            </a:r>
            <a:r>
              <a:rPr sz="1750" b="1" u="heavy" spc="25" dirty="0">
                <a:latin typeface="Palatino Linotype"/>
                <a:cs typeface="Palatino Linotype"/>
              </a:rPr>
              <a:t>a</a:t>
            </a:r>
            <a:r>
              <a:rPr sz="1750" b="1" u="heavy" spc="15" dirty="0">
                <a:latin typeface="Palatino Linotype"/>
                <a:cs typeface="Palatino Linotype"/>
              </a:rPr>
              <a:t>t</a:t>
            </a:r>
            <a:r>
              <a:rPr sz="1750" b="1" u="heavy" spc="-25" dirty="0">
                <a:latin typeface="Palatino Linotype"/>
                <a:cs typeface="Palatino Linotype"/>
              </a:rPr>
              <a:t>o</a:t>
            </a:r>
            <a:r>
              <a:rPr sz="1750" b="1" u="heavy" spc="65" dirty="0">
                <a:latin typeface="Palatino Linotype"/>
                <a:cs typeface="Palatino Linotype"/>
              </a:rPr>
              <a:t>r</a:t>
            </a:r>
            <a:r>
              <a:rPr sz="1750" b="1" u="heavy" spc="-35" dirty="0">
                <a:latin typeface="Palatino Linotype"/>
                <a:cs typeface="Palatino Linotype"/>
              </a:rPr>
              <a:t>i</a:t>
            </a:r>
            <a:r>
              <a:rPr sz="1750" b="1" u="heavy" dirty="0">
                <a:latin typeface="Palatino Linotype"/>
                <a:cs typeface="Palatino Linotype"/>
              </a:rPr>
              <a:t>a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esser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in 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0" dirty="0">
                <a:latin typeface="Palatino Linotype"/>
                <a:cs typeface="Palatino Linotype"/>
              </a:rPr>
              <a:t>ffere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se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se</a:t>
            </a:r>
            <a:r>
              <a:rPr sz="1750" spc="-35" dirty="0">
                <a:latin typeface="Palatino Linotype"/>
                <a:cs typeface="Palatino Linotype"/>
              </a:rPr>
              <a:t>g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0" dirty="0">
                <a:latin typeface="Palatino Linotype"/>
                <a:cs typeface="Palatino Linotype"/>
              </a:rPr>
              <a:t>h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623959" y="1123950"/>
            <a:ext cx="5937250" cy="139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11259" y="1263650"/>
            <a:ext cx="5969000" cy="71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928754" y="1153271"/>
            <a:ext cx="5351780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0915" marR="6350" indent="-958850">
              <a:lnSpc>
                <a:spcPct val="102400"/>
              </a:lnSpc>
            </a:pPr>
            <a:r>
              <a:rPr sz="2400" b="1" spc="15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dirty="0">
                <a:latin typeface="Palatino Linotype"/>
                <a:cs typeface="Palatino Linotype"/>
              </a:rPr>
              <a:t>vi</a:t>
            </a:r>
            <a:r>
              <a:rPr sz="2400" b="1" spc="-35" dirty="0">
                <a:latin typeface="Palatino Linotype"/>
                <a:cs typeface="Palatino Linotype"/>
              </a:rPr>
              <a:t>du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dirty="0">
                <a:latin typeface="Palatino Linotype"/>
                <a:cs typeface="Palatino Linotype"/>
              </a:rPr>
              <a:t>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ezzo</a:t>
            </a:r>
            <a:r>
              <a:rPr sz="2400" b="1" spc="114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35" dirty="0">
                <a:latin typeface="Palatino Linotype"/>
                <a:cs typeface="Palatino Linotype"/>
              </a:rPr>
              <a:t>qu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s</a:t>
            </a:r>
            <a:r>
              <a:rPr sz="2400" b="1" spc="-10" dirty="0">
                <a:latin typeface="Palatino Linotype"/>
                <a:cs typeface="Palatino Linotype"/>
              </a:rPr>
              <a:t>t</a:t>
            </a:r>
            <a:r>
              <a:rPr sz="2400" b="1" dirty="0">
                <a:latin typeface="Palatino Linotype"/>
                <a:cs typeface="Palatino Linotype"/>
              </a:rPr>
              <a:t>o </a:t>
            </a:r>
            <a:r>
              <a:rPr sz="2400" b="1" spc="15" dirty="0">
                <a:latin typeface="Palatino Linotype"/>
                <a:cs typeface="Palatino Linotype"/>
              </a:rPr>
              <a:t>f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sc</a:t>
            </a:r>
            <a:r>
              <a:rPr sz="2400" b="1" dirty="0">
                <a:latin typeface="Palatino Linotype"/>
                <a:cs typeface="Palatino Linotype"/>
              </a:rPr>
              <a:t>al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te</a:t>
            </a:r>
            <a:r>
              <a:rPr sz="2400" b="1" spc="145" dirty="0">
                <a:latin typeface="Palatino Linotype"/>
                <a:cs typeface="Palatino Linotype"/>
              </a:rPr>
              <a:t> 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20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5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sc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u</a:t>
            </a:r>
            <a:r>
              <a:rPr sz="2400" b="1" spc="-10" dirty="0">
                <a:latin typeface="Palatino Linotype"/>
                <a:cs typeface="Palatino Linotype"/>
              </a:rPr>
              <a:t>t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46509" y="209550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196850" y="165099"/>
                </a:moveTo>
                <a:lnTo>
                  <a:pt x="0" y="165100"/>
                </a:lnTo>
                <a:lnTo>
                  <a:pt x="25400" y="177369"/>
                </a:lnTo>
                <a:lnTo>
                  <a:pt x="25400" y="171450"/>
                </a:lnTo>
                <a:lnTo>
                  <a:pt x="190500" y="171449"/>
                </a:lnTo>
                <a:lnTo>
                  <a:pt x="196850" y="165099"/>
                </a:lnTo>
                <a:close/>
              </a:path>
              <a:path w="717550" h="342900">
                <a:moveTo>
                  <a:pt x="356221" y="337171"/>
                </a:moveTo>
                <a:lnTo>
                  <a:pt x="355600" y="336550"/>
                </a:lnTo>
                <a:lnTo>
                  <a:pt x="25400" y="171450"/>
                </a:lnTo>
                <a:lnTo>
                  <a:pt x="25400" y="177369"/>
                </a:lnTo>
                <a:lnTo>
                  <a:pt x="356221" y="337171"/>
                </a:lnTo>
                <a:close/>
              </a:path>
              <a:path w="717550" h="342900">
                <a:moveTo>
                  <a:pt x="520700" y="6349"/>
                </a:moveTo>
                <a:lnTo>
                  <a:pt x="520700" y="0"/>
                </a:lnTo>
                <a:lnTo>
                  <a:pt x="190500" y="0"/>
                </a:lnTo>
                <a:lnTo>
                  <a:pt x="190500" y="165099"/>
                </a:lnTo>
                <a:lnTo>
                  <a:pt x="196850" y="165099"/>
                </a:lnTo>
                <a:lnTo>
                  <a:pt x="196850" y="171449"/>
                </a:lnTo>
                <a:lnTo>
                  <a:pt x="196850" y="6349"/>
                </a:lnTo>
                <a:lnTo>
                  <a:pt x="520700" y="6349"/>
                </a:lnTo>
                <a:close/>
              </a:path>
              <a:path w="717550" h="342900">
                <a:moveTo>
                  <a:pt x="196850" y="171449"/>
                </a:moveTo>
                <a:lnTo>
                  <a:pt x="196850" y="165099"/>
                </a:lnTo>
                <a:lnTo>
                  <a:pt x="190500" y="171449"/>
                </a:lnTo>
                <a:lnTo>
                  <a:pt x="196850" y="171449"/>
                </a:lnTo>
                <a:close/>
              </a:path>
              <a:path w="717550" h="342900">
                <a:moveTo>
                  <a:pt x="368081" y="342900"/>
                </a:moveTo>
                <a:lnTo>
                  <a:pt x="356221" y="337171"/>
                </a:lnTo>
                <a:lnTo>
                  <a:pt x="361950" y="342900"/>
                </a:lnTo>
                <a:lnTo>
                  <a:pt x="368081" y="342900"/>
                </a:lnTo>
                <a:close/>
              </a:path>
              <a:path w="717550" h="342900">
                <a:moveTo>
                  <a:pt x="692150" y="178022"/>
                </a:moveTo>
                <a:lnTo>
                  <a:pt x="692150" y="171450"/>
                </a:lnTo>
                <a:lnTo>
                  <a:pt x="692150" y="177799"/>
                </a:lnTo>
                <a:lnTo>
                  <a:pt x="679450" y="177799"/>
                </a:lnTo>
                <a:lnTo>
                  <a:pt x="361950" y="336550"/>
                </a:lnTo>
                <a:lnTo>
                  <a:pt x="361950" y="339938"/>
                </a:lnTo>
                <a:lnTo>
                  <a:pt x="368081" y="342900"/>
                </a:lnTo>
                <a:lnTo>
                  <a:pt x="692150" y="178022"/>
                </a:lnTo>
                <a:close/>
              </a:path>
              <a:path w="717550" h="342900">
                <a:moveTo>
                  <a:pt x="520700" y="165099"/>
                </a:moveTo>
                <a:lnTo>
                  <a:pt x="520700" y="6350"/>
                </a:lnTo>
                <a:lnTo>
                  <a:pt x="514350" y="6350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42900">
                <a:moveTo>
                  <a:pt x="520700" y="171450"/>
                </a:moveTo>
                <a:lnTo>
                  <a:pt x="514350" y="165100"/>
                </a:lnTo>
                <a:lnTo>
                  <a:pt x="514350" y="171449"/>
                </a:lnTo>
                <a:lnTo>
                  <a:pt x="520700" y="171450"/>
                </a:lnTo>
                <a:close/>
              </a:path>
              <a:path w="717550" h="342900">
                <a:moveTo>
                  <a:pt x="692150" y="165099"/>
                </a:moveTo>
                <a:lnTo>
                  <a:pt x="520700" y="165099"/>
                </a:lnTo>
                <a:lnTo>
                  <a:pt x="520700" y="171450"/>
                </a:lnTo>
                <a:lnTo>
                  <a:pt x="679685" y="171450"/>
                </a:lnTo>
                <a:lnTo>
                  <a:pt x="692150" y="165099"/>
                </a:lnTo>
                <a:close/>
              </a:path>
              <a:path w="717550" h="342900">
                <a:moveTo>
                  <a:pt x="717550" y="165099"/>
                </a:moveTo>
                <a:lnTo>
                  <a:pt x="692150" y="165099"/>
                </a:lnTo>
                <a:lnTo>
                  <a:pt x="692150" y="171450"/>
                </a:lnTo>
                <a:lnTo>
                  <a:pt x="692150" y="178022"/>
                </a:lnTo>
                <a:lnTo>
                  <a:pt x="717550" y="16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65559" y="2266950"/>
            <a:ext cx="673100" cy="171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6509" y="2095500"/>
            <a:ext cx="717550" cy="349250"/>
          </a:xfrm>
          <a:custGeom>
            <a:avLst/>
            <a:gdLst/>
            <a:ahLst/>
            <a:cxnLst/>
            <a:rect l="l" t="t" r="r" b="b"/>
            <a:pathLst>
              <a:path w="717550" h="349250">
                <a:moveTo>
                  <a:pt x="25400" y="165100"/>
                </a:moveTo>
                <a:lnTo>
                  <a:pt x="0" y="165100"/>
                </a:lnTo>
                <a:lnTo>
                  <a:pt x="20175" y="175548"/>
                </a:lnTo>
                <a:lnTo>
                  <a:pt x="25400" y="165100"/>
                </a:lnTo>
                <a:close/>
              </a:path>
              <a:path w="717550" h="349250">
                <a:moveTo>
                  <a:pt x="24524" y="177800"/>
                </a:moveTo>
                <a:lnTo>
                  <a:pt x="20175" y="175548"/>
                </a:lnTo>
                <a:lnTo>
                  <a:pt x="19050" y="177800"/>
                </a:lnTo>
                <a:lnTo>
                  <a:pt x="24524" y="177800"/>
                </a:lnTo>
                <a:close/>
              </a:path>
              <a:path w="717550" h="349250">
                <a:moveTo>
                  <a:pt x="50329" y="177800"/>
                </a:moveTo>
                <a:lnTo>
                  <a:pt x="25400" y="165100"/>
                </a:lnTo>
                <a:lnTo>
                  <a:pt x="20175" y="175548"/>
                </a:lnTo>
                <a:lnTo>
                  <a:pt x="24524" y="177799"/>
                </a:lnTo>
                <a:lnTo>
                  <a:pt x="50329" y="177800"/>
                </a:lnTo>
                <a:close/>
              </a:path>
              <a:path w="717550" h="349250">
                <a:moveTo>
                  <a:pt x="358775" y="334932"/>
                </a:moveTo>
                <a:lnTo>
                  <a:pt x="50329" y="177800"/>
                </a:lnTo>
                <a:lnTo>
                  <a:pt x="24524" y="177800"/>
                </a:lnTo>
                <a:lnTo>
                  <a:pt x="355600" y="349250"/>
                </a:lnTo>
                <a:lnTo>
                  <a:pt x="355600" y="336550"/>
                </a:lnTo>
                <a:lnTo>
                  <a:pt x="358775" y="334932"/>
                </a:lnTo>
                <a:close/>
              </a:path>
              <a:path w="717550" h="349250">
                <a:moveTo>
                  <a:pt x="196850" y="165099"/>
                </a:moveTo>
                <a:lnTo>
                  <a:pt x="25400" y="165100"/>
                </a:lnTo>
                <a:lnTo>
                  <a:pt x="50329" y="177800"/>
                </a:lnTo>
                <a:lnTo>
                  <a:pt x="190500" y="177800"/>
                </a:lnTo>
                <a:lnTo>
                  <a:pt x="190500" y="171449"/>
                </a:lnTo>
                <a:lnTo>
                  <a:pt x="196850" y="165099"/>
                </a:lnTo>
                <a:close/>
              </a:path>
              <a:path w="717550" h="349250">
                <a:moveTo>
                  <a:pt x="520700" y="165099"/>
                </a:moveTo>
                <a:lnTo>
                  <a:pt x="520700" y="0"/>
                </a:lnTo>
                <a:lnTo>
                  <a:pt x="190500" y="0"/>
                </a:lnTo>
                <a:lnTo>
                  <a:pt x="190500" y="165099"/>
                </a:lnTo>
                <a:lnTo>
                  <a:pt x="196850" y="165099"/>
                </a:lnTo>
                <a:lnTo>
                  <a:pt x="196850" y="12699"/>
                </a:lnTo>
                <a:lnTo>
                  <a:pt x="203200" y="6349"/>
                </a:lnTo>
                <a:lnTo>
                  <a:pt x="203200" y="12699"/>
                </a:lnTo>
                <a:lnTo>
                  <a:pt x="508000" y="12699"/>
                </a:lnTo>
                <a:lnTo>
                  <a:pt x="508000" y="6349"/>
                </a:lnTo>
                <a:lnTo>
                  <a:pt x="514350" y="12699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49250">
                <a:moveTo>
                  <a:pt x="203200" y="177799"/>
                </a:moveTo>
                <a:lnTo>
                  <a:pt x="203200" y="12699"/>
                </a:lnTo>
                <a:lnTo>
                  <a:pt x="196850" y="12699"/>
                </a:lnTo>
                <a:lnTo>
                  <a:pt x="196850" y="165099"/>
                </a:lnTo>
                <a:lnTo>
                  <a:pt x="190500" y="171449"/>
                </a:lnTo>
                <a:lnTo>
                  <a:pt x="190500" y="177800"/>
                </a:lnTo>
                <a:lnTo>
                  <a:pt x="203200" y="177799"/>
                </a:lnTo>
                <a:close/>
              </a:path>
              <a:path w="717550" h="349250">
                <a:moveTo>
                  <a:pt x="203200" y="12699"/>
                </a:moveTo>
                <a:lnTo>
                  <a:pt x="203200" y="6349"/>
                </a:lnTo>
                <a:lnTo>
                  <a:pt x="196850" y="12699"/>
                </a:lnTo>
                <a:lnTo>
                  <a:pt x="203200" y="12699"/>
                </a:lnTo>
                <a:close/>
              </a:path>
              <a:path w="717550" h="349250">
                <a:moveTo>
                  <a:pt x="361950" y="336550"/>
                </a:moveTo>
                <a:lnTo>
                  <a:pt x="358775" y="33493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9250">
                <a:moveTo>
                  <a:pt x="361950" y="346019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49250"/>
                </a:lnTo>
                <a:lnTo>
                  <a:pt x="361950" y="346019"/>
                </a:lnTo>
                <a:close/>
              </a:path>
              <a:path w="717550" h="349250">
                <a:moveTo>
                  <a:pt x="692150" y="178022"/>
                </a:moveTo>
                <a:lnTo>
                  <a:pt x="692150" y="177799"/>
                </a:lnTo>
                <a:lnTo>
                  <a:pt x="667220" y="177799"/>
                </a:lnTo>
                <a:lnTo>
                  <a:pt x="358775" y="334932"/>
                </a:lnTo>
                <a:lnTo>
                  <a:pt x="361950" y="336550"/>
                </a:lnTo>
                <a:lnTo>
                  <a:pt x="361950" y="346019"/>
                </a:lnTo>
                <a:lnTo>
                  <a:pt x="692150" y="178022"/>
                </a:lnTo>
                <a:close/>
              </a:path>
              <a:path w="717550" h="349250">
                <a:moveTo>
                  <a:pt x="514350" y="12699"/>
                </a:moveTo>
                <a:lnTo>
                  <a:pt x="508000" y="6349"/>
                </a:lnTo>
                <a:lnTo>
                  <a:pt x="508000" y="12699"/>
                </a:lnTo>
                <a:lnTo>
                  <a:pt x="514350" y="12699"/>
                </a:lnTo>
                <a:close/>
              </a:path>
              <a:path w="717550" h="349250">
                <a:moveTo>
                  <a:pt x="520700" y="177799"/>
                </a:moveTo>
                <a:lnTo>
                  <a:pt x="520700" y="171449"/>
                </a:lnTo>
                <a:lnTo>
                  <a:pt x="514350" y="165099"/>
                </a:lnTo>
                <a:lnTo>
                  <a:pt x="514350" y="12699"/>
                </a:lnTo>
                <a:lnTo>
                  <a:pt x="508000" y="12699"/>
                </a:lnTo>
                <a:lnTo>
                  <a:pt x="508000" y="177799"/>
                </a:lnTo>
                <a:lnTo>
                  <a:pt x="520700" y="177799"/>
                </a:lnTo>
                <a:close/>
              </a:path>
              <a:path w="717550" h="349250">
                <a:moveTo>
                  <a:pt x="692150" y="165099"/>
                </a:moveTo>
                <a:lnTo>
                  <a:pt x="514350" y="165099"/>
                </a:lnTo>
                <a:lnTo>
                  <a:pt x="520700" y="171449"/>
                </a:lnTo>
                <a:lnTo>
                  <a:pt x="520700" y="177799"/>
                </a:lnTo>
                <a:lnTo>
                  <a:pt x="667220" y="177799"/>
                </a:lnTo>
                <a:lnTo>
                  <a:pt x="692150" y="165099"/>
                </a:lnTo>
                <a:close/>
              </a:path>
              <a:path w="717550" h="349250">
                <a:moveTo>
                  <a:pt x="717550" y="165099"/>
                </a:moveTo>
                <a:lnTo>
                  <a:pt x="692150" y="165099"/>
                </a:lnTo>
                <a:lnTo>
                  <a:pt x="667220" y="177799"/>
                </a:lnTo>
                <a:lnTo>
                  <a:pt x="692150" y="177799"/>
                </a:lnTo>
                <a:lnTo>
                  <a:pt x="692150" y="178022"/>
                </a:lnTo>
                <a:lnTo>
                  <a:pt x="717550" y="16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96909" y="3968750"/>
            <a:ext cx="2539999" cy="10731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84209" y="3949700"/>
            <a:ext cx="2571750" cy="1111250"/>
          </a:xfrm>
          <a:custGeom>
            <a:avLst/>
            <a:gdLst/>
            <a:ahLst/>
            <a:cxnLst/>
            <a:rect l="l" t="t" r="r" b="b"/>
            <a:pathLst>
              <a:path w="2571750" h="1111250">
                <a:moveTo>
                  <a:pt x="2571750" y="1092199"/>
                </a:moveTo>
                <a:lnTo>
                  <a:pt x="2571687" y="16933"/>
                </a:lnTo>
                <a:lnTo>
                  <a:pt x="2566427" y="4233"/>
                </a:lnTo>
                <a:lnTo>
                  <a:pt x="25527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1098550"/>
                </a:lnTo>
                <a:lnTo>
                  <a:pt x="6350" y="1111250"/>
                </a:lnTo>
                <a:lnTo>
                  <a:pt x="12700" y="1111249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2540000" y="31749"/>
                </a:lnTo>
                <a:lnTo>
                  <a:pt x="2540000" y="19049"/>
                </a:lnTo>
                <a:lnTo>
                  <a:pt x="2552700" y="31749"/>
                </a:lnTo>
                <a:lnTo>
                  <a:pt x="2552700" y="1111129"/>
                </a:lnTo>
                <a:lnTo>
                  <a:pt x="2554816" y="1111128"/>
                </a:lnTo>
                <a:lnTo>
                  <a:pt x="2567516" y="1103417"/>
                </a:lnTo>
                <a:lnTo>
                  <a:pt x="2571750" y="1092199"/>
                </a:lnTo>
                <a:close/>
              </a:path>
              <a:path w="2571750" h="111125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2571750" h="1111250">
                <a:moveTo>
                  <a:pt x="31750" y="10795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1079500"/>
                </a:lnTo>
                <a:lnTo>
                  <a:pt x="31750" y="1079500"/>
                </a:lnTo>
                <a:close/>
              </a:path>
              <a:path w="2571750" h="1111250">
                <a:moveTo>
                  <a:pt x="2552700" y="1079499"/>
                </a:moveTo>
                <a:lnTo>
                  <a:pt x="12700" y="1079500"/>
                </a:lnTo>
                <a:lnTo>
                  <a:pt x="31750" y="1092200"/>
                </a:lnTo>
                <a:lnTo>
                  <a:pt x="31750" y="1111248"/>
                </a:lnTo>
                <a:lnTo>
                  <a:pt x="2540000" y="1111129"/>
                </a:lnTo>
                <a:lnTo>
                  <a:pt x="2540000" y="1092199"/>
                </a:lnTo>
                <a:lnTo>
                  <a:pt x="2552700" y="1079499"/>
                </a:lnTo>
                <a:close/>
              </a:path>
              <a:path w="2571750" h="1111250">
                <a:moveTo>
                  <a:pt x="31750" y="1111248"/>
                </a:moveTo>
                <a:lnTo>
                  <a:pt x="31750" y="1092200"/>
                </a:lnTo>
                <a:lnTo>
                  <a:pt x="12700" y="1079500"/>
                </a:lnTo>
                <a:lnTo>
                  <a:pt x="12700" y="1111249"/>
                </a:lnTo>
                <a:lnTo>
                  <a:pt x="31750" y="1111248"/>
                </a:lnTo>
                <a:close/>
              </a:path>
              <a:path w="2571750" h="1111250">
                <a:moveTo>
                  <a:pt x="2552700" y="31749"/>
                </a:moveTo>
                <a:lnTo>
                  <a:pt x="2540000" y="19049"/>
                </a:lnTo>
                <a:lnTo>
                  <a:pt x="2540000" y="31749"/>
                </a:lnTo>
                <a:lnTo>
                  <a:pt x="2552700" y="31749"/>
                </a:lnTo>
                <a:close/>
              </a:path>
              <a:path w="2571750" h="1111250">
                <a:moveTo>
                  <a:pt x="2552700" y="1079499"/>
                </a:moveTo>
                <a:lnTo>
                  <a:pt x="2552700" y="31749"/>
                </a:lnTo>
                <a:lnTo>
                  <a:pt x="2540000" y="31749"/>
                </a:lnTo>
                <a:lnTo>
                  <a:pt x="2540000" y="1079499"/>
                </a:lnTo>
                <a:lnTo>
                  <a:pt x="2552700" y="1079499"/>
                </a:lnTo>
                <a:close/>
              </a:path>
              <a:path w="2571750" h="1111250">
                <a:moveTo>
                  <a:pt x="2552700" y="1111129"/>
                </a:moveTo>
                <a:lnTo>
                  <a:pt x="2552700" y="1079499"/>
                </a:lnTo>
                <a:lnTo>
                  <a:pt x="2540000" y="1092199"/>
                </a:lnTo>
                <a:lnTo>
                  <a:pt x="2540000" y="1111129"/>
                </a:lnTo>
                <a:lnTo>
                  <a:pt x="2552700" y="111112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446154" y="4222750"/>
            <a:ext cx="185420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0" marR="6350" indent="-127635">
              <a:lnSpc>
                <a:spcPct val="100000"/>
              </a:lnSpc>
            </a:pPr>
            <a:r>
              <a:rPr sz="1750" b="1" spc="20" dirty="0">
                <a:latin typeface="Palatino Linotype"/>
                <a:cs typeface="Palatino Linotype"/>
              </a:rPr>
              <a:t>terre</a:t>
            </a:r>
            <a:r>
              <a:rPr sz="1750" b="1" spc="-20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6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ac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0" dirty="0">
                <a:latin typeface="Palatino Linotype"/>
                <a:cs typeface="Palatino Linotype"/>
              </a:rPr>
              <a:t>stato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er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16059" y="5232400"/>
            <a:ext cx="908049" cy="139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4459" y="5213350"/>
            <a:ext cx="1111250" cy="158750"/>
          </a:xfrm>
          <a:custGeom>
            <a:avLst/>
            <a:gdLst/>
            <a:ahLst/>
            <a:cxnLst/>
            <a:rect l="l" t="t" r="r" b="b"/>
            <a:pathLst>
              <a:path w="1111250" h="158750">
                <a:moveTo>
                  <a:pt x="1003300" y="0"/>
                </a:moveTo>
                <a:lnTo>
                  <a:pt x="0" y="0"/>
                </a:lnTo>
                <a:lnTo>
                  <a:pt x="114300" y="29633"/>
                </a:lnTo>
                <a:lnTo>
                  <a:pt x="114300" y="19049"/>
                </a:lnTo>
                <a:lnTo>
                  <a:pt x="944493" y="19050"/>
                </a:lnTo>
                <a:lnTo>
                  <a:pt x="1003300" y="0"/>
                </a:lnTo>
                <a:close/>
              </a:path>
              <a:path w="1111250" h="158750">
                <a:moveTo>
                  <a:pt x="305628" y="79237"/>
                </a:moveTo>
                <a:lnTo>
                  <a:pt x="133350" y="25400"/>
                </a:lnTo>
                <a:lnTo>
                  <a:pt x="114300" y="19049"/>
                </a:lnTo>
                <a:lnTo>
                  <a:pt x="114300" y="29633"/>
                </a:lnTo>
                <a:lnTo>
                  <a:pt x="305628" y="79237"/>
                </a:lnTo>
                <a:close/>
              </a:path>
              <a:path w="1111250" h="158750">
                <a:moveTo>
                  <a:pt x="578643" y="150018"/>
                </a:moveTo>
                <a:lnTo>
                  <a:pt x="305628" y="79237"/>
                </a:lnTo>
                <a:lnTo>
                  <a:pt x="539750" y="152400"/>
                </a:lnTo>
                <a:lnTo>
                  <a:pt x="571500" y="158750"/>
                </a:lnTo>
                <a:lnTo>
                  <a:pt x="571500" y="152400"/>
                </a:lnTo>
                <a:lnTo>
                  <a:pt x="578643" y="150018"/>
                </a:lnTo>
                <a:close/>
              </a:path>
              <a:path w="1111250" h="158750">
                <a:moveTo>
                  <a:pt x="1009650" y="32327"/>
                </a:moveTo>
                <a:lnTo>
                  <a:pt x="1009650" y="31749"/>
                </a:lnTo>
                <a:lnTo>
                  <a:pt x="958850" y="31749"/>
                </a:lnTo>
                <a:lnTo>
                  <a:pt x="943214" y="36224"/>
                </a:lnTo>
                <a:lnTo>
                  <a:pt x="896457" y="50194"/>
                </a:lnTo>
                <a:lnTo>
                  <a:pt x="741266" y="99221"/>
                </a:lnTo>
                <a:lnTo>
                  <a:pt x="678984" y="118089"/>
                </a:lnTo>
                <a:lnTo>
                  <a:pt x="647700" y="127000"/>
                </a:lnTo>
                <a:lnTo>
                  <a:pt x="578643" y="150018"/>
                </a:lnTo>
                <a:lnTo>
                  <a:pt x="612321" y="158750"/>
                </a:lnTo>
                <a:lnTo>
                  <a:pt x="1009650" y="32327"/>
                </a:lnTo>
                <a:close/>
              </a:path>
              <a:path w="1111250" h="158750">
                <a:moveTo>
                  <a:pt x="1007110" y="19049"/>
                </a:moveTo>
                <a:lnTo>
                  <a:pt x="1003300" y="0"/>
                </a:lnTo>
                <a:lnTo>
                  <a:pt x="944493" y="19050"/>
                </a:lnTo>
                <a:lnTo>
                  <a:pt x="1007110" y="19049"/>
                </a:lnTo>
                <a:close/>
              </a:path>
              <a:path w="1111250" h="158750">
                <a:moveTo>
                  <a:pt x="1009650" y="31749"/>
                </a:moveTo>
                <a:lnTo>
                  <a:pt x="1007110" y="19050"/>
                </a:lnTo>
                <a:lnTo>
                  <a:pt x="996950" y="19050"/>
                </a:lnTo>
                <a:lnTo>
                  <a:pt x="958850" y="31749"/>
                </a:lnTo>
                <a:lnTo>
                  <a:pt x="1009650" y="31749"/>
                </a:lnTo>
                <a:close/>
              </a:path>
              <a:path w="1111250" h="158750">
                <a:moveTo>
                  <a:pt x="1111250" y="0"/>
                </a:moveTo>
                <a:lnTo>
                  <a:pt x="1003300" y="0"/>
                </a:lnTo>
                <a:lnTo>
                  <a:pt x="1007110" y="19050"/>
                </a:lnTo>
                <a:lnTo>
                  <a:pt x="1051378" y="19050"/>
                </a:lnTo>
                <a:lnTo>
                  <a:pt x="1111250" y="0"/>
                </a:lnTo>
                <a:close/>
              </a:path>
              <a:path w="1111250" h="158750">
                <a:moveTo>
                  <a:pt x="1051378" y="19050"/>
                </a:moveTo>
                <a:lnTo>
                  <a:pt x="1007110" y="19050"/>
                </a:lnTo>
                <a:lnTo>
                  <a:pt x="1009650" y="31749"/>
                </a:lnTo>
                <a:lnTo>
                  <a:pt x="1009650" y="32327"/>
                </a:lnTo>
                <a:lnTo>
                  <a:pt x="1051378" y="190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16059" y="5232400"/>
            <a:ext cx="908049" cy="139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4459" y="5213350"/>
            <a:ext cx="1111250" cy="177800"/>
          </a:xfrm>
          <a:custGeom>
            <a:avLst/>
            <a:gdLst/>
            <a:ahLst/>
            <a:cxnLst/>
            <a:rect l="l" t="t" r="r" b="b"/>
            <a:pathLst>
              <a:path w="1111250" h="177800">
                <a:moveTo>
                  <a:pt x="107950" y="0"/>
                </a:moveTo>
                <a:lnTo>
                  <a:pt x="0" y="0"/>
                </a:lnTo>
                <a:lnTo>
                  <a:pt x="101599" y="32698"/>
                </a:lnTo>
                <a:lnTo>
                  <a:pt x="101600" y="31749"/>
                </a:lnTo>
                <a:lnTo>
                  <a:pt x="107950" y="0"/>
                </a:lnTo>
                <a:close/>
              </a:path>
              <a:path w="1111250" h="177800">
                <a:moveTo>
                  <a:pt x="205960" y="31749"/>
                </a:moveTo>
                <a:lnTo>
                  <a:pt x="107950" y="0"/>
                </a:lnTo>
                <a:lnTo>
                  <a:pt x="101600" y="31749"/>
                </a:lnTo>
                <a:lnTo>
                  <a:pt x="205960" y="31749"/>
                </a:lnTo>
                <a:close/>
              </a:path>
              <a:path w="1111250" h="177800">
                <a:moveTo>
                  <a:pt x="555625" y="145021"/>
                </a:moveTo>
                <a:lnTo>
                  <a:pt x="205960" y="31749"/>
                </a:lnTo>
                <a:lnTo>
                  <a:pt x="101600" y="31749"/>
                </a:lnTo>
                <a:lnTo>
                  <a:pt x="101599" y="32698"/>
                </a:lnTo>
                <a:lnTo>
                  <a:pt x="552450" y="177799"/>
                </a:lnTo>
                <a:lnTo>
                  <a:pt x="552450" y="146049"/>
                </a:lnTo>
                <a:lnTo>
                  <a:pt x="555625" y="145021"/>
                </a:lnTo>
                <a:close/>
              </a:path>
              <a:path w="1111250" h="177800">
                <a:moveTo>
                  <a:pt x="1003300" y="0"/>
                </a:moveTo>
                <a:lnTo>
                  <a:pt x="107950" y="0"/>
                </a:lnTo>
                <a:lnTo>
                  <a:pt x="205960" y="31749"/>
                </a:lnTo>
                <a:lnTo>
                  <a:pt x="905289" y="31749"/>
                </a:lnTo>
                <a:lnTo>
                  <a:pt x="1003300" y="0"/>
                </a:lnTo>
                <a:close/>
              </a:path>
              <a:path w="1111250" h="177800">
                <a:moveTo>
                  <a:pt x="558800" y="146049"/>
                </a:moveTo>
                <a:lnTo>
                  <a:pt x="555625" y="145021"/>
                </a:lnTo>
                <a:lnTo>
                  <a:pt x="552450" y="146049"/>
                </a:lnTo>
                <a:lnTo>
                  <a:pt x="558800" y="146049"/>
                </a:lnTo>
                <a:close/>
              </a:path>
              <a:path w="1111250" h="177800">
                <a:moveTo>
                  <a:pt x="558800" y="175779"/>
                </a:moveTo>
                <a:lnTo>
                  <a:pt x="558800" y="146049"/>
                </a:lnTo>
                <a:lnTo>
                  <a:pt x="552450" y="146049"/>
                </a:lnTo>
                <a:lnTo>
                  <a:pt x="552450" y="177799"/>
                </a:lnTo>
                <a:lnTo>
                  <a:pt x="558800" y="175779"/>
                </a:lnTo>
                <a:close/>
              </a:path>
              <a:path w="1111250" h="177800">
                <a:moveTo>
                  <a:pt x="1009650" y="32327"/>
                </a:moveTo>
                <a:lnTo>
                  <a:pt x="1009650" y="31749"/>
                </a:lnTo>
                <a:lnTo>
                  <a:pt x="905289" y="31749"/>
                </a:lnTo>
                <a:lnTo>
                  <a:pt x="555625" y="145021"/>
                </a:lnTo>
                <a:lnTo>
                  <a:pt x="558800" y="146049"/>
                </a:lnTo>
                <a:lnTo>
                  <a:pt x="558800" y="175779"/>
                </a:lnTo>
                <a:lnTo>
                  <a:pt x="1009650" y="32327"/>
                </a:lnTo>
                <a:close/>
              </a:path>
              <a:path w="1111250" h="177800">
                <a:moveTo>
                  <a:pt x="1009650" y="31749"/>
                </a:moveTo>
                <a:lnTo>
                  <a:pt x="1003300" y="0"/>
                </a:lnTo>
                <a:lnTo>
                  <a:pt x="905289" y="31749"/>
                </a:lnTo>
                <a:lnTo>
                  <a:pt x="1009650" y="31749"/>
                </a:lnTo>
                <a:close/>
              </a:path>
              <a:path w="1111250" h="177800">
                <a:moveTo>
                  <a:pt x="1111250" y="0"/>
                </a:moveTo>
                <a:lnTo>
                  <a:pt x="1003300" y="0"/>
                </a:lnTo>
                <a:lnTo>
                  <a:pt x="1009650" y="31749"/>
                </a:lnTo>
                <a:lnTo>
                  <a:pt x="1009650" y="32327"/>
                </a:lnTo>
                <a:lnTo>
                  <a:pt x="111125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12709" y="5549900"/>
            <a:ext cx="3714750" cy="1835150"/>
          </a:xfrm>
          <a:custGeom>
            <a:avLst/>
            <a:gdLst/>
            <a:ahLst/>
            <a:cxnLst/>
            <a:rect l="l" t="t" r="r" b="b"/>
            <a:pathLst>
              <a:path w="3714750" h="1835150">
                <a:moveTo>
                  <a:pt x="31750" y="1835150"/>
                </a:moveTo>
                <a:lnTo>
                  <a:pt x="12700" y="1828800"/>
                </a:lnTo>
                <a:lnTo>
                  <a:pt x="12700" y="1752600"/>
                </a:lnTo>
                <a:lnTo>
                  <a:pt x="0" y="1752600"/>
                </a:lnTo>
                <a:lnTo>
                  <a:pt x="0" y="1835150"/>
                </a:lnTo>
                <a:lnTo>
                  <a:pt x="31750" y="1835150"/>
                </a:lnTo>
                <a:close/>
              </a:path>
              <a:path w="3714750" h="1835150">
                <a:moveTo>
                  <a:pt x="12700" y="1689100"/>
                </a:moveTo>
                <a:lnTo>
                  <a:pt x="12700" y="1606550"/>
                </a:lnTo>
                <a:lnTo>
                  <a:pt x="0" y="1606550"/>
                </a:lnTo>
                <a:lnTo>
                  <a:pt x="0" y="1689100"/>
                </a:lnTo>
                <a:lnTo>
                  <a:pt x="12700" y="1689100"/>
                </a:lnTo>
                <a:close/>
              </a:path>
              <a:path w="3714750" h="1835150">
                <a:moveTo>
                  <a:pt x="12700" y="1543050"/>
                </a:moveTo>
                <a:lnTo>
                  <a:pt x="12700" y="1460500"/>
                </a:lnTo>
                <a:lnTo>
                  <a:pt x="0" y="1460500"/>
                </a:lnTo>
                <a:lnTo>
                  <a:pt x="0" y="1543050"/>
                </a:lnTo>
                <a:lnTo>
                  <a:pt x="12700" y="1543050"/>
                </a:lnTo>
                <a:close/>
              </a:path>
              <a:path w="3714750" h="1835150">
                <a:moveTo>
                  <a:pt x="12700" y="1397000"/>
                </a:moveTo>
                <a:lnTo>
                  <a:pt x="12700" y="1314450"/>
                </a:lnTo>
                <a:lnTo>
                  <a:pt x="0" y="1314450"/>
                </a:lnTo>
                <a:lnTo>
                  <a:pt x="0" y="1397000"/>
                </a:lnTo>
                <a:lnTo>
                  <a:pt x="12700" y="1397000"/>
                </a:lnTo>
                <a:close/>
              </a:path>
              <a:path w="3714750" h="1835150">
                <a:moveTo>
                  <a:pt x="12700" y="1250950"/>
                </a:moveTo>
                <a:lnTo>
                  <a:pt x="12700" y="1168400"/>
                </a:lnTo>
                <a:lnTo>
                  <a:pt x="0" y="1168400"/>
                </a:lnTo>
                <a:lnTo>
                  <a:pt x="0" y="1250950"/>
                </a:lnTo>
                <a:lnTo>
                  <a:pt x="12700" y="1250950"/>
                </a:lnTo>
                <a:close/>
              </a:path>
              <a:path w="3714750" h="1835150">
                <a:moveTo>
                  <a:pt x="12700" y="1104900"/>
                </a:moveTo>
                <a:lnTo>
                  <a:pt x="12700" y="1022350"/>
                </a:lnTo>
                <a:lnTo>
                  <a:pt x="0" y="1022350"/>
                </a:lnTo>
                <a:lnTo>
                  <a:pt x="0" y="1104900"/>
                </a:lnTo>
                <a:lnTo>
                  <a:pt x="12700" y="1104900"/>
                </a:lnTo>
                <a:close/>
              </a:path>
              <a:path w="3714750" h="1835150">
                <a:moveTo>
                  <a:pt x="12700" y="958850"/>
                </a:moveTo>
                <a:lnTo>
                  <a:pt x="12700" y="869950"/>
                </a:lnTo>
                <a:lnTo>
                  <a:pt x="0" y="869950"/>
                </a:lnTo>
                <a:lnTo>
                  <a:pt x="0" y="958850"/>
                </a:lnTo>
                <a:lnTo>
                  <a:pt x="12700" y="958850"/>
                </a:lnTo>
                <a:close/>
              </a:path>
              <a:path w="3714750" h="1835150">
                <a:moveTo>
                  <a:pt x="12700" y="812800"/>
                </a:moveTo>
                <a:lnTo>
                  <a:pt x="12700" y="723900"/>
                </a:lnTo>
                <a:lnTo>
                  <a:pt x="0" y="723900"/>
                </a:lnTo>
                <a:lnTo>
                  <a:pt x="0" y="812800"/>
                </a:lnTo>
                <a:lnTo>
                  <a:pt x="12700" y="812800"/>
                </a:lnTo>
                <a:close/>
              </a:path>
              <a:path w="3714750" h="1835150">
                <a:moveTo>
                  <a:pt x="12700" y="660400"/>
                </a:moveTo>
                <a:lnTo>
                  <a:pt x="12700" y="577850"/>
                </a:lnTo>
                <a:lnTo>
                  <a:pt x="0" y="577850"/>
                </a:lnTo>
                <a:lnTo>
                  <a:pt x="0" y="660400"/>
                </a:lnTo>
                <a:lnTo>
                  <a:pt x="12700" y="660400"/>
                </a:lnTo>
                <a:close/>
              </a:path>
              <a:path w="3714750" h="1835150">
                <a:moveTo>
                  <a:pt x="12700" y="514350"/>
                </a:moveTo>
                <a:lnTo>
                  <a:pt x="12700" y="431800"/>
                </a:lnTo>
                <a:lnTo>
                  <a:pt x="0" y="431800"/>
                </a:lnTo>
                <a:lnTo>
                  <a:pt x="0" y="514350"/>
                </a:lnTo>
                <a:lnTo>
                  <a:pt x="12700" y="514350"/>
                </a:lnTo>
                <a:close/>
              </a:path>
              <a:path w="3714750" h="1835150">
                <a:moveTo>
                  <a:pt x="12700" y="368300"/>
                </a:moveTo>
                <a:lnTo>
                  <a:pt x="12700" y="285750"/>
                </a:lnTo>
                <a:lnTo>
                  <a:pt x="0" y="285750"/>
                </a:lnTo>
                <a:lnTo>
                  <a:pt x="0" y="368300"/>
                </a:lnTo>
                <a:lnTo>
                  <a:pt x="12700" y="368300"/>
                </a:lnTo>
                <a:close/>
              </a:path>
              <a:path w="3714750" h="1835150">
                <a:moveTo>
                  <a:pt x="12700" y="222250"/>
                </a:moveTo>
                <a:lnTo>
                  <a:pt x="12700" y="139700"/>
                </a:lnTo>
                <a:lnTo>
                  <a:pt x="0" y="139700"/>
                </a:lnTo>
                <a:lnTo>
                  <a:pt x="0" y="222250"/>
                </a:lnTo>
                <a:lnTo>
                  <a:pt x="12700" y="222250"/>
                </a:lnTo>
                <a:close/>
              </a:path>
              <a:path w="3714750" h="1835150">
                <a:moveTo>
                  <a:pt x="31750" y="12700"/>
                </a:moveTo>
                <a:lnTo>
                  <a:pt x="31750" y="0"/>
                </a:lnTo>
                <a:lnTo>
                  <a:pt x="0" y="0"/>
                </a:lnTo>
                <a:lnTo>
                  <a:pt x="0" y="76200"/>
                </a:lnTo>
                <a:lnTo>
                  <a:pt x="12700" y="76200"/>
                </a:lnTo>
                <a:lnTo>
                  <a:pt x="12700" y="12700"/>
                </a:lnTo>
                <a:lnTo>
                  <a:pt x="31750" y="12700"/>
                </a:lnTo>
                <a:close/>
              </a:path>
              <a:path w="3714750" h="1835150">
                <a:moveTo>
                  <a:pt x="177799" y="12700"/>
                </a:moveTo>
                <a:lnTo>
                  <a:pt x="177799" y="0"/>
                </a:lnTo>
                <a:lnTo>
                  <a:pt x="95250" y="0"/>
                </a:lnTo>
                <a:lnTo>
                  <a:pt x="95250" y="12700"/>
                </a:lnTo>
                <a:lnTo>
                  <a:pt x="177799" y="12700"/>
                </a:lnTo>
                <a:close/>
              </a:path>
              <a:path w="3714750" h="1835150">
                <a:moveTo>
                  <a:pt x="323849" y="12700"/>
                </a:moveTo>
                <a:lnTo>
                  <a:pt x="323849" y="0"/>
                </a:lnTo>
                <a:lnTo>
                  <a:pt x="241299" y="0"/>
                </a:lnTo>
                <a:lnTo>
                  <a:pt x="241299" y="12700"/>
                </a:lnTo>
                <a:lnTo>
                  <a:pt x="323849" y="12700"/>
                </a:lnTo>
                <a:close/>
              </a:path>
              <a:path w="3714750" h="1835150">
                <a:moveTo>
                  <a:pt x="469899" y="12700"/>
                </a:moveTo>
                <a:lnTo>
                  <a:pt x="469899" y="0"/>
                </a:lnTo>
                <a:lnTo>
                  <a:pt x="387349" y="0"/>
                </a:lnTo>
                <a:lnTo>
                  <a:pt x="387349" y="12700"/>
                </a:lnTo>
                <a:lnTo>
                  <a:pt x="469899" y="12700"/>
                </a:lnTo>
                <a:close/>
              </a:path>
              <a:path w="3714750" h="1835150">
                <a:moveTo>
                  <a:pt x="615949" y="12700"/>
                </a:moveTo>
                <a:lnTo>
                  <a:pt x="615949" y="0"/>
                </a:lnTo>
                <a:lnTo>
                  <a:pt x="533399" y="0"/>
                </a:lnTo>
                <a:lnTo>
                  <a:pt x="533399" y="12700"/>
                </a:lnTo>
                <a:lnTo>
                  <a:pt x="615949" y="12700"/>
                </a:lnTo>
                <a:close/>
              </a:path>
              <a:path w="3714750" h="1835150">
                <a:moveTo>
                  <a:pt x="768349" y="12700"/>
                </a:moveTo>
                <a:lnTo>
                  <a:pt x="768349" y="0"/>
                </a:lnTo>
                <a:lnTo>
                  <a:pt x="679449" y="0"/>
                </a:lnTo>
                <a:lnTo>
                  <a:pt x="679449" y="12700"/>
                </a:lnTo>
                <a:lnTo>
                  <a:pt x="768349" y="12700"/>
                </a:lnTo>
                <a:close/>
              </a:path>
              <a:path w="3714750" h="1835150">
                <a:moveTo>
                  <a:pt x="914399" y="12700"/>
                </a:moveTo>
                <a:lnTo>
                  <a:pt x="914399" y="0"/>
                </a:lnTo>
                <a:lnTo>
                  <a:pt x="825499" y="0"/>
                </a:lnTo>
                <a:lnTo>
                  <a:pt x="825499" y="12700"/>
                </a:lnTo>
                <a:lnTo>
                  <a:pt x="914399" y="12700"/>
                </a:lnTo>
                <a:close/>
              </a:path>
              <a:path w="3714750" h="1835150">
                <a:moveTo>
                  <a:pt x="1060449" y="12700"/>
                </a:moveTo>
                <a:lnTo>
                  <a:pt x="1060449" y="0"/>
                </a:lnTo>
                <a:lnTo>
                  <a:pt x="977899" y="0"/>
                </a:lnTo>
                <a:lnTo>
                  <a:pt x="977899" y="12700"/>
                </a:lnTo>
                <a:lnTo>
                  <a:pt x="1060449" y="12700"/>
                </a:lnTo>
                <a:close/>
              </a:path>
              <a:path w="3714750" h="1835150">
                <a:moveTo>
                  <a:pt x="1206499" y="12700"/>
                </a:moveTo>
                <a:lnTo>
                  <a:pt x="1206499" y="0"/>
                </a:lnTo>
                <a:lnTo>
                  <a:pt x="1123949" y="0"/>
                </a:lnTo>
                <a:lnTo>
                  <a:pt x="1123949" y="12700"/>
                </a:lnTo>
                <a:lnTo>
                  <a:pt x="1206499" y="12700"/>
                </a:lnTo>
                <a:close/>
              </a:path>
              <a:path w="3714750" h="1835150">
                <a:moveTo>
                  <a:pt x="1352549" y="12700"/>
                </a:moveTo>
                <a:lnTo>
                  <a:pt x="1352549" y="0"/>
                </a:lnTo>
                <a:lnTo>
                  <a:pt x="1269999" y="0"/>
                </a:lnTo>
                <a:lnTo>
                  <a:pt x="1269999" y="12700"/>
                </a:lnTo>
                <a:lnTo>
                  <a:pt x="1352549" y="12700"/>
                </a:lnTo>
                <a:close/>
              </a:path>
              <a:path w="3714750" h="1835150">
                <a:moveTo>
                  <a:pt x="1498599" y="12700"/>
                </a:moveTo>
                <a:lnTo>
                  <a:pt x="1498599" y="0"/>
                </a:lnTo>
                <a:lnTo>
                  <a:pt x="1416049" y="0"/>
                </a:lnTo>
                <a:lnTo>
                  <a:pt x="1416049" y="12700"/>
                </a:lnTo>
                <a:lnTo>
                  <a:pt x="1498599" y="12700"/>
                </a:lnTo>
                <a:close/>
              </a:path>
              <a:path w="3714750" h="1835150">
                <a:moveTo>
                  <a:pt x="1644650" y="12700"/>
                </a:moveTo>
                <a:lnTo>
                  <a:pt x="1644650" y="0"/>
                </a:lnTo>
                <a:lnTo>
                  <a:pt x="1562099" y="0"/>
                </a:lnTo>
                <a:lnTo>
                  <a:pt x="1562099" y="12700"/>
                </a:lnTo>
                <a:lnTo>
                  <a:pt x="1644650" y="12700"/>
                </a:lnTo>
                <a:close/>
              </a:path>
              <a:path w="3714750" h="1835150">
                <a:moveTo>
                  <a:pt x="1797049" y="12700"/>
                </a:moveTo>
                <a:lnTo>
                  <a:pt x="1797049" y="0"/>
                </a:lnTo>
                <a:lnTo>
                  <a:pt x="1708150" y="0"/>
                </a:lnTo>
                <a:lnTo>
                  <a:pt x="1708150" y="12700"/>
                </a:lnTo>
                <a:lnTo>
                  <a:pt x="1797049" y="12700"/>
                </a:lnTo>
                <a:close/>
              </a:path>
              <a:path w="3714750" h="1835150">
                <a:moveTo>
                  <a:pt x="1943099" y="12700"/>
                </a:moveTo>
                <a:lnTo>
                  <a:pt x="1943099" y="0"/>
                </a:lnTo>
                <a:lnTo>
                  <a:pt x="1854199" y="0"/>
                </a:lnTo>
                <a:lnTo>
                  <a:pt x="1854199" y="12700"/>
                </a:lnTo>
                <a:lnTo>
                  <a:pt x="1943099" y="12700"/>
                </a:lnTo>
                <a:close/>
              </a:path>
              <a:path w="3714750" h="1835150">
                <a:moveTo>
                  <a:pt x="2089149" y="12700"/>
                </a:moveTo>
                <a:lnTo>
                  <a:pt x="2089149" y="0"/>
                </a:lnTo>
                <a:lnTo>
                  <a:pt x="2006599" y="0"/>
                </a:lnTo>
                <a:lnTo>
                  <a:pt x="2006599" y="12700"/>
                </a:lnTo>
                <a:lnTo>
                  <a:pt x="2089149" y="12700"/>
                </a:lnTo>
                <a:close/>
              </a:path>
              <a:path w="3714750" h="1835150">
                <a:moveTo>
                  <a:pt x="2235199" y="12700"/>
                </a:moveTo>
                <a:lnTo>
                  <a:pt x="2235199" y="0"/>
                </a:lnTo>
                <a:lnTo>
                  <a:pt x="2152649" y="0"/>
                </a:lnTo>
                <a:lnTo>
                  <a:pt x="2152649" y="12700"/>
                </a:lnTo>
                <a:lnTo>
                  <a:pt x="2235199" y="12700"/>
                </a:lnTo>
                <a:close/>
              </a:path>
              <a:path w="3714750" h="1835150">
                <a:moveTo>
                  <a:pt x="2381249" y="12700"/>
                </a:moveTo>
                <a:lnTo>
                  <a:pt x="2381249" y="0"/>
                </a:lnTo>
                <a:lnTo>
                  <a:pt x="2298699" y="0"/>
                </a:lnTo>
                <a:lnTo>
                  <a:pt x="2298699" y="12700"/>
                </a:lnTo>
                <a:lnTo>
                  <a:pt x="2381249" y="12700"/>
                </a:lnTo>
                <a:close/>
              </a:path>
              <a:path w="3714750" h="1835150">
                <a:moveTo>
                  <a:pt x="2527299" y="12700"/>
                </a:moveTo>
                <a:lnTo>
                  <a:pt x="2527299" y="0"/>
                </a:lnTo>
                <a:lnTo>
                  <a:pt x="2444749" y="0"/>
                </a:lnTo>
                <a:lnTo>
                  <a:pt x="2444749" y="12700"/>
                </a:lnTo>
                <a:lnTo>
                  <a:pt x="2527299" y="12700"/>
                </a:lnTo>
                <a:close/>
              </a:path>
              <a:path w="3714750" h="1835150">
                <a:moveTo>
                  <a:pt x="2673349" y="12700"/>
                </a:moveTo>
                <a:lnTo>
                  <a:pt x="2673349" y="0"/>
                </a:lnTo>
                <a:lnTo>
                  <a:pt x="2590799" y="0"/>
                </a:lnTo>
                <a:lnTo>
                  <a:pt x="2590799" y="12700"/>
                </a:lnTo>
                <a:lnTo>
                  <a:pt x="2673349" y="12700"/>
                </a:lnTo>
                <a:close/>
              </a:path>
              <a:path w="3714750" h="1835150">
                <a:moveTo>
                  <a:pt x="2819399" y="12700"/>
                </a:moveTo>
                <a:lnTo>
                  <a:pt x="2819399" y="0"/>
                </a:lnTo>
                <a:lnTo>
                  <a:pt x="2736849" y="0"/>
                </a:lnTo>
                <a:lnTo>
                  <a:pt x="2736849" y="12700"/>
                </a:lnTo>
                <a:lnTo>
                  <a:pt x="2819399" y="12700"/>
                </a:lnTo>
                <a:close/>
              </a:path>
              <a:path w="3714750" h="1835150">
                <a:moveTo>
                  <a:pt x="2971799" y="12700"/>
                </a:moveTo>
                <a:lnTo>
                  <a:pt x="2971799" y="0"/>
                </a:lnTo>
                <a:lnTo>
                  <a:pt x="2882899" y="0"/>
                </a:lnTo>
                <a:lnTo>
                  <a:pt x="2882899" y="12700"/>
                </a:lnTo>
                <a:lnTo>
                  <a:pt x="2971799" y="12700"/>
                </a:lnTo>
                <a:close/>
              </a:path>
              <a:path w="3714750" h="1835150">
                <a:moveTo>
                  <a:pt x="3117849" y="12700"/>
                </a:moveTo>
                <a:lnTo>
                  <a:pt x="3117849" y="0"/>
                </a:lnTo>
                <a:lnTo>
                  <a:pt x="3035299" y="0"/>
                </a:lnTo>
                <a:lnTo>
                  <a:pt x="3035299" y="12700"/>
                </a:lnTo>
                <a:lnTo>
                  <a:pt x="3117849" y="12700"/>
                </a:lnTo>
                <a:close/>
              </a:path>
              <a:path w="3714750" h="1835150">
                <a:moveTo>
                  <a:pt x="3263899" y="12700"/>
                </a:moveTo>
                <a:lnTo>
                  <a:pt x="3263899" y="0"/>
                </a:lnTo>
                <a:lnTo>
                  <a:pt x="3181349" y="0"/>
                </a:lnTo>
                <a:lnTo>
                  <a:pt x="3181349" y="12700"/>
                </a:lnTo>
                <a:lnTo>
                  <a:pt x="3263899" y="12700"/>
                </a:lnTo>
                <a:close/>
              </a:path>
              <a:path w="3714750" h="1835150">
                <a:moveTo>
                  <a:pt x="3409949" y="12700"/>
                </a:moveTo>
                <a:lnTo>
                  <a:pt x="3409949" y="0"/>
                </a:lnTo>
                <a:lnTo>
                  <a:pt x="3327399" y="0"/>
                </a:lnTo>
                <a:lnTo>
                  <a:pt x="3327399" y="12700"/>
                </a:lnTo>
                <a:lnTo>
                  <a:pt x="3409949" y="12700"/>
                </a:lnTo>
                <a:close/>
              </a:path>
              <a:path w="3714750" h="1835150">
                <a:moveTo>
                  <a:pt x="3555999" y="12700"/>
                </a:moveTo>
                <a:lnTo>
                  <a:pt x="3555999" y="0"/>
                </a:lnTo>
                <a:lnTo>
                  <a:pt x="3473449" y="0"/>
                </a:lnTo>
                <a:lnTo>
                  <a:pt x="3473449" y="12700"/>
                </a:lnTo>
                <a:lnTo>
                  <a:pt x="3555999" y="12700"/>
                </a:lnTo>
                <a:close/>
              </a:path>
              <a:path w="3714750" h="1835150">
                <a:moveTo>
                  <a:pt x="3714749" y="12700"/>
                </a:moveTo>
                <a:lnTo>
                  <a:pt x="3714749" y="0"/>
                </a:lnTo>
                <a:lnTo>
                  <a:pt x="3619499" y="0"/>
                </a:lnTo>
                <a:lnTo>
                  <a:pt x="3619499" y="12700"/>
                </a:lnTo>
                <a:lnTo>
                  <a:pt x="3714749" y="12700"/>
                </a:lnTo>
                <a:close/>
              </a:path>
              <a:path w="3714750" h="1835150">
                <a:moveTo>
                  <a:pt x="3714749" y="158750"/>
                </a:moveTo>
                <a:lnTo>
                  <a:pt x="3714749" y="76200"/>
                </a:lnTo>
                <a:lnTo>
                  <a:pt x="3702049" y="76200"/>
                </a:lnTo>
                <a:lnTo>
                  <a:pt x="3702049" y="158750"/>
                </a:lnTo>
                <a:lnTo>
                  <a:pt x="3714749" y="158750"/>
                </a:lnTo>
                <a:close/>
              </a:path>
              <a:path w="3714750" h="1835150">
                <a:moveTo>
                  <a:pt x="3714749" y="304800"/>
                </a:moveTo>
                <a:lnTo>
                  <a:pt x="3714749" y="222250"/>
                </a:lnTo>
                <a:lnTo>
                  <a:pt x="3702049" y="222250"/>
                </a:lnTo>
                <a:lnTo>
                  <a:pt x="3702049" y="304800"/>
                </a:lnTo>
                <a:lnTo>
                  <a:pt x="3714749" y="304800"/>
                </a:lnTo>
                <a:close/>
              </a:path>
              <a:path w="3714750" h="1835150">
                <a:moveTo>
                  <a:pt x="3714750" y="450850"/>
                </a:moveTo>
                <a:lnTo>
                  <a:pt x="3714750" y="368300"/>
                </a:lnTo>
                <a:lnTo>
                  <a:pt x="3702049" y="368300"/>
                </a:lnTo>
                <a:lnTo>
                  <a:pt x="3702049" y="450850"/>
                </a:lnTo>
                <a:lnTo>
                  <a:pt x="3714750" y="450850"/>
                </a:lnTo>
                <a:close/>
              </a:path>
              <a:path w="3714750" h="1835150">
                <a:moveTo>
                  <a:pt x="3714750" y="596900"/>
                </a:moveTo>
                <a:lnTo>
                  <a:pt x="3714750" y="514350"/>
                </a:lnTo>
                <a:lnTo>
                  <a:pt x="3702049" y="514350"/>
                </a:lnTo>
                <a:lnTo>
                  <a:pt x="3702049" y="596900"/>
                </a:lnTo>
                <a:lnTo>
                  <a:pt x="3714750" y="596900"/>
                </a:lnTo>
                <a:close/>
              </a:path>
              <a:path w="3714750" h="1835150">
                <a:moveTo>
                  <a:pt x="3714750" y="749300"/>
                </a:moveTo>
                <a:lnTo>
                  <a:pt x="3714750" y="660400"/>
                </a:lnTo>
                <a:lnTo>
                  <a:pt x="3702049" y="660400"/>
                </a:lnTo>
                <a:lnTo>
                  <a:pt x="3702049" y="749300"/>
                </a:lnTo>
                <a:lnTo>
                  <a:pt x="3714750" y="749300"/>
                </a:lnTo>
                <a:close/>
              </a:path>
              <a:path w="3714750" h="1835150">
                <a:moveTo>
                  <a:pt x="3714750" y="895350"/>
                </a:moveTo>
                <a:lnTo>
                  <a:pt x="3714750" y="812800"/>
                </a:lnTo>
                <a:lnTo>
                  <a:pt x="3702049" y="812800"/>
                </a:lnTo>
                <a:lnTo>
                  <a:pt x="3702049" y="895350"/>
                </a:lnTo>
                <a:lnTo>
                  <a:pt x="3714750" y="895350"/>
                </a:lnTo>
                <a:close/>
              </a:path>
              <a:path w="3714750" h="1835150">
                <a:moveTo>
                  <a:pt x="3714750" y="1041400"/>
                </a:moveTo>
                <a:lnTo>
                  <a:pt x="3714750" y="958850"/>
                </a:lnTo>
                <a:lnTo>
                  <a:pt x="3702050" y="958850"/>
                </a:lnTo>
                <a:lnTo>
                  <a:pt x="3702050" y="1041400"/>
                </a:lnTo>
                <a:lnTo>
                  <a:pt x="3714750" y="1041400"/>
                </a:lnTo>
                <a:close/>
              </a:path>
              <a:path w="3714750" h="1835150">
                <a:moveTo>
                  <a:pt x="3714750" y="1187450"/>
                </a:moveTo>
                <a:lnTo>
                  <a:pt x="3714750" y="1104900"/>
                </a:lnTo>
                <a:lnTo>
                  <a:pt x="3702050" y="1104900"/>
                </a:lnTo>
                <a:lnTo>
                  <a:pt x="3702050" y="1187450"/>
                </a:lnTo>
                <a:lnTo>
                  <a:pt x="3714750" y="1187450"/>
                </a:lnTo>
                <a:close/>
              </a:path>
              <a:path w="3714750" h="1835150">
                <a:moveTo>
                  <a:pt x="3714750" y="1333500"/>
                </a:moveTo>
                <a:lnTo>
                  <a:pt x="3714750" y="1250950"/>
                </a:lnTo>
                <a:lnTo>
                  <a:pt x="3702050" y="1250950"/>
                </a:lnTo>
                <a:lnTo>
                  <a:pt x="3702050" y="1333500"/>
                </a:lnTo>
                <a:lnTo>
                  <a:pt x="3714750" y="1333500"/>
                </a:lnTo>
                <a:close/>
              </a:path>
              <a:path w="3714750" h="1835150">
                <a:moveTo>
                  <a:pt x="3714750" y="1479550"/>
                </a:moveTo>
                <a:lnTo>
                  <a:pt x="3714750" y="1397000"/>
                </a:lnTo>
                <a:lnTo>
                  <a:pt x="3702050" y="1397000"/>
                </a:lnTo>
                <a:lnTo>
                  <a:pt x="3702050" y="1479550"/>
                </a:lnTo>
                <a:lnTo>
                  <a:pt x="3714750" y="1479550"/>
                </a:lnTo>
                <a:close/>
              </a:path>
              <a:path w="3714750" h="1835150">
                <a:moveTo>
                  <a:pt x="3714750" y="1625600"/>
                </a:moveTo>
                <a:lnTo>
                  <a:pt x="3714750" y="1543050"/>
                </a:lnTo>
                <a:lnTo>
                  <a:pt x="3702050" y="1543050"/>
                </a:lnTo>
                <a:lnTo>
                  <a:pt x="3702050" y="1625600"/>
                </a:lnTo>
                <a:lnTo>
                  <a:pt x="3714750" y="1625600"/>
                </a:lnTo>
                <a:close/>
              </a:path>
              <a:path w="3714750" h="1835150">
                <a:moveTo>
                  <a:pt x="3714750" y="1778000"/>
                </a:moveTo>
                <a:lnTo>
                  <a:pt x="3714750" y="1689100"/>
                </a:lnTo>
                <a:lnTo>
                  <a:pt x="3702050" y="1689100"/>
                </a:lnTo>
                <a:lnTo>
                  <a:pt x="3702050" y="1778000"/>
                </a:lnTo>
                <a:lnTo>
                  <a:pt x="3714750" y="17780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5409" y="5562600"/>
            <a:ext cx="3689350" cy="18224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2709" y="5549900"/>
            <a:ext cx="3714750" cy="1847850"/>
          </a:xfrm>
          <a:custGeom>
            <a:avLst/>
            <a:gdLst/>
            <a:ahLst/>
            <a:cxnLst/>
            <a:rect l="l" t="t" r="r" b="b"/>
            <a:pathLst>
              <a:path w="3714750" h="1847850">
                <a:moveTo>
                  <a:pt x="19050" y="1828800"/>
                </a:moveTo>
                <a:lnTo>
                  <a:pt x="19050" y="1752600"/>
                </a:lnTo>
                <a:lnTo>
                  <a:pt x="0" y="1752600"/>
                </a:lnTo>
                <a:lnTo>
                  <a:pt x="0" y="1835150"/>
                </a:lnTo>
                <a:lnTo>
                  <a:pt x="12700" y="1835150"/>
                </a:lnTo>
                <a:lnTo>
                  <a:pt x="12700" y="1828800"/>
                </a:lnTo>
                <a:lnTo>
                  <a:pt x="19050" y="1828800"/>
                </a:lnTo>
                <a:close/>
              </a:path>
              <a:path w="3714750" h="1847850">
                <a:moveTo>
                  <a:pt x="31750" y="1847850"/>
                </a:moveTo>
                <a:lnTo>
                  <a:pt x="31750" y="1828800"/>
                </a:lnTo>
                <a:lnTo>
                  <a:pt x="12700" y="1828800"/>
                </a:lnTo>
                <a:lnTo>
                  <a:pt x="12700" y="1835150"/>
                </a:lnTo>
                <a:lnTo>
                  <a:pt x="19050" y="1835150"/>
                </a:lnTo>
                <a:lnTo>
                  <a:pt x="19050" y="1847850"/>
                </a:lnTo>
                <a:lnTo>
                  <a:pt x="31750" y="1847850"/>
                </a:lnTo>
                <a:close/>
              </a:path>
              <a:path w="3714750" h="1847850">
                <a:moveTo>
                  <a:pt x="19050" y="1847850"/>
                </a:moveTo>
                <a:lnTo>
                  <a:pt x="19050" y="1835150"/>
                </a:lnTo>
                <a:lnTo>
                  <a:pt x="12700" y="1835150"/>
                </a:lnTo>
                <a:lnTo>
                  <a:pt x="12700" y="1847850"/>
                </a:lnTo>
                <a:lnTo>
                  <a:pt x="19050" y="1847850"/>
                </a:lnTo>
                <a:close/>
              </a:path>
              <a:path w="3714750" h="1847850">
                <a:moveTo>
                  <a:pt x="19050" y="1689100"/>
                </a:moveTo>
                <a:lnTo>
                  <a:pt x="19050" y="1606550"/>
                </a:lnTo>
                <a:lnTo>
                  <a:pt x="0" y="1606550"/>
                </a:lnTo>
                <a:lnTo>
                  <a:pt x="0" y="1689100"/>
                </a:lnTo>
                <a:lnTo>
                  <a:pt x="19050" y="1689100"/>
                </a:lnTo>
                <a:close/>
              </a:path>
              <a:path w="3714750" h="1847850">
                <a:moveTo>
                  <a:pt x="19050" y="1543050"/>
                </a:moveTo>
                <a:lnTo>
                  <a:pt x="19050" y="1460500"/>
                </a:lnTo>
                <a:lnTo>
                  <a:pt x="0" y="1460500"/>
                </a:lnTo>
                <a:lnTo>
                  <a:pt x="0" y="1543050"/>
                </a:lnTo>
                <a:lnTo>
                  <a:pt x="19050" y="1543050"/>
                </a:lnTo>
                <a:close/>
              </a:path>
              <a:path w="3714750" h="1847850">
                <a:moveTo>
                  <a:pt x="19050" y="1397000"/>
                </a:moveTo>
                <a:lnTo>
                  <a:pt x="19050" y="1314450"/>
                </a:lnTo>
                <a:lnTo>
                  <a:pt x="0" y="1314450"/>
                </a:lnTo>
                <a:lnTo>
                  <a:pt x="0" y="1397000"/>
                </a:lnTo>
                <a:lnTo>
                  <a:pt x="19050" y="1397000"/>
                </a:lnTo>
                <a:close/>
              </a:path>
              <a:path w="3714750" h="1847850">
                <a:moveTo>
                  <a:pt x="19050" y="1250950"/>
                </a:moveTo>
                <a:lnTo>
                  <a:pt x="19050" y="1168400"/>
                </a:lnTo>
                <a:lnTo>
                  <a:pt x="0" y="1168400"/>
                </a:lnTo>
                <a:lnTo>
                  <a:pt x="0" y="1250950"/>
                </a:lnTo>
                <a:lnTo>
                  <a:pt x="19050" y="1250950"/>
                </a:lnTo>
                <a:close/>
              </a:path>
              <a:path w="3714750" h="1847850">
                <a:moveTo>
                  <a:pt x="19050" y="1104900"/>
                </a:moveTo>
                <a:lnTo>
                  <a:pt x="19050" y="1022350"/>
                </a:lnTo>
                <a:lnTo>
                  <a:pt x="0" y="1022350"/>
                </a:lnTo>
                <a:lnTo>
                  <a:pt x="0" y="1104900"/>
                </a:lnTo>
                <a:lnTo>
                  <a:pt x="19050" y="1104900"/>
                </a:lnTo>
                <a:close/>
              </a:path>
              <a:path w="3714750" h="1847850">
                <a:moveTo>
                  <a:pt x="19050" y="958850"/>
                </a:moveTo>
                <a:lnTo>
                  <a:pt x="19050" y="869950"/>
                </a:lnTo>
                <a:lnTo>
                  <a:pt x="0" y="869950"/>
                </a:lnTo>
                <a:lnTo>
                  <a:pt x="0" y="958850"/>
                </a:lnTo>
                <a:lnTo>
                  <a:pt x="19050" y="958850"/>
                </a:lnTo>
                <a:close/>
              </a:path>
              <a:path w="3714750" h="1847850">
                <a:moveTo>
                  <a:pt x="19050" y="812800"/>
                </a:moveTo>
                <a:lnTo>
                  <a:pt x="19050" y="723900"/>
                </a:lnTo>
                <a:lnTo>
                  <a:pt x="0" y="723900"/>
                </a:lnTo>
                <a:lnTo>
                  <a:pt x="0" y="812800"/>
                </a:lnTo>
                <a:lnTo>
                  <a:pt x="19050" y="812800"/>
                </a:lnTo>
                <a:close/>
              </a:path>
              <a:path w="3714750" h="1847850">
                <a:moveTo>
                  <a:pt x="19050" y="660400"/>
                </a:moveTo>
                <a:lnTo>
                  <a:pt x="19050" y="577850"/>
                </a:lnTo>
                <a:lnTo>
                  <a:pt x="0" y="577850"/>
                </a:lnTo>
                <a:lnTo>
                  <a:pt x="0" y="660400"/>
                </a:lnTo>
                <a:lnTo>
                  <a:pt x="19050" y="660400"/>
                </a:lnTo>
                <a:close/>
              </a:path>
              <a:path w="3714750" h="1847850">
                <a:moveTo>
                  <a:pt x="19050" y="514350"/>
                </a:moveTo>
                <a:lnTo>
                  <a:pt x="19050" y="431800"/>
                </a:lnTo>
                <a:lnTo>
                  <a:pt x="0" y="431800"/>
                </a:lnTo>
                <a:lnTo>
                  <a:pt x="0" y="514350"/>
                </a:lnTo>
                <a:lnTo>
                  <a:pt x="19050" y="514350"/>
                </a:lnTo>
                <a:close/>
              </a:path>
              <a:path w="3714750" h="1847850">
                <a:moveTo>
                  <a:pt x="19050" y="368300"/>
                </a:moveTo>
                <a:lnTo>
                  <a:pt x="19050" y="285750"/>
                </a:lnTo>
                <a:lnTo>
                  <a:pt x="0" y="285750"/>
                </a:lnTo>
                <a:lnTo>
                  <a:pt x="0" y="368300"/>
                </a:lnTo>
                <a:lnTo>
                  <a:pt x="19050" y="368300"/>
                </a:lnTo>
                <a:close/>
              </a:path>
              <a:path w="3714750" h="1847850">
                <a:moveTo>
                  <a:pt x="19050" y="222250"/>
                </a:moveTo>
                <a:lnTo>
                  <a:pt x="19050" y="139700"/>
                </a:lnTo>
                <a:lnTo>
                  <a:pt x="0" y="139700"/>
                </a:lnTo>
                <a:lnTo>
                  <a:pt x="0" y="222250"/>
                </a:lnTo>
                <a:lnTo>
                  <a:pt x="19050" y="222250"/>
                </a:lnTo>
                <a:close/>
              </a:path>
              <a:path w="3714750" h="1847850">
                <a:moveTo>
                  <a:pt x="31750" y="25400"/>
                </a:moveTo>
                <a:lnTo>
                  <a:pt x="31750" y="0"/>
                </a:lnTo>
                <a:lnTo>
                  <a:pt x="0" y="0"/>
                </a:lnTo>
                <a:lnTo>
                  <a:pt x="0" y="76200"/>
                </a:lnTo>
                <a:lnTo>
                  <a:pt x="12700" y="76200"/>
                </a:lnTo>
                <a:lnTo>
                  <a:pt x="12700" y="25400"/>
                </a:lnTo>
                <a:lnTo>
                  <a:pt x="19050" y="12700"/>
                </a:lnTo>
                <a:lnTo>
                  <a:pt x="19050" y="25400"/>
                </a:lnTo>
                <a:lnTo>
                  <a:pt x="31750" y="25400"/>
                </a:lnTo>
                <a:close/>
              </a:path>
              <a:path w="3714750" h="1847850">
                <a:moveTo>
                  <a:pt x="19050" y="25400"/>
                </a:moveTo>
                <a:lnTo>
                  <a:pt x="19050" y="12700"/>
                </a:lnTo>
                <a:lnTo>
                  <a:pt x="12700" y="25400"/>
                </a:lnTo>
                <a:lnTo>
                  <a:pt x="19050" y="25400"/>
                </a:lnTo>
                <a:close/>
              </a:path>
              <a:path w="3714750" h="1847850">
                <a:moveTo>
                  <a:pt x="19050" y="76200"/>
                </a:moveTo>
                <a:lnTo>
                  <a:pt x="19050" y="25400"/>
                </a:lnTo>
                <a:lnTo>
                  <a:pt x="12700" y="25400"/>
                </a:lnTo>
                <a:lnTo>
                  <a:pt x="12700" y="76200"/>
                </a:lnTo>
                <a:lnTo>
                  <a:pt x="19050" y="76200"/>
                </a:lnTo>
                <a:close/>
              </a:path>
              <a:path w="3714750" h="1847850">
                <a:moveTo>
                  <a:pt x="177799" y="25400"/>
                </a:moveTo>
                <a:lnTo>
                  <a:pt x="177799" y="0"/>
                </a:lnTo>
                <a:lnTo>
                  <a:pt x="95250" y="0"/>
                </a:lnTo>
                <a:lnTo>
                  <a:pt x="95250" y="25400"/>
                </a:lnTo>
                <a:lnTo>
                  <a:pt x="177799" y="25400"/>
                </a:lnTo>
                <a:close/>
              </a:path>
              <a:path w="3714750" h="1847850">
                <a:moveTo>
                  <a:pt x="323849" y="25400"/>
                </a:moveTo>
                <a:lnTo>
                  <a:pt x="323849" y="0"/>
                </a:lnTo>
                <a:lnTo>
                  <a:pt x="241299" y="0"/>
                </a:lnTo>
                <a:lnTo>
                  <a:pt x="241299" y="25400"/>
                </a:lnTo>
                <a:lnTo>
                  <a:pt x="323849" y="25400"/>
                </a:lnTo>
                <a:close/>
              </a:path>
              <a:path w="3714750" h="1847850">
                <a:moveTo>
                  <a:pt x="469899" y="25400"/>
                </a:moveTo>
                <a:lnTo>
                  <a:pt x="469899" y="0"/>
                </a:lnTo>
                <a:lnTo>
                  <a:pt x="387349" y="0"/>
                </a:lnTo>
                <a:lnTo>
                  <a:pt x="387349" y="25400"/>
                </a:lnTo>
                <a:lnTo>
                  <a:pt x="469899" y="25400"/>
                </a:lnTo>
                <a:close/>
              </a:path>
              <a:path w="3714750" h="1847850">
                <a:moveTo>
                  <a:pt x="615949" y="25400"/>
                </a:moveTo>
                <a:lnTo>
                  <a:pt x="615949" y="0"/>
                </a:lnTo>
                <a:lnTo>
                  <a:pt x="533399" y="0"/>
                </a:lnTo>
                <a:lnTo>
                  <a:pt x="533399" y="25400"/>
                </a:lnTo>
                <a:lnTo>
                  <a:pt x="615949" y="25400"/>
                </a:lnTo>
                <a:close/>
              </a:path>
              <a:path w="3714750" h="1847850">
                <a:moveTo>
                  <a:pt x="768349" y="25400"/>
                </a:moveTo>
                <a:lnTo>
                  <a:pt x="768349" y="0"/>
                </a:lnTo>
                <a:lnTo>
                  <a:pt x="679449" y="0"/>
                </a:lnTo>
                <a:lnTo>
                  <a:pt x="679449" y="25400"/>
                </a:lnTo>
                <a:lnTo>
                  <a:pt x="768349" y="25400"/>
                </a:lnTo>
                <a:close/>
              </a:path>
              <a:path w="3714750" h="1847850">
                <a:moveTo>
                  <a:pt x="914399" y="25400"/>
                </a:moveTo>
                <a:lnTo>
                  <a:pt x="914399" y="0"/>
                </a:lnTo>
                <a:lnTo>
                  <a:pt x="825499" y="0"/>
                </a:lnTo>
                <a:lnTo>
                  <a:pt x="825499" y="25400"/>
                </a:lnTo>
                <a:lnTo>
                  <a:pt x="914399" y="25400"/>
                </a:lnTo>
                <a:close/>
              </a:path>
              <a:path w="3714750" h="1847850">
                <a:moveTo>
                  <a:pt x="1060449" y="25400"/>
                </a:moveTo>
                <a:lnTo>
                  <a:pt x="1060449" y="0"/>
                </a:lnTo>
                <a:lnTo>
                  <a:pt x="977899" y="0"/>
                </a:lnTo>
                <a:lnTo>
                  <a:pt x="977899" y="25400"/>
                </a:lnTo>
                <a:lnTo>
                  <a:pt x="1060449" y="25400"/>
                </a:lnTo>
                <a:close/>
              </a:path>
              <a:path w="3714750" h="1847850">
                <a:moveTo>
                  <a:pt x="1206499" y="25400"/>
                </a:moveTo>
                <a:lnTo>
                  <a:pt x="1206499" y="0"/>
                </a:lnTo>
                <a:lnTo>
                  <a:pt x="1123949" y="0"/>
                </a:lnTo>
                <a:lnTo>
                  <a:pt x="1123949" y="25400"/>
                </a:lnTo>
                <a:lnTo>
                  <a:pt x="1206499" y="25400"/>
                </a:lnTo>
                <a:close/>
              </a:path>
              <a:path w="3714750" h="1847850">
                <a:moveTo>
                  <a:pt x="1352549" y="25400"/>
                </a:moveTo>
                <a:lnTo>
                  <a:pt x="1352549" y="0"/>
                </a:lnTo>
                <a:lnTo>
                  <a:pt x="1269999" y="0"/>
                </a:lnTo>
                <a:lnTo>
                  <a:pt x="1269999" y="25400"/>
                </a:lnTo>
                <a:lnTo>
                  <a:pt x="1352549" y="25400"/>
                </a:lnTo>
                <a:close/>
              </a:path>
              <a:path w="3714750" h="1847850">
                <a:moveTo>
                  <a:pt x="1498599" y="25400"/>
                </a:moveTo>
                <a:lnTo>
                  <a:pt x="1498599" y="0"/>
                </a:lnTo>
                <a:lnTo>
                  <a:pt x="1416049" y="0"/>
                </a:lnTo>
                <a:lnTo>
                  <a:pt x="1416049" y="25400"/>
                </a:lnTo>
                <a:lnTo>
                  <a:pt x="1498599" y="25400"/>
                </a:lnTo>
                <a:close/>
              </a:path>
              <a:path w="3714750" h="1847850">
                <a:moveTo>
                  <a:pt x="1644650" y="25400"/>
                </a:moveTo>
                <a:lnTo>
                  <a:pt x="1644650" y="0"/>
                </a:lnTo>
                <a:lnTo>
                  <a:pt x="1562099" y="0"/>
                </a:lnTo>
                <a:lnTo>
                  <a:pt x="1562099" y="25400"/>
                </a:lnTo>
                <a:lnTo>
                  <a:pt x="1644650" y="25400"/>
                </a:lnTo>
                <a:close/>
              </a:path>
              <a:path w="3714750" h="1847850">
                <a:moveTo>
                  <a:pt x="1797049" y="25400"/>
                </a:moveTo>
                <a:lnTo>
                  <a:pt x="1797049" y="0"/>
                </a:lnTo>
                <a:lnTo>
                  <a:pt x="1708150" y="0"/>
                </a:lnTo>
                <a:lnTo>
                  <a:pt x="1708150" y="25400"/>
                </a:lnTo>
                <a:lnTo>
                  <a:pt x="1797049" y="25400"/>
                </a:lnTo>
                <a:close/>
              </a:path>
              <a:path w="3714750" h="1847850">
                <a:moveTo>
                  <a:pt x="1943099" y="25400"/>
                </a:moveTo>
                <a:lnTo>
                  <a:pt x="1943099" y="0"/>
                </a:lnTo>
                <a:lnTo>
                  <a:pt x="1854199" y="0"/>
                </a:lnTo>
                <a:lnTo>
                  <a:pt x="1854199" y="25400"/>
                </a:lnTo>
                <a:lnTo>
                  <a:pt x="1943099" y="25400"/>
                </a:lnTo>
                <a:close/>
              </a:path>
              <a:path w="3714750" h="1847850">
                <a:moveTo>
                  <a:pt x="2089149" y="25400"/>
                </a:moveTo>
                <a:lnTo>
                  <a:pt x="2089149" y="0"/>
                </a:lnTo>
                <a:lnTo>
                  <a:pt x="2006599" y="0"/>
                </a:lnTo>
                <a:lnTo>
                  <a:pt x="2006599" y="25400"/>
                </a:lnTo>
                <a:lnTo>
                  <a:pt x="2089149" y="25400"/>
                </a:lnTo>
                <a:close/>
              </a:path>
              <a:path w="3714750" h="1847850">
                <a:moveTo>
                  <a:pt x="2235199" y="25400"/>
                </a:moveTo>
                <a:lnTo>
                  <a:pt x="2235199" y="0"/>
                </a:lnTo>
                <a:lnTo>
                  <a:pt x="2152649" y="0"/>
                </a:lnTo>
                <a:lnTo>
                  <a:pt x="2152649" y="25400"/>
                </a:lnTo>
                <a:lnTo>
                  <a:pt x="2235199" y="25400"/>
                </a:lnTo>
                <a:close/>
              </a:path>
              <a:path w="3714750" h="1847850">
                <a:moveTo>
                  <a:pt x="2381249" y="25400"/>
                </a:moveTo>
                <a:lnTo>
                  <a:pt x="2381249" y="0"/>
                </a:lnTo>
                <a:lnTo>
                  <a:pt x="2298699" y="0"/>
                </a:lnTo>
                <a:lnTo>
                  <a:pt x="2298699" y="25400"/>
                </a:lnTo>
                <a:lnTo>
                  <a:pt x="2381249" y="25400"/>
                </a:lnTo>
                <a:close/>
              </a:path>
              <a:path w="3714750" h="1847850">
                <a:moveTo>
                  <a:pt x="2527299" y="25400"/>
                </a:moveTo>
                <a:lnTo>
                  <a:pt x="2527299" y="0"/>
                </a:lnTo>
                <a:lnTo>
                  <a:pt x="2444749" y="0"/>
                </a:lnTo>
                <a:lnTo>
                  <a:pt x="2444749" y="25400"/>
                </a:lnTo>
                <a:lnTo>
                  <a:pt x="2527299" y="25400"/>
                </a:lnTo>
                <a:close/>
              </a:path>
              <a:path w="3714750" h="1847850">
                <a:moveTo>
                  <a:pt x="2673349" y="25400"/>
                </a:moveTo>
                <a:lnTo>
                  <a:pt x="2673349" y="0"/>
                </a:lnTo>
                <a:lnTo>
                  <a:pt x="2590799" y="0"/>
                </a:lnTo>
                <a:lnTo>
                  <a:pt x="2590799" y="25400"/>
                </a:lnTo>
                <a:lnTo>
                  <a:pt x="2673349" y="25400"/>
                </a:lnTo>
                <a:close/>
              </a:path>
              <a:path w="3714750" h="1847850">
                <a:moveTo>
                  <a:pt x="2819399" y="25400"/>
                </a:moveTo>
                <a:lnTo>
                  <a:pt x="2819399" y="0"/>
                </a:lnTo>
                <a:lnTo>
                  <a:pt x="2736849" y="0"/>
                </a:lnTo>
                <a:lnTo>
                  <a:pt x="2736849" y="25400"/>
                </a:lnTo>
                <a:lnTo>
                  <a:pt x="2819399" y="25400"/>
                </a:lnTo>
                <a:close/>
              </a:path>
              <a:path w="3714750" h="1847850">
                <a:moveTo>
                  <a:pt x="2971799" y="25400"/>
                </a:moveTo>
                <a:lnTo>
                  <a:pt x="2971799" y="0"/>
                </a:lnTo>
                <a:lnTo>
                  <a:pt x="2882899" y="0"/>
                </a:lnTo>
                <a:lnTo>
                  <a:pt x="2882899" y="25400"/>
                </a:lnTo>
                <a:lnTo>
                  <a:pt x="2971799" y="25400"/>
                </a:lnTo>
                <a:close/>
              </a:path>
              <a:path w="3714750" h="1847850">
                <a:moveTo>
                  <a:pt x="3117849" y="25400"/>
                </a:moveTo>
                <a:lnTo>
                  <a:pt x="3117849" y="0"/>
                </a:lnTo>
                <a:lnTo>
                  <a:pt x="3035299" y="0"/>
                </a:lnTo>
                <a:lnTo>
                  <a:pt x="3035299" y="25400"/>
                </a:lnTo>
                <a:lnTo>
                  <a:pt x="3117849" y="25400"/>
                </a:lnTo>
                <a:close/>
              </a:path>
              <a:path w="3714750" h="1847850">
                <a:moveTo>
                  <a:pt x="3263899" y="25400"/>
                </a:moveTo>
                <a:lnTo>
                  <a:pt x="3263899" y="0"/>
                </a:lnTo>
                <a:lnTo>
                  <a:pt x="3181349" y="0"/>
                </a:lnTo>
                <a:lnTo>
                  <a:pt x="3181349" y="25400"/>
                </a:lnTo>
                <a:lnTo>
                  <a:pt x="3263899" y="25400"/>
                </a:lnTo>
                <a:close/>
              </a:path>
              <a:path w="3714750" h="1847850">
                <a:moveTo>
                  <a:pt x="3409949" y="25400"/>
                </a:moveTo>
                <a:lnTo>
                  <a:pt x="3409949" y="0"/>
                </a:lnTo>
                <a:lnTo>
                  <a:pt x="3327399" y="0"/>
                </a:lnTo>
                <a:lnTo>
                  <a:pt x="3327399" y="25400"/>
                </a:lnTo>
                <a:lnTo>
                  <a:pt x="3409949" y="25400"/>
                </a:lnTo>
                <a:close/>
              </a:path>
              <a:path w="3714750" h="1847850">
                <a:moveTo>
                  <a:pt x="3555999" y="25400"/>
                </a:moveTo>
                <a:lnTo>
                  <a:pt x="3555999" y="0"/>
                </a:lnTo>
                <a:lnTo>
                  <a:pt x="3473449" y="0"/>
                </a:lnTo>
                <a:lnTo>
                  <a:pt x="3473449" y="25400"/>
                </a:lnTo>
                <a:lnTo>
                  <a:pt x="3555999" y="25400"/>
                </a:lnTo>
                <a:close/>
              </a:path>
              <a:path w="3714750" h="1847850">
                <a:moveTo>
                  <a:pt x="3714749" y="12700"/>
                </a:moveTo>
                <a:lnTo>
                  <a:pt x="3714749" y="0"/>
                </a:lnTo>
                <a:lnTo>
                  <a:pt x="3619499" y="0"/>
                </a:lnTo>
                <a:lnTo>
                  <a:pt x="3619499" y="25400"/>
                </a:lnTo>
                <a:lnTo>
                  <a:pt x="3695699" y="25400"/>
                </a:lnTo>
                <a:lnTo>
                  <a:pt x="3695699" y="12700"/>
                </a:lnTo>
                <a:lnTo>
                  <a:pt x="3714749" y="12700"/>
                </a:lnTo>
                <a:close/>
              </a:path>
              <a:path w="3714750" h="1847850">
                <a:moveTo>
                  <a:pt x="3702049" y="25400"/>
                </a:moveTo>
                <a:lnTo>
                  <a:pt x="3695699" y="12700"/>
                </a:lnTo>
                <a:lnTo>
                  <a:pt x="3695699" y="25400"/>
                </a:lnTo>
                <a:lnTo>
                  <a:pt x="3702049" y="25400"/>
                </a:lnTo>
                <a:close/>
              </a:path>
              <a:path w="3714750" h="1847850">
                <a:moveTo>
                  <a:pt x="3714749" y="158750"/>
                </a:moveTo>
                <a:lnTo>
                  <a:pt x="3714749" y="76200"/>
                </a:lnTo>
                <a:lnTo>
                  <a:pt x="3695699" y="76200"/>
                </a:lnTo>
                <a:lnTo>
                  <a:pt x="3695699" y="158750"/>
                </a:lnTo>
                <a:lnTo>
                  <a:pt x="3714749" y="158750"/>
                </a:lnTo>
                <a:close/>
              </a:path>
              <a:path w="3714750" h="1847850">
                <a:moveTo>
                  <a:pt x="3714749" y="304800"/>
                </a:moveTo>
                <a:lnTo>
                  <a:pt x="3714749" y="222250"/>
                </a:lnTo>
                <a:lnTo>
                  <a:pt x="3695699" y="222250"/>
                </a:lnTo>
                <a:lnTo>
                  <a:pt x="3695699" y="304800"/>
                </a:lnTo>
                <a:lnTo>
                  <a:pt x="3714749" y="304800"/>
                </a:lnTo>
                <a:close/>
              </a:path>
              <a:path w="3714750" h="1847850">
                <a:moveTo>
                  <a:pt x="3714750" y="450850"/>
                </a:moveTo>
                <a:lnTo>
                  <a:pt x="3714750" y="368300"/>
                </a:lnTo>
                <a:lnTo>
                  <a:pt x="3695700" y="368300"/>
                </a:lnTo>
                <a:lnTo>
                  <a:pt x="3695700" y="450850"/>
                </a:lnTo>
                <a:lnTo>
                  <a:pt x="3714750" y="450850"/>
                </a:lnTo>
                <a:close/>
              </a:path>
              <a:path w="3714750" h="1847850">
                <a:moveTo>
                  <a:pt x="3714750" y="596900"/>
                </a:moveTo>
                <a:lnTo>
                  <a:pt x="3714750" y="514350"/>
                </a:lnTo>
                <a:lnTo>
                  <a:pt x="3695700" y="514350"/>
                </a:lnTo>
                <a:lnTo>
                  <a:pt x="3695700" y="596900"/>
                </a:lnTo>
                <a:lnTo>
                  <a:pt x="3714750" y="596900"/>
                </a:lnTo>
                <a:close/>
              </a:path>
              <a:path w="3714750" h="1847850">
                <a:moveTo>
                  <a:pt x="3714750" y="749300"/>
                </a:moveTo>
                <a:lnTo>
                  <a:pt x="3714750" y="660400"/>
                </a:lnTo>
                <a:lnTo>
                  <a:pt x="3695700" y="660400"/>
                </a:lnTo>
                <a:lnTo>
                  <a:pt x="3695700" y="749300"/>
                </a:lnTo>
                <a:lnTo>
                  <a:pt x="3714750" y="749300"/>
                </a:lnTo>
                <a:close/>
              </a:path>
              <a:path w="3714750" h="1847850">
                <a:moveTo>
                  <a:pt x="3714750" y="895350"/>
                </a:moveTo>
                <a:lnTo>
                  <a:pt x="3714750" y="812800"/>
                </a:lnTo>
                <a:lnTo>
                  <a:pt x="3695700" y="812800"/>
                </a:lnTo>
                <a:lnTo>
                  <a:pt x="3695700" y="895350"/>
                </a:lnTo>
                <a:lnTo>
                  <a:pt x="3714750" y="895350"/>
                </a:lnTo>
                <a:close/>
              </a:path>
              <a:path w="3714750" h="1847850">
                <a:moveTo>
                  <a:pt x="3714750" y="1041400"/>
                </a:moveTo>
                <a:lnTo>
                  <a:pt x="3714750" y="958850"/>
                </a:lnTo>
                <a:lnTo>
                  <a:pt x="3695700" y="958850"/>
                </a:lnTo>
                <a:lnTo>
                  <a:pt x="3695700" y="1041400"/>
                </a:lnTo>
                <a:lnTo>
                  <a:pt x="3714750" y="1041400"/>
                </a:lnTo>
                <a:close/>
              </a:path>
              <a:path w="3714750" h="1847850">
                <a:moveTo>
                  <a:pt x="3714750" y="1187450"/>
                </a:moveTo>
                <a:lnTo>
                  <a:pt x="3714750" y="1104900"/>
                </a:lnTo>
                <a:lnTo>
                  <a:pt x="3695700" y="1104900"/>
                </a:lnTo>
                <a:lnTo>
                  <a:pt x="3695700" y="1187450"/>
                </a:lnTo>
                <a:lnTo>
                  <a:pt x="3714750" y="1187450"/>
                </a:lnTo>
                <a:close/>
              </a:path>
              <a:path w="3714750" h="1847850">
                <a:moveTo>
                  <a:pt x="3714750" y="1333500"/>
                </a:moveTo>
                <a:lnTo>
                  <a:pt x="3714750" y="1250950"/>
                </a:lnTo>
                <a:lnTo>
                  <a:pt x="3695700" y="1250950"/>
                </a:lnTo>
                <a:lnTo>
                  <a:pt x="3695700" y="1333500"/>
                </a:lnTo>
                <a:lnTo>
                  <a:pt x="3714750" y="1333500"/>
                </a:lnTo>
                <a:close/>
              </a:path>
              <a:path w="3714750" h="1847850">
                <a:moveTo>
                  <a:pt x="3714750" y="1479550"/>
                </a:moveTo>
                <a:lnTo>
                  <a:pt x="3714750" y="1397000"/>
                </a:lnTo>
                <a:lnTo>
                  <a:pt x="3695700" y="1397000"/>
                </a:lnTo>
                <a:lnTo>
                  <a:pt x="3695700" y="1479550"/>
                </a:lnTo>
                <a:lnTo>
                  <a:pt x="3714750" y="1479550"/>
                </a:lnTo>
                <a:close/>
              </a:path>
              <a:path w="3714750" h="1847850">
                <a:moveTo>
                  <a:pt x="3714750" y="1625600"/>
                </a:moveTo>
                <a:lnTo>
                  <a:pt x="3714750" y="1543050"/>
                </a:lnTo>
                <a:lnTo>
                  <a:pt x="3695700" y="1543050"/>
                </a:lnTo>
                <a:lnTo>
                  <a:pt x="3695700" y="1625600"/>
                </a:lnTo>
                <a:lnTo>
                  <a:pt x="3714750" y="1625600"/>
                </a:lnTo>
                <a:close/>
              </a:path>
              <a:path w="3714750" h="1847850">
                <a:moveTo>
                  <a:pt x="3714750" y="1778000"/>
                </a:moveTo>
                <a:lnTo>
                  <a:pt x="3714750" y="1689100"/>
                </a:lnTo>
                <a:lnTo>
                  <a:pt x="3695700" y="1689100"/>
                </a:lnTo>
                <a:lnTo>
                  <a:pt x="3695700" y="1778000"/>
                </a:lnTo>
                <a:lnTo>
                  <a:pt x="3714750" y="1778000"/>
                </a:lnTo>
                <a:close/>
              </a:path>
              <a:path w="3714750" h="1847850">
                <a:moveTo>
                  <a:pt x="3702050" y="1847850"/>
                </a:moveTo>
                <a:lnTo>
                  <a:pt x="3702050" y="1828800"/>
                </a:lnTo>
                <a:lnTo>
                  <a:pt x="3619500" y="1828800"/>
                </a:lnTo>
                <a:lnTo>
                  <a:pt x="3619500" y="1847850"/>
                </a:lnTo>
                <a:lnTo>
                  <a:pt x="3702050" y="1847850"/>
                </a:lnTo>
                <a:close/>
              </a:path>
              <a:path w="3714750" h="1847850">
                <a:moveTo>
                  <a:pt x="3556000" y="1847850"/>
                </a:moveTo>
                <a:lnTo>
                  <a:pt x="3556000" y="1828800"/>
                </a:lnTo>
                <a:lnTo>
                  <a:pt x="3473450" y="1828800"/>
                </a:lnTo>
                <a:lnTo>
                  <a:pt x="3473450" y="1847850"/>
                </a:lnTo>
                <a:lnTo>
                  <a:pt x="3556000" y="1847850"/>
                </a:lnTo>
                <a:close/>
              </a:path>
              <a:path w="3714750" h="1847850">
                <a:moveTo>
                  <a:pt x="3409950" y="1847850"/>
                </a:moveTo>
                <a:lnTo>
                  <a:pt x="3409950" y="1828800"/>
                </a:lnTo>
                <a:lnTo>
                  <a:pt x="3327400" y="1828800"/>
                </a:lnTo>
                <a:lnTo>
                  <a:pt x="3327400" y="1847850"/>
                </a:lnTo>
                <a:lnTo>
                  <a:pt x="3409950" y="1847850"/>
                </a:lnTo>
                <a:close/>
              </a:path>
              <a:path w="3714750" h="1847850">
                <a:moveTo>
                  <a:pt x="3263900" y="1847850"/>
                </a:moveTo>
                <a:lnTo>
                  <a:pt x="3263900" y="1828800"/>
                </a:lnTo>
                <a:lnTo>
                  <a:pt x="3181350" y="1828800"/>
                </a:lnTo>
                <a:lnTo>
                  <a:pt x="3181350" y="1847850"/>
                </a:lnTo>
                <a:lnTo>
                  <a:pt x="3263900" y="1847850"/>
                </a:lnTo>
                <a:close/>
              </a:path>
              <a:path w="3714750" h="1847850">
                <a:moveTo>
                  <a:pt x="3117850" y="1847850"/>
                </a:moveTo>
                <a:lnTo>
                  <a:pt x="3117850" y="1828800"/>
                </a:lnTo>
                <a:lnTo>
                  <a:pt x="3035300" y="1828800"/>
                </a:lnTo>
                <a:lnTo>
                  <a:pt x="3035300" y="1847850"/>
                </a:lnTo>
                <a:lnTo>
                  <a:pt x="3117850" y="1847850"/>
                </a:lnTo>
                <a:close/>
              </a:path>
              <a:path w="3714750" h="1847850">
                <a:moveTo>
                  <a:pt x="2971800" y="1847850"/>
                </a:moveTo>
                <a:lnTo>
                  <a:pt x="2971800" y="1828800"/>
                </a:lnTo>
                <a:lnTo>
                  <a:pt x="2882900" y="1828800"/>
                </a:lnTo>
                <a:lnTo>
                  <a:pt x="2882900" y="1847850"/>
                </a:lnTo>
                <a:lnTo>
                  <a:pt x="2971800" y="1847850"/>
                </a:lnTo>
                <a:close/>
              </a:path>
              <a:path w="3714750" h="1847850">
                <a:moveTo>
                  <a:pt x="2819400" y="1847850"/>
                </a:moveTo>
                <a:lnTo>
                  <a:pt x="2819400" y="1828800"/>
                </a:lnTo>
                <a:lnTo>
                  <a:pt x="2736850" y="1828800"/>
                </a:lnTo>
                <a:lnTo>
                  <a:pt x="2736850" y="1847850"/>
                </a:lnTo>
                <a:lnTo>
                  <a:pt x="2819400" y="1847850"/>
                </a:lnTo>
                <a:close/>
              </a:path>
              <a:path w="3714750" h="1847850">
                <a:moveTo>
                  <a:pt x="2673350" y="1847850"/>
                </a:moveTo>
                <a:lnTo>
                  <a:pt x="2673350" y="1828800"/>
                </a:lnTo>
                <a:lnTo>
                  <a:pt x="2590800" y="1828800"/>
                </a:lnTo>
                <a:lnTo>
                  <a:pt x="2590800" y="1847850"/>
                </a:lnTo>
                <a:lnTo>
                  <a:pt x="2673350" y="1847850"/>
                </a:lnTo>
                <a:close/>
              </a:path>
              <a:path w="3714750" h="1847850">
                <a:moveTo>
                  <a:pt x="2527300" y="1847850"/>
                </a:moveTo>
                <a:lnTo>
                  <a:pt x="2527300" y="1828800"/>
                </a:lnTo>
                <a:lnTo>
                  <a:pt x="2444750" y="1828800"/>
                </a:lnTo>
                <a:lnTo>
                  <a:pt x="2444750" y="1847850"/>
                </a:lnTo>
                <a:lnTo>
                  <a:pt x="2527300" y="1847850"/>
                </a:lnTo>
                <a:close/>
              </a:path>
              <a:path w="3714750" h="1847850">
                <a:moveTo>
                  <a:pt x="2381250" y="1847850"/>
                </a:moveTo>
                <a:lnTo>
                  <a:pt x="2381250" y="1828800"/>
                </a:lnTo>
                <a:lnTo>
                  <a:pt x="2298700" y="1828800"/>
                </a:lnTo>
                <a:lnTo>
                  <a:pt x="2298700" y="1847850"/>
                </a:lnTo>
                <a:lnTo>
                  <a:pt x="2381250" y="1847850"/>
                </a:lnTo>
                <a:close/>
              </a:path>
              <a:path w="3714750" h="1847850">
                <a:moveTo>
                  <a:pt x="2235200" y="1847850"/>
                </a:moveTo>
                <a:lnTo>
                  <a:pt x="2235200" y="1828800"/>
                </a:lnTo>
                <a:lnTo>
                  <a:pt x="2152650" y="1828800"/>
                </a:lnTo>
                <a:lnTo>
                  <a:pt x="2152650" y="1847850"/>
                </a:lnTo>
                <a:lnTo>
                  <a:pt x="2235200" y="1847850"/>
                </a:lnTo>
                <a:close/>
              </a:path>
              <a:path w="3714750" h="1847850">
                <a:moveTo>
                  <a:pt x="2089150" y="1847850"/>
                </a:moveTo>
                <a:lnTo>
                  <a:pt x="2089150" y="1828800"/>
                </a:lnTo>
                <a:lnTo>
                  <a:pt x="2006600" y="1828800"/>
                </a:lnTo>
                <a:lnTo>
                  <a:pt x="2006600" y="1847850"/>
                </a:lnTo>
                <a:lnTo>
                  <a:pt x="2089150" y="1847850"/>
                </a:lnTo>
                <a:close/>
              </a:path>
              <a:path w="3714750" h="1847850">
                <a:moveTo>
                  <a:pt x="1943100" y="1847850"/>
                </a:moveTo>
                <a:lnTo>
                  <a:pt x="1943100" y="1828800"/>
                </a:lnTo>
                <a:lnTo>
                  <a:pt x="1854200" y="1828800"/>
                </a:lnTo>
                <a:lnTo>
                  <a:pt x="1854200" y="1847850"/>
                </a:lnTo>
                <a:lnTo>
                  <a:pt x="1943100" y="1847850"/>
                </a:lnTo>
                <a:close/>
              </a:path>
              <a:path w="3714750" h="1847850">
                <a:moveTo>
                  <a:pt x="1797050" y="1847850"/>
                </a:moveTo>
                <a:lnTo>
                  <a:pt x="1797050" y="1828800"/>
                </a:lnTo>
                <a:lnTo>
                  <a:pt x="1708150" y="1828800"/>
                </a:lnTo>
                <a:lnTo>
                  <a:pt x="1708150" y="1847850"/>
                </a:lnTo>
                <a:lnTo>
                  <a:pt x="1797050" y="1847850"/>
                </a:lnTo>
                <a:close/>
              </a:path>
              <a:path w="3714750" h="1847850">
                <a:moveTo>
                  <a:pt x="1644650" y="1847850"/>
                </a:moveTo>
                <a:lnTo>
                  <a:pt x="1644650" y="1828800"/>
                </a:lnTo>
                <a:lnTo>
                  <a:pt x="1562099" y="1828800"/>
                </a:lnTo>
                <a:lnTo>
                  <a:pt x="1562099" y="1847850"/>
                </a:lnTo>
                <a:lnTo>
                  <a:pt x="1644650" y="1847850"/>
                </a:lnTo>
                <a:close/>
              </a:path>
              <a:path w="3714750" h="1847850">
                <a:moveTo>
                  <a:pt x="1498599" y="1847850"/>
                </a:moveTo>
                <a:lnTo>
                  <a:pt x="1498599" y="1828800"/>
                </a:lnTo>
                <a:lnTo>
                  <a:pt x="1416049" y="1828800"/>
                </a:lnTo>
                <a:lnTo>
                  <a:pt x="1416049" y="1847850"/>
                </a:lnTo>
                <a:lnTo>
                  <a:pt x="1498599" y="1847850"/>
                </a:lnTo>
                <a:close/>
              </a:path>
              <a:path w="3714750" h="1847850">
                <a:moveTo>
                  <a:pt x="1352549" y="1847850"/>
                </a:moveTo>
                <a:lnTo>
                  <a:pt x="1352549" y="1828800"/>
                </a:lnTo>
                <a:lnTo>
                  <a:pt x="1269999" y="1828800"/>
                </a:lnTo>
                <a:lnTo>
                  <a:pt x="1269999" y="1847850"/>
                </a:lnTo>
                <a:lnTo>
                  <a:pt x="1352549" y="1847850"/>
                </a:lnTo>
                <a:close/>
              </a:path>
              <a:path w="3714750" h="1847850">
                <a:moveTo>
                  <a:pt x="1206499" y="1847850"/>
                </a:moveTo>
                <a:lnTo>
                  <a:pt x="1206499" y="1828800"/>
                </a:lnTo>
                <a:lnTo>
                  <a:pt x="1123949" y="1828800"/>
                </a:lnTo>
                <a:lnTo>
                  <a:pt x="1123949" y="1847850"/>
                </a:lnTo>
                <a:lnTo>
                  <a:pt x="1206499" y="1847850"/>
                </a:lnTo>
                <a:close/>
              </a:path>
              <a:path w="3714750" h="1847850">
                <a:moveTo>
                  <a:pt x="1060449" y="1847850"/>
                </a:moveTo>
                <a:lnTo>
                  <a:pt x="1060449" y="1828800"/>
                </a:lnTo>
                <a:lnTo>
                  <a:pt x="977899" y="1828800"/>
                </a:lnTo>
                <a:lnTo>
                  <a:pt x="977899" y="1847850"/>
                </a:lnTo>
                <a:lnTo>
                  <a:pt x="1060449" y="1847850"/>
                </a:lnTo>
                <a:close/>
              </a:path>
              <a:path w="3714750" h="1847850">
                <a:moveTo>
                  <a:pt x="914399" y="1847850"/>
                </a:moveTo>
                <a:lnTo>
                  <a:pt x="914399" y="1828800"/>
                </a:lnTo>
                <a:lnTo>
                  <a:pt x="825499" y="1828800"/>
                </a:lnTo>
                <a:lnTo>
                  <a:pt x="825499" y="1847850"/>
                </a:lnTo>
                <a:lnTo>
                  <a:pt x="914399" y="1847850"/>
                </a:lnTo>
                <a:close/>
              </a:path>
              <a:path w="3714750" h="1847850">
                <a:moveTo>
                  <a:pt x="768349" y="1847850"/>
                </a:moveTo>
                <a:lnTo>
                  <a:pt x="768349" y="1828800"/>
                </a:lnTo>
                <a:lnTo>
                  <a:pt x="679449" y="1828800"/>
                </a:lnTo>
                <a:lnTo>
                  <a:pt x="679449" y="1847850"/>
                </a:lnTo>
                <a:lnTo>
                  <a:pt x="768349" y="1847850"/>
                </a:lnTo>
                <a:close/>
              </a:path>
              <a:path w="3714750" h="1847850">
                <a:moveTo>
                  <a:pt x="615949" y="1847850"/>
                </a:moveTo>
                <a:lnTo>
                  <a:pt x="615949" y="1828800"/>
                </a:lnTo>
                <a:lnTo>
                  <a:pt x="533399" y="1828800"/>
                </a:lnTo>
                <a:lnTo>
                  <a:pt x="533399" y="1847850"/>
                </a:lnTo>
                <a:lnTo>
                  <a:pt x="615949" y="1847850"/>
                </a:lnTo>
                <a:close/>
              </a:path>
              <a:path w="3714750" h="1847850">
                <a:moveTo>
                  <a:pt x="469899" y="1847850"/>
                </a:moveTo>
                <a:lnTo>
                  <a:pt x="469899" y="1828800"/>
                </a:lnTo>
                <a:lnTo>
                  <a:pt x="387349" y="1828800"/>
                </a:lnTo>
                <a:lnTo>
                  <a:pt x="387349" y="1847850"/>
                </a:lnTo>
                <a:lnTo>
                  <a:pt x="469899" y="1847850"/>
                </a:lnTo>
                <a:close/>
              </a:path>
              <a:path w="3714750" h="1847850">
                <a:moveTo>
                  <a:pt x="323849" y="1847850"/>
                </a:moveTo>
                <a:lnTo>
                  <a:pt x="323849" y="1828800"/>
                </a:lnTo>
                <a:lnTo>
                  <a:pt x="241299" y="1828800"/>
                </a:lnTo>
                <a:lnTo>
                  <a:pt x="241299" y="1847850"/>
                </a:lnTo>
                <a:lnTo>
                  <a:pt x="323849" y="1847850"/>
                </a:lnTo>
                <a:close/>
              </a:path>
              <a:path w="3714750" h="1847850">
                <a:moveTo>
                  <a:pt x="177799" y="1847850"/>
                </a:moveTo>
                <a:lnTo>
                  <a:pt x="177799" y="1828800"/>
                </a:lnTo>
                <a:lnTo>
                  <a:pt x="95250" y="1828800"/>
                </a:lnTo>
                <a:lnTo>
                  <a:pt x="95250" y="1847850"/>
                </a:lnTo>
                <a:lnTo>
                  <a:pt x="177799" y="184785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646038" y="5651500"/>
            <a:ext cx="3448685" cy="163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64"/>
              </a:lnSpc>
            </a:pP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60" dirty="0">
                <a:latin typeface="Palatino Linotype"/>
                <a:cs typeface="Palatino Linotype"/>
              </a:rPr>
              <a:t>ssu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il</a:t>
            </a:r>
            <a:endParaRPr sz="1650">
              <a:latin typeface="Palatino Linotype"/>
              <a:cs typeface="Palatino Linotype"/>
            </a:endParaRPr>
          </a:p>
          <a:p>
            <a:pPr algn="ctr">
              <a:lnSpc>
                <a:spcPts val="1575"/>
              </a:lnSpc>
            </a:pPr>
            <a:r>
              <a:rPr sz="16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EZZ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130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119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-1375" dirty="0">
                <a:solidFill>
                  <a:srgbClr val="C00000"/>
                </a:solidFill>
                <a:latin typeface="Palatino Linotype"/>
                <a:cs typeface="Palatino Linotype"/>
              </a:rPr>
              <a:t>Q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Q</a:t>
            </a:r>
            <a:r>
              <a:rPr sz="1650" b="1" spc="-130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ST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endParaRPr sz="1650">
              <a:latin typeface="Palatino Linotype"/>
              <a:cs typeface="Palatino Linotype"/>
            </a:endParaRPr>
          </a:p>
          <a:p>
            <a:pPr marR="1270" algn="ctr">
              <a:lnSpc>
                <a:spcPts val="1985"/>
              </a:lnSpc>
            </a:pPr>
            <a:r>
              <a:rPr sz="2000" b="1" dirty="0">
                <a:latin typeface="Palatino Linotype"/>
                <a:cs typeface="Palatino Linotype"/>
              </a:rPr>
              <a:t>+</a:t>
            </a:r>
            <a:r>
              <a:rPr sz="2000" b="1" spc="-150" dirty="0">
                <a:latin typeface="Palatino Linotype"/>
                <a:cs typeface="Palatino Linotype"/>
              </a:rPr>
              <a:t> </a:t>
            </a:r>
            <a:r>
              <a:rPr sz="1650" spc="-5" dirty="0">
                <a:latin typeface="Palatino Linotype"/>
                <a:cs typeface="Palatino Linotype"/>
              </a:rPr>
              <a:t>o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5" dirty="0">
                <a:latin typeface="Palatino Linotype"/>
                <a:cs typeface="Palatino Linotype"/>
              </a:rPr>
              <a:t>te,</a:t>
            </a:r>
            <a:endParaRPr sz="1650">
              <a:latin typeface="Palatino Linotype"/>
              <a:cs typeface="Palatino Linotype"/>
            </a:endParaRPr>
          </a:p>
          <a:p>
            <a:pPr marL="12700" marR="6350" indent="-8255" algn="ctr">
              <a:lnSpc>
                <a:spcPts val="1750"/>
              </a:lnSpc>
              <a:spcBef>
                <a:spcPts val="125"/>
              </a:spcBef>
            </a:pP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15" dirty="0">
                <a:latin typeface="Palatino Linotype"/>
                <a:cs typeface="Palatino Linotype"/>
              </a:rPr>
              <a:t>b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95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all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10" dirty="0">
                <a:latin typeface="Palatino Linotype"/>
                <a:cs typeface="Palatino Linotype"/>
              </a:rPr>
              <a:t> 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40" dirty="0">
                <a:latin typeface="Palatino Linotype"/>
                <a:cs typeface="Palatino Linotype"/>
              </a:rPr>
              <a:t>azi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dirty="0">
                <a:latin typeface="Palatino Linotype"/>
                <a:cs typeface="Palatino Linotype"/>
              </a:rPr>
              <a:t>e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40" dirty="0">
                <a:latin typeface="Palatino Linotype"/>
                <a:cs typeface="Palatino Linotype"/>
              </a:rPr>
              <a:t>ll</a:t>
            </a:r>
            <a:r>
              <a:rPr sz="1650" spc="-15" dirty="0">
                <a:latin typeface="Palatino Linotype"/>
                <a:cs typeface="Palatino Linotype"/>
              </a:rPr>
              <a:t>’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1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25" dirty="0">
                <a:latin typeface="Palatino Linotype"/>
                <a:cs typeface="Palatino Linotype"/>
              </a:rPr>
              <a:t>zz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8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r 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f</a:t>
            </a:r>
            <a:r>
              <a:rPr sz="1650" spc="-25" dirty="0">
                <a:latin typeface="Palatino Linotype"/>
                <a:cs typeface="Palatino Linotype"/>
              </a:rPr>
              <a:t>am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35" dirty="0">
                <a:latin typeface="Palatino Linotype"/>
                <a:cs typeface="Palatino Linotype"/>
              </a:rPr>
              <a:t>li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4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5" dirty="0">
                <a:latin typeface="Palatino Linotype"/>
                <a:cs typeface="Palatino Linotype"/>
              </a:rPr>
              <a:t>p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i</a:t>
            </a:r>
            <a:endParaRPr sz="1650">
              <a:latin typeface="Palatino Linotype"/>
              <a:cs typeface="Palatino Linotype"/>
            </a:endParaRPr>
          </a:p>
          <a:p>
            <a:pPr algn="ctr">
              <a:lnSpc>
                <a:spcPts val="1850"/>
              </a:lnSpc>
            </a:pPr>
            <a:r>
              <a:rPr sz="2000" b="1" dirty="0">
                <a:latin typeface="Palatino Linotype"/>
                <a:cs typeface="Palatino Linotype"/>
              </a:rPr>
              <a:t>+</a:t>
            </a:r>
            <a:r>
              <a:rPr sz="2000" b="1" spc="-50" dirty="0">
                <a:latin typeface="Palatino Linotype"/>
                <a:cs typeface="Palatino Linotype"/>
              </a:rPr>
              <a:t> 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ta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522859" y="3962400"/>
            <a:ext cx="2533650" cy="10731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03809" y="3943350"/>
            <a:ext cx="2571750" cy="1111250"/>
          </a:xfrm>
          <a:custGeom>
            <a:avLst/>
            <a:gdLst/>
            <a:ahLst/>
            <a:cxnLst/>
            <a:rect l="l" t="t" r="r" b="b"/>
            <a:pathLst>
              <a:path w="2571750" h="1111250">
                <a:moveTo>
                  <a:pt x="2571750" y="1092199"/>
                </a:moveTo>
                <a:lnTo>
                  <a:pt x="2571687" y="16933"/>
                </a:lnTo>
                <a:lnTo>
                  <a:pt x="2566427" y="4233"/>
                </a:lnTo>
                <a:lnTo>
                  <a:pt x="2552700" y="0"/>
                </a:lnTo>
                <a:lnTo>
                  <a:pt x="16933" y="62"/>
                </a:lnTo>
                <a:lnTo>
                  <a:pt x="4233" y="5322"/>
                </a:lnTo>
                <a:lnTo>
                  <a:pt x="0" y="19050"/>
                </a:lnTo>
                <a:lnTo>
                  <a:pt x="62" y="1094316"/>
                </a:lnTo>
                <a:lnTo>
                  <a:pt x="5322" y="1107016"/>
                </a:lnTo>
                <a:lnTo>
                  <a:pt x="19050" y="111125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2540000" y="31749"/>
                </a:lnTo>
                <a:lnTo>
                  <a:pt x="2540000" y="19049"/>
                </a:lnTo>
                <a:lnTo>
                  <a:pt x="2552700" y="31749"/>
                </a:lnTo>
                <a:lnTo>
                  <a:pt x="2552700" y="1111187"/>
                </a:lnTo>
                <a:lnTo>
                  <a:pt x="2554816" y="1111187"/>
                </a:lnTo>
                <a:lnTo>
                  <a:pt x="2567516" y="1105927"/>
                </a:lnTo>
                <a:lnTo>
                  <a:pt x="2571750" y="1092199"/>
                </a:lnTo>
                <a:close/>
              </a:path>
              <a:path w="2571750" h="111125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2571750" h="1111250">
                <a:moveTo>
                  <a:pt x="31750" y="10795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1079500"/>
                </a:lnTo>
                <a:lnTo>
                  <a:pt x="31750" y="1079500"/>
                </a:lnTo>
                <a:close/>
              </a:path>
              <a:path w="2571750" h="1111250">
                <a:moveTo>
                  <a:pt x="2552700" y="1079499"/>
                </a:moveTo>
                <a:lnTo>
                  <a:pt x="19050" y="1079500"/>
                </a:lnTo>
                <a:lnTo>
                  <a:pt x="31750" y="1092200"/>
                </a:lnTo>
                <a:lnTo>
                  <a:pt x="31750" y="1111249"/>
                </a:lnTo>
                <a:lnTo>
                  <a:pt x="2540000" y="1111188"/>
                </a:lnTo>
                <a:lnTo>
                  <a:pt x="2540000" y="1092199"/>
                </a:lnTo>
                <a:lnTo>
                  <a:pt x="2552700" y="1079499"/>
                </a:lnTo>
                <a:close/>
              </a:path>
              <a:path w="2571750" h="1111250">
                <a:moveTo>
                  <a:pt x="31750" y="1111249"/>
                </a:moveTo>
                <a:lnTo>
                  <a:pt x="31750" y="1092200"/>
                </a:lnTo>
                <a:lnTo>
                  <a:pt x="19050" y="1079500"/>
                </a:lnTo>
                <a:lnTo>
                  <a:pt x="19050" y="1111250"/>
                </a:lnTo>
                <a:lnTo>
                  <a:pt x="31750" y="1111249"/>
                </a:lnTo>
                <a:close/>
              </a:path>
              <a:path w="2571750" h="1111250">
                <a:moveTo>
                  <a:pt x="2552700" y="31749"/>
                </a:moveTo>
                <a:lnTo>
                  <a:pt x="2540000" y="19049"/>
                </a:lnTo>
                <a:lnTo>
                  <a:pt x="2540000" y="31749"/>
                </a:lnTo>
                <a:lnTo>
                  <a:pt x="2552700" y="31749"/>
                </a:lnTo>
                <a:close/>
              </a:path>
              <a:path w="2571750" h="1111250">
                <a:moveTo>
                  <a:pt x="2552700" y="1079499"/>
                </a:moveTo>
                <a:lnTo>
                  <a:pt x="2552700" y="31749"/>
                </a:lnTo>
                <a:lnTo>
                  <a:pt x="2540000" y="31749"/>
                </a:lnTo>
                <a:lnTo>
                  <a:pt x="2540000" y="1079499"/>
                </a:lnTo>
                <a:lnTo>
                  <a:pt x="2552700" y="1079499"/>
                </a:lnTo>
                <a:close/>
              </a:path>
              <a:path w="2571750" h="1111250">
                <a:moveTo>
                  <a:pt x="2552700" y="1111187"/>
                </a:moveTo>
                <a:lnTo>
                  <a:pt x="2552700" y="1079499"/>
                </a:lnTo>
                <a:lnTo>
                  <a:pt x="2540000" y="1092199"/>
                </a:lnTo>
                <a:lnTo>
                  <a:pt x="2540000" y="1111188"/>
                </a:lnTo>
                <a:lnTo>
                  <a:pt x="2552700" y="1111187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65754" y="4124287"/>
            <a:ext cx="1851025" cy="74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89300"/>
              </a:lnSpc>
            </a:pP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15" dirty="0">
                <a:latin typeface="Palatino Linotype"/>
                <a:cs typeface="Palatino Linotype"/>
              </a:rPr>
              <a:t>rr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-10" dirty="0">
                <a:latin typeface="Palatino Linotype"/>
                <a:cs typeface="Palatino Linotype"/>
              </a:rPr>
              <a:t>o</a:t>
            </a:r>
            <a:r>
              <a:rPr sz="1750" b="1" spc="-6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ccess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 </a:t>
            </a: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don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one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335659" y="5226050"/>
            <a:ext cx="88900" cy="317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81709" y="5270500"/>
            <a:ext cx="25400" cy="12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83309" y="5302250"/>
            <a:ext cx="25400" cy="12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84909" y="5334000"/>
            <a:ext cx="6350" cy="63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05559" y="5226050"/>
            <a:ext cx="438150" cy="139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27709" y="5213350"/>
            <a:ext cx="1117600" cy="152400"/>
          </a:xfrm>
          <a:custGeom>
            <a:avLst/>
            <a:gdLst/>
            <a:ahLst/>
            <a:cxnLst/>
            <a:rect l="l" t="t" r="r" b="b"/>
            <a:pathLst>
              <a:path w="1117600" h="152400">
                <a:moveTo>
                  <a:pt x="1009650" y="0"/>
                </a:moveTo>
                <a:lnTo>
                  <a:pt x="0" y="0"/>
                </a:lnTo>
                <a:lnTo>
                  <a:pt x="114299" y="28055"/>
                </a:lnTo>
                <a:lnTo>
                  <a:pt x="114299" y="12699"/>
                </a:lnTo>
                <a:lnTo>
                  <a:pt x="968663" y="12699"/>
                </a:lnTo>
                <a:lnTo>
                  <a:pt x="1009650" y="0"/>
                </a:lnTo>
                <a:close/>
              </a:path>
              <a:path w="1117600" h="152400">
                <a:moveTo>
                  <a:pt x="340598" y="83601"/>
                </a:moveTo>
                <a:lnTo>
                  <a:pt x="174091" y="31389"/>
                </a:lnTo>
                <a:lnTo>
                  <a:pt x="133349" y="19049"/>
                </a:lnTo>
                <a:lnTo>
                  <a:pt x="114299" y="12699"/>
                </a:lnTo>
                <a:lnTo>
                  <a:pt x="114299" y="28055"/>
                </a:lnTo>
                <a:lnTo>
                  <a:pt x="340598" y="83601"/>
                </a:lnTo>
                <a:close/>
              </a:path>
              <a:path w="1117600" h="152400">
                <a:moveTo>
                  <a:pt x="585130" y="143622"/>
                </a:moveTo>
                <a:lnTo>
                  <a:pt x="340598" y="83601"/>
                </a:lnTo>
                <a:lnTo>
                  <a:pt x="539749" y="146049"/>
                </a:lnTo>
                <a:lnTo>
                  <a:pt x="577849" y="152399"/>
                </a:lnTo>
                <a:lnTo>
                  <a:pt x="577849" y="146049"/>
                </a:lnTo>
                <a:lnTo>
                  <a:pt x="585130" y="143622"/>
                </a:lnTo>
                <a:close/>
              </a:path>
              <a:path w="1117600" h="152400">
                <a:moveTo>
                  <a:pt x="1016000" y="31172"/>
                </a:moveTo>
                <a:lnTo>
                  <a:pt x="1016000" y="25399"/>
                </a:lnTo>
                <a:lnTo>
                  <a:pt x="965199" y="25399"/>
                </a:lnTo>
                <a:lnTo>
                  <a:pt x="927099" y="38099"/>
                </a:lnTo>
                <a:lnTo>
                  <a:pt x="911464" y="42574"/>
                </a:lnTo>
                <a:lnTo>
                  <a:pt x="864707" y="56544"/>
                </a:lnTo>
                <a:lnTo>
                  <a:pt x="709516" y="105571"/>
                </a:lnTo>
                <a:lnTo>
                  <a:pt x="647234" y="124439"/>
                </a:lnTo>
                <a:lnTo>
                  <a:pt x="615949" y="133349"/>
                </a:lnTo>
                <a:lnTo>
                  <a:pt x="585130" y="143622"/>
                </a:lnTo>
                <a:lnTo>
                  <a:pt x="620888" y="152399"/>
                </a:lnTo>
                <a:lnTo>
                  <a:pt x="1016000" y="31172"/>
                </a:lnTo>
                <a:close/>
              </a:path>
              <a:path w="1117600" h="152400">
                <a:moveTo>
                  <a:pt x="1016000" y="25399"/>
                </a:moveTo>
                <a:lnTo>
                  <a:pt x="1012824" y="12699"/>
                </a:lnTo>
                <a:lnTo>
                  <a:pt x="1003299" y="12699"/>
                </a:lnTo>
                <a:lnTo>
                  <a:pt x="965199" y="25399"/>
                </a:lnTo>
                <a:lnTo>
                  <a:pt x="1016000" y="25399"/>
                </a:lnTo>
                <a:close/>
              </a:path>
              <a:path w="1117600" h="152400">
                <a:moveTo>
                  <a:pt x="1012824" y="12699"/>
                </a:moveTo>
                <a:lnTo>
                  <a:pt x="1009650" y="0"/>
                </a:lnTo>
                <a:lnTo>
                  <a:pt x="968663" y="12699"/>
                </a:lnTo>
                <a:lnTo>
                  <a:pt x="1012824" y="12699"/>
                </a:lnTo>
                <a:close/>
              </a:path>
              <a:path w="1117600" h="152400">
                <a:moveTo>
                  <a:pt x="1117600" y="0"/>
                </a:moveTo>
                <a:lnTo>
                  <a:pt x="1009650" y="0"/>
                </a:lnTo>
                <a:lnTo>
                  <a:pt x="1012824" y="12699"/>
                </a:lnTo>
                <a:lnTo>
                  <a:pt x="1076207" y="12699"/>
                </a:lnTo>
                <a:lnTo>
                  <a:pt x="1117600" y="0"/>
                </a:lnTo>
                <a:close/>
              </a:path>
              <a:path w="1117600" h="152400">
                <a:moveTo>
                  <a:pt x="1076207" y="12699"/>
                </a:moveTo>
                <a:lnTo>
                  <a:pt x="1012824" y="12699"/>
                </a:lnTo>
                <a:lnTo>
                  <a:pt x="1016000" y="25399"/>
                </a:lnTo>
                <a:lnTo>
                  <a:pt x="1016000" y="31172"/>
                </a:lnTo>
                <a:lnTo>
                  <a:pt x="1076207" y="126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35659" y="5226050"/>
            <a:ext cx="908050" cy="139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27709" y="521335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561952" y="138723"/>
                </a:moveTo>
                <a:lnTo>
                  <a:pt x="191077" y="25399"/>
                </a:lnTo>
                <a:lnTo>
                  <a:pt x="107950" y="25399"/>
                </a:lnTo>
                <a:lnTo>
                  <a:pt x="107950" y="0"/>
                </a:lnTo>
                <a:lnTo>
                  <a:pt x="0" y="0"/>
                </a:lnTo>
                <a:lnTo>
                  <a:pt x="107950" y="33121"/>
                </a:lnTo>
                <a:lnTo>
                  <a:pt x="107950" y="25399"/>
                </a:lnTo>
                <a:lnTo>
                  <a:pt x="191077" y="25399"/>
                </a:lnTo>
                <a:lnTo>
                  <a:pt x="191077" y="58625"/>
                </a:lnTo>
                <a:lnTo>
                  <a:pt x="558800" y="171449"/>
                </a:lnTo>
                <a:lnTo>
                  <a:pt x="558800" y="139699"/>
                </a:lnTo>
                <a:lnTo>
                  <a:pt x="561952" y="138723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191077" y="25399"/>
                </a:lnTo>
                <a:lnTo>
                  <a:pt x="927677" y="25399"/>
                </a:lnTo>
                <a:lnTo>
                  <a:pt x="1009650" y="0"/>
                </a:lnTo>
                <a:close/>
              </a:path>
              <a:path w="1117600" h="171450">
                <a:moveTo>
                  <a:pt x="565150" y="139699"/>
                </a:moveTo>
                <a:lnTo>
                  <a:pt x="561952" y="138723"/>
                </a:lnTo>
                <a:lnTo>
                  <a:pt x="558800" y="139699"/>
                </a:lnTo>
                <a:lnTo>
                  <a:pt x="565150" y="139699"/>
                </a:lnTo>
                <a:close/>
              </a:path>
              <a:path w="1117600" h="171450">
                <a:moveTo>
                  <a:pt x="565150" y="169501"/>
                </a:moveTo>
                <a:lnTo>
                  <a:pt x="565150" y="139699"/>
                </a:lnTo>
                <a:lnTo>
                  <a:pt x="558800" y="139699"/>
                </a:lnTo>
                <a:lnTo>
                  <a:pt x="558800" y="171449"/>
                </a:lnTo>
                <a:lnTo>
                  <a:pt x="565150" y="169501"/>
                </a:lnTo>
                <a:close/>
              </a:path>
              <a:path w="1117600" h="171450">
                <a:moveTo>
                  <a:pt x="1016000" y="31172"/>
                </a:moveTo>
                <a:lnTo>
                  <a:pt x="1016000" y="25399"/>
                </a:lnTo>
                <a:lnTo>
                  <a:pt x="927677" y="25399"/>
                </a:lnTo>
                <a:lnTo>
                  <a:pt x="561952" y="138723"/>
                </a:lnTo>
                <a:lnTo>
                  <a:pt x="565150" y="139699"/>
                </a:lnTo>
                <a:lnTo>
                  <a:pt x="565150" y="169501"/>
                </a:lnTo>
                <a:lnTo>
                  <a:pt x="1016000" y="31172"/>
                </a:lnTo>
                <a:close/>
              </a:path>
              <a:path w="1117600" h="171450">
                <a:moveTo>
                  <a:pt x="1016000" y="25399"/>
                </a:moveTo>
                <a:lnTo>
                  <a:pt x="1009650" y="0"/>
                </a:lnTo>
                <a:lnTo>
                  <a:pt x="927677" y="25399"/>
                </a:lnTo>
                <a:lnTo>
                  <a:pt x="1016000" y="25399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1016000" y="25399"/>
                </a:lnTo>
                <a:lnTo>
                  <a:pt x="1016000" y="31172"/>
                </a:lnTo>
                <a:lnTo>
                  <a:pt x="11176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0859" y="5530850"/>
            <a:ext cx="4051300" cy="1835150"/>
          </a:xfrm>
          <a:custGeom>
            <a:avLst/>
            <a:gdLst/>
            <a:ahLst/>
            <a:cxnLst/>
            <a:rect l="l" t="t" r="r" b="b"/>
            <a:pathLst>
              <a:path w="4051300" h="1835150">
                <a:moveTo>
                  <a:pt x="12700" y="1835150"/>
                </a:moveTo>
                <a:lnTo>
                  <a:pt x="12700" y="1752600"/>
                </a:lnTo>
                <a:lnTo>
                  <a:pt x="0" y="1752600"/>
                </a:lnTo>
                <a:lnTo>
                  <a:pt x="0" y="1835150"/>
                </a:lnTo>
                <a:lnTo>
                  <a:pt x="12700" y="1835150"/>
                </a:lnTo>
                <a:close/>
              </a:path>
              <a:path w="4051300" h="1835150">
                <a:moveTo>
                  <a:pt x="12700" y="1689100"/>
                </a:moveTo>
                <a:lnTo>
                  <a:pt x="12700" y="1606550"/>
                </a:lnTo>
                <a:lnTo>
                  <a:pt x="0" y="1606550"/>
                </a:lnTo>
                <a:lnTo>
                  <a:pt x="0" y="1689100"/>
                </a:lnTo>
                <a:lnTo>
                  <a:pt x="12700" y="1689100"/>
                </a:lnTo>
                <a:close/>
              </a:path>
              <a:path w="4051300" h="1835150">
                <a:moveTo>
                  <a:pt x="12700" y="1543050"/>
                </a:moveTo>
                <a:lnTo>
                  <a:pt x="12700" y="1460500"/>
                </a:lnTo>
                <a:lnTo>
                  <a:pt x="0" y="1460500"/>
                </a:lnTo>
                <a:lnTo>
                  <a:pt x="0" y="1543050"/>
                </a:lnTo>
                <a:lnTo>
                  <a:pt x="12700" y="1543050"/>
                </a:lnTo>
                <a:close/>
              </a:path>
              <a:path w="4051300" h="1835150">
                <a:moveTo>
                  <a:pt x="12700" y="1397000"/>
                </a:moveTo>
                <a:lnTo>
                  <a:pt x="12700" y="1314450"/>
                </a:lnTo>
                <a:lnTo>
                  <a:pt x="0" y="1314450"/>
                </a:lnTo>
                <a:lnTo>
                  <a:pt x="0" y="1397000"/>
                </a:lnTo>
                <a:lnTo>
                  <a:pt x="12700" y="1397000"/>
                </a:lnTo>
                <a:close/>
              </a:path>
              <a:path w="4051300" h="1835150">
                <a:moveTo>
                  <a:pt x="12700" y="1250950"/>
                </a:moveTo>
                <a:lnTo>
                  <a:pt x="12700" y="1168400"/>
                </a:lnTo>
                <a:lnTo>
                  <a:pt x="0" y="1168400"/>
                </a:lnTo>
                <a:lnTo>
                  <a:pt x="0" y="1250950"/>
                </a:lnTo>
                <a:lnTo>
                  <a:pt x="12700" y="1250950"/>
                </a:lnTo>
                <a:close/>
              </a:path>
              <a:path w="4051300" h="1835150">
                <a:moveTo>
                  <a:pt x="12700" y="1104900"/>
                </a:moveTo>
                <a:lnTo>
                  <a:pt x="12700" y="1022350"/>
                </a:lnTo>
                <a:lnTo>
                  <a:pt x="0" y="1022350"/>
                </a:lnTo>
                <a:lnTo>
                  <a:pt x="0" y="1104900"/>
                </a:lnTo>
                <a:lnTo>
                  <a:pt x="12700" y="1104900"/>
                </a:lnTo>
                <a:close/>
              </a:path>
              <a:path w="4051300" h="1835150">
                <a:moveTo>
                  <a:pt x="12700" y="958850"/>
                </a:moveTo>
                <a:lnTo>
                  <a:pt x="12700" y="869950"/>
                </a:lnTo>
                <a:lnTo>
                  <a:pt x="0" y="869950"/>
                </a:lnTo>
                <a:lnTo>
                  <a:pt x="0" y="958850"/>
                </a:lnTo>
                <a:lnTo>
                  <a:pt x="12700" y="958850"/>
                </a:lnTo>
                <a:close/>
              </a:path>
              <a:path w="4051300" h="1835150">
                <a:moveTo>
                  <a:pt x="12700" y="806450"/>
                </a:moveTo>
                <a:lnTo>
                  <a:pt x="12700" y="723900"/>
                </a:lnTo>
                <a:lnTo>
                  <a:pt x="0" y="723900"/>
                </a:lnTo>
                <a:lnTo>
                  <a:pt x="0" y="806450"/>
                </a:lnTo>
                <a:lnTo>
                  <a:pt x="12700" y="806450"/>
                </a:lnTo>
                <a:close/>
              </a:path>
              <a:path w="4051300" h="1835150">
                <a:moveTo>
                  <a:pt x="12700" y="660400"/>
                </a:moveTo>
                <a:lnTo>
                  <a:pt x="12700" y="577850"/>
                </a:lnTo>
                <a:lnTo>
                  <a:pt x="0" y="577850"/>
                </a:lnTo>
                <a:lnTo>
                  <a:pt x="0" y="660400"/>
                </a:lnTo>
                <a:lnTo>
                  <a:pt x="12700" y="660400"/>
                </a:lnTo>
                <a:close/>
              </a:path>
              <a:path w="4051300" h="1835150">
                <a:moveTo>
                  <a:pt x="12700" y="514350"/>
                </a:moveTo>
                <a:lnTo>
                  <a:pt x="12700" y="431800"/>
                </a:lnTo>
                <a:lnTo>
                  <a:pt x="0" y="431800"/>
                </a:lnTo>
                <a:lnTo>
                  <a:pt x="0" y="514350"/>
                </a:lnTo>
                <a:lnTo>
                  <a:pt x="12700" y="514350"/>
                </a:lnTo>
                <a:close/>
              </a:path>
              <a:path w="4051300" h="1835150">
                <a:moveTo>
                  <a:pt x="12700" y="368300"/>
                </a:moveTo>
                <a:lnTo>
                  <a:pt x="12699" y="285750"/>
                </a:lnTo>
                <a:lnTo>
                  <a:pt x="0" y="285750"/>
                </a:lnTo>
                <a:lnTo>
                  <a:pt x="0" y="368300"/>
                </a:lnTo>
                <a:lnTo>
                  <a:pt x="12700" y="368300"/>
                </a:lnTo>
                <a:close/>
              </a:path>
              <a:path w="4051300" h="1835150">
                <a:moveTo>
                  <a:pt x="12699" y="222250"/>
                </a:moveTo>
                <a:lnTo>
                  <a:pt x="12699" y="139700"/>
                </a:lnTo>
                <a:lnTo>
                  <a:pt x="0" y="139700"/>
                </a:lnTo>
                <a:lnTo>
                  <a:pt x="0" y="222250"/>
                </a:lnTo>
                <a:lnTo>
                  <a:pt x="12699" y="222250"/>
                </a:lnTo>
                <a:close/>
              </a:path>
              <a:path w="4051300" h="1835150">
                <a:moveTo>
                  <a:pt x="31750" y="12700"/>
                </a:moveTo>
                <a:lnTo>
                  <a:pt x="31750" y="0"/>
                </a:lnTo>
                <a:lnTo>
                  <a:pt x="0" y="0"/>
                </a:lnTo>
                <a:lnTo>
                  <a:pt x="0" y="76200"/>
                </a:lnTo>
                <a:lnTo>
                  <a:pt x="12699" y="76200"/>
                </a:lnTo>
                <a:lnTo>
                  <a:pt x="12699" y="12700"/>
                </a:lnTo>
                <a:lnTo>
                  <a:pt x="31750" y="12700"/>
                </a:lnTo>
                <a:close/>
              </a:path>
              <a:path w="4051300" h="1835150">
                <a:moveTo>
                  <a:pt x="184150" y="12700"/>
                </a:moveTo>
                <a:lnTo>
                  <a:pt x="184150" y="0"/>
                </a:lnTo>
                <a:lnTo>
                  <a:pt x="95250" y="0"/>
                </a:lnTo>
                <a:lnTo>
                  <a:pt x="95250" y="12700"/>
                </a:lnTo>
                <a:lnTo>
                  <a:pt x="184150" y="12700"/>
                </a:lnTo>
                <a:close/>
              </a:path>
              <a:path w="4051300" h="1835150">
                <a:moveTo>
                  <a:pt x="330200" y="12700"/>
                </a:moveTo>
                <a:lnTo>
                  <a:pt x="330200" y="0"/>
                </a:lnTo>
                <a:lnTo>
                  <a:pt x="247650" y="0"/>
                </a:lnTo>
                <a:lnTo>
                  <a:pt x="247650" y="12700"/>
                </a:lnTo>
                <a:lnTo>
                  <a:pt x="330200" y="12700"/>
                </a:lnTo>
                <a:close/>
              </a:path>
              <a:path w="4051300" h="1835150">
                <a:moveTo>
                  <a:pt x="476250" y="12700"/>
                </a:moveTo>
                <a:lnTo>
                  <a:pt x="476250" y="0"/>
                </a:lnTo>
                <a:lnTo>
                  <a:pt x="393700" y="0"/>
                </a:lnTo>
                <a:lnTo>
                  <a:pt x="393700" y="12700"/>
                </a:lnTo>
                <a:lnTo>
                  <a:pt x="476250" y="12700"/>
                </a:lnTo>
                <a:close/>
              </a:path>
              <a:path w="4051300" h="1835150">
                <a:moveTo>
                  <a:pt x="622300" y="12700"/>
                </a:moveTo>
                <a:lnTo>
                  <a:pt x="622300" y="0"/>
                </a:lnTo>
                <a:lnTo>
                  <a:pt x="539750" y="0"/>
                </a:lnTo>
                <a:lnTo>
                  <a:pt x="539750" y="12700"/>
                </a:lnTo>
                <a:lnTo>
                  <a:pt x="622300" y="12700"/>
                </a:lnTo>
                <a:close/>
              </a:path>
              <a:path w="4051300" h="1835150">
                <a:moveTo>
                  <a:pt x="768350" y="12700"/>
                </a:moveTo>
                <a:lnTo>
                  <a:pt x="768350" y="0"/>
                </a:lnTo>
                <a:lnTo>
                  <a:pt x="685800" y="0"/>
                </a:lnTo>
                <a:lnTo>
                  <a:pt x="685800" y="12700"/>
                </a:lnTo>
                <a:lnTo>
                  <a:pt x="768350" y="12700"/>
                </a:lnTo>
                <a:close/>
              </a:path>
              <a:path w="4051300" h="1835150">
                <a:moveTo>
                  <a:pt x="914400" y="12700"/>
                </a:moveTo>
                <a:lnTo>
                  <a:pt x="914400" y="0"/>
                </a:lnTo>
                <a:lnTo>
                  <a:pt x="831850" y="0"/>
                </a:lnTo>
                <a:lnTo>
                  <a:pt x="831850" y="12700"/>
                </a:lnTo>
                <a:lnTo>
                  <a:pt x="914400" y="12700"/>
                </a:lnTo>
                <a:close/>
              </a:path>
              <a:path w="4051300" h="1835150">
                <a:moveTo>
                  <a:pt x="1060450" y="12700"/>
                </a:moveTo>
                <a:lnTo>
                  <a:pt x="1060450" y="0"/>
                </a:lnTo>
                <a:lnTo>
                  <a:pt x="977900" y="0"/>
                </a:lnTo>
                <a:lnTo>
                  <a:pt x="977900" y="12700"/>
                </a:lnTo>
                <a:lnTo>
                  <a:pt x="1060450" y="12700"/>
                </a:lnTo>
                <a:close/>
              </a:path>
              <a:path w="4051300" h="1835150">
                <a:moveTo>
                  <a:pt x="1212850" y="12700"/>
                </a:moveTo>
                <a:lnTo>
                  <a:pt x="1212850" y="0"/>
                </a:lnTo>
                <a:lnTo>
                  <a:pt x="1123950" y="0"/>
                </a:lnTo>
                <a:lnTo>
                  <a:pt x="1123950" y="12700"/>
                </a:lnTo>
                <a:lnTo>
                  <a:pt x="1212850" y="12700"/>
                </a:lnTo>
                <a:close/>
              </a:path>
              <a:path w="4051300" h="1835150">
                <a:moveTo>
                  <a:pt x="1358900" y="12700"/>
                </a:moveTo>
                <a:lnTo>
                  <a:pt x="1358900" y="0"/>
                </a:lnTo>
                <a:lnTo>
                  <a:pt x="1276350" y="0"/>
                </a:lnTo>
                <a:lnTo>
                  <a:pt x="1276350" y="12700"/>
                </a:lnTo>
                <a:lnTo>
                  <a:pt x="1358900" y="12700"/>
                </a:lnTo>
                <a:close/>
              </a:path>
              <a:path w="4051300" h="1835150">
                <a:moveTo>
                  <a:pt x="1504950" y="12700"/>
                </a:moveTo>
                <a:lnTo>
                  <a:pt x="1504950" y="0"/>
                </a:lnTo>
                <a:lnTo>
                  <a:pt x="1422400" y="0"/>
                </a:lnTo>
                <a:lnTo>
                  <a:pt x="1422400" y="12700"/>
                </a:lnTo>
                <a:lnTo>
                  <a:pt x="1504950" y="12700"/>
                </a:lnTo>
                <a:close/>
              </a:path>
              <a:path w="4051300" h="1835150">
                <a:moveTo>
                  <a:pt x="1651000" y="12700"/>
                </a:moveTo>
                <a:lnTo>
                  <a:pt x="1651000" y="0"/>
                </a:lnTo>
                <a:lnTo>
                  <a:pt x="1568450" y="0"/>
                </a:lnTo>
                <a:lnTo>
                  <a:pt x="1568450" y="12700"/>
                </a:lnTo>
                <a:lnTo>
                  <a:pt x="1651000" y="12700"/>
                </a:lnTo>
                <a:close/>
              </a:path>
              <a:path w="4051300" h="1835150">
                <a:moveTo>
                  <a:pt x="1797050" y="12700"/>
                </a:moveTo>
                <a:lnTo>
                  <a:pt x="1797050" y="0"/>
                </a:lnTo>
                <a:lnTo>
                  <a:pt x="1714500" y="0"/>
                </a:lnTo>
                <a:lnTo>
                  <a:pt x="1714500" y="12700"/>
                </a:lnTo>
                <a:lnTo>
                  <a:pt x="1797050" y="12700"/>
                </a:lnTo>
                <a:close/>
              </a:path>
              <a:path w="4051300" h="1835150">
                <a:moveTo>
                  <a:pt x="1943100" y="12700"/>
                </a:moveTo>
                <a:lnTo>
                  <a:pt x="1943100" y="0"/>
                </a:lnTo>
                <a:lnTo>
                  <a:pt x="1860550" y="0"/>
                </a:lnTo>
                <a:lnTo>
                  <a:pt x="1860550" y="12700"/>
                </a:lnTo>
                <a:lnTo>
                  <a:pt x="1943100" y="12700"/>
                </a:lnTo>
                <a:close/>
              </a:path>
              <a:path w="4051300" h="1835150">
                <a:moveTo>
                  <a:pt x="2089150" y="12700"/>
                </a:moveTo>
                <a:lnTo>
                  <a:pt x="2089150" y="0"/>
                </a:lnTo>
                <a:lnTo>
                  <a:pt x="2006600" y="0"/>
                </a:lnTo>
                <a:lnTo>
                  <a:pt x="2006600" y="12700"/>
                </a:lnTo>
                <a:lnTo>
                  <a:pt x="2089150" y="12700"/>
                </a:lnTo>
                <a:close/>
              </a:path>
              <a:path w="4051300" h="1835150">
                <a:moveTo>
                  <a:pt x="2241550" y="12700"/>
                </a:moveTo>
                <a:lnTo>
                  <a:pt x="2241550" y="0"/>
                </a:lnTo>
                <a:lnTo>
                  <a:pt x="2152650" y="0"/>
                </a:lnTo>
                <a:lnTo>
                  <a:pt x="2152650" y="12700"/>
                </a:lnTo>
                <a:lnTo>
                  <a:pt x="2241550" y="12700"/>
                </a:lnTo>
                <a:close/>
              </a:path>
              <a:path w="4051300" h="1835150">
                <a:moveTo>
                  <a:pt x="2387600" y="12700"/>
                </a:moveTo>
                <a:lnTo>
                  <a:pt x="2387600" y="0"/>
                </a:lnTo>
                <a:lnTo>
                  <a:pt x="2298700" y="0"/>
                </a:lnTo>
                <a:lnTo>
                  <a:pt x="2298700" y="12700"/>
                </a:lnTo>
                <a:lnTo>
                  <a:pt x="2387600" y="12700"/>
                </a:lnTo>
                <a:close/>
              </a:path>
              <a:path w="4051300" h="1835150">
                <a:moveTo>
                  <a:pt x="2533650" y="12700"/>
                </a:moveTo>
                <a:lnTo>
                  <a:pt x="2533650" y="0"/>
                </a:lnTo>
                <a:lnTo>
                  <a:pt x="2451100" y="0"/>
                </a:lnTo>
                <a:lnTo>
                  <a:pt x="2451100" y="12700"/>
                </a:lnTo>
                <a:lnTo>
                  <a:pt x="2533650" y="12700"/>
                </a:lnTo>
                <a:close/>
              </a:path>
              <a:path w="4051300" h="1835150">
                <a:moveTo>
                  <a:pt x="2679700" y="12700"/>
                </a:moveTo>
                <a:lnTo>
                  <a:pt x="2679700" y="0"/>
                </a:lnTo>
                <a:lnTo>
                  <a:pt x="2597150" y="0"/>
                </a:lnTo>
                <a:lnTo>
                  <a:pt x="2597150" y="12700"/>
                </a:lnTo>
                <a:lnTo>
                  <a:pt x="2679700" y="12700"/>
                </a:lnTo>
                <a:close/>
              </a:path>
              <a:path w="4051300" h="1835150">
                <a:moveTo>
                  <a:pt x="2825750" y="12700"/>
                </a:moveTo>
                <a:lnTo>
                  <a:pt x="2825750" y="0"/>
                </a:lnTo>
                <a:lnTo>
                  <a:pt x="2743200" y="0"/>
                </a:lnTo>
                <a:lnTo>
                  <a:pt x="2743200" y="12700"/>
                </a:lnTo>
                <a:lnTo>
                  <a:pt x="2825750" y="12700"/>
                </a:lnTo>
                <a:close/>
              </a:path>
              <a:path w="4051300" h="1835150">
                <a:moveTo>
                  <a:pt x="2971800" y="12700"/>
                </a:moveTo>
                <a:lnTo>
                  <a:pt x="2971800" y="0"/>
                </a:lnTo>
                <a:lnTo>
                  <a:pt x="2889250" y="0"/>
                </a:lnTo>
                <a:lnTo>
                  <a:pt x="2889250" y="12700"/>
                </a:lnTo>
                <a:lnTo>
                  <a:pt x="2971800" y="12700"/>
                </a:lnTo>
                <a:close/>
              </a:path>
              <a:path w="4051300" h="1835150">
                <a:moveTo>
                  <a:pt x="3117850" y="12700"/>
                </a:moveTo>
                <a:lnTo>
                  <a:pt x="3117850" y="0"/>
                </a:lnTo>
                <a:lnTo>
                  <a:pt x="3035300" y="0"/>
                </a:lnTo>
                <a:lnTo>
                  <a:pt x="3035300" y="12700"/>
                </a:lnTo>
                <a:lnTo>
                  <a:pt x="3117850" y="12700"/>
                </a:lnTo>
                <a:close/>
              </a:path>
              <a:path w="4051300" h="1835150">
                <a:moveTo>
                  <a:pt x="3270250" y="12700"/>
                </a:moveTo>
                <a:lnTo>
                  <a:pt x="3270250" y="0"/>
                </a:lnTo>
                <a:lnTo>
                  <a:pt x="3181350" y="0"/>
                </a:lnTo>
                <a:lnTo>
                  <a:pt x="3181350" y="12700"/>
                </a:lnTo>
                <a:lnTo>
                  <a:pt x="3270250" y="12700"/>
                </a:lnTo>
                <a:close/>
              </a:path>
              <a:path w="4051300" h="1835150">
                <a:moveTo>
                  <a:pt x="3416300" y="12700"/>
                </a:moveTo>
                <a:lnTo>
                  <a:pt x="3416300" y="0"/>
                </a:lnTo>
                <a:lnTo>
                  <a:pt x="3327400" y="0"/>
                </a:lnTo>
                <a:lnTo>
                  <a:pt x="3327400" y="12700"/>
                </a:lnTo>
                <a:lnTo>
                  <a:pt x="3416300" y="12700"/>
                </a:lnTo>
                <a:close/>
              </a:path>
              <a:path w="4051300" h="1835150">
                <a:moveTo>
                  <a:pt x="3562350" y="12700"/>
                </a:moveTo>
                <a:lnTo>
                  <a:pt x="3562350" y="0"/>
                </a:lnTo>
                <a:lnTo>
                  <a:pt x="3479800" y="0"/>
                </a:lnTo>
                <a:lnTo>
                  <a:pt x="3479800" y="12700"/>
                </a:lnTo>
                <a:lnTo>
                  <a:pt x="3562350" y="12700"/>
                </a:lnTo>
                <a:close/>
              </a:path>
              <a:path w="4051300" h="1835150">
                <a:moveTo>
                  <a:pt x="3708400" y="12700"/>
                </a:moveTo>
                <a:lnTo>
                  <a:pt x="3708400" y="0"/>
                </a:lnTo>
                <a:lnTo>
                  <a:pt x="3625850" y="0"/>
                </a:lnTo>
                <a:lnTo>
                  <a:pt x="3625850" y="12700"/>
                </a:lnTo>
                <a:lnTo>
                  <a:pt x="3708400" y="12700"/>
                </a:lnTo>
                <a:close/>
              </a:path>
              <a:path w="4051300" h="1835150">
                <a:moveTo>
                  <a:pt x="3854450" y="12700"/>
                </a:moveTo>
                <a:lnTo>
                  <a:pt x="3854450" y="0"/>
                </a:lnTo>
                <a:lnTo>
                  <a:pt x="3771900" y="0"/>
                </a:lnTo>
                <a:lnTo>
                  <a:pt x="3771900" y="12700"/>
                </a:lnTo>
                <a:lnTo>
                  <a:pt x="3854450" y="12700"/>
                </a:lnTo>
                <a:close/>
              </a:path>
              <a:path w="4051300" h="1835150">
                <a:moveTo>
                  <a:pt x="4000500" y="12700"/>
                </a:moveTo>
                <a:lnTo>
                  <a:pt x="4000500" y="0"/>
                </a:lnTo>
                <a:lnTo>
                  <a:pt x="3917950" y="0"/>
                </a:lnTo>
                <a:lnTo>
                  <a:pt x="3917950" y="12700"/>
                </a:lnTo>
                <a:lnTo>
                  <a:pt x="4000500" y="12700"/>
                </a:lnTo>
                <a:close/>
              </a:path>
              <a:path w="4051300" h="1835150">
                <a:moveTo>
                  <a:pt x="4051300" y="1835150"/>
                </a:moveTo>
                <a:lnTo>
                  <a:pt x="4051300" y="1797050"/>
                </a:lnTo>
                <a:lnTo>
                  <a:pt x="4044950" y="1797050"/>
                </a:lnTo>
                <a:lnTo>
                  <a:pt x="4044950" y="1835150"/>
                </a:lnTo>
                <a:lnTo>
                  <a:pt x="4051300" y="1835150"/>
                </a:lnTo>
                <a:close/>
              </a:path>
              <a:path w="4051300" h="1835150">
                <a:moveTo>
                  <a:pt x="4051300" y="120650"/>
                </a:moveTo>
                <a:lnTo>
                  <a:pt x="4051300" y="38100"/>
                </a:lnTo>
                <a:lnTo>
                  <a:pt x="4044950" y="38100"/>
                </a:lnTo>
                <a:lnTo>
                  <a:pt x="4044950" y="120650"/>
                </a:lnTo>
                <a:lnTo>
                  <a:pt x="4051300" y="120650"/>
                </a:lnTo>
                <a:close/>
              </a:path>
              <a:path w="4051300" h="1835150">
                <a:moveTo>
                  <a:pt x="4051300" y="266700"/>
                </a:moveTo>
                <a:lnTo>
                  <a:pt x="4051300" y="184150"/>
                </a:lnTo>
                <a:lnTo>
                  <a:pt x="4044950" y="184150"/>
                </a:lnTo>
                <a:lnTo>
                  <a:pt x="4044950" y="266700"/>
                </a:lnTo>
                <a:lnTo>
                  <a:pt x="4051300" y="266700"/>
                </a:lnTo>
                <a:close/>
              </a:path>
              <a:path w="4051300" h="1835150">
                <a:moveTo>
                  <a:pt x="4051300" y="412750"/>
                </a:moveTo>
                <a:lnTo>
                  <a:pt x="4051300" y="330200"/>
                </a:lnTo>
                <a:lnTo>
                  <a:pt x="4044950" y="330200"/>
                </a:lnTo>
                <a:lnTo>
                  <a:pt x="4044950" y="412750"/>
                </a:lnTo>
                <a:lnTo>
                  <a:pt x="4051300" y="412750"/>
                </a:lnTo>
                <a:close/>
              </a:path>
              <a:path w="4051300" h="1835150">
                <a:moveTo>
                  <a:pt x="4051300" y="558800"/>
                </a:moveTo>
                <a:lnTo>
                  <a:pt x="4051300" y="476250"/>
                </a:lnTo>
                <a:lnTo>
                  <a:pt x="4044950" y="476250"/>
                </a:lnTo>
                <a:lnTo>
                  <a:pt x="4044950" y="558800"/>
                </a:lnTo>
                <a:lnTo>
                  <a:pt x="4051300" y="558800"/>
                </a:lnTo>
                <a:close/>
              </a:path>
              <a:path w="4051300" h="1835150">
                <a:moveTo>
                  <a:pt x="4051300" y="704850"/>
                </a:moveTo>
                <a:lnTo>
                  <a:pt x="4051300" y="622300"/>
                </a:lnTo>
                <a:lnTo>
                  <a:pt x="4044950" y="622300"/>
                </a:lnTo>
                <a:lnTo>
                  <a:pt x="4044950" y="704850"/>
                </a:lnTo>
                <a:lnTo>
                  <a:pt x="4051300" y="704850"/>
                </a:lnTo>
                <a:close/>
              </a:path>
              <a:path w="4051300" h="1835150">
                <a:moveTo>
                  <a:pt x="4051300" y="857250"/>
                </a:moveTo>
                <a:lnTo>
                  <a:pt x="4051300" y="768350"/>
                </a:lnTo>
                <a:lnTo>
                  <a:pt x="4044950" y="768350"/>
                </a:lnTo>
                <a:lnTo>
                  <a:pt x="4044950" y="857250"/>
                </a:lnTo>
                <a:lnTo>
                  <a:pt x="4051300" y="857250"/>
                </a:lnTo>
                <a:close/>
              </a:path>
              <a:path w="4051300" h="1835150">
                <a:moveTo>
                  <a:pt x="4051300" y="1003300"/>
                </a:moveTo>
                <a:lnTo>
                  <a:pt x="4051300" y="920750"/>
                </a:lnTo>
                <a:lnTo>
                  <a:pt x="4044950" y="920750"/>
                </a:lnTo>
                <a:lnTo>
                  <a:pt x="4044950" y="1003300"/>
                </a:lnTo>
                <a:lnTo>
                  <a:pt x="4051300" y="1003300"/>
                </a:lnTo>
                <a:close/>
              </a:path>
              <a:path w="4051300" h="1835150">
                <a:moveTo>
                  <a:pt x="4051300" y="1149350"/>
                </a:moveTo>
                <a:lnTo>
                  <a:pt x="4051300" y="1066800"/>
                </a:lnTo>
                <a:lnTo>
                  <a:pt x="4044950" y="1066800"/>
                </a:lnTo>
                <a:lnTo>
                  <a:pt x="4044950" y="1149350"/>
                </a:lnTo>
                <a:lnTo>
                  <a:pt x="4051300" y="1149350"/>
                </a:lnTo>
                <a:close/>
              </a:path>
              <a:path w="4051300" h="1835150">
                <a:moveTo>
                  <a:pt x="4051300" y="1295400"/>
                </a:moveTo>
                <a:lnTo>
                  <a:pt x="4051300" y="1212850"/>
                </a:lnTo>
                <a:lnTo>
                  <a:pt x="4044950" y="1212850"/>
                </a:lnTo>
                <a:lnTo>
                  <a:pt x="4044950" y="1295400"/>
                </a:lnTo>
                <a:lnTo>
                  <a:pt x="4051300" y="1295400"/>
                </a:lnTo>
                <a:close/>
              </a:path>
              <a:path w="4051300" h="1835150">
                <a:moveTo>
                  <a:pt x="4051300" y="1441450"/>
                </a:moveTo>
                <a:lnTo>
                  <a:pt x="4051300" y="1358900"/>
                </a:lnTo>
                <a:lnTo>
                  <a:pt x="4044950" y="1358900"/>
                </a:lnTo>
                <a:lnTo>
                  <a:pt x="4044950" y="1441450"/>
                </a:lnTo>
                <a:lnTo>
                  <a:pt x="4051300" y="1441450"/>
                </a:lnTo>
                <a:close/>
              </a:path>
              <a:path w="4051300" h="1835150">
                <a:moveTo>
                  <a:pt x="4051300" y="1587500"/>
                </a:moveTo>
                <a:lnTo>
                  <a:pt x="4051300" y="1504950"/>
                </a:lnTo>
                <a:lnTo>
                  <a:pt x="4044950" y="1504950"/>
                </a:lnTo>
                <a:lnTo>
                  <a:pt x="4044950" y="1587500"/>
                </a:lnTo>
                <a:lnTo>
                  <a:pt x="4051300" y="1587500"/>
                </a:lnTo>
                <a:close/>
              </a:path>
              <a:path w="4051300" h="1835150">
                <a:moveTo>
                  <a:pt x="4051300" y="1733550"/>
                </a:moveTo>
                <a:lnTo>
                  <a:pt x="4051300" y="1651000"/>
                </a:lnTo>
                <a:lnTo>
                  <a:pt x="4044950" y="1651000"/>
                </a:lnTo>
                <a:lnTo>
                  <a:pt x="4044950" y="1733550"/>
                </a:lnTo>
                <a:lnTo>
                  <a:pt x="4051300" y="173355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73559" y="5543550"/>
            <a:ext cx="4032250" cy="18224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60859" y="5530850"/>
            <a:ext cx="4051300" cy="1847850"/>
          </a:xfrm>
          <a:custGeom>
            <a:avLst/>
            <a:gdLst/>
            <a:ahLst/>
            <a:cxnLst/>
            <a:rect l="l" t="t" r="r" b="b"/>
            <a:pathLst>
              <a:path w="4051300" h="1847850">
                <a:moveTo>
                  <a:pt x="25400" y="1835150"/>
                </a:moveTo>
                <a:lnTo>
                  <a:pt x="25400" y="1752600"/>
                </a:lnTo>
                <a:lnTo>
                  <a:pt x="0" y="1752600"/>
                </a:lnTo>
                <a:lnTo>
                  <a:pt x="0" y="1835150"/>
                </a:lnTo>
                <a:lnTo>
                  <a:pt x="25400" y="1835150"/>
                </a:lnTo>
                <a:close/>
              </a:path>
              <a:path w="4051300" h="1847850">
                <a:moveTo>
                  <a:pt x="25400" y="1689100"/>
                </a:moveTo>
                <a:lnTo>
                  <a:pt x="25400" y="1606550"/>
                </a:lnTo>
                <a:lnTo>
                  <a:pt x="0" y="1606550"/>
                </a:lnTo>
                <a:lnTo>
                  <a:pt x="0" y="1689100"/>
                </a:lnTo>
                <a:lnTo>
                  <a:pt x="25400" y="1689100"/>
                </a:lnTo>
                <a:close/>
              </a:path>
              <a:path w="4051300" h="1847850">
                <a:moveTo>
                  <a:pt x="25400" y="1543050"/>
                </a:moveTo>
                <a:lnTo>
                  <a:pt x="25400" y="1460500"/>
                </a:lnTo>
                <a:lnTo>
                  <a:pt x="0" y="1460500"/>
                </a:lnTo>
                <a:lnTo>
                  <a:pt x="0" y="1543050"/>
                </a:lnTo>
                <a:lnTo>
                  <a:pt x="25400" y="1543050"/>
                </a:lnTo>
                <a:close/>
              </a:path>
              <a:path w="4051300" h="1847850">
                <a:moveTo>
                  <a:pt x="25400" y="1397000"/>
                </a:moveTo>
                <a:lnTo>
                  <a:pt x="25400" y="1314450"/>
                </a:lnTo>
                <a:lnTo>
                  <a:pt x="0" y="1314450"/>
                </a:lnTo>
                <a:lnTo>
                  <a:pt x="0" y="1397000"/>
                </a:lnTo>
                <a:lnTo>
                  <a:pt x="25400" y="1397000"/>
                </a:lnTo>
                <a:close/>
              </a:path>
              <a:path w="4051300" h="1847850">
                <a:moveTo>
                  <a:pt x="25400" y="1250950"/>
                </a:moveTo>
                <a:lnTo>
                  <a:pt x="25400" y="1168400"/>
                </a:lnTo>
                <a:lnTo>
                  <a:pt x="0" y="1168400"/>
                </a:lnTo>
                <a:lnTo>
                  <a:pt x="0" y="1250950"/>
                </a:lnTo>
                <a:lnTo>
                  <a:pt x="25400" y="1250950"/>
                </a:lnTo>
                <a:close/>
              </a:path>
              <a:path w="4051300" h="1847850">
                <a:moveTo>
                  <a:pt x="25400" y="1104900"/>
                </a:moveTo>
                <a:lnTo>
                  <a:pt x="25400" y="1022350"/>
                </a:lnTo>
                <a:lnTo>
                  <a:pt x="0" y="1022350"/>
                </a:lnTo>
                <a:lnTo>
                  <a:pt x="0" y="1104900"/>
                </a:lnTo>
                <a:lnTo>
                  <a:pt x="25400" y="1104900"/>
                </a:lnTo>
                <a:close/>
              </a:path>
              <a:path w="4051300" h="1847850">
                <a:moveTo>
                  <a:pt x="25400" y="958850"/>
                </a:moveTo>
                <a:lnTo>
                  <a:pt x="25400" y="869950"/>
                </a:lnTo>
                <a:lnTo>
                  <a:pt x="0" y="869950"/>
                </a:lnTo>
                <a:lnTo>
                  <a:pt x="0" y="958850"/>
                </a:lnTo>
                <a:lnTo>
                  <a:pt x="25400" y="958850"/>
                </a:lnTo>
                <a:close/>
              </a:path>
              <a:path w="4051300" h="1847850">
                <a:moveTo>
                  <a:pt x="25400" y="806450"/>
                </a:moveTo>
                <a:lnTo>
                  <a:pt x="25400" y="723900"/>
                </a:lnTo>
                <a:lnTo>
                  <a:pt x="0" y="723900"/>
                </a:lnTo>
                <a:lnTo>
                  <a:pt x="0" y="806450"/>
                </a:lnTo>
                <a:lnTo>
                  <a:pt x="25400" y="806450"/>
                </a:lnTo>
                <a:close/>
              </a:path>
              <a:path w="4051300" h="1847850">
                <a:moveTo>
                  <a:pt x="25400" y="660400"/>
                </a:moveTo>
                <a:lnTo>
                  <a:pt x="25400" y="577850"/>
                </a:lnTo>
                <a:lnTo>
                  <a:pt x="0" y="577850"/>
                </a:lnTo>
                <a:lnTo>
                  <a:pt x="0" y="660400"/>
                </a:lnTo>
                <a:lnTo>
                  <a:pt x="25400" y="660400"/>
                </a:lnTo>
                <a:close/>
              </a:path>
              <a:path w="4051300" h="1847850">
                <a:moveTo>
                  <a:pt x="25400" y="514350"/>
                </a:moveTo>
                <a:lnTo>
                  <a:pt x="25400" y="431800"/>
                </a:lnTo>
                <a:lnTo>
                  <a:pt x="0" y="431800"/>
                </a:lnTo>
                <a:lnTo>
                  <a:pt x="0" y="514350"/>
                </a:lnTo>
                <a:lnTo>
                  <a:pt x="25400" y="514350"/>
                </a:lnTo>
                <a:close/>
              </a:path>
              <a:path w="4051300" h="1847850">
                <a:moveTo>
                  <a:pt x="25400" y="368300"/>
                </a:moveTo>
                <a:lnTo>
                  <a:pt x="25400" y="285750"/>
                </a:lnTo>
                <a:lnTo>
                  <a:pt x="0" y="285750"/>
                </a:lnTo>
                <a:lnTo>
                  <a:pt x="0" y="368300"/>
                </a:lnTo>
                <a:lnTo>
                  <a:pt x="25400" y="368300"/>
                </a:lnTo>
                <a:close/>
              </a:path>
              <a:path w="4051300" h="1847850">
                <a:moveTo>
                  <a:pt x="25400" y="222250"/>
                </a:moveTo>
                <a:lnTo>
                  <a:pt x="25400" y="139700"/>
                </a:lnTo>
                <a:lnTo>
                  <a:pt x="0" y="139700"/>
                </a:lnTo>
                <a:lnTo>
                  <a:pt x="0" y="222250"/>
                </a:lnTo>
                <a:lnTo>
                  <a:pt x="25400" y="222250"/>
                </a:lnTo>
                <a:close/>
              </a:path>
              <a:path w="4051300" h="1847850">
                <a:moveTo>
                  <a:pt x="31750" y="25400"/>
                </a:moveTo>
                <a:lnTo>
                  <a:pt x="31750" y="0"/>
                </a:lnTo>
                <a:lnTo>
                  <a:pt x="0" y="0"/>
                </a:lnTo>
                <a:lnTo>
                  <a:pt x="0" y="76200"/>
                </a:lnTo>
                <a:lnTo>
                  <a:pt x="12700" y="76200"/>
                </a:lnTo>
                <a:lnTo>
                  <a:pt x="12700" y="25400"/>
                </a:lnTo>
                <a:lnTo>
                  <a:pt x="25400" y="12700"/>
                </a:lnTo>
                <a:lnTo>
                  <a:pt x="25400" y="25400"/>
                </a:lnTo>
                <a:lnTo>
                  <a:pt x="31750" y="25400"/>
                </a:lnTo>
                <a:close/>
              </a:path>
              <a:path w="4051300" h="1847850">
                <a:moveTo>
                  <a:pt x="25400" y="25400"/>
                </a:moveTo>
                <a:lnTo>
                  <a:pt x="25400" y="12700"/>
                </a:lnTo>
                <a:lnTo>
                  <a:pt x="12700" y="25400"/>
                </a:lnTo>
                <a:lnTo>
                  <a:pt x="25400" y="25400"/>
                </a:lnTo>
                <a:close/>
              </a:path>
              <a:path w="4051300" h="1847850">
                <a:moveTo>
                  <a:pt x="25400" y="76200"/>
                </a:moveTo>
                <a:lnTo>
                  <a:pt x="25400" y="25400"/>
                </a:lnTo>
                <a:lnTo>
                  <a:pt x="12700" y="25400"/>
                </a:lnTo>
                <a:lnTo>
                  <a:pt x="12700" y="76200"/>
                </a:lnTo>
                <a:lnTo>
                  <a:pt x="25400" y="76200"/>
                </a:lnTo>
                <a:close/>
              </a:path>
              <a:path w="4051300" h="1847850">
                <a:moveTo>
                  <a:pt x="184150" y="25400"/>
                </a:moveTo>
                <a:lnTo>
                  <a:pt x="184150" y="0"/>
                </a:lnTo>
                <a:lnTo>
                  <a:pt x="95250" y="0"/>
                </a:lnTo>
                <a:lnTo>
                  <a:pt x="95250" y="25400"/>
                </a:lnTo>
                <a:lnTo>
                  <a:pt x="184150" y="25400"/>
                </a:lnTo>
                <a:close/>
              </a:path>
              <a:path w="4051300" h="1847850">
                <a:moveTo>
                  <a:pt x="330200" y="25400"/>
                </a:moveTo>
                <a:lnTo>
                  <a:pt x="330200" y="0"/>
                </a:lnTo>
                <a:lnTo>
                  <a:pt x="247650" y="0"/>
                </a:lnTo>
                <a:lnTo>
                  <a:pt x="247650" y="25400"/>
                </a:lnTo>
                <a:lnTo>
                  <a:pt x="330200" y="25400"/>
                </a:lnTo>
                <a:close/>
              </a:path>
              <a:path w="4051300" h="1847850">
                <a:moveTo>
                  <a:pt x="476250" y="25400"/>
                </a:moveTo>
                <a:lnTo>
                  <a:pt x="476250" y="0"/>
                </a:lnTo>
                <a:lnTo>
                  <a:pt x="393700" y="0"/>
                </a:lnTo>
                <a:lnTo>
                  <a:pt x="393700" y="25400"/>
                </a:lnTo>
                <a:lnTo>
                  <a:pt x="476250" y="25400"/>
                </a:lnTo>
                <a:close/>
              </a:path>
              <a:path w="4051300" h="1847850">
                <a:moveTo>
                  <a:pt x="622300" y="25400"/>
                </a:moveTo>
                <a:lnTo>
                  <a:pt x="622300" y="0"/>
                </a:lnTo>
                <a:lnTo>
                  <a:pt x="539750" y="0"/>
                </a:lnTo>
                <a:lnTo>
                  <a:pt x="539750" y="25400"/>
                </a:lnTo>
                <a:lnTo>
                  <a:pt x="622300" y="25400"/>
                </a:lnTo>
                <a:close/>
              </a:path>
              <a:path w="4051300" h="1847850">
                <a:moveTo>
                  <a:pt x="768350" y="25400"/>
                </a:moveTo>
                <a:lnTo>
                  <a:pt x="768350" y="0"/>
                </a:lnTo>
                <a:lnTo>
                  <a:pt x="685800" y="0"/>
                </a:lnTo>
                <a:lnTo>
                  <a:pt x="685800" y="25400"/>
                </a:lnTo>
                <a:lnTo>
                  <a:pt x="768350" y="25400"/>
                </a:lnTo>
                <a:close/>
              </a:path>
              <a:path w="4051300" h="1847850">
                <a:moveTo>
                  <a:pt x="914400" y="25400"/>
                </a:moveTo>
                <a:lnTo>
                  <a:pt x="914400" y="0"/>
                </a:lnTo>
                <a:lnTo>
                  <a:pt x="831850" y="0"/>
                </a:lnTo>
                <a:lnTo>
                  <a:pt x="831850" y="25400"/>
                </a:lnTo>
                <a:lnTo>
                  <a:pt x="914400" y="25400"/>
                </a:lnTo>
                <a:close/>
              </a:path>
              <a:path w="4051300" h="1847850">
                <a:moveTo>
                  <a:pt x="1060450" y="25400"/>
                </a:moveTo>
                <a:lnTo>
                  <a:pt x="1060450" y="0"/>
                </a:lnTo>
                <a:lnTo>
                  <a:pt x="977900" y="0"/>
                </a:lnTo>
                <a:lnTo>
                  <a:pt x="977900" y="25400"/>
                </a:lnTo>
                <a:lnTo>
                  <a:pt x="1060450" y="25400"/>
                </a:lnTo>
                <a:close/>
              </a:path>
              <a:path w="4051300" h="1847850">
                <a:moveTo>
                  <a:pt x="1212850" y="25400"/>
                </a:moveTo>
                <a:lnTo>
                  <a:pt x="1212850" y="0"/>
                </a:lnTo>
                <a:lnTo>
                  <a:pt x="1123950" y="0"/>
                </a:lnTo>
                <a:lnTo>
                  <a:pt x="1123950" y="25400"/>
                </a:lnTo>
                <a:lnTo>
                  <a:pt x="1212850" y="25400"/>
                </a:lnTo>
                <a:close/>
              </a:path>
              <a:path w="4051300" h="1847850">
                <a:moveTo>
                  <a:pt x="1358900" y="25400"/>
                </a:moveTo>
                <a:lnTo>
                  <a:pt x="1358900" y="0"/>
                </a:lnTo>
                <a:lnTo>
                  <a:pt x="1276350" y="0"/>
                </a:lnTo>
                <a:lnTo>
                  <a:pt x="1276350" y="25400"/>
                </a:lnTo>
                <a:lnTo>
                  <a:pt x="1358900" y="25400"/>
                </a:lnTo>
                <a:close/>
              </a:path>
              <a:path w="4051300" h="1847850">
                <a:moveTo>
                  <a:pt x="1504950" y="25400"/>
                </a:moveTo>
                <a:lnTo>
                  <a:pt x="1504950" y="0"/>
                </a:lnTo>
                <a:lnTo>
                  <a:pt x="1422400" y="0"/>
                </a:lnTo>
                <a:lnTo>
                  <a:pt x="1422400" y="25400"/>
                </a:lnTo>
                <a:lnTo>
                  <a:pt x="1504950" y="25400"/>
                </a:lnTo>
                <a:close/>
              </a:path>
              <a:path w="4051300" h="1847850">
                <a:moveTo>
                  <a:pt x="1651000" y="25400"/>
                </a:moveTo>
                <a:lnTo>
                  <a:pt x="1651000" y="0"/>
                </a:lnTo>
                <a:lnTo>
                  <a:pt x="1568450" y="0"/>
                </a:lnTo>
                <a:lnTo>
                  <a:pt x="1568450" y="25400"/>
                </a:lnTo>
                <a:lnTo>
                  <a:pt x="1651000" y="25400"/>
                </a:lnTo>
                <a:close/>
              </a:path>
              <a:path w="4051300" h="1847850">
                <a:moveTo>
                  <a:pt x="1797050" y="25400"/>
                </a:moveTo>
                <a:lnTo>
                  <a:pt x="1797050" y="0"/>
                </a:lnTo>
                <a:lnTo>
                  <a:pt x="1714500" y="0"/>
                </a:lnTo>
                <a:lnTo>
                  <a:pt x="1714500" y="25400"/>
                </a:lnTo>
                <a:lnTo>
                  <a:pt x="1797050" y="25400"/>
                </a:lnTo>
                <a:close/>
              </a:path>
              <a:path w="4051300" h="1847850">
                <a:moveTo>
                  <a:pt x="1943100" y="25400"/>
                </a:moveTo>
                <a:lnTo>
                  <a:pt x="1943100" y="0"/>
                </a:lnTo>
                <a:lnTo>
                  <a:pt x="1860550" y="0"/>
                </a:lnTo>
                <a:lnTo>
                  <a:pt x="1860550" y="25400"/>
                </a:lnTo>
                <a:lnTo>
                  <a:pt x="1943100" y="25400"/>
                </a:lnTo>
                <a:close/>
              </a:path>
              <a:path w="4051300" h="1847850">
                <a:moveTo>
                  <a:pt x="2089150" y="25400"/>
                </a:moveTo>
                <a:lnTo>
                  <a:pt x="2089150" y="0"/>
                </a:lnTo>
                <a:lnTo>
                  <a:pt x="2006600" y="0"/>
                </a:lnTo>
                <a:lnTo>
                  <a:pt x="2006600" y="25400"/>
                </a:lnTo>
                <a:lnTo>
                  <a:pt x="2089150" y="25400"/>
                </a:lnTo>
                <a:close/>
              </a:path>
              <a:path w="4051300" h="1847850">
                <a:moveTo>
                  <a:pt x="2241550" y="25400"/>
                </a:moveTo>
                <a:lnTo>
                  <a:pt x="2241550" y="0"/>
                </a:lnTo>
                <a:lnTo>
                  <a:pt x="2152650" y="0"/>
                </a:lnTo>
                <a:lnTo>
                  <a:pt x="2152650" y="25400"/>
                </a:lnTo>
                <a:lnTo>
                  <a:pt x="2241550" y="25400"/>
                </a:lnTo>
                <a:close/>
              </a:path>
              <a:path w="4051300" h="1847850">
                <a:moveTo>
                  <a:pt x="2387600" y="25400"/>
                </a:moveTo>
                <a:lnTo>
                  <a:pt x="2387600" y="0"/>
                </a:lnTo>
                <a:lnTo>
                  <a:pt x="2298700" y="0"/>
                </a:lnTo>
                <a:lnTo>
                  <a:pt x="2298700" y="25400"/>
                </a:lnTo>
                <a:lnTo>
                  <a:pt x="2387600" y="25400"/>
                </a:lnTo>
                <a:close/>
              </a:path>
              <a:path w="4051300" h="1847850">
                <a:moveTo>
                  <a:pt x="2533650" y="25400"/>
                </a:moveTo>
                <a:lnTo>
                  <a:pt x="2533650" y="0"/>
                </a:lnTo>
                <a:lnTo>
                  <a:pt x="2451100" y="0"/>
                </a:lnTo>
                <a:lnTo>
                  <a:pt x="2451100" y="25400"/>
                </a:lnTo>
                <a:lnTo>
                  <a:pt x="2533650" y="25400"/>
                </a:lnTo>
                <a:close/>
              </a:path>
              <a:path w="4051300" h="1847850">
                <a:moveTo>
                  <a:pt x="2679700" y="25400"/>
                </a:moveTo>
                <a:lnTo>
                  <a:pt x="2679700" y="0"/>
                </a:lnTo>
                <a:lnTo>
                  <a:pt x="2597150" y="0"/>
                </a:lnTo>
                <a:lnTo>
                  <a:pt x="2597150" y="25400"/>
                </a:lnTo>
                <a:lnTo>
                  <a:pt x="2679700" y="25400"/>
                </a:lnTo>
                <a:close/>
              </a:path>
              <a:path w="4051300" h="1847850">
                <a:moveTo>
                  <a:pt x="2825750" y="25400"/>
                </a:moveTo>
                <a:lnTo>
                  <a:pt x="2825750" y="0"/>
                </a:lnTo>
                <a:lnTo>
                  <a:pt x="2743200" y="0"/>
                </a:lnTo>
                <a:lnTo>
                  <a:pt x="2743200" y="25400"/>
                </a:lnTo>
                <a:lnTo>
                  <a:pt x="2825750" y="25400"/>
                </a:lnTo>
                <a:close/>
              </a:path>
              <a:path w="4051300" h="1847850">
                <a:moveTo>
                  <a:pt x="2971800" y="25400"/>
                </a:moveTo>
                <a:lnTo>
                  <a:pt x="2971800" y="0"/>
                </a:lnTo>
                <a:lnTo>
                  <a:pt x="2889250" y="0"/>
                </a:lnTo>
                <a:lnTo>
                  <a:pt x="2889250" y="25400"/>
                </a:lnTo>
                <a:lnTo>
                  <a:pt x="2971800" y="25400"/>
                </a:lnTo>
                <a:close/>
              </a:path>
              <a:path w="4051300" h="1847850">
                <a:moveTo>
                  <a:pt x="3117850" y="25400"/>
                </a:moveTo>
                <a:lnTo>
                  <a:pt x="3117850" y="0"/>
                </a:lnTo>
                <a:lnTo>
                  <a:pt x="3035300" y="0"/>
                </a:lnTo>
                <a:lnTo>
                  <a:pt x="3035300" y="25400"/>
                </a:lnTo>
                <a:lnTo>
                  <a:pt x="3117850" y="25400"/>
                </a:lnTo>
                <a:close/>
              </a:path>
              <a:path w="4051300" h="1847850">
                <a:moveTo>
                  <a:pt x="3270250" y="25400"/>
                </a:moveTo>
                <a:lnTo>
                  <a:pt x="3270250" y="0"/>
                </a:lnTo>
                <a:lnTo>
                  <a:pt x="3181350" y="0"/>
                </a:lnTo>
                <a:lnTo>
                  <a:pt x="3181350" y="25400"/>
                </a:lnTo>
                <a:lnTo>
                  <a:pt x="3270250" y="25400"/>
                </a:lnTo>
                <a:close/>
              </a:path>
              <a:path w="4051300" h="1847850">
                <a:moveTo>
                  <a:pt x="3416300" y="25400"/>
                </a:moveTo>
                <a:lnTo>
                  <a:pt x="3416300" y="0"/>
                </a:lnTo>
                <a:lnTo>
                  <a:pt x="3327400" y="0"/>
                </a:lnTo>
                <a:lnTo>
                  <a:pt x="3327400" y="25400"/>
                </a:lnTo>
                <a:lnTo>
                  <a:pt x="3416300" y="25400"/>
                </a:lnTo>
                <a:close/>
              </a:path>
              <a:path w="4051300" h="1847850">
                <a:moveTo>
                  <a:pt x="3562350" y="25400"/>
                </a:moveTo>
                <a:lnTo>
                  <a:pt x="3562350" y="0"/>
                </a:lnTo>
                <a:lnTo>
                  <a:pt x="3479800" y="0"/>
                </a:lnTo>
                <a:lnTo>
                  <a:pt x="3479800" y="25400"/>
                </a:lnTo>
                <a:lnTo>
                  <a:pt x="3562350" y="25400"/>
                </a:lnTo>
                <a:close/>
              </a:path>
              <a:path w="4051300" h="1847850">
                <a:moveTo>
                  <a:pt x="3708400" y="25400"/>
                </a:moveTo>
                <a:lnTo>
                  <a:pt x="3708400" y="0"/>
                </a:lnTo>
                <a:lnTo>
                  <a:pt x="3625850" y="0"/>
                </a:lnTo>
                <a:lnTo>
                  <a:pt x="3625850" y="25400"/>
                </a:lnTo>
                <a:lnTo>
                  <a:pt x="3708400" y="25400"/>
                </a:lnTo>
                <a:close/>
              </a:path>
              <a:path w="4051300" h="1847850">
                <a:moveTo>
                  <a:pt x="3854450" y="25400"/>
                </a:moveTo>
                <a:lnTo>
                  <a:pt x="3854450" y="0"/>
                </a:lnTo>
                <a:lnTo>
                  <a:pt x="3771900" y="0"/>
                </a:lnTo>
                <a:lnTo>
                  <a:pt x="3771900" y="25400"/>
                </a:lnTo>
                <a:lnTo>
                  <a:pt x="3854450" y="25400"/>
                </a:lnTo>
                <a:close/>
              </a:path>
              <a:path w="4051300" h="1847850">
                <a:moveTo>
                  <a:pt x="4000500" y="25400"/>
                </a:moveTo>
                <a:lnTo>
                  <a:pt x="4000500" y="0"/>
                </a:lnTo>
                <a:lnTo>
                  <a:pt x="3917950" y="0"/>
                </a:lnTo>
                <a:lnTo>
                  <a:pt x="3917950" y="25400"/>
                </a:lnTo>
                <a:lnTo>
                  <a:pt x="4000500" y="25400"/>
                </a:lnTo>
                <a:close/>
              </a:path>
              <a:path w="4051300" h="1847850">
                <a:moveTo>
                  <a:pt x="4051300" y="120650"/>
                </a:moveTo>
                <a:lnTo>
                  <a:pt x="4051300" y="38100"/>
                </a:lnTo>
                <a:lnTo>
                  <a:pt x="4032250" y="38100"/>
                </a:lnTo>
                <a:lnTo>
                  <a:pt x="4032250" y="120650"/>
                </a:lnTo>
                <a:lnTo>
                  <a:pt x="4051300" y="120650"/>
                </a:lnTo>
                <a:close/>
              </a:path>
              <a:path w="4051300" h="1847850">
                <a:moveTo>
                  <a:pt x="4051300" y="266700"/>
                </a:moveTo>
                <a:lnTo>
                  <a:pt x="4051300" y="184150"/>
                </a:lnTo>
                <a:lnTo>
                  <a:pt x="4032250" y="184150"/>
                </a:lnTo>
                <a:lnTo>
                  <a:pt x="4032250" y="266700"/>
                </a:lnTo>
                <a:lnTo>
                  <a:pt x="4051300" y="266700"/>
                </a:lnTo>
                <a:close/>
              </a:path>
              <a:path w="4051300" h="1847850">
                <a:moveTo>
                  <a:pt x="4051300" y="412750"/>
                </a:moveTo>
                <a:lnTo>
                  <a:pt x="4051300" y="330200"/>
                </a:lnTo>
                <a:lnTo>
                  <a:pt x="4032250" y="330200"/>
                </a:lnTo>
                <a:lnTo>
                  <a:pt x="4032250" y="412750"/>
                </a:lnTo>
                <a:lnTo>
                  <a:pt x="4051300" y="412750"/>
                </a:lnTo>
                <a:close/>
              </a:path>
              <a:path w="4051300" h="1847850">
                <a:moveTo>
                  <a:pt x="4051300" y="558800"/>
                </a:moveTo>
                <a:lnTo>
                  <a:pt x="4051300" y="476250"/>
                </a:lnTo>
                <a:lnTo>
                  <a:pt x="4032250" y="476250"/>
                </a:lnTo>
                <a:lnTo>
                  <a:pt x="4032250" y="558800"/>
                </a:lnTo>
                <a:lnTo>
                  <a:pt x="4051300" y="558800"/>
                </a:lnTo>
                <a:close/>
              </a:path>
              <a:path w="4051300" h="1847850">
                <a:moveTo>
                  <a:pt x="4051300" y="704850"/>
                </a:moveTo>
                <a:lnTo>
                  <a:pt x="4051300" y="622300"/>
                </a:lnTo>
                <a:lnTo>
                  <a:pt x="4032250" y="622300"/>
                </a:lnTo>
                <a:lnTo>
                  <a:pt x="4032250" y="704850"/>
                </a:lnTo>
                <a:lnTo>
                  <a:pt x="4051300" y="704850"/>
                </a:lnTo>
                <a:close/>
              </a:path>
              <a:path w="4051300" h="1847850">
                <a:moveTo>
                  <a:pt x="4051300" y="857250"/>
                </a:moveTo>
                <a:lnTo>
                  <a:pt x="4051300" y="768350"/>
                </a:lnTo>
                <a:lnTo>
                  <a:pt x="4032250" y="768350"/>
                </a:lnTo>
                <a:lnTo>
                  <a:pt x="4032250" y="857250"/>
                </a:lnTo>
                <a:lnTo>
                  <a:pt x="4051300" y="857250"/>
                </a:lnTo>
                <a:close/>
              </a:path>
              <a:path w="4051300" h="1847850">
                <a:moveTo>
                  <a:pt x="4051300" y="1003300"/>
                </a:moveTo>
                <a:lnTo>
                  <a:pt x="4051300" y="920750"/>
                </a:lnTo>
                <a:lnTo>
                  <a:pt x="4032250" y="920750"/>
                </a:lnTo>
                <a:lnTo>
                  <a:pt x="4032250" y="1003300"/>
                </a:lnTo>
                <a:lnTo>
                  <a:pt x="4051300" y="1003300"/>
                </a:lnTo>
                <a:close/>
              </a:path>
              <a:path w="4051300" h="1847850">
                <a:moveTo>
                  <a:pt x="4051300" y="1149350"/>
                </a:moveTo>
                <a:lnTo>
                  <a:pt x="4051300" y="1066800"/>
                </a:lnTo>
                <a:lnTo>
                  <a:pt x="4032250" y="1066800"/>
                </a:lnTo>
                <a:lnTo>
                  <a:pt x="4032250" y="1149350"/>
                </a:lnTo>
                <a:lnTo>
                  <a:pt x="4051300" y="1149350"/>
                </a:lnTo>
                <a:close/>
              </a:path>
              <a:path w="4051300" h="1847850">
                <a:moveTo>
                  <a:pt x="4051300" y="1295400"/>
                </a:moveTo>
                <a:lnTo>
                  <a:pt x="4051300" y="1212850"/>
                </a:lnTo>
                <a:lnTo>
                  <a:pt x="4032250" y="1212850"/>
                </a:lnTo>
                <a:lnTo>
                  <a:pt x="4032250" y="1295400"/>
                </a:lnTo>
                <a:lnTo>
                  <a:pt x="4051300" y="1295400"/>
                </a:lnTo>
                <a:close/>
              </a:path>
              <a:path w="4051300" h="1847850">
                <a:moveTo>
                  <a:pt x="4051300" y="1441450"/>
                </a:moveTo>
                <a:lnTo>
                  <a:pt x="4051300" y="1358900"/>
                </a:lnTo>
                <a:lnTo>
                  <a:pt x="4032250" y="1358900"/>
                </a:lnTo>
                <a:lnTo>
                  <a:pt x="4032250" y="1441450"/>
                </a:lnTo>
                <a:lnTo>
                  <a:pt x="4051300" y="1441450"/>
                </a:lnTo>
                <a:close/>
              </a:path>
              <a:path w="4051300" h="1847850">
                <a:moveTo>
                  <a:pt x="4051300" y="1587500"/>
                </a:moveTo>
                <a:lnTo>
                  <a:pt x="4051300" y="1504950"/>
                </a:lnTo>
                <a:lnTo>
                  <a:pt x="4032250" y="1504950"/>
                </a:lnTo>
                <a:lnTo>
                  <a:pt x="4032250" y="1587500"/>
                </a:lnTo>
                <a:lnTo>
                  <a:pt x="4051300" y="1587500"/>
                </a:lnTo>
                <a:close/>
              </a:path>
              <a:path w="4051300" h="1847850">
                <a:moveTo>
                  <a:pt x="4051300" y="1733550"/>
                </a:moveTo>
                <a:lnTo>
                  <a:pt x="4051300" y="1651000"/>
                </a:lnTo>
                <a:lnTo>
                  <a:pt x="4032250" y="1651000"/>
                </a:lnTo>
                <a:lnTo>
                  <a:pt x="4032250" y="1733550"/>
                </a:lnTo>
                <a:lnTo>
                  <a:pt x="4051300" y="1733550"/>
                </a:lnTo>
                <a:close/>
              </a:path>
              <a:path w="4051300" h="1847850">
                <a:moveTo>
                  <a:pt x="4044950" y="1828800"/>
                </a:moveTo>
                <a:lnTo>
                  <a:pt x="3994150" y="1828800"/>
                </a:lnTo>
                <a:lnTo>
                  <a:pt x="3994150" y="1847850"/>
                </a:lnTo>
                <a:lnTo>
                  <a:pt x="4032250" y="1847850"/>
                </a:lnTo>
                <a:lnTo>
                  <a:pt x="4032250" y="1835150"/>
                </a:lnTo>
                <a:lnTo>
                  <a:pt x="4044950" y="1828800"/>
                </a:lnTo>
                <a:close/>
              </a:path>
              <a:path w="4051300" h="1847850">
                <a:moveTo>
                  <a:pt x="4051300" y="1847850"/>
                </a:moveTo>
                <a:lnTo>
                  <a:pt x="4051300" y="1797050"/>
                </a:lnTo>
                <a:lnTo>
                  <a:pt x="4032250" y="1797050"/>
                </a:lnTo>
                <a:lnTo>
                  <a:pt x="4032250" y="1828800"/>
                </a:lnTo>
                <a:lnTo>
                  <a:pt x="4044950" y="1828800"/>
                </a:lnTo>
                <a:lnTo>
                  <a:pt x="4044950" y="1847850"/>
                </a:lnTo>
                <a:lnTo>
                  <a:pt x="4051300" y="1847850"/>
                </a:lnTo>
                <a:close/>
              </a:path>
              <a:path w="4051300" h="1847850">
                <a:moveTo>
                  <a:pt x="4044950" y="1847850"/>
                </a:moveTo>
                <a:lnTo>
                  <a:pt x="4044950" y="1828800"/>
                </a:lnTo>
                <a:lnTo>
                  <a:pt x="4032250" y="1835150"/>
                </a:lnTo>
                <a:lnTo>
                  <a:pt x="4032250" y="1847850"/>
                </a:lnTo>
                <a:lnTo>
                  <a:pt x="4044950" y="1847850"/>
                </a:lnTo>
                <a:close/>
              </a:path>
              <a:path w="4051300" h="1847850">
                <a:moveTo>
                  <a:pt x="3937000" y="1847850"/>
                </a:moveTo>
                <a:lnTo>
                  <a:pt x="3937000" y="1828800"/>
                </a:lnTo>
                <a:lnTo>
                  <a:pt x="3848100" y="1828800"/>
                </a:lnTo>
                <a:lnTo>
                  <a:pt x="3848100" y="1847850"/>
                </a:lnTo>
                <a:lnTo>
                  <a:pt x="3937000" y="1847850"/>
                </a:lnTo>
                <a:close/>
              </a:path>
              <a:path w="4051300" h="1847850">
                <a:moveTo>
                  <a:pt x="3784600" y="1847850"/>
                </a:moveTo>
                <a:lnTo>
                  <a:pt x="3784600" y="1828800"/>
                </a:lnTo>
                <a:lnTo>
                  <a:pt x="3702050" y="1828800"/>
                </a:lnTo>
                <a:lnTo>
                  <a:pt x="3702050" y="1847850"/>
                </a:lnTo>
                <a:lnTo>
                  <a:pt x="3784600" y="1847850"/>
                </a:lnTo>
                <a:close/>
              </a:path>
              <a:path w="4051300" h="1847850">
                <a:moveTo>
                  <a:pt x="3638550" y="1847850"/>
                </a:moveTo>
                <a:lnTo>
                  <a:pt x="3638550" y="1828800"/>
                </a:lnTo>
                <a:lnTo>
                  <a:pt x="3556000" y="1828800"/>
                </a:lnTo>
                <a:lnTo>
                  <a:pt x="3556000" y="1847850"/>
                </a:lnTo>
                <a:lnTo>
                  <a:pt x="3638550" y="1847850"/>
                </a:lnTo>
                <a:close/>
              </a:path>
              <a:path w="4051300" h="1847850">
                <a:moveTo>
                  <a:pt x="3492500" y="1847850"/>
                </a:moveTo>
                <a:lnTo>
                  <a:pt x="3492500" y="1828800"/>
                </a:lnTo>
                <a:lnTo>
                  <a:pt x="3409950" y="1828800"/>
                </a:lnTo>
                <a:lnTo>
                  <a:pt x="3409950" y="1847850"/>
                </a:lnTo>
                <a:lnTo>
                  <a:pt x="3492500" y="1847850"/>
                </a:lnTo>
                <a:close/>
              </a:path>
              <a:path w="4051300" h="1847850">
                <a:moveTo>
                  <a:pt x="3346450" y="1847850"/>
                </a:moveTo>
                <a:lnTo>
                  <a:pt x="3346450" y="1828800"/>
                </a:lnTo>
                <a:lnTo>
                  <a:pt x="3263900" y="1828800"/>
                </a:lnTo>
                <a:lnTo>
                  <a:pt x="3263900" y="1847850"/>
                </a:lnTo>
                <a:lnTo>
                  <a:pt x="3346450" y="1847850"/>
                </a:lnTo>
                <a:close/>
              </a:path>
              <a:path w="4051300" h="1847850">
                <a:moveTo>
                  <a:pt x="3200400" y="1847850"/>
                </a:moveTo>
                <a:lnTo>
                  <a:pt x="3200400" y="1828800"/>
                </a:lnTo>
                <a:lnTo>
                  <a:pt x="3117850" y="1828800"/>
                </a:lnTo>
                <a:lnTo>
                  <a:pt x="3117850" y="1847850"/>
                </a:lnTo>
                <a:lnTo>
                  <a:pt x="3200400" y="1847850"/>
                </a:lnTo>
                <a:close/>
              </a:path>
              <a:path w="4051300" h="1847850">
                <a:moveTo>
                  <a:pt x="3054350" y="1847850"/>
                </a:moveTo>
                <a:lnTo>
                  <a:pt x="3054350" y="1828800"/>
                </a:lnTo>
                <a:lnTo>
                  <a:pt x="2965450" y="1828800"/>
                </a:lnTo>
                <a:lnTo>
                  <a:pt x="2965450" y="1847850"/>
                </a:lnTo>
                <a:lnTo>
                  <a:pt x="3054350" y="1847850"/>
                </a:lnTo>
                <a:close/>
              </a:path>
              <a:path w="4051300" h="1847850">
                <a:moveTo>
                  <a:pt x="2908300" y="1847850"/>
                </a:moveTo>
                <a:lnTo>
                  <a:pt x="2908300" y="1828800"/>
                </a:lnTo>
                <a:lnTo>
                  <a:pt x="2819400" y="1828800"/>
                </a:lnTo>
                <a:lnTo>
                  <a:pt x="2819400" y="1847850"/>
                </a:lnTo>
                <a:lnTo>
                  <a:pt x="2908300" y="1847850"/>
                </a:lnTo>
                <a:close/>
              </a:path>
              <a:path w="4051300" h="1847850">
                <a:moveTo>
                  <a:pt x="2755900" y="1847850"/>
                </a:moveTo>
                <a:lnTo>
                  <a:pt x="2755900" y="1828800"/>
                </a:lnTo>
                <a:lnTo>
                  <a:pt x="2673350" y="1828800"/>
                </a:lnTo>
                <a:lnTo>
                  <a:pt x="2673350" y="1847850"/>
                </a:lnTo>
                <a:lnTo>
                  <a:pt x="2755900" y="1847850"/>
                </a:lnTo>
                <a:close/>
              </a:path>
              <a:path w="4051300" h="1847850">
                <a:moveTo>
                  <a:pt x="2609850" y="1847850"/>
                </a:moveTo>
                <a:lnTo>
                  <a:pt x="2609850" y="1828800"/>
                </a:lnTo>
                <a:lnTo>
                  <a:pt x="2527300" y="1828800"/>
                </a:lnTo>
                <a:lnTo>
                  <a:pt x="2527300" y="1847850"/>
                </a:lnTo>
                <a:lnTo>
                  <a:pt x="2609850" y="1847850"/>
                </a:lnTo>
                <a:close/>
              </a:path>
              <a:path w="4051300" h="1847850">
                <a:moveTo>
                  <a:pt x="2463800" y="1847850"/>
                </a:moveTo>
                <a:lnTo>
                  <a:pt x="2463800" y="1828800"/>
                </a:lnTo>
                <a:lnTo>
                  <a:pt x="2381250" y="1828800"/>
                </a:lnTo>
                <a:lnTo>
                  <a:pt x="2381250" y="1847850"/>
                </a:lnTo>
                <a:lnTo>
                  <a:pt x="2463800" y="1847850"/>
                </a:lnTo>
                <a:close/>
              </a:path>
              <a:path w="4051300" h="1847850">
                <a:moveTo>
                  <a:pt x="2317750" y="1847850"/>
                </a:moveTo>
                <a:lnTo>
                  <a:pt x="2317750" y="1828800"/>
                </a:lnTo>
                <a:lnTo>
                  <a:pt x="2235200" y="1828800"/>
                </a:lnTo>
                <a:lnTo>
                  <a:pt x="2235200" y="1847850"/>
                </a:lnTo>
                <a:lnTo>
                  <a:pt x="2317750" y="1847850"/>
                </a:lnTo>
                <a:close/>
              </a:path>
              <a:path w="4051300" h="1847850">
                <a:moveTo>
                  <a:pt x="2171700" y="1847850"/>
                </a:moveTo>
                <a:lnTo>
                  <a:pt x="2171700" y="1828800"/>
                </a:lnTo>
                <a:lnTo>
                  <a:pt x="2089150" y="1828800"/>
                </a:lnTo>
                <a:lnTo>
                  <a:pt x="2089150" y="1847850"/>
                </a:lnTo>
                <a:lnTo>
                  <a:pt x="2171700" y="1847850"/>
                </a:lnTo>
                <a:close/>
              </a:path>
              <a:path w="4051300" h="1847850">
                <a:moveTo>
                  <a:pt x="2025650" y="1847850"/>
                </a:moveTo>
                <a:lnTo>
                  <a:pt x="2025650" y="1828800"/>
                </a:lnTo>
                <a:lnTo>
                  <a:pt x="1936750" y="1828800"/>
                </a:lnTo>
                <a:lnTo>
                  <a:pt x="1936750" y="1847850"/>
                </a:lnTo>
                <a:lnTo>
                  <a:pt x="2025650" y="1847850"/>
                </a:lnTo>
                <a:close/>
              </a:path>
              <a:path w="4051300" h="1847850">
                <a:moveTo>
                  <a:pt x="1879600" y="1847850"/>
                </a:moveTo>
                <a:lnTo>
                  <a:pt x="1879600" y="1828800"/>
                </a:lnTo>
                <a:lnTo>
                  <a:pt x="1790700" y="1828800"/>
                </a:lnTo>
                <a:lnTo>
                  <a:pt x="1790700" y="1847850"/>
                </a:lnTo>
                <a:lnTo>
                  <a:pt x="1879600" y="1847850"/>
                </a:lnTo>
                <a:close/>
              </a:path>
              <a:path w="4051300" h="1847850">
                <a:moveTo>
                  <a:pt x="1727200" y="1847850"/>
                </a:moveTo>
                <a:lnTo>
                  <a:pt x="1727200" y="1828800"/>
                </a:lnTo>
                <a:lnTo>
                  <a:pt x="1644650" y="1828800"/>
                </a:lnTo>
                <a:lnTo>
                  <a:pt x="1644650" y="1847850"/>
                </a:lnTo>
                <a:lnTo>
                  <a:pt x="1727200" y="1847850"/>
                </a:lnTo>
                <a:close/>
              </a:path>
              <a:path w="4051300" h="1847850">
                <a:moveTo>
                  <a:pt x="1581150" y="1847850"/>
                </a:moveTo>
                <a:lnTo>
                  <a:pt x="1581150" y="1828800"/>
                </a:lnTo>
                <a:lnTo>
                  <a:pt x="1498600" y="1828800"/>
                </a:lnTo>
                <a:lnTo>
                  <a:pt x="1498600" y="1847850"/>
                </a:lnTo>
                <a:lnTo>
                  <a:pt x="1581150" y="1847850"/>
                </a:lnTo>
                <a:close/>
              </a:path>
              <a:path w="4051300" h="1847850">
                <a:moveTo>
                  <a:pt x="1435100" y="1847850"/>
                </a:moveTo>
                <a:lnTo>
                  <a:pt x="1435100" y="1828800"/>
                </a:lnTo>
                <a:lnTo>
                  <a:pt x="1352550" y="1828800"/>
                </a:lnTo>
                <a:lnTo>
                  <a:pt x="1352550" y="1847850"/>
                </a:lnTo>
                <a:lnTo>
                  <a:pt x="1435100" y="1847850"/>
                </a:lnTo>
                <a:close/>
              </a:path>
              <a:path w="4051300" h="1847850">
                <a:moveTo>
                  <a:pt x="1289050" y="1847850"/>
                </a:moveTo>
                <a:lnTo>
                  <a:pt x="1289050" y="1828800"/>
                </a:lnTo>
                <a:lnTo>
                  <a:pt x="1206500" y="1828800"/>
                </a:lnTo>
                <a:lnTo>
                  <a:pt x="1206500" y="1847850"/>
                </a:lnTo>
                <a:lnTo>
                  <a:pt x="1289050" y="1847850"/>
                </a:lnTo>
                <a:close/>
              </a:path>
              <a:path w="4051300" h="1847850">
                <a:moveTo>
                  <a:pt x="1143000" y="1847850"/>
                </a:moveTo>
                <a:lnTo>
                  <a:pt x="1143000" y="1828800"/>
                </a:lnTo>
                <a:lnTo>
                  <a:pt x="1060450" y="1828800"/>
                </a:lnTo>
                <a:lnTo>
                  <a:pt x="1060450" y="1847850"/>
                </a:lnTo>
                <a:lnTo>
                  <a:pt x="1143000" y="1847850"/>
                </a:lnTo>
                <a:close/>
              </a:path>
              <a:path w="4051300" h="1847850">
                <a:moveTo>
                  <a:pt x="996950" y="1847850"/>
                </a:moveTo>
                <a:lnTo>
                  <a:pt x="996950" y="1828800"/>
                </a:lnTo>
                <a:lnTo>
                  <a:pt x="914400" y="1828800"/>
                </a:lnTo>
                <a:lnTo>
                  <a:pt x="914400" y="1847850"/>
                </a:lnTo>
                <a:lnTo>
                  <a:pt x="996950" y="1847850"/>
                </a:lnTo>
                <a:close/>
              </a:path>
              <a:path w="4051300" h="1847850">
                <a:moveTo>
                  <a:pt x="850900" y="1847850"/>
                </a:moveTo>
                <a:lnTo>
                  <a:pt x="850900" y="1828800"/>
                </a:lnTo>
                <a:lnTo>
                  <a:pt x="762000" y="1828800"/>
                </a:lnTo>
                <a:lnTo>
                  <a:pt x="762000" y="1847850"/>
                </a:lnTo>
                <a:lnTo>
                  <a:pt x="850900" y="1847850"/>
                </a:lnTo>
                <a:close/>
              </a:path>
              <a:path w="4051300" h="1847850">
                <a:moveTo>
                  <a:pt x="698500" y="1847850"/>
                </a:moveTo>
                <a:lnTo>
                  <a:pt x="698500" y="1828800"/>
                </a:lnTo>
                <a:lnTo>
                  <a:pt x="615950" y="1828800"/>
                </a:lnTo>
                <a:lnTo>
                  <a:pt x="615950" y="1847850"/>
                </a:lnTo>
                <a:lnTo>
                  <a:pt x="698500" y="1847850"/>
                </a:lnTo>
                <a:close/>
              </a:path>
              <a:path w="4051300" h="1847850">
                <a:moveTo>
                  <a:pt x="552450" y="1847850"/>
                </a:moveTo>
                <a:lnTo>
                  <a:pt x="552450" y="1828800"/>
                </a:lnTo>
                <a:lnTo>
                  <a:pt x="469900" y="1828800"/>
                </a:lnTo>
                <a:lnTo>
                  <a:pt x="469900" y="1847850"/>
                </a:lnTo>
                <a:lnTo>
                  <a:pt x="552450" y="1847850"/>
                </a:lnTo>
                <a:close/>
              </a:path>
              <a:path w="4051300" h="1847850">
                <a:moveTo>
                  <a:pt x="406400" y="1847850"/>
                </a:moveTo>
                <a:lnTo>
                  <a:pt x="406400" y="1828800"/>
                </a:lnTo>
                <a:lnTo>
                  <a:pt x="323850" y="1828800"/>
                </a:lnTo>
                <a:lnTo>
                  <a:pt x="323850" y="1847850"/>
                </a:lnTo>
                <a:lnTo>
                  <a:pt x="406400" y="1847850"/>
                </a:lnTo>
                <a:close/>
              </a:path>
              <a:path w="4051300" h="1847850">
                <a:moveTo>
                  <a:pt x="260350" y="1847850"/>
                </a:moveTo>
                <a:lnTo>
                  <a:pt x="260350" y="1828800"/>
                </a:lnTo>
                <a:lnTo>
                  <a:pt x="177800" y="1828800"/>
                </a:lnTo>
                <a:lnTo>
                  <a:pt x="177800" y="1847850"/>
                </a:lnTo>
                <a:lnTo>
                  <a:pt x="260350" y="1847850"/>
                </a:lnTo>
                <a:close/>
              </a:path>
              <a:path w="4051300" h="1847850">
                <a:moveTo>
                  <a:pt x="114300" y="1847850"/>
                </a:moveTo>
                <a:lnTo>
                  <a:pt x="114300" y="1828800"/>
                </a:lnTo>
                <a:lnTo>
                  <a:pt x="31750" y="1828800"/>
                </a:lnTo>
                <a:lnTo>
                  <a:pt x="31750" y="1847850"/>
                </a:lnTo>
                <a:lnTo>
                  <a:pt x="114300" y="184785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906870" y="5518150"/>
            <a:ext cx="3755390" cy="1849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64"/>
              </a:lnSpc>
            </a:pP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60" dirty="0">
                <a:latin typeface="Palatino Linotype"/>
                <a:cs typeface="Palatino Linotype"/>
              </a:rPr>
              <a:t>ssu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il</a:t>
            </a:r>
            <a:endParaRPr sz="1650">
              <a:latin typeface="Palatino Linotype"/>
              <a:cs typeface="Palatino Linotype"/>
            </a:endParaRPr>
          </a:p>
          <a:p>
            <a:pPr marL="12700" marR="6350" indent="635" algn="ctr">
              <a:lnSpc>
                <a:spcPct val="89600"/>
              </a:lnSpc>
              <a:spcBef>
                <a:spcPts val="90"/>
              </a:spcBef>
            </a:pPr>
            <a:r>
              <a:rPr sz="1650" b="1" spc="-20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H</a:t>
            </a:r>
            <a:r>
              <a:rPr sz="16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15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1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1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nun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tti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,</a:t>
            </a:r>
            <a:r>
              <a:rPr sz="1650" b="1" spc="7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se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to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to</a:t>
            </a:r>
            <a:r>
              <a:rPr sz="1650" b="1" spc="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li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to</a:t>
            </a:r>
            <a:endParaRPr sz="1650">
              <a:latin typeface="Palatino Linotype"/>
              <a:cs typeface="Palatino Linotype"/>
            </a:endParaRPr>
          </a:p>
          <a:p>
            <a:pPr marL="6350" algn="ctr">
              <a:lnSpc>
                <a:spcPts val="1670"/>
              </a:lnSpc>
            </a:pPr>
            <a:r>
              <a:rPr sz="2000" b="1" dirty="0">
                <a:latin typeface="Palatino Linotype"/>
                <a:cs typeface="Palatino Linotype"/>
              </a:rPr>
              <a:t>+</a:t>
            </a:r>
            <a:r>
              <a:rPr sz="2000" b="1" spc="-50" dirty="0">
                <a:latin typeface="Palatino Linotype"/>
                <a:cs typeface="Palatino Linotype"/>
              </a:rPr>
              <a:t> </a:t>
            </a:r>
            <a:r>
              <a:rPr sz="1650" spc="-5" dirty="0">
                <a:latin typeface="Palatino Linotype"/>
                <a:cs typeface="Palatino Linotype"/>
              </a:rPr>
              <a:t>o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al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3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ucc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10" dirty="0">
                <a:latin typeface="Palatino Linotype"/>
                <a:cs typeface="Palatino Linotype"/>
              </a:rPr>
              <a:t>ss</a:t>
            </a:r>
            <a:r>
              <a:rPr sz="1650" spc="1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v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8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5" dirty="0">
                <a:latin typeface="Palatino Linotype"/>
                <a:cs typeface="Palatino Linotype"/>
              </a:rPr>
              <a:t>te,</a:t>
            </a:r>
            <a:endParaRPr sz="1650">
              <a:latin typeface="Palatino Linotype"/>
              <a:cs typeface="Palatino Linotype"/>
            </a:endParaRPr>
          </a:p>
          <a:p>
            <a:pPr marL="456565" marR="455295" indent="3175" algn="ctr">
              <a:lnSpc>
                <a:spcPct val="89600"/>
              </a:lnSpc>
              <a:spcBef>
                <a:spcPts val="55"/>
              </a:spcBef>
            </a:pP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75" dirty="0">
                <a:latin typeface="Palatino Linotype"/>
                <a:cs typeface="Palatino Linotype"/>
              </a:rPr>
              <a:t> 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5" dirty="0">
                <a:latin typeface="Palatino Linotype"/>
                <a:cs typeface="Palatino Linotype"/>
              </a:rPr>
              <a:t>i</a:t>
            </a:r>
            <a:r>
              <a:rPr sz="1650" spc="155" dirty="0">
                <a:latin typeface="Palatino Linotype"/>
                <a:cs typeface="Palatino Linotype"/>
              </a:rPr>
              <a:t> </a:t>
            </a:r>
            <a:r>
              <a:rPr sz="1650" spc="-20" dirty="0">
                <a:latin typeface="Palatino Linotype"/>
                <a:cs typeface="Palatino Linotype"/>
              </a:rPr>
              <a:t>I</a:t>
            </a:r>
            <a:r>
              <a:rPr sz="1650" spc="-30" dirty="0">
                <a:latin typeface="Palatino Linotype"/>
                <a:cs typeface="Palatino Linotype"/>
              </a:rPr>
              <a:t>S</a:t>
            </a:r>
            <a:r>
              <a:rPr sz="1650" spc="-80" dirty="0">
                <a:latin typeface="Palatino Linotype"/>
                <a:cs typeface="Palatino Linotype"/>
              </a:rPr>
              <a:t>T</a:t>
            </a:r>
            <a:r>
              <a:rPr sz="1650" spc="-100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T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(</a:t>
            </a:r>
            <a:r>
              <a:rPr sz="16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6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rte</a:t>
            </a:r>
            <a:r>
              <a:rPr sz="1650" b="1" i="1" spc="-4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6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6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6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6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se</a:t>
            </a:r>
            <a:r>
              <a:rPr sz="1650" b="1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6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6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6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328</a:t>
            </a:r>
            <a:r>
              <a:rPr sz="1650" b="1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6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200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2</a:t>
            </a:r>
            <a:r>
              <a:rPr sz="1650" b="1" i="1" spc="-14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650" b="1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650" b="1" i="1" spc="5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6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650" b="1" i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650" b="1" i="1" spc="-1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650" b="1" i="1" spc="4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6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6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6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6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6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6</a:t>
            </a:r>
            <a:r>
              <a:rPr sz="1650" b="1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6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650" b="1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6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2006)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299328" y="3562350"/>
            <a:ext cx="2322195" cy="406400"/>
          </a:xfrm>
          <a:custGeom>
            <a:avLst/>
            <a:gdLst/>
            <a:ahLst/>
            <a:cxnLst/>
            <a:rect l="l" t="t" r="r" b="b"/>
            <a:pathLst>
              <a:path w="2322195" h="406400">
                <a:moveTo>
                  <a:pt x="70776" y="341809"/>
                </a:moveTo>
                <a:lnTo>
                  <a:pt x="27399" y="269336"/>
                </a:lnTo>
                <a:lnTo>
                  <a:pt x="18566" y="262576"/>
                </a:lnTo>
                <a:lnTo>
                  <a:pt x="8376" y="266821"/>
                </a:lnTo>
                <a:lnTo>
                  <a:pt x="0" y="274532"/>
                </a:lnTo>
                <a:lnTo>
                  <a:pt x="4081" y="285750"/>
                </a:lnTo>
                <a:lnTo>
                  <a:pt x="54881" y="382270"/>
                </a:lnTo>
                <a:lnTo>
                  <a:pt x="54881" y="368300"/>
                </a:lnTo>
                <a:lnTo>
                  <a:pt x="70776" y="341809"/>
                </a:lnTo>
                <a:close/>
              </a:path>
              <a:path w="2322195" h="406400">
                <a:moveTo>
                  <a:pt x="2302781" y="184150"/>
                </a:moveTo>
                <a:lnTo>
                  <a:pt x="54881" y="184150"/>
                </a:lnTo>
                <a:lnTo>
                  <a:pt x="54881" y="315253"/>
                </a:lnTo>
                <a:lnTo>
                  <a:pt x="67581" y="336471"/>
                </a:lnTo>
                <a:lnTo>
                  <a:pt x="67581" y="215900"/>
                </a:lnTo>
                <a:lnTo>
                  <a:pt x="86631" y="203200"/>
                </a:lnTo>
                <a:lnTo>
                  <a:pt x="86631" y="215900"/>
                </a:lnTo>
                <a:lnTo>
                  <a:pt x="2290081" y="215900"/>
                </a:lnTo>
                <a:lnTo>
                  <a:pt x="2290081" y="203200"/>
                </a:lnTo>
                <a:lnTo>
                  <a:pt x="2302781" y="184150"/>
                </a:lnTo>
                <a:close/>
              </a:path>
              <a:path w="2322195" h="406400">
                <a:moveTo>
                  <a:pt x="86631" y="368300"/>
                </a:moveTo>
                <a:lnTo>
                  <a:pt x="70776" y="341809"/>
                </a:lnTo>
                <a:lnTo>
                  <a:pt x="54881" y="368300"/>
                </a:lnTo>
                <a:lnTo>
                  <a:pt x="86631" y="368300"/>
                </a:lnTo>
                <a:close/>
              </a:path>
              <a:path w="2322195" h="406400">
                <a:moveTo>
                  <a:pt x="86631" y="373495"/>
                </a:moveTo>
                <a:lnTo>
                  <a:pt x="86631" y="368300"/>
                </a:lnTo>
                <a:lnTo>
                  <a:pt x="54881" y="368300"/>
                </a:lnTo>
                <a:lnTo>
                  <a:pt x="54881" y="374650"/>
                </a:lnTo>
                <a:lnTo>
                  <a:pt x="85963" y="374650"/>
                </a:lnTo>
                <a:lnTo>
                  <a:pt x="86631" y="373495"/>
                </a:lnTo>
                <a:close/>
              </a:path>
              <a:path w="2322195" h="406400">
                <a:moveTo>
                  <a:pt x="85963" y="374650"/>
                </a:moveTo>
                <a:lnTo>
                  <a:pt x="54881" y="374650"/>
                </a:lnTo>
                <a:lnTo>
                  <a:pt x="54881" y="382270"/>
                </a:lnTo>
                <a:lnTo>
                  <a:pt x="67581" y="406400"/>
                </a:lnTo>
                <a:lnTo>
                  <a:pt x="85963" y="374650"/>
                </a:lnTo>
                <a:close/>
              </a:path>
              <a:path w="2322195" h="406400">
                <a:moveTo>
                  <a:pt x="86631" y="215900"/>
                </a:moveTo>
                <a:lnTo>
                  <a:pt x="86631" y="203200"/>
                </a:lnTo>
                <a:lnTo>
                  <a:pt x="67581" y="215900"/>
                </a:lnTo>
                <a:lnTo>
                  <a:pt x="86631" y="215900"/>
                </a:lnTo>
                <a:close/>
              </a:path>
              <a:path w="2322195" h="406400">
                <a:moveTo>
                  <a:pt x="86631" y="315383"/>
                </a:moveTo>
                <a:lnTo>
                  <a:pt x="86631" y="215900"/>
                </a:lnTo>
                <a:lnTo>
                  <a:pt x="67581" y="215900"/>
                </a:lnTo>
                <a:lnTo>
                  <a:pt x="67581" y="336471"/>
                </a:lnTo>
                <a:lnTo>
                  <a:pt x="70776" y="341809"/>
                </a:lnTo>
                <a:lnTo>
                  <a:pt x="86631" y="315383"/>
                </a:lnTo>
                <a:close/>
              </a:path>
              <a:path w="2322195" h="406400">
                <a:moveTo>
                  <a:pt x="140879" y="272428"/>
                </a:moveTo>
                <a:lnTo>
                  <a:pt x="129992" y="265674"/>
                </a:lnTo>
                <a:lnTo>
                  <a:pt x="121011" y="262890"/>
                </a:lnTo>
                <a:lnTo>
                  <a:pt x="112031" y="273050"/>
                </a:lnTo>
                <a:lnTo>
                  <a:pt x="70776" y="341809"/>
                </a:lnTo>
                <a:lnTo>
                  <a:pt x="86631" y="368300"/>
                </a:lnTo>
                <a:lnTo>
                  <a:pt x="86631" y="373495"/>
                </a:lnTo>
                <a:lnTo>
                  <a:pt x="137431" y="285750"/>
                </a:lnTo>
                <a:lnTo>
                  <a:pt x="139239" y="283520"/>
                </a:lnTo>
                <a:lnTo>
                  <a:pt x="140879" y="272428"/>
                </a:lnTo>
                <a:close/>
              </a:path>
              <a:path w="2322195" h="406400">
                <a:moveTo>
                  <a:pt x="86631" y="374650"/>
                </a:moveTo>
                <a:lnTo>
                  <a:pt x="86631" y="373495"/>
                </a:lnTo>
                <a:lnTo>
                  <a:pt x="85963" y="374650"/>
                </a:lnTo>
                <a:lnTo>
                  <a:pt x="86631" y="374650"/>
                </a:lnTo>
                <a:close/>
              </a:path>
              <a:path w="2322195" h="406400">
                <a:moveTo>
                  <a:pt x="2321831" y="215900"/>
                </a:moveTo>
                <a:lnTo>
                  <a:pt x="2321831" y="0"/>
                </a:lnTo>
                <a:lnTo>
                  <a:pt x="2290081" y="0"/>
                </a:lnTo>
                <a:lnTo>
                  <a:pt x="2290081" y="184150"/>
                </a:lnTo>
                <a:lnTo>
                  <a:pt x="2302781" y="184150"/>
                </a:lnTo>
                <a:lnTo>
                  <a:pt x="2302781" y="215900"/>
                </a:lnTo>
                <a:lnTo>
                  <a:pt x="2321831" y="215900"/>
                </a:lnTo>
                <a:close/>
              </a:path>
              <a:path w="2322195" h="406400">
                <a:moveTo>
                  <a:pt x="2302781" y="215900"/>
                </a:moveTo>
                <a:lnTo>
                  <a:pt x="2302781" y="184150"/>
                </a:lnTo>
                <a:lnTo>
                  <a:pt x="2290081" y="203200"/>
                </a:lnTo>
                <a:lnTo>
                  <a:pt x="2290081" y="215900"/>
                </a:lnTo>
                <a:lnTo>
                  <a:pt x="2302781" y="215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89409" y="3562350"/>
            <a:ext cx="2268855" cy="400050"/>
          </a:xfrm>
          <a:custGeom>
            <a:avLst/>
            <a:gdLst/>
            <a:ahLst/>
            <a:cxnLst/>
            <a:rect l="l" t="t" r="r" b="b"/>
            <a:pathLst>
              <a:path w="2268854" h="400050">
                <a:moveTo>
                  <a:pt x="31750" y="184150"/>
                </a:moveTo>
                <a:lnTo>
                  <a:pt x="31750" y="0"/>
                </a:lnTo>
                <a:lnTo>
                  <a:pt x="0" y="0"/>
                </a:lnTo>
                <a:lnTo>
                  <a:pt x="0" y="215900"/>
                </a:lnTo>
                <a:lnTo>
                  <a:pt x="12700" y="215900"/>
                </a:lnTo>
                <a:lnTo>
                  <a:pt x="12700" y="184150"/>
                </a:lnTo>
                <a:lnTo>
                  <a:pt x="31750" y="184150"/>
                </a:lnTo>
                <a:close/>
              </a:path>
              <a:path w="2268854" h="400050">
                <a:moveTo>
                  <a:pt x="2216150" y="309033"/>
                </a:moveTo>
                <a:lnTo>
                  <a:pt x="2216150" y="184149"/>
                </a:lnTo>
                <a:lnTo>
                  <a:pt x="12700" y="184150"/>
                </a:lnTo>
                <a:lnTo>
                  <a:pt x="31750" y="196850"/>
                </a:lnTo>
                <a:lnTo>
                  <a:pt x="31750" y="215900"/>
                </a:lnTo>
                <a:lnTo>
                  <a:pt x="2184400" y="215899"/>
                </a:lnTo>
                <a:lnTo>
                  <a:pt x="2184400" y="196849"/>
                </a:lnTo>
                <a:lnTo>
                  <a:pt x="2197100" y="215899"/>
                </a:lnTo>
                <a:lnTo>
                  <a:pt x="2197100" y="338957"/>
                </a:lnTo>
                <a:lnTo>
                  <a:pt x="2197625" y="339908"/>
                </a:lnTo>
                <a:lnTo>
                  <a:pt x="2216150" y="309033"/>
                </a:lnTo>
                <a:close/>
              </a:path>
              <a:path w="2268854" h="400050">
                <a:moveTo>
                  <a:pt x="31750" y="215900"/>
                </a:moveTo>
                <a:lnTo>
                  <a:pt x="31750" y="196850"/>
                </a:lnTo>
                <a:lnTo>
                  <a:pt x="12700" y="184150"/>
                </a:lnTo>
                <a:lnTo>
                  <a:pt x="12700" y="215900"/>
                </a:lnTo>
                <a:lnTo>
                  <a:pt x="31750" y="215900"/>
                </a:lnTo>
                <a:close/>
              </a:path>
              <a:path w="2268854" h="400050">
                <a:moveTo>
                  <a:pt x="2197625" y="339908"/>
                </a:moveTo>
                <a:lnTo>
                  <a:pt x="2155139" y="262991"/>
                </a:lnTo>
                <a:lnTo>
                  <a:pt x="2146198" y="258013"/>
                </a:lnTo>
                <a:lnTo>
                  <a:pt x="2133600" y="260349"/>
                </a:lnTo>
                <a:lnTo>
                  <a:pt x="2127250" y="266699"/>
                </a:lnTo>
                <a:lnTo>
                  <a:pt x="2127250" y="279399"/>
                </a:lnTo>
                <a:lnTo>
                  <a:pt x="2184400" y="378113"/>
                </a:lnTo>
                <a:lnTo>
                  <a:pt x="2184400" y="361949"/>
                </a:lnTo>
                <a:lnTo>
                  <a:pt x="2197625" y="339908"/>
                </a:lnTo>
                <a:close/>
              </a:path>
              <a:path w="2268854" h="400050">
                <a:moveTo>
                  <a:pt x="2197100" y="215899"/>
                </a:moveTo>
                <a:lnTo>
                  <a:pt x="2184400" y="196849"/>
                </a:lnTo>
                <a:lnTo>
                  <a:pt x="2184400" y="215899"/>
                </a:lnTo>
                <a:lnTo>
                  <a:pt x="2197100" y="215899"/>
                </a:lnTo>
                <a:close/>
              </a:path>
              <a:path w="2268854" h="400050">
                <a:moveTo>
                  <a:pt x="2197100" y="338957"/>
                </a:moveTo>
                <a:lnTo>
                  <a:pt x="2197100" y="215899"/>
                </a:lnTo>
                <a:lnTo>
                  <a:pt x="2184400" y="215899"/>
                </a:lnTo>
                <a:lnTo>
                  <a:pt x="2184400" y="315965"/>
                </a:lnTo>
                <a:lnTo>
                  <a:pt x="2197100" y="338957"/>
                </a:lnTo>
                <a:close/>
              </a:path>
              <a:path w="2268854" h="400050">
                <a:moveTo>
                  <a:pt x="2209800" y="361949"/>
                </a:moveTo>
                <a:lnTo>
                  <a:pt x="2197625" y="339908"/>
                </a:lnTo>
                <a:lnTo>
                  <a:pt x="2184400" y="361949"/>
                </a:lnTo>
                <a:lnTo>
                  <a:pt x="2209800" y="361949"/>
                </a:lnTo>
                <a:close/>
              </a:path>
              <a:path w="2268854" h="400050">
                <a:moveTo>
                  <a:pt x="2209800" y="368299"/>
                </a:moveTo>
                <a:lnTo>
                  <a:pt x="2209800" y="361949"/>
                </a:lnTo>
                <a:lnTo>
                  <a:pt x="2184400" y="361949"/>
                </a:lnTo>
                <a:lnTo>
                  <a:pt x="2184400" y="368299"/>
                </a:lnTo>
                <a:lnTo>
                  <a:pt x="2209800" y="368299"/>
                </a:lnTo>
                <a:close/>
              </a:path>
              <a:path w="2268854" h="400050">
                <a:moveTo>
                  <a:pt x="2215481" y="368299"/>
                </a:moveTo>
                <a:lnTo>
                  <a:pt x="2184400" y="368299"/>
                </a:lnTo>
                <a:lnTo>
                  <a:pt x="2184400" y="378113"/>
                </a:lnTo>
                <a:lnTo>
                  <a:pt x="2197100" y="400049"/>
                </a:lnTo>
                <a:lnTo>
                  <a:pt x="2215481" y="368299"/>
                </a:lnTo>
                <a:close/>
              </a:path>
              <a:path w="2268854" h="400050">
                <a:moveTo>
                  <a:pt x="2268563" y="277364"/>
                </a:moveTo>
                <a:lnTo>
                  <a:pt x="2267781" y="268693"/>
                </a:lnTo>
                <a:lnTo>
                  <a:pt x="2259451" y="259382"/>
                </a:lnTo>
                <a:lnTo>
                  <a:pt x="2248021" y="259050"/>
                </a:lnTo>
                <a:lnTo>
                  <a:pt x="2241550" y="266699"/>
                </a:lnTo>
                <a:lnTo>
                  <a:pt x="2197625" y="339908"/>
                </a:lnTo>
                <a:lnTo>
                  <a:pt x="2209800" y="361949"/>
                </a:lnTo>
                <a:lnTo>
                  <a:pt x="2209800" y="368299"/>
                </a:lnTo>
                <a:lnTo>
                  <a:pt x="2215481" y="368299"/>
                </a:lnTo>
                <a:lnTo>
                  <a:pt x="2266950" y="279399"/>
                </a:lnTo>
                <a:lnTo>
                  <a:pt x="2268563" y="277364"/>
                </a:lnTo>
                <a:close/>
              </a:path>
              <a:path w="2268854" h="400050">
                <a:moveTo>
                  <a:pt x="2216150" y="368299"/>
                </a:moveTo>
                <a:lnTo>
                  <a:pt x="2216150" y="367145"/>
                </a:lnTo>
                <a:lnTo>
                  <a:pt x="2215481" y="368299"/>
                </a:lnTo>
                <a:lnTo>
                  <a:pt x="2216150" y="368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31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40659" y="3028950"/>
            <a:ext cx="88900" cy="44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11159" y="3194050"/>
            <a:ext cx="7613650" cy="1257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6859" y="3022600"/>
            <a:ext cx="7734300" cy="1428750"/>
          </a:xfrm>
          <a:custGeom>
            <a:avLst/>
            <a:gdLst/>
            <a:ahLst/>
            <a:cxnLst/>
            <a:rect l="l" t="t" r="r" b="b"/>
            <a:pathLst>
              <a:path w="7734300" h="1428750">
                <a:moveTo>
                  <a:pt x="7502062" y="1132"/>
                </a:moveTo>
                <a:lnTo>
                  <a:pt x="7493000" y="0"/>
                </a:lnTo>
                <a:lnTo>
                  <a:pt x="190499" y="0"/>
                </a:lnTo>
                <a:lnTo>
                  <a:pt x="146049" y="19050"/>
                </a:lnTo>
                <a:lnTo>
                  <a:pt x="107949" y="38100"/>
                </a:lnTo>
                <a:lnTo>
                  <a:pt x="69849" y="69850"/>
                </a:lnTo>
                <a:lnTo>
                  <a:pt x="38099" y="101600"/>
                </a:lnTo>
                <a:lnTo>
                  <a:pt x="38099" y="107950"/>
                </a:lnTo>
                <a:lnTo>
                  <a:pt x="19049" y="146050"/>
                </a:lnTo>
                <a:lnTo>
                  <a:pt x="6349" y="190500"/>
                </a:lnTo>
                <a:lnTo>
                  <a:pt x="0" y="215900"/>
                </a:lnTo>
                <a:lnTo>
                  <a:pt x="0" y="241300"/>
                </a:lnTo>
                <a:lnTo>
                  <a:pt x="7502062" y="1132"/>
                </a:lnTo>
                <a:close/>
              </a:path>
              <a:path w="7734300" h="1428750">
                <a:moveTo>
                  <a:pt x="7537450" y="0"/>
                </a:moveTo>
                <a:lnTo>
                  <a:pt x="7493000" y="0"/>
                </a:lnTo>
                <a:lnTo>
                  <a:pt x="7502062" y="1132"/>
                </a:lnTo>
                <a:lnTo>
                  <a:pt x="7537450" y="0"/>
                </a:lnTo>
                <a:close/>
              </a:path>
              <a:path w="7734300" h="1428750">
                <a:moveTo>
                  <a:pt x="7689850" y="107950"/>
                </a:moveTo>
                <a:lnTo>
                  <a:pt x="7689850" y="101600"/>
                </a:lnTo>
                <a:lnTo>
                  <a:pt x="7664450" y="69850"/>
                </a:lnTo>
                <a:lnTo>
                  <a:pt x="7626350" y="38100"/>
                </a:lnTo>
                <a:lnTo>
                  <a:pt x="7588250" y="19050"/>
                </a:lnTo>
                <a:lnTo>
                  <a:pt x="7537450" y="0"/>
                </a:lnTo>
                <a:lnTo>
                  <a:pt x="7502062" y="1132"/>
                </a:lnTo>
                <a:lnTo>
                  <a:pt x="7543800" y="6350"/>
                </a:lnTo>
                <a:lnTo>
                  <a:pt x="7581900" y="19050"/>
                </a:lnTo>
                <a:lnTo>
                  <a:pt x="7620000" y="38100"/>
                </a:lnTo>
                <a:lnTo>
                  <a:pt x="7626350" y="44450"/>
                </a:lnTo>
                <a:lnTo>
                  <a:pt x="7639050" y="50800"/>
                </a:lnTo>
                <a:lnTo>
                  <a:pt x="7683500" y="95250"/>
                </a:lnTo>
                <a:lnTo>
                  <a:pt x="7683500" y="107950"/>
                </a:lnTo>
                <a:lnTo>
                  <a:pt x="7689850" y="107950"/>
                </a:lnTo>
                <a:close/>
              </a:path>
              <a:path w="7734300" h="1428750">
                <a:moveTo>
                  <a:pt x="7727950" y="1238249"/>
                </a:moveTo>
                <a:lnTo>
                  <a:pt x="7727950" y="196850"/>
                </a:lnTo>
                <a:lnTo>
                  <a:pt x="7721600" y="1231900"/>
                </a:lnTo>
                <a:lnTo>
                  <a:pt x="7721600" y="1238250"/>
                </a:lnTo>
                <a:lnTo>
                  <a:pt x="7717790" y="1247139"/>
                </a:lnTo>
                <a:lnTo>
                  <a:pt x="7715250" y="1257300"/>
                </a:lnTo>
                <a:lnTo>
                  <a:pt x="7708900" y="1276350"/>
                </a:lnTo>
                <a:lnTo>
                  <a:pt x="7683500" y="1327150"/>
                </a:lnTo>
                <a:lnTo>
                  <a:pt x="7670799" y="1339850"/>
                </a:lnTo>
                <a:lnTo>
                  <a:pt x="7658100" y="1358900"/>
                </a:lnTo>
                <a:lnTo>
                  <a:pt x="7645400" y="1365250"/>
                </a:lnTo>
                <a:lnTo>
                  <a:pt x="7626350" y="1384300"/>
                </a:lnTo>
                <a:lnTo>
                  <a:pt x="7575550" y="1409700"/>
                </a:lnTo>
                <a:lnTo>
                  <a:pt x="7556500" y="1416050"/>
                </a:lnTo>
                <a:lnTo>
                  <a:pt x="7531100" y="1422400"/>
                </a:lnTo>
                <a:lnTo>
                  <a:pt x="7531100" y="1428750"/>
                </a:lnTo>
                <a:lnTo>
                  <a:pt x="7537450" y="1428750"/>
                </a:lnTo>
                <a:lnTo>
                  <a:pt x="7588250" y="1416050"/>
                </a:lnTo>
                <a:lnTo>
                  <a:pt x="7664450" y="1365249"/>
                </a:lnTo>
                <a:lnTo>
                  <a:pt x="7715250" y="1289050"/>
                </a:lnTo>
                <a:lnTo>
                  <a:pt x="7715250" y="1282699"/>
                </a:lnTo>
                <a:lnTo>
                  <a:pt x="7727950" y="1238249"/>
                </a:lnTo>
                <a:close/>
              </a:path>
              <a:path w="7734300" h="1428750">
                <a:moveTo>
                  <a:pt x="7702550" y="127000"/>
                </a:moveTo>
                <a:lnTo>
                  <a:pt x="7696200" y="117475"/>
                </a:lnTo>
                <a:lnTo>
                  <a:pt x="7696200" y="127000"/>
                </a:lnTo>
                <a:lnTo>
                  <a:pt x="7702550" y="127000"/>
                </a:lnTo>
                <a:close/>
              </a:path>
              <a:path w="7734300" h="1428750">
                <a:moveTo>
                  <a:pt x="7734300" y="1212850"/>
                </a:moveTo>
                <a:lnTo>
                  <a:pt x="7734300" y="215900"/>
                </a:lnTo>
                <a:lnTo>
                  <a:pt x="7727950" y="190500"/>
                </a:lnTo>
                <a:lnTo>
                  <a:pt x="7715250" y="146050"/>
                </a:lnTo>
                <a:lnTo>
                  <a:pt x="7702550" y="127000"/>
                </a:lnTo>
                <a:lnTo>
                  <a:pt x="7702550" y="139700"/>
                </a:lnTo>
                <a:lnTo>
                  <a:pt x="7708900" y="139700"/>
                </a:lnTo>
                <a:lnTo>
                  <a:pt x="7708900" y="152400"/>
                </a:lnTo>
                <a:lnTo>
                  <a:pt x="7715250" y="152400"/>
                </a:lnTo>
                <a:lnTo>
                  <a:pt x="7715250" y="177800"/>
                </a:lnTo>
                <a:lnTo>
                  <a:pt x="7721600" y="177800"/>
                </a:lnTo>
                <a:lnTo>
                  <a:pt x="7721600" y="196850"/>
                </a:lnTo>
                <a:lnTo>
                  <a:pt x="7727950" y="196850"/>
                </a:lnTo>
                <a:lnTo>
                  <a:pt x="7727950" y="1238249"/>
                </a:lnTo>
                <a:lnTo>
                  <a:pt x="7734300" y="12128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03209" y="3022600"/>
            <a:ext cx="7721600" cy="1428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96859" y="3022600"/>
            <a:ext cx="7734300" cy="1435100"/>
          </a:xfrm>
          <a:custGeom>
            <a:avLst/>
            <a:gdLst/>
            <a:ahLst/>
            <a:cxnLst/>
            <a:rect l="l" t="t" r="r" b="b"/>
            <a:pathLst>
              <a:path w="7734300" h="1435100">
                <a:moveTo>
                  <a:pt x="7734300" y="1212850"/>
                </a:moveTo>
                <a:lnTo>
                  <a:pt x="7734300" y="215900"/>
                </a:lnTo>
                <a:lnTo>
                  <a:pt x="7727950" y="190500"/>
                </a:lnTo>
                <a:lnTo>
                  <a:pt x="7715250" y="146050"/>
                </a:lnTo>
                <a:lnTo>
                  <a:pt x="7689850" y="107950"/>
                </a:lnTo>
                <a:lnTo>
                  <a:pt x="7689850" y="101600"/>
                </a:lnTo>
                <a:lnTo>
                  <a:pt x="7664450" y="69850"/>
                </a:lnTo>
                <a:lnTo>
                  <a:pt x="7626350" y="38100"/>
                </a:lnTo>
                <a:lnTo>
                  <a:pt x="7588250" y="19050"/>
                </a:lnTo>
                <a:lnTo>
                  <a:pt x="7537450" y="0"/>
                </a:lnTo>
                <a:lnTo>
                  <a:pt x="190499" y="0"/>
                </a:lnTo>
                <a:lnTo>
                  <a:pt x="146049" y="19050"/>
                </a:lnTo>
                <a:lnTo>
                  <a:pt x="107949" y="38100"/>
                </a:lnTo>
                <a:lnTo>
                  <a:pt x="69849" y="69850"/>
                </a:lnTo>
                <a:lnTo>
                  <a:pt x="38099" y="101600"/>
                </a:lnTo>
                <a:lnTo>
                  <a:pt x="38099" y="107950"/>
                </a:lnTo>
                <a:lnTo>
                  <a:pt x="19049" y="146050"/>
                </a:lnTo>
                <a:lnTo>
                  <a:pt x="6349" y="190500"/>
                </a:lnTo>
                <a:lnTo>
                  <a:pt x="0" y="215900"/>
                </a:lnTo>
                <a:lnTo>
                  <a:pt x="0" y="1219200"/>
                </a:lnTo>
                <a:lnTo>
                  <a:pt x="6350" y="1238250"/>
                </a:lnTo>
                <a:lnTo>
                  <a:pt x="6350" y="241300"/>
                </a:lnTo>
                <a:lnTo>
                  <a:pt x="12699" y="215900"/>
                </a:lnTo>
                <a:lnTo>
                  <a:pt x="25399" y="152400"/>
                </a:lnTo>
                <a:lnTo>
                  <a:pt x="50799" y="107950"/>
                </a:lnTo>
                <a:lnTo>
                  <a:pt x="76199" y="76200"/>
                </a:lnTo>
                <a:lnTo>
                  <a:pt x="152399" y="25400"/>
                </a:lnTo>
                <a:lnTo>
                  <a:pt x="196849" y="12700"/>
                </a:lnTo>
                <a:lnTo>
                  <a:pt x="215900" y="6350"/>
                </a:lnTo>
                <a:lnTo>
                  <a:pt x="7512050" y="6350"/>
                </a:lnTo>
                <a:lnTo>
                  <a:pt x="7581900" y="25400"/>
                </a:lnTo>
                <a:lnTo>
                  <a:pt x="7658100" y="76200"/>
                </a:lnTo>
                <a:lnTo>
                  <a:pt x="7683500" y="107950"/>
                </a:lnTo>
                <a:lnTo>
                  <a:pt x="7721600" y="196850"/>
                </a:lnTo>
                <a:lnTo>
                  <a:pt x="7721600" y="1260475"/>
                </a:lnTo>
                <a:lnTo>
                  <a:pt x="7727950" y="1238250"/>
                </a:lnTo>
                <a:lnTo>
                  <a:pt x="7734300" y="1212850"/>
                </a:lnTo>
                <a:close/>
              </a:path>
              <a:path w="7734300" h="1435100">
                <a:moveTo>
                  <a:pt x="7721600" y="1260475"/>
                </a:moveTo>
                <a:lnTo>
                  <a:pt x="7721600" y="1238250"/>
                </a:lnTo>
                <a:lnTo>
                  <a:pt x="7702550" y="1282700"/>
                </a:lnTo>
                <a:lnTo>
                  <a:pt x="7683500" y="1320800"/>
                </a:lnTo>
                <a:lnTo>
                  <a:pt x="7658100" y="1358900"/>
                </a:lnTo>
                <a:lnTo>
                  <a:pt x="7658100" y="1352550"/>
                </a:lnTo>
                <a:lnTo>
                  <a:pt x="7620000" y="1384300"/>
                </a:lnTo>
                <a:lnTo>
                  <a:pt x="7581900" y="1403350"/>
                </a:lnTo>
                <a:lnTo>
                  <a:pt x="7537450" y="1416050"/>
                </a:lnTo>
                <a:lnTo>
                  <a:pt x="7512050" y="1422400"/>
                </a:lnTo>
                <a:lnTo>
                  <a:pt x="215900" y="1422400"/>
                </a:lnTo>
                <a:lnTo>
                  <a:pt x="196850" y="1416050"/>
                </a:lnTo>
                <a:lnTo>
                  <a:pt x="152400" y="1403350"/>
                </a:lnTo>
                <a:lnTo>
                  <a:pt x="114300" y="1384300"/>
                </a:lnTo>
                <a:lnTo>
                  <a:pt x="76200" y="1352550"/>
                </a:lnTo>
                <a:lnTo>
                  <a:pt x="76200" y="1358900"/>
                </a:lnTo>
                <a:lnTo>
                  <a:pt x="25400" y="1282700"/>
                </a:lnTo>
                <a:lnTo>
                  <a:pt x="12700" y="1238250"/>
                </a:lnTo>
                <a:lnTo>
                  <a:pt x="12700" y="1212850"/>
                </a:lnTo>
                <a:lnTo>
                  <a:pt x="6350" y="1193800"/>
                </a:lnTo>
                <a:lnTo>
                  <a:pt x="6350" y="1238250"/>
                </a:lnTo>
                <a:lnTo>
                  <a:pt x="19050" y="1282700"/>
                </a:lnTo>
                <a:lnTo>
                  <a:pt x="19050" y="1289050"/>
                </a:lnTo>
                <a:lnTo>
                  <a:pt x="38100" y="1327150"/>
                </a:lnTo>
                <a:lnTo>
                  <a:pt x="69850" y="1365250"/>
                </a:lnTo>
                <a:lnTo>
                  <a:pt x="146050" y="1416050"/>
                </a:lnTo>
                <a:lnTo>
                  <a:pt x="190500" y="1428750"/>
                </a:lnTo>
                <a:lnTo>
                  <a:pt x="215900" y="1435100"/>
                </a:lnTo>
                <a:lnTo>
                  <a:pt x="7518400" y="1435100"/>
                </a:lnTo>
                <a:lnTo>
                  <a:pt x="7537450" y="1428750"/>
                </a:lnTo>
                <a:lnTo>
                  <a:pt x="7588250" y="1416050"/>
                </a:lnTo>
                <a:lnTo>
                  <a:pt x="7664450" y="1365250"/>
                </a:lnTo>
                <a:lnTo>
                  <a:pt x="7715250" y="1289050"/>
                </a:lnTo>
                <a:lnTo>
                  <a:pt x="7715250" y="1282700"/>
                </a:lnTo>
                <a:lnTo>
                  <a:pt x="7721600" y="126047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93704" y="3184499"/>
            <a:ext cx="7350759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1200"/>
              </a:lnSpc>
            </a:pPr>
            <a:r>
              <a:rPr sz="1750" spc="-35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spc="25" dirty="0">
                <a:latin typeface="Palatino Linotype"/>
                <a:cs typeface="Palatino Linotype"/>
              </a:rPr>
              <a:t>zza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14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se</a:t>
            </a:r>
            <a:r>
              <a:rPr sz="1750" spc="-35" dirty="0">
                <a:latin typeface="Palatino Linotype"/>
                <a:cs typeface="Palatino Linotype"/>
              </a:rPr>
              <a:t>g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rre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ile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ass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ogg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ttat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tassaz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rat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dirty="0">
                <a:latin typeface="Palatino Linotype"/>
                <a:cs typeface="Palatino Linotype"/>
              </a:rPr>
              <a:t>x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rt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17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20" dirty="0">
                <a:latin typeface="Palatino Linotype"/>
                <a:cs typeface="Palatino Linotype"/>
              </a:rPr>
              <a:t>mm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1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lett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20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g</a:t>
            </a:r>
            <a:r>
              <a:rPr sz="1750" i="1" spc="15" dirty="0">
                <a:latin typeface="Palatino Linotype"/>
                <a:cs typeface="Palatino Linotype"/>
              </a:rPr>
              <a:t>‐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s)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-175" dirty="0">
                <a:latin typeface="Palatino Linotype"/>
                <a:cs typeface="Palatino Linotype"/>
              </a:rPr>
              <a:t>T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b="1" dirty="0">
                <a:latin typeface="Palatino Linotype"/>
                <a:cs typeface="Palatino Linotype"/>
              </a:rPr>
              <a:t>, 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-85" dirty="0">
                <a:latin typeface="Palatino Linotype"/>
                <a:cs typeface="Palatino Linotype"/>
              </a:rPr>
              <a:t>ll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b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85" dirty="0">
                <a:latin typeface="Palatino Linotype"/>
                <a:cs typeface="Palatino Linotype"/>
              </a:rPr>
              <a:t>ll</a:t>
            </a:r>
            <a:r>
              <a:rPr sz="1750" b="1" dirty="0">
                <a:latin typeface="Palatino Linotype"/>
                <a:cs typeface="Palatino Linotype"/>
              </a:rPr>
              <a:t>ʹ</a:t>
            </a:r>
            <a:r>
              <a:rPr sz="1750" b="1" spc="7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l</a:t>
            </a:r>
            <a:r>
              <a:rPr sz="1750" b="1" spc="0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q</a:t>
            </a:r>
            <a:r>
              <a:rPr sz="1750" b="1" spc="15" dirty="0">
                <a:latin typeface="Palatino Linotype"/>
                <a:cs typeface="Palatino Linotype"/>
              </a:rPr>
              <a:t>u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p</a:t>
            </a:r>
            <a:r>
              <a:rPr sz="1750" spc="-15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6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7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me</a:t>
            </a:r>
            <a:r>
              <a:rPr sz="1750" spc="-3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à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5415" y="3994156"/>
            <a:ext cx="3808729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nt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b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21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35359" y="2692400"/>
            <a:ext cx="1257300" cy="165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97109" y="2171700"/>
            <a:ext cx="3727450" cy="685800"/>
          </a:xfrm>
          <a:custGeom>
            <a:avLst/>
            <a:gdLst/>
            <a:ahLst/>
            <a:cxnLst/>
            <a:rect l="l" t="t" r="r" b="b"/>
            <a:pathLst>
              <a:path w="3727450" h="685800">
                <a:moveTo>
                  <a:pt x="3727450" y="12700"/>
                </a:moveTo>
                <a:lnTo>
                  <a:pt x="3727450" y="0"/>
                </a:lnTo>
                <a:lnTo>
                  <a:pt x="0" y="0"/>
                </a:lnTo>
                <a:lnTo>
                  <a:pt x="35862" y="12699"/>
                </a:lnTo>
                <a:lnTo>
                  <a:pt x="3727450" y="12700"/>
                </a:lnTo>
                <a:close/>
              </a:path>
              <a:path w="3727450" h="685800">
                <a:moveTo>
                  <a:pt x="1273103" y="450849"/>
                </a:moveTo>
                <a:lnTo>
                  <a:pt x="35862" y="12700"/>
                </a:lnTo>
                <a:lnTo>
                  <a:pt x="19050" y="12699"/>
                </a:lnTo>
                <a:lnTo>
                  <a:pt x="19050" y="450850"/>
                </a:lnTo>
                <a:lnTo>
                  <a:pt x="1273103" y="450849"/>
                </a:lnTo>
                <a:close/>
              </a:path>
              <a:path w="3727450" h="685800">
                <a:moveTo>
                  <a:pt x="1902473" y="673731"/>
                </a:moveTo>
                <a:lnTo>
                  <a:pt x="1470344" y="520699"/>
                </a:lnTo>
                <a:lnTo>
                  <a:pt x="1257300" y="520699"/>
                </a:lnTo>
                <a:lnTo>
                  <a:pt x="1333500" y="539749"/>
                </a:lnTo>
                <a:lnTo>
                  <a:pt x="1803400" y="666749"/>
                </a:lnTo>
                <a:lnTo>
                  <a:pt x="1879600" y="685799"/>
                </a:lnTo>
                <a:lnTo>
                  <a:pt x="1879600" y="679449"/>
                </a:lnTo>
                <a:lnTo>
                  <a:pt x="1902473" y="673731"/>
                </a:lnTo>
                <a:close/>
              </a:path>
              <a:path w="3727450" h="685800">
                <a:moveTo>
                  <a:pt x="1593850" y="520699"/>
                </a:moveTo>
                <a:lnTo>
                  <a:pt x="1593850" y="450849"/>
                </a:lnTo>
                <a:lnTo>
                  <a:pt x="1273103" y="450849"/>
                </a:lnTo>
                <a:lnTo>
                  <a:pt x="1470344" y="520699"/>
                </a:lnTo>
                <a:lnTo>
                  <a:pt x="1593850" y="520699"/>
                </a:lnTo>
                <a:close/>
              </a:path>
              <a:path w="3727450" h="685800">
                <a:moveTo>
                  <a:pt x="1936551" y="685799"/>
                </a:moveTo>
                <a:lnTo>
                  <a:pt x="1902473" y="673731"/>
                </a:lnTo>
                <a:lnTo>
                  <a:pt x="1879600" y="679449"/>
                </a:lnTo>
                <a:lnTo>
                  <a:pt x="1879600" y="685799"/>
                </a:lnTo>
                <a:lnTo>
                  <a:pt x="1936551" y="685799"/>
                </a:lnTo>
                <a:close/>
              </a:path>
              <a:path w="3727450" h="685800">
                <a:moveTo>
                  <a:pt x="2493764" y="533399"/>
                </a:moveTo>
                <a:lnTo>
                  <a:pt x="2427356" y="533399"/>
                </a:lnTo>
                <a:lnTo>
                  <a:pt x="1905000" y="673099"/>
                </a:lnTo>
                <a:lnTo>
                  <a:pt x="1902473" y="673731"/>
                </a:lnTo>
                <a:lnTo>
                  <a:pt x="1936551" y="685799"/>
                </a:lnTo>
                <a:lnTo>
                  <a:pt x="2493764" y="533399"/>
                </a:lnTo>
                <a:close/>
              </a:path>
              <a:path w="3727450" h="685800">
                <a:moveTo>
                  <a:pt x="2159000" y="450849"/>
                </a:moveTo>
                <a:lnTo>
                  <a:pt x="2139950" y="450849"/>
                </a:lnTo>
                <a:lnTo>
                  <a:pt x="2139950" y="463549"/>
                </a:lnTo>
                <a:lnTo>
                  <a:pt x="2159000" y="450849"/>
                </a:lnTo>
                <a:close/>
              </a:path>
              <a:path w="3727450" h="685800">
                <a:moveTo>
                  <a:pt x="3727450" y="463549"/>
                </a:moveTo>
                <a:lnTo>
                  <a:pt x="3727450" y="12700"/>
                </a:lnTo>
                <a:lnTo>
                  <a:pt x="3714750" y="12700"/>
                </a:lnTo>
                <a:lnTo>
                  <a:pt x="3714750" y="450850"/>
                </a:lnTo>
                <a:lnTo>
                  <a:pt x="2159000" y="450849"/>
                </a:lnTo>
                <a:lnTo>
                  <a:pt x="2139950" y="463549"/>
                </a:lnTo>
                <a:lnTo>
                  <a:pt x="3727450" y="463549"/>
                </a:lnTo>
                <a:close/>
              </a:path>
              <a:path w="3727450" h="685800">
                <a:moveTo>
                  <a:pt x="2159000" y="501649"/>
                </a:moveTo>
                <a:lnTo>
                  <a:pt x="2159000" y="463549"/>
                </a:lnTo>
                <a:lnTo>
                  <a:pt x="2139950" y="463549"/>
                </a:lnTo>
                <a:lnTo>
                  <a:pt x="2139950" y="501649"/>
                </a:lnTo>
                <a:lnTo>
                  <a:pt x="2159000" y="501649"/>
                </a:lnTo>
                <a:close/>
              </a:path>
              <a:path w="3727450" h="685800">
                <a:moveTo>
                  <a:pt x="2159000" y="520699"/>
                </a:moveTo>
                <a:lnTo>
                  <a:pt x="2139950" y="501650"/>
                </a:lnTo>
                <a:lnTo>
                  <a:pt x="2139950" y="520699"/>
                </a:lnTo>
                <a:lnTo>
                  <a:pt x="2159000" y="520699"/>
                </a:lnTo>
                <a:close/>
              </a:path>
              <a:path w="3727450" h="685800">
                <a:moveTo>
                  <a:pt x="2489200" y="501649"/>
                </a:moveTo>
                <a:lnTo>
                  <a:pt x="2159000" y="501649"/>
                </a:lnTo>
                <a:lnTo>
                  <a:pt x="2159000" y="520699"/>
                </a:lnTo>
                <a:lnTo>
                  <a:pt x="2419349" y="520700"/>
                </a:lnTo>
                <a:lnTo>
                  <a:pt x="2489200" y="501649"/>
                </a:lnTo>
                <a:close/>
              </a:path>
              <a:path w="3727450" h="685800">
                <a:moveTo>
                  <a:pt x="2470150" y="520700"/>
                </a:moveTo>
                <a:lnTo>
                  <a:pt x="2419349" y="520700"/>
                </a:lnTo>
                <a:lnTo>
                  <a:pt x="2427356" y="533399"/>
                </a:lnTo>
                <a:lnTo>
                  <a:pt x="2451100" y="527050"/>
                </a:lnTo>
                <a:lnTo>
                  <a:pt x="2470150" y="520700"/>
                </a:lnTo>
                <a:close/>
              </a:path>
              <a:path w="3727450" h="685800">
                <a:moveTo>
                  <a:pt x="2609850" y="501649"/>
                </a:moveTo>
                <a:lnTo>
                  <a:pt x="2489200" y="501649"/>
                </a:lnTo>
                <a:lnTo>
                  <a:pt x="2495457" y="532936"/>
                </a:lnTo>
                <a:lnTo>
                  <a:pt x="2609850" y="501649"/>
                </a:lnTo>
                <a:close/>
              </a:path>
              <a:path w="3727450" h="685800">
                <a:moveTo>
                  <a:pt x="2495550" y="533399"/>
                </a:moveTo>
                <a:lnTo>
                  <a:pt x="2495457" y="532936"/>
                </a:lnTo>
                <a:lnTo>
                  <a:pt x="2493764" y="533399"/>
                </a:lnTo>
                <a:lnTo>
                  <a:pt x="2495550" y="53339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35359" y="2692400"/>
            <a:ext cx="1257300" cy="165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90959" y="2622550"/>
            <a:ext cx="546100" cy="69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6159" y="2184400"/>
            <a:ext cx="3695700" cy="438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7109" y="2171700"/>
            <a:ext cx="3727450" cy="704850"/>
          </a:xfrm>
          <a:custGeom>
            <a:avLst/>
            <a:gdLst/>
            <a:ahLst/>
            <a:cxnLst/>
            <a:rect l="l" t="t" r="r" b="b"/>
            <a:pathLst>
              <a:path w="3727450" h="704850">
                <a:moveTo>
                  <a:pt x="3727450" y="463549"/>
                </a:moveTo>
                <a:lnTo>
                  <a:pt x="3727450" y="0"/>
                </a:lnTo>
                <a:lnTo>
                  <a:pt x="0" y="0"/>
                </a:lnTo>
                <a:lnTo>
                  <a:pt x="0" y="463550"/>
                </a:lnTo>
                <a:lnTo>
                  <a:pt x="19050" y="46355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3695700" y="31749"/>
                </a:lnTo>
                <a:lnTo>
                  <a:pt x="3695700" y="12699"/>
                </a:lnTo>
                <a:lnTo>
                  <a:pt x="3714750" y="31749"/>
                </a:lnTo>
                <a:lnTo>
                  <a:pt x="3714750" y="463549"/>
                </a:lnTo>
                <a:lnTo>
                  <a:pt x="3727450" y="463549"/>
                </a:lnTo>
                <a:close/>
              </a:path>
              <a:path w="3727450" h="70485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3727450" h="704850">
                <a:moveTo>
                  <a:pt x="31750" y="4318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431800"/>
                </a:lnTo>
                <a:lnTo>
                  <a:pt x="31750" y="431800"/>
                </a:lnTo>
                <a:close/>
              </a:path>
              <a:path w="3727450" h="704850">
                <a:moveTo>
                  <a:pt x="1606550" y="533399"/>
                </a:moveTo>
                <a:lnTo>
                  <a:pt x="1606550" y="431799"/>
                </a:lnTo>
                <a:lnTo>
                  <a:pt x="19050" y="431800"/>
                </a:lnTo>
                <a:lnTo>
                  <a:pt x="31750" y="450850"/>
                </a:lnTo>
                <a:lnTo>
                  <a:pt x="31750" y="463550"/>
                </a:lnTo>
                <a:lnTo>
                  <a:pt x="1574800" y="463549"/>
                </a:lnTo>
                <a:lnTo>
                  <a:pt x="1574800" y="450849"/>
                </a:lnTo>
                <a:lnTo>
                  <a:pt x="1593850" y="463549"/>
                </a:lnTo>
                <a:lnTo>
                  <a:pt x="1593850" y="533399"/>
                </a:lnTo>
                <a:lnTo>
                  <a:pt x="1606550" y="533399"/>
                </a:lnTo>
                <a:close/>
              </a:path>
              <a:path w="3727450" h="704850">
                <a:moveTo>
                  <a:pt x="31750" y="463550"/>
                </a:moveTo>
                <a:lnTo>
                  <a:pt x="31750" y="450850"/>
                </a:lnTo>
                <a:lnTo>
                  <a:pt x="19050" y="431800"/>
                </a:lnTo>
                <a:lnTo>
                  <a:pt x="19050" y="463550"/>
                </a:lnTo>
                <a:lnTo>
                  <a:pt x="31750" y="463550"/>
                </a:lnTo>
                <a:close/>
              </a:path>
              <a:path w="3727450" h="704850">
                <a:moveTo>
                  <a:pt x="1244600" y="501649"/>
                </a:moveTo>
                <a:lnTo>
                  <a:pt x="1117600" y="501649"/>
                </a:lnTo>
                <a:lnTo>
                  <a:pt x="1238250" y="534368"/>
                </a:lnTo>
                <a:lnTo>
                  <a:pt x="1238250" y="533399"/>
                </a:lnTo>
                <a:lnTo>
                  <a:pt x="1244600" y="501649"/>
                </a:lnTo>
                <a:close/>
              </a:path>
              <a:path w="3727450" h="704850">
                <a:moveTo>
                  <a:pt x="1359840" y="533399"/>
                </a:moveTo>
                <a:lnTo>
                  <a:pt x="1244600" y="501649"/>
                </a:lnTo>
                <a:lnTo>
                  <a:pt x="1238250" y="533399"/>
                </a:lnTo>
                <a:lnTo>
                  <a:pt x="1359840" y="533399"/>
                </a:lnTo>
                <a:close/>
              </a:path>
              <a:path w="3727450" h="704850">
                <a:moveTo>
                  <a:pt x="1863741" y="672229"/>
                </a:moveTo>
                <a:lnTo>
                  <a:pt x="1359840" y="533399"/>
                </a:lnTo>
                <a:lnTo>
                  <a:pt x="1238250" y="533399"/>
                </a:lnTo>
                <a:lnTo>
                  <a:pt x="1238250" y="534368"/>
                </a:lnTo>
                <a:lnTo>
                  <a:pt x="1860550" y="703127"/>
                </a:lnTo>
                <a:lnTo>
                  <a:pt x="1860550" y="673099"/>
                </a:lnTo>
                <a:lnTo>
                  <a:pt x="1863741" y="672229"/>
                </a:lnTo>
                <a:close/>
              </a:path>
              <a:path w="3727450" h="704850">
                <a:moveTo>
                  <a:pt x="1593850" y="501649"/>
                </a:moveTo>
                <a:lnTo>
                  <a:pt x="1244600" y="501649"/>
                </a:lnTo>
                <a:lnTo>
                  <a:pt x="1359840" y="533399"/>
                </a:lnTo>
                <a:lnTo>
                  <a:pt x="1574800" y="533399"/>
                </a:lnTo>
                <a:lnTo>
                  <a:pt x="1574800" y="520699"/>
                </a:lnTo>
                <a:lnTo>
                  <a:pt x="1593850" y="501649"/>
                </a:lnTo>
                <a:close/>
              </a:path>
              <a:path w="3727450" h="704850">
                <a:moveTo>
                  <a:pt x="1593850" y="463549"/>
                </a:moveTo>
                <a:lnTo>
                  <a:pt x="1574800" y="450849"/>
                </a:lnTo>
                <a:lnTo>
                  <a:pt x="1574800" y="463549"/>
                </a:lnTo>
                <a:lnTo>
                  <a:pt x="1593850" y="463549"/>
                </a:lnTo>
                <a:close/>
              </a:path>
              <a:path w="3727450" h="704850">
                <a:moveTo>
                  <a:pt x="1593850" y="501649"/>
                </a:moveTo>
                <a:lnTo>
                  <a:pt x="1593850" y="463549"/>
                </a:lnTo>
                <a:lnTo>
                  <a:pt x="1574800" y="463549"/>
                </a:lnTo>
                <a:lnTo>
                  <a:pt x="1574800" y="501649"/>
                </a:lnTo>
                <a:lnTo>
                  <a:pt x="1593850" y="501649"/>
                </a:lnTo>
                <a:close/>
              </a:path>
              <a:path w="3727450" h="704850">
                <a:moveTo>
                  <a:pt x="1593850" y="533399"/>
                </a:moveTo>
                <a:lnTo>
                  <a:pt x="1593850" y="501649"/>
                </a:lnTo>
                <a:lnTo>
                  <a:pt x="1574800" y="520699"/>
                </a:lnTo>
                <a:lnTo>
                  <a:pt x="1574800" y="533399"/>
                </a:lnTo>
                <a:lnTo>
                  <a:pt x="1593850" y="533399"/>
                </a:lnTo>
                <a:close/>
              </a:path>
              <a:path w="3727450" h="704850">
                <a:moveTo>
                  <a:pt x="1866900" y="673099"/>
                </a:moveTo>
                <a:lnTo>
                  <a:pt x="1863741" y="672229"/>
                </a:lnTo>
                <a:lnTo>
                  <a:pt x="1860550" y="673099"/>
                </a:lnTo>
                <a:lnTo>
                  <a:pt x="1866900" y="673099"/>
                </a:lnTo>
                <a:close/>
              </a:path>
              <a:path w="3727450" h="704850">
                <a:moveTo>
                  <a:pt x="1866900" y="704849"/>
                </a:moveTo>
                <a:lnTo>
                  <a:pt x="1866900" y="673099"/>
                </a:lnTo>
                <a:lnTo>
                  <a:pt x="1860550" y="673099"/>
                </a:lnTo>
                <a:lnTo>
                  <a:pt x="1860550" y="703127"/>
                </a:lnTo>
                <a:lnTo>
                  <a:pt x="1866900" y="704849"/>
                </a:lnTo>
                <a:close/>
              </a:path>
              <a:path w="3727450" h="704850">
                <a:moveTo>
                  <a:pt x="2493764" y="533399"/>
                </a:moveTo>
                <a:lnTo>
                  <a:pt x="2372783" y="533399"/>
                </a:lnTo>
                <a:lnTo>
                  <a:pt x="1863741" y="672229"/>
                </a:lnTo>
                <a:lnTo>
                  <a:pt x="1866900" y="673099"/>
                </a:lnTo>
                <a:lnTo>
                  <a:pt x="1866900" y="704849"/>
                </a:lnTo>
                <a:lnTo>
                  <a:pt x="2493764" y="533399"/>
                </a:lnTo>
                <a:close/>
              </a:path>
              <a:path w="3727450" h="704850">
                <a:moveTo>
                  <a:pt x="3714750" y="431799"/>
                </a:moveTo>
                <a:lnTo>
                  <a:pt x="2127250" y="431799"/>
                </a:lnTo>
                <a:lnTo>
                  <a:pt x="2127250" y="533399"/>
                </a:lnTo>
                <a:lnTo>
                  <a:pt x="2139950" y="533399"/>
                </a:lnTo>
                <a:lnTo>
                  <a:pt x="2139950" y="463549"/>
                </a:lnTo>
                <a:lnTo>
                  <a:pt x="2159000" y="450849"/>
                </a:lnTo>
                <a:lnTo>
                  <a:pt x="2159000" y="463549"/>
                </a:lnTo>
                <a:lnTo>
                  <a:pt x="3695700" y="463549"/>
                </a:lnTo>
                <a:lnTo>
                  <a:pt x="3695700" y="450849"/>
                </a:lnTo>
                <a:lnTo>
                  <a:pt x="3714750" y="431799"/>
                </a:lnTo>
                <a:close/>
              </a:path>
              <a:path w="3727450" h="704850">
                <a:moveTo>
                  <a:pt x="2159000" y="463549"/>
                </a:moveTo>
                <a:lnTo>
                  <a:pt x="2159000" y="450849"/>
                </a:lnTo>
                <a:lnTo>
                  <a:pt x="2139950" y="463549"/>
                </a:lnTo>
                <a:lnTo>
                  <a:pt x="2159000" y="463549"/>
                </a:lnTo>
                <a:close/>
              </a:path>
              <a:path w="3727450" h="704850">
                <a:moveTo>
                  <a:pt x="2159000" y="501649"/>
                </a:moveTo>
                <a:lnTo>
                  <a:pt x="2159000" y="463549"/>
                </a:lnTo>
                <a:lnTo>
                  <a:pt x="2139950" y="463549"/>
                </a:lnTo>
                <a:lnTo>
                  <a:pt x="2139950" y="501649"/>
                </a:lnTo>
                <a:lnTo>
                  <a:pt x="2159000" y="501649"/>
                </a:lnTo>
                <a:close/>
              </a:path>
              <a:path w="3727450" h="704850">
                <a:moveTo>
                  <a:pt x="2489200" y="501649"/>
                </a:moveTo>
                <a:lnTo>
                  <a:pt x="2139950" y="501649"/>
                </a:lnTo>
                <a:lnTo>
                  <a:pt x="2159000" y="520699"/>
                </a:lnTo>
                <a:lnTo>
                  <a:pt x="2159000" y="533399"/>
                </a:lnTo>
                <a:lnTo>
                  <a:pt x="2372783" y="533399"/>
                </a:lnTo>
                <a:lnTo>
                  <a:pt x="2489200" y="501649"/>
                </a:lnTo>
                <a:close/>
              </a:path>
              <a:path w="3727450" h="704850">
                <a:moveTo>
                  <a:pt x="2159000" y="533399"/>
                </a:moveTo>
                <a:lnTo>
                  <a:pt x="2159000" y="520699"/>
                </a:lnTo>
                <a:lnTo>
                  <a:pt x="2139950" y="501649"/>
                </a:lnTo>
                <a:lnTo>
                  <a:pt x="2139950" y="533399"/>
                </a:lnTo>
                <a:lnTo>
                  <a:pt x="2159000" y="533399"/>
                </a:lnTo>
                <a:close/>
              </a:path>
              <a:path w="3727450" h="704850">
                <a:moveTo>
                  <a:pt x="2495457" y="532936"/>
                </a:moveTo>
                <a:lnTo>
                  <a:pt x="2489200" y="501649"/>
                </a:lnTo>
                <a:lnTo>
                  <a:pt x="2372783" y="533399"/>
                </a:lnTo>
                <a:lnTo>
                  <a:pt x="2493764" y="533399"/>
                </a:lnTo>
                <a:lnTo>
                  <a:pt x="2495457" y="532936"/>
                </a:lnTo>
                <a:close/>
              </a:path>
              <a:path w="3727450" h="704850">
                <a:moveTo>
                  <a:pt x="2609850" y="501649"/>
                </a:moveTo>
                <a:lnTo>
                  <a:pt x="2489200" y="501649"/>
                </a:lnTo>
                <a:lnTo>
                  <a:pt x="2495457" y="532936"/>
                </a:lnTo>
                <a:lnTo>
                  <a:pt x="2609850" y="501649"/>
                </a:lnTo>
                <a:close/>
              </a:path>
              <a:path w="3727450" h="704850">
                <a:moveTo>
                  <a:pt x="2495550" y="533399"/>
                </a:moveTo>
                <a:lnTo>
                  <a:pt x="2495457" y="532936"/>
                </a:lnTo>
                <a:lnTo>
                  <a:pt x="2493764" y="533399"/>
                </a:lnTo>
                <a:lnTo>
                  <a:pt x="2495550" y="533399"/>
                </a:lnTo>
                <a:close/>
              </a:path>
              <a:path w="3727450" h="704850">
                <a:moveTo>
                  <a:pt x="3714750" y="31749"/>
                </a:moveTo>
                <a:lnTo>
                  <a:pt x="3695700" y="12699"/>
                </a:lnTo>
                <a:lnTo>
                  <a:pt x="3695700" y="31749"/>
                </a:lnTo>
                <a:lnTo>
                  <a:pt x="3714750" y="31749"/>
                </a:lnTo>
                <a:close/>
              </a:path>
              <a:path w="3727450" h="704850">
                <a:moveTo>
                  <a:pt x="3714750" y="431799"/>
                </a:moveTo>
                <a:lnTo>
                  <a:pt x="3714750" y="31749"/>
                </a:lnTo>
                <a:lnTo>
                  <a:pt x="3695700" y="31749"/>
                </a:lnTo>
                <a:lnTo>
                  <a:pt x="3695700" y="431799"/>
                </a:lnTo>
                <a:lnTo>
                  <a:pt x="3714750" y="431799"/>
                </a:lnTo>
                <a:close/>
              </a:path>
              <a:path w="3727450" h="704850">
                <a:moveTo>
                  <a:pt x="3714750" y="463549"/>
                </a:moveTo>
                <a:lnTo>
                  <a:pt x="3714750" y="431799"/>
                </a:lnTo>
                <a:lnTo>
                  <a:pt x="3695700" y="450849"/>
                </a:lnTo>
                <a:lnTo>
                  <a:pt x="3695700" y="463549"/>
                </a:lnTo>
                <a:lnTo>
                  <a:pt x="3714750" y="4635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192404" y="2235200"/>
            <a:ext cx="273875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SSAZ</a:t>
            </a:r>
            <a:r>
              <a:rPr sz="17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2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SE</a:t>
            </a:r>
            <a:r>
              <a:rPr sz="1750" b="1" spc="-17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18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58859" y="1168400"/>
            <a:ext cx="6184900" cy="139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39809" y="1308100"/>
            <a:ext cx="6223000" cy="7048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693804" y="1390650"/>
            <a:ext cx="5747385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Palatino Linotype"/>
                <a:cs typeface="Palatino Linotype"/>
              </a:rPr>
              <a:t>M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alità</a:t>
            </a:r>
            <a:r>
              <a:rPr sz="2400" b="1" spc="10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ta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elle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-10" dirty="0">
                <a:latin typeface="Palatino Linotype"/>
                <a:cs typeface="Palatino Linotype"/>
              </a:rPr>
              <a:t>l</a:t>
            </a:r>
            <a:r>
              <a:rPr sz="2400" b="1" spc="-35" dirty="0">
                <a:latin typeface="Palatino Linotype"/>
                <a:cs typeface="Palatino Linotype"/>
              </a:rPr>
              <a:t>us</a:t>
            </a:r>
            <a:r>
              <a:rPr sz="2400" b="1" dirty="0">
                <a:latin typeface="Palatino Linotype"/>
                <a:cs typeface="Palatino Linotype"/>
              </a:rPr>
              <a:t>vale</a:t>
            </a:r>
            <a:r>
              <a:rPr sz="2400" b="1" spc="1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ze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92109" y="7194550"/>
            <a:ext cx="7632700" cy="1143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96859" y="6426200"/>
            <a:ext cx="7734300" cy="882650"/>
          </a:xfrm>
          <a:custGeom>
            <a:avLst/>
            <a:gdLst/>
            <a:ahLst/>
            <a:cxnLst/>
            <a:rect l="l" t="t" r="r" b="b"/>
            <a:pathLst>
              <a:path w="7734300" h="882650">
                <a:moveTo>
                  <a:pt x="7626350" y="6350"/>
                </a:moveTo>
                <a:lnTo>
                  <a:pt x="7613650" y="0"/>
                </a:lnTo>
                <a:lnTo>
                  <a:pt x="120650" y="0"/>
                </a:lnTo>
                <a:lnTo>
                  <a:pt x="88899" y="12700"/>
                </a:lnTo>
                <a:lnTo>
                  <a:pt x="63499" y="25400"/>
                </a:lnTo>
                <a:lnTo>
                  <a:pt x="25399" y="63500"/>
                </a:lnTo>
                <a:lnTo>
                  <a:pt x="25399" y="69850"/>
                </a:lnTo>
                <a:lnTo>
                  <a:pt x="12699" y="88900"/>
                </a:lnTo>
                <a:lnTo>
                  <a:pt x="12699" y="95250"/>
                </a:lnTo>
                <a:lnTo>
                  <a:pt x="0" y="120650"/>
                </a:lnTo>
                <a:lnTo>
                  <a:pt x="0" y="152400"/>
                </a:lnTo>
                <a:lnTo>
                  <a:pt x="6350" y="153009"/>
                </a:lnTo>
                <a:lnTo>
                  <a:pt x="6350" y="114300"/>
                </a:lnTo>
                <a:lnTo>
                  <a:pt x="12700" y="95250"/>
                </a:lnTo>
                <a:lnTo>
                  <a:pt x="25400" y="69850"/>
                </a:lnTo>
                <a:lnTo>
                  <a:pt x="69850" y="25400"/>
                </a:lnTo>
                <a:lnTo>
                  <a:pt x="95250" y="12700"/>
                </a:lnTo>
                <a:lnTo>
                  <a:pt x="114299" y="6350"/>
                </a:lnTo>
                <a:lnTo>
                  <a:pt x="7626350" y="6350"/>
                </a:lnTo>
                <a:close/>
              </a:path>
              <a:path w="7734300" h="882650">
                <a:moveTo>
                  <a:pt x="7607300" y="882650"/>
                </a:moveTo>
                <a:lnTo>
                  <a:pt x="7607300" y="882040"/>
                </a:lnTo>
                <a:lnTo>
                  <a:pt x="6350" y="153009"/>
                </a:lnTo>
                <a:lnTo>
                  <a:pt x="6350" y="774700"/>
                </a:lnTo>
                <a:lnTo>
                  <a:pt x="12700" y="774700"/>
                </a:lnTo>
                <a:lnTo>
                  <a:pt x="12700" y="793750"/>
                </a:lnTo>
                <a:lnTo>
                  <a:pt x="19050" y="793750"/>
                </a:lnTo>
                <a:lnTo>
                  <a:pt x="19050" y="806450"/>
                </a:lnTo>
                <a:lnTo>
                  <a:pt x="25400" y="806450"/>
                </a:lnTo>
                <a:lnTo>
                  <a:pt x="25400" y="819150"/>
                </a:lnTo>
                <a:lnTo>
                  <a:pt x="31750" y="819150"/>
                </a:lnTo>
                <a:lnTo>
                  <a:pt x="63500" y="850900"/>
                </a:lnTo>
                <a:lnTo>
                  <a:pt x="101600" y="869950"/>
                </a:lnTo>
                <a:lnTo>
                  <a:pt x="127000" y="876300"/>
                </a:lnTo>
                <a:lnTo>
                  <a:pt x="7607300" y="882650"/>
                </a:lnTo>
                <a:close/>
              </a:path>
              <a:path w="7734300" h="882650">
                <a:moveTo>
                  <a:pt x="127000" y="876300"/>
                </a:moveTo>
                <a:lnTo>
                  <a:pt x="114300" y="873125"/>
                </a:lnTo>
                <a:lnTo>
                  <a:pt x="127000" y="876300"/>
                </a:lnTo>
                <a:close/>
              </a:path>
              <a:path w="7734300" h="882650">
                <a:moveTo>
                  <a:pt x="7734300" y="736600"/>
                </a:moveTo>
                <a:lnTo>
                  <a:pt x="7734300" y="152400"/>
                </a:lnTo>
                <a:lnTo>
                  <a:pt x="7727950" y="120650"/>
                </a:lnTo>
                <a:lnTo>
                  <a:pt x="7721600" y="768350"/>
                </a:lnTo>
                <a:lnTo>
                  <a:pt x="7715250" y="787400"/>
                </a:lnTo>
                <a:lnTo>
                  <a:pt x="7696200" y="825500"/>
                </a:lnTo>
                <a:lnTo>
                  <a:pt x="7670800" y="850900"/>
                </a:lnTo>
                <a:lnTo>
                  <a:pt x="7632700" y="869950"/>
                </a:lnTo>
                <a:lnTo>
                  <a:pt x="7607300" y="876300"/>
                </a:lnTo>
                <a:lnTo>
                  <a:pt x="7613650" y="876300"/>
                </a:lnTo>
                <a:lnTo>
                  <a:pt x="7613649" y="882650"/>
                </a:lnTo>
                <a:lnTo>
                  <a:pt x="7639050" y="876300"/>
                </a:lnTo>
                <a:lnTo>
                  <a:pt x="7664450" y="863600"/>
                </a:lnTo>
                <a:lnTo>
                  <a:pt x="7689850" y="844550"/>
                </a:lnTo>
                <a:lnTo>
                  <a:pt x="7708900" y="819149"/>
                </a:lnTo>
                <a:lnTo>
                  <a:pt x="7721600" y="793749"/>
                </a:lnTo>
                <a:lnTo>
                  <a:pt x="7727950" y="768349"/>
                </a:lnTo>
                <a:lnTo>
                  <a:pt x="7734300" y="736600"/>
                </a:lnTo>
                <a:close/>
              </a:path>
              <a:path w="7734300" h="882650">
                <a:moveTo>
                  <a:pt x="7613650" y="882650"/>
                </a:moveTo>
                <a:lnTo>
                  <a:pt x="7613650" y="876300"/>
                </a:lnTo>
                <a:lnTo>
                  <a:pt x="7607300" y="876300"/>
                </a:lnTo>
                <a:lnTo>
                  <a:pt x="7607300" y="882040"/>
                </a:lnTo>
                <a:lnTo>
                  <a:pt x="7613650" y="882650"/>
                </a:lnTo>
                <a:close/>
              </a:path>
              <a:path w="7734300" h="882650">
                <a:moveTo>
                  <a:pt x="7721600" y="95250"/>
                </a:moveTo>
                <a:lnTo>
                  <a:pt x="7721600" y="88900"/>
                </a:lnTo>
                <a:lnTo>
                  <a:pt x="7708900" y="69850"/>
                </a:lnTo>
                <a:lnTo>
                  <a:pt x="7708900" y="63500"/>
                </a:lnTo>
                <a:lnTo>
                  <a:pt x="7689850" y="44450"/>
                </a:lnTo>
                <a:lnTo>
                  <a:pt x="7664450" y="25400"/>
                </a:lnTo>
                <a:lnTo>
                  <a:pt x="7651750" y="19050"/>
                </a:lnTo>
                <a:lnTo>
                  <a:pt x="7658100" y="25399"/>
                </a:lnTo>
                <a:lnTo>
                  <a:pt x="7670800" y="31749"/>
                </a:lnTo>
                <a:lnTo>
                  <a:pt x="7702550" y="63499"/>
                </a:lnTo>
                <a:lnTo>
                  <a:pt x="7702550" y="76199"/>
                </a:lnTo>
                <a:lnTo>
                  <a:pt x="7708900" y="76199"/>
                </a:lnTo>
                <a:lnTo>
                  <a:pt x="7715250" y="82550"/>
                </a:lnTo>
                <a:lnTo>
                  <a:pt x="7715250" y="95250"/>
                </a:lnTo>
                <a:lnTo>
                  <a:pt x="7721600" y="95250"/>
                </a:lnTo>
                <a:close/>
              </a:path>
              <a:path w="7734300" h="882650">
                <a:moveTo>
                  <a:pt x="7727950" y="120650"/>
                </a:moveTo>
                <a:lnTo>
                  <a:pt x="7721600" y="95250"/>
                </a:lnTo>
                <a:lnTo>
                  <a:pt x="7721600" y="120650"/>
                </a:lnTo>
                <a:lnTo>
                  <a:pt x="7727950" y="1206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03209" y="6432550"/>
            <a:ext cx="7721600" cy="8763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96859" y="6426200"/>
            <a:ext cx="7734300" cy="889000"/>
          </a:xfrm>
          <a:custGeom>
            <a:avLst/>
            <a:gdLst/>
            <a:ahLst/>
            <a:cxnLst/>
            <a:rect l="l" t="t" r="r" b="b"/>
            <a:pathLst>
              <a:path w="7734300" h="889000">
                <a:moveTo>
                  <a:pt x="7721600" y="120650"/>
                </a:moveTo>
                <a:lnTo>
                  <a:pt x="7721600" y="88900"/>
                </a:lnTo>
                <a:lnTo>
                  <a:pt x="7708900" y="69850"/>
                </a:lnTo>
                <a:lnTo>
                  <a:pt x="7708900" y="63500"/>
                </a:lnTo>
                <a:lnTo>
                  <a:pt x="7689850" y="44450"/>
                </a:lnTo>
                <a:lnTo>
                  <a:pt x="7664450" y="25400"/>
                </a:lnTo>
                <a:lnTo>
                  <a:pt x="7613650" y="0"/>
                </a:lnTo>
                <a:lnTo>
                  <a:pt x="120650" y="0"/>
                </a:lnTo>
                <a:lnTo>
                  <a:pt x="88899" y="12700"/>
                </a:lnTo>
                <a:lnTo>
                  <a:pt x="63499" y="25400"/>
                </a:lnTo>
                <a:lnTo>
                  <a:pt x="25399" y="63500"/>
                </a:lnTo>
                <a:lnTo>
                  <a:pt x="25399" y="69850"/>
                </a:lnTo>
                <a:lnTo>
                  <a:pt x="12699" y="88900"/>
                </a:lnTo>
                <a:lnTo>
                  <a:pt x="12699" y="95250"/>
                </a:lnTo>
                <a:lnTo>
                  <a:pt x="0" y="120650"/>
                </a:lnTo>
                <a:lnTo>
                  <a:pt x="0" y="768350"/>
                </a:lnTo>
                <a:lnTo>
                  <a:pt x="6350" y="781050"/>
                </a:lnTo>
                <a:lnTo>
                  <a:pt x="6350" y="152400"/>
                </a:lnTo>
                <a:lnTo>
                  <a:pt x="12699" y="120650"/>
                </a:lnTo>
                <a:lnTo>
                  <a:pt x="19049" y="95250"/>
                </a:lnTo>
                <a:lnTo>
                  <a:pt x="31749" y="69850"/>
                </a:lnTo>
                <a:lnTo>
                  <a:pt x="69849" y="31750"/>
                </a:lnTo>
                <a:lnTo>
                  <a:pt x="69849" y="38100"/>
                </a:lnTo>
                <a:lnTo>
                  <a:pt x="95249" y="19050"/>
                </a:lnTo>
                <a:lnTo>
                  <a:pt x="120650" y="12700"/>
                </a:lnTo>
                <a:lnTo>
                  <a:pt x="7613650" y="12700"/>
                </a:lnTo>
                <a:lnTo>
                  <a:pt x="7613650" y="13970"/>
                </a:lnTo>
                <a:lnTo>
                  <a:pt x="7639050" y="19050"/>
                </a:lnTo>
                <a:lnTo>
                  <a:pt x="7658100" y="33337"/>
                </a:lnTo>
                <a:lnTo>
                  <a:pt x="7658100" y="31750"/>
                </a:lnTo>
                <a:lnTo>
                  <a:pt x="7683500" y="50800"/>
                </a:lnTo>
                <a:lnTo>
                  <a:pt x="7702550" y="69850"/>
                </a:lnTo>
                <a:lnTo>
                  <a:pt x="7702550" y="78316"/>
                </a:lnTo>
                <a:lnTo>
                  <a:pt x="7715250" y="95250"/>
                </a:lnTo>
                <a:lnTo>
                  <a:pt x="7715250" y="107950"/>
                </a:lnTo>
                <a:lnTo>
                  <a:pt x="7721600" y="120650"/>
                </a:lnTo>
                <a:close/>
              </a:path>
              <a:path w="7734300" h="889000">
                <a:moveTo>
                  <a:pt x="7613650" y="882650"/>
                </a:moveTo>
                <a:lnTo>
                  <a:pt x="7613650" y="876300"/>
                </a:lnTo>
                <a:lnTo>
                  <a:pt x="120650" y="876300"/>
                </a:lnTo>
                <a:lnTo>
                  <a:pt x="69850" y="850900"/>
                </a:lnTo>
                <a:lnTo>
                  <a:pt x="50800" y="831850"/>
                </a:lnTo>
                <a:lnTo>
                  <a:pt x="50800" y="838200"/>
                </a:lnTo>
                <a:lnTo>
                  <a:pt x="31750" y="812800"/>
                </a:lnTo>
                <a:lnTo>
                  <a:pt x="19050" y="787400"/>
                </a:lnTo>
                <a:lnTo>
                  <a:pt x="19050" y="793750"/>
                </a:lnTo>
                <a:lnTo>
                  <a:pt x="12700" y="762000"/>
                </a:lnTo>
                <a:lnTo>
                  <a:pt x="6350" y="736600"/>
                </a:lnTo>
                <a:lnTo>
                  <a:pt x="6350" y="781050"/>
                </a:lnTo>
                <a:lnTo>
                  <a:pt x="25400" y="819150"/>
                </a:lnTo>
                <a:lnTo>
                  <a:pt x="44450" y="844550"/>
                </a:lnTo>
                <a:lnTo>
                  <a:pt x="63500" y="863600"/>
                </a:lnTo>
                <a:lnTo>
                  <a:pt x="88900" y="876300"/>
                </a:lnTo>
                <a:lnTo>
                  <a:pt x="152400" y="889000"/>
                </a:lnTo>
                <a:lnTo>
                  <a:pt x="7581900" y="889000"/>
                </a:lnTo>
                <a:lnTo>
                  <a:pt x="7613650" y="882650"/>
                </a:lnTo>
                <a:close/>
              </a:path>
              <a:path w="7734300" h="889000">
                <a:moveTo>
                  <a:pt x="7613650" y="13970"/>
                </a:moveTo>
                <a:lnTo>
                  <a:pt x="7613650" y="12700"/>
                </a:lnTo>
                <a:lnTo>
                  <a:pt x="7607300" y="12700"/>
                </a:lnTo>
                <a:lnTo>
                  <a:pt x="7613650" y="13970"/>
                </a:lnTo>
                <a:close/>
              </a:path>
              <a:path w="7734300" h="889000">
                <a:moveTo>
                  <a:pt x="7664450" y="863600"/>
                </a:moveTo>
                <a:lnTo>
                  <a:pt x="7664450" y="850900"/>
                </a:lnTo>
                <a:lnTo>
                  <a:pt x="7639050" y="863600"/>
                </a:lnTo>
                <a:lnTo>
                  <a:pt x="7607300" y="876300"/>
                </a:lnTo>
                <a:lnTo>
                  <a:pt x="7613650" y="876300"/>
                </a:lnTo>
                <a:lnTo>
                  <a:pt x="7613650" y="882650"/>
                </a:lnTo>
                <a:lnTo>
                  <a:pt x="7639050" y="876300"/>
                </a:lnTo>
                <a:lnTo>
                  <a:pt x="7664450" y="863600"/>
                </a:lnTo>
                <a:close/>
              </a:path>
              <a:path w="7734300" h="889000">
                <a:moveTo>
                  <a:pt x="7664450" y="38100"/>
                </a:moveTo>
                <a:lnTo>
                  <a:pt x="7658100" y="31750"/>
                </a:lnTo>
                <a:lnTo>
                  <a:pt x="7658100" y="33337"/>
                </a:lnTo>
                <a:lnTo>
                  <a:pt x="7664450" y="38100"/>
                </a:lnTo>
                <a:close/>
              </a:path>
              <a:path w="7734300" h="889000">
                <a:moveTo>
                  <a:pt x="7702550" y="827616"/>
                </a:moveTo>
                <a:lnTo>
                  <a:pt x="7702550" y="812800"/>
                </a:lnTo>
                <a:lnTo>
                  <a:pt x="7683500" y="838200"/>
                </a:lnTo>
                <a:lnTo>
                  <a:pt x="7683500" y="831850"/>
                </a:lnTo>
                <a:lnTo>
                  <a:pt x="7658100" y="850900"/>
                </a:lnTo>
                <a:lnTo>
                  <a:pt x="7664450" y="850900"/>
                </a:lnTo>
                <a:lnTo>
                  <a:pt x="7664450" y="863600"/>
                </a:lnTo>
                <a:lnTo>
                  <a:pt x="7689850" y="844550"/>
                </a:lnTo>
                <a:lnTo>
                  <a:pt x="7702550" y="827616"/>
                </a:lnTo>
                <a:close/>
              </a:path>
              <a:path w="7734300" h="889000">
                <a:moveTo>
                  <a:pt x="7702550" y="78316"/>
                </a:moveTo>
                <a:lnTo>
                  <a:pt x="7702550" y="69850"/>
                </a:lnTo>
                <a:lnTo>
                  <a:pt x="7696200" y="69850"/>
                </a:lnTo>
                <a:lnTo>
                  <a:pt x="7702550" y="78316"/>
                </a:lnTo>
                <a:close/>
              </a:path>
              <a:path w="7734300" h="889000">
                <a:moveTo>
                  <a:pt x="7715250" y="806450"/>
                </a:moveTo>
                <a:lnTo>
                  <a:pt x="7715250" y="787400"/>
                </a:lnTo>
                <a:lnTo>
                  <a:pt x="7696200" y="812800"/>
                </a:lnTo>
                <a:lnTo>
                  <a:pt x="7702550" y="812800"/>
                </a:lnTo>
                <a:lnTo>
                  <a:pt x="7702550" y="827616"/>
                </a:lnTo>
                <a:lnTo>
                  <a:pt x="7708900" y="819150"/>
                </a:lnTo>
                <a:lnTo>
                  <a:pt x="7715250" y="806450"/>
                </a:lnTo>
                <a:close/>
              </a:path>
              <a:path w="7734300" h="889000">
                <a:moveTo>
                  <a:pt x="7715250" y="107950"/>
                </a:moveTo>
                <a:lnTo>
                  <a:pt x="7715250" y="95250"/>
                </a:lnTo>
                <a:lnTo>
                  <a:pt x="7708900" y="95250"/>
                </a:lnTo>
                <a:lnTo>
                  <a:pt x="7715250" y="107950"/>
                </a:lnTo>
                <a:close/>
              </a:path>
              <a:path w="7734300" h="889000">
                <a:moveTo>
                  <a:pt x="7734300" y="736600"/>
                </a:moveTo>
                <a:lnTo>
                  <a:pt x="7734300" y="152400"/>
                </a:lnTo>
                <a:lnTo>
                  <a:pt x="7727950" y="120650"/>
                </a:lnTo>
                <a:lnTo>
                  <a:pt x="7721600" y="95250"/>
                </a:lnTo>
                <a:lnTo>
                  <a:pt x="7721600" y="762000"/>
                </a:lnTo>
                <a:lnTo>
                  <a:pt x="7708900" y="793750"/>
                </a:lnTo>
                <a:lnTo>
                  <a:pt x="7715250" y="787400"/>
                </a:lnTo>
                <a:lnTo>
                  <a:pt x="7715250" y="806450"/>
                </a:lnTo>
                <a:lnTo>
                  <a:pt x="7721600" y="793750"/>
                </a:lnTo>
                <a:lnTo>
                  <a:pt x="7727950" y="768350"/>
                </a:lnTo>
                <a:lnTo>
                  <a:pt x="7734300" y="7366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842857" y="6448399"/>
            <a:ext cx="7443470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8255" algn="ctr">
              <a:lnSpc>
                <a:spcPct val="101200"/>
              </a:lnSpc>
            </a:pPr>
            <a:r>
              <a:rPr sz="1750" spc="-30" dirty="0">
                <a:latin typeface="Palatino Linotype"/>
                <a:cs typeface="Palatino Linotype"/>
              </a:rPr>
              <a:t>S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0" dirty="0">
                <a:latin typeface="Palatino Linotype"/>
                <a:cs typeface="Palatino Linotype"/>
              </a:rPr>
              <a:t>mme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se</a:t>
            </a:r>
            <a:r>
              <a:rPr sz="1750" spc="-70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b="1" spc="5" dirty="0">
                <a:latin typeface="Palatino Linotype"/>
                <a:cs typeface="Palatino Linotype"/>
              </a:rPr>
              <a:t>acc</a:t>
            </a:r>
            <a:r>
              <a:rPr sz="1750" b="1" spc="-35" dirty="0">
                <a:latin typeface="Palatino Linotype"/>
                <a:cs typeface="Palatino Linotype"/>
              </a:rPr>
              <a:t>on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R</a:t>
            </a:r>
            <a:r>
              <a:rPr sz="1750" b="1" spc="-20" dirty="0">
                <a:latin typeface="Palatino Linotype"/>
                <a:cs typeface="Palatino Linotype"/>
              </a:rPr>
              <a:t>P</a:t>
            </a:r>
            <a:r>
              <a:rPr sz="1750" b="1" spc="-30" dirty="0">
                <a:latin typeface="Palatino Linotype"/>
                <a:cs typeface="Palatino Linotype"/>
              </a:rPr>
              <a:t>E</a:t>
            </a:r>
            <a:r>
              <a:rPr sz="1750" b="1" spc="-10" dirty="0">
                <a:latin typeface="Palatino Linotype"/>
                <a:cs typeface="Palatino Linotype"/>
              </a:rPr>
              <a:t>F</a:t>
            </a:r>
            <a:r>
              <a:rPr sz="1750" b="1" spc="-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ar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20</a:t>
            </a:r>
            <a:r>
              <a:rPr sz="1750" b="1" dirty="0">
                <a:latin typeface="Palatino Linotype"/>
                <a:cs typeface="Palatino Linotype"/>
              </a:rPr>
              <a:t>%</a:t>
            </a:r>
            <a:r>
              <a:rPr sz="1750" b="1" spc="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spc="25" dirty="0">
                <a:latin typeface="Palatino Linotype"/>
                <a:cs typeface="Palatino Linotype"/>
              </a:rPr>
              <a:t>zza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125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9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UN</a:t>
            </a: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C</a:t>
            </a:r>
            <a:r>
              <a:rPr sz="1750" dirty="0"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65859" y="1689100"/>
            <a:ext cx="2470150" cy="12065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59509" y="1676400"/>
            <a:ext cx="2489200" cy="1225550"/>
          </a:xfrm>
          <a:custGeom>
            <a:avLst/>
            <a:gdLst/>
            <a:ahLst/>
            <a:cxnLst/>
            <a:rect l="l" t="t" r="r" b="b"/>
            <a:pathLst>
              <a:path w="2489200" h="1225550">
                <a:moveTo>
                  <a:pt x="19833" y="429290"/>
                </a:moveTo>
                <a:lnTo>
                  <a:pt x="13806" y="420680"/>
                </a:lnTo>
                <a:lnTo>
                  <a:pt x="0" y="425450"/>
                </a:lnTo>
                <a:lnTo>
                  <a:pt x="12700" y="443592"/>
                </a:lnTo>
                <a:lnTo>
                  <a:pt x="12700" y="431800"/>
                </a:lnTo>
                <a:lnTo>
                  <a:pt x="19833" y="429290"/>
                </a:lnTo>
                <a:close/>
              </a:path>
              <a:path w="2489200" h="1225550">
                <a:moveTo>
                  <a:pt x="133350" y="628347"/>
                </a:moveTo>
                <a:lnTo>
                  <a:pt x="133350" y="615950"/>
                </a:lnTo>
                <a:lnTo>
                  <a:pt x="131127" y="612775"/>
                </a:lnTo>
                <a:lnTo>
                  <a:pt x="0" y="800100"/>
                </a:lnTo>
                <a:lnTo>
                  <a:pt x="12700" y="804487"/>
                </a:lnTo>
                <a:lnTo>
                  <a:pt x="12700" y="793750"/>
                </a:lnTo>
                <a:lnTo>
                  <a:pt x="19647" y="796194"/>
                </a:lnTo>
                <a:lnTo>
                  <a:pt x="133350" y="628347"/>
                </a:lnTo>
                <a:close/>
              </a:path>
              <a:path w="2489200" h="1225550">
                <a:moveTo>
                  <a:pt x="13806" y="420680"/>
                </a:moveTo>
                <a:lnTo>
                  <a:pt x="12700" y="419100"/>
                </a:lnTo>
                <a:lnTo>
                  <a:pt x="12700" y="421062"/>
                </a:lnTo>
                <a:lnTo>
                  <a:pt x="13806" y="420680"/>
                </a:lnTo>
                <a:close/>
              </a:path>
              <a:path w="2489200" h="1225550">
                <a:moveTo>
                  <a:pt x="146050" y="609600"/>
                </a:moveTo>
                <a:lnTo>
                  <a:pt x="19833" y="429290"/>
                </a:lnTo>
                <a:lnTo>
                  <a:pt x="12700" y="431800"/>
                </a:lnTo>
                <a:lnTo>
                  <a:pt x="12700" y="443592"/>
                </a:lnTo>
                <a:lnTo>
                  <a:pt x="131127" y="612775"/>
                </a:lnTo>
                <a:lnTo>
                  <a:pt x="133350" y="609600"/>
                </a:lnTo>
                <a:lnTo>
                  <a:pt x="133350" y="628347"/>
                </a:lnTo>
                <a:lnTo>
                  <a:pt x="146050" y="609600"/>
                </a:lnTo>
                <a:close/>
              </a:path>
              <a:path w="2489200" h="1225550">
                <a:moveTo>
                  <a:pt x="19647" y="796194"/>
                </a:moveTo>
                <a:lnTo>
                  <a:pt x="12700" y="793750"/>
                </a:lnTo>
                <a:lnTo>
                  <a:pt x="12700" y="804487"/>
                </a:lnTo>
                <a:lnTo>
                  <a:pt x="13777" y="804859"/>
                </a:lnTo>
                <a:lnTo>
                  <a:pt x="19647" y="796194"/>
                </a:lnTo>
                <a:close/>
              </a:path>
              <a:path w="2489200" h="1225550">
                <a:moveTo>
                  <a:pt x="13777" y="804859"/>
                </a:moveTo>
                <a:lnTo>
                  <a:pt x="12700" y="804487"/>
                </a:lnTo>
                <a:lnTo>
                  <a:pt x="12700" y="806450"/>
                </a:lnTo>
                <a:lnTo>
                  <a:pt x="13777" y="804859"/>
                </a:lnTo>
                <a:close/>
              </a:path>
              <a:path w="2489200" h="1225550">
                <a:moveTo>
                  <a:pt x="2006600" y="1111250"/>
                </a:moveTo>
                <a:lnTo>
                  <a:pt x="2006600" y="1098550"/>
                </a:lnTo>
                <a:lnTo>
                  <a:pt x="1587500" y="1098550"/>
                </a:lnTo>
                <a:lnTo>
                  <a:pt x="1244600" y="1212850"/>
                </a:lnTo>
                <a:lnTo>
                  <a:pt x="901700" y="1098550"/>
                </a:lnTo>
                <a:lnTo>
                  <a:pt x="482600" y="1098550"/>
                </a:lnTo>
                <a:lnTo>
                  <a:pt x="355600" y="914400"/>
                </a:lnTo>
                <a:lnTo>
                  <a:pt x="19647" y="796194"/>
                </a:lnTo>
                <a:lnTo>
                  <a:pt x="13777" y="804859"/>
                </a:lnTo>
                <a:lnTo>
                  <a:pt x="349250" y="920750"/>
                </a:lnTo>
                <a:lnTo>
                  <a:pt x="349250" y="929821"/>
                </a:lnTo>
                <a:lnTo>
                  <a:pt x="476250" y="1111250"/>
                </a:lnTo>
                <a:lnTo>
                  <a:pt x="901700" y="1111250"/>
                </a:lnTo>
                <a:lnTo>
                  <a:pt x="1244600" y="1225550"/>
                </a:lnTo>
                <a:lnTo>
                  <a:pt x="1587500" y="1111250"/>
                </a:lnTo>
                <a:lnTo>
                  <a:pt x="2006600" y="1111250"/>
                </a:lnTo>
                <a:close/>
              </a:path>
              <a:path w="2489200" h="1225550">
                <a:moveTo>
                  <a:pt x="349250" y="313384"/>
                </a:moveTo>
                <a:lnTo>
                  <a:pt x="349250" y="304800"/>
                </a:lnTo>
                <a:lnTo>
                  <a:pt x="13806" y="420680"/>
                </a:lnTo>
                <a:lnTo>
                  <a:pt x="19833" y="429290"/>
                </a:lnTo>
                <a:lnTo>
                  <a:pt x="349250" y="313384"/>
                </a:lnTo>
                <a:close/>
              </a:path>
              <a:path w="2489200" h="1225550">
                <a:moveTo>
                  <a:pt x="133350" y="615950"/>
                </a:moveTo>
                <a:lnTo>
                  <a:pt x="133350" y="609600"/>
                </a:lnTo>
                <a:lnTo>
                  <a:pt x="131127" y="612775"/>
                </a:lnTo>
                <a:lnTo>
                  <a:pt x="133350" y="615950"/>
                </a:lnTo>
                <a:close/>
              </a:path>
              <a:path w="2489200" h="1225550">
                <a:moveTo>
                  <a:pt x="2475393" y="420680"/>
                </a:moveTo>
                <a:lnTo>
                  <a:pt x="2139950" y="304799"/>
                </a:lnTo>
                <a:lnTo>
                  <a:pt x="2012950" y="114299"/>
                </a:lnTo>
                <a:lnTo>
                  <a:pt x="1587500" y="114299"/>
                </a:lnTo>
                <a:lnTo>
                  <a:pt x="1244600" y="0"/>
                </a:lnTo>
                <a:lnTo>
                  <a:pt x="901700" y="114299"/>
                </a:lnTo>
                <a:lnTo>
                  <a:pt x="476250" y="114299"/>
                </a:lnTo>
                <a:lnTo>
                  <a:pt x="342900" y="304800"/>
                </a:lnTo>
                <a:lnTo>
                  <a:pt x="349250" y="304800"/>
                </a:lnTo>
                <a:lnTo>
                  <a:pt x="349250" y="313384"/>
                </a:lnTo>
                <a:lnTo>
                  <a:pt x="355600" y="311150"/>
                </a:lnTo>
                <a:lnTo>
                  <a:pt x="482600" y="126999"/>
                </a:lnTo>
                <a:lnTo>
                  <a:pt x="901700" y="126999"/>
                </a:lnTo>
                <a:lnTo>
                  <a:pt x="1244600" y="12699"/>
                </a:lnTo>
                <a:lnTo>
                  <a:pt x="1587500" y="126999"/>
                </a:lnTo>
                <a:lnTo>
                  <a:pt x="2006600" y="126999"/>
                </a:lnTo>
                <a:lnTo>
                  <a:pt x="2006600" y="135769"/>
                </a:lnTo>
                <a:lnTo>
                  <a:pt x="2133600" y="311149"/>
                </a:lnTo>
                <a:lnTo>
                  <a:pt x="2469366" y="429290"/>
                </a:lnTo>
                <a:lnTo>
                  <a:pt x="2475393" y="420680"/>
                </a:lnTo>
                <a:close/>
              </a:path>
              <a:path w="2489200" h="1225550">
                <a:moveTo>
                  <a:pt x="349250" y="929821"/>
                </a:moveTo>
                <a:lnTo>
                  <a:pt x="349250" y="920750"/>
                </a:lnTo>
                <a:lnTo>
                  <a:pt x="342900" y="920750"/>
                </a:lnTo>
                <a:lnTo>
                  <a:pt x="349250" y="929821"/>
                </a:lnTo>
                <a:close/>
              </a:path>
              <a:path w="2489200" h="1225550">
                <a:moveTo>
                  <a:pt x="2006600" y="135769"/>
                </a:moveTo>
                <a:lnTo>
                  <a:pt x="2006600" y="126999"/>
                </a:lnTo>
                <a:lnTo>
                  <a:pt x="2000250" y="126999"/>
                </a:lnTo>
                <a:lnTo>
                  <a:pt x="2006600" y="135769"/>
                </a:lnTo>
                <a:close/>
              </a:path>
              <a:path w="2489200" h="1225550">
                <a:moveTo>
                  <a:pt x="2475422" y="804859"/>
                </a:moveTo>
                <a:lnTo>
                  <a:pt x="2469552" y="796194"/>
                </a:lnTo>
                <a:lnTo>
                  <a:pt x="2133600" y="914400"/>
                </a:lnTo>
                <a:lnTo>
                  <a:pt x="2000250" y="1098550"/>
                </a:lnTo>
                <a:lnTo>
                  <a:pt x="2006600" y="1098550"/>
                </a:lnTo>
                <a:lnTo>
                  <a:pt x="2006600" y="1111250"/>
                </a:lnTo>
                <a:lnTo>
                  <a:pt x="2012950" y="1111250"/>
                </a:lnTo>
                <a:lnTo>
                  <a:pt x="2139950" y="920750"/>
                </a:lnTo>
                <a:lnTo>
                  <a:pt x="2475422" y="804859"/>
                </a:lnTo>
                <a:close/>
              </a:path>
              <a:path w="2489200" h="1225550">
                <a:moveTo>
                  <a:pt x="2476500" y="443592"/>
                </a:moveTo>
                <a:lnTo>
                  <a:pt x="2476500" y="431799"/>
                </a:lnTo>
                <a:lnTo>
                  <a:pt x="2469366" y="429290"/>
                </a:lnTo>
                <a:lnTo>
                  <a:pt x="2343150" y="609599"/>
                </a:lnTo>
                <a:lnTo>
                  <a:pt x="2355850" y="628347"/>
                </a:lnTo>
                <a:lnTo>
                  <a:pt x="2355850" y="609599"/>
                </a:lnTo>
                <a:lnTo>
                  <a:pt x="2358072" y="612774"/>
                </a:lnTo>
                <a:lnTo>
                  <a:pt x="2476500" y="443592"/>
                </a:lnTo>
                <a:close/>
              </a:path>
              <a:path w="2489200" h="1225550">
                <a:moveTo>
                  <a:pt x="2358072" y="612774"/>
                </a:moveTo>
                <a:lnTo>
                  <a:pt x="2355850" y="609599"/>
                </a:lnTo>
                <a:lnTo>
                  <a:pt x="2355850" y="615949"/>
                </a:lnTo>
                <a:lnTo>
                  <a:pt x="2358072" y="612774"/>
                </a:lnTo>
                <a:close/>
              </a:path>
              <a:path w="2489200" h="1225550">
                <a:moveTo>
                  <a:pt x="2489200" y="800099"/>
                </a:moveTo>
                <a:lnTo>
                  <a:pt x="2358072" y="612774"/>
                </a:lnTo>
                <a:lnTo>
                  <a:pt x="2355850" y="615949"/>
                </a:lnTo>
                <a:lnTo>
                  <a:pt x="2355850" y="628347"/>
                </a:lnTo>
                <a:lnTo>
                  <a:pt x="2469552" y="796194"/>
                </a:lnTo>
                <a:lnTo>
                  <a:pt x="2476500" y="793749"/>
                </a:lnTo>
                <a:lnTo>
                  <a:pt x="2476500" y="804487"/>
                </a:lnTo>
                <a:lnTo>
                  <a:pt x="2489200" y="800099"/>
                </a:lnTo>
                <a:close/>
              </a:path>
              <a:path w="2489200" h="1225550">
                <a:moveTo>
                  <a:pt x="2489200" y="425449"/>
                </a:moveTo>
                <a:lnTo>
                  <a:pt x="2475393" y="420680"/>
                </a:lnTo>
                <a:lnTo>
                  <a:pt x="2469366" y="429290"/>
                </a:lnTo>
                <a:lnTo>
                  <a:pt x="2476500" y="431799"/>
                </a:lnTo>
                <a:lnTo>
                  <a:pt x="2476500" y="443592"/>
                </a:lnTo>
                <a:lnTo>
                  <a:pt x="2489200" y="425449"/>
                </a:lnTo>
                <a:close/>
              </a:path>
              <a:path w="2489200" h="1225550">
                <a:moveTo>
                  <a:pt x="2476500" y="804487"/>
                </a:moveTo>
                <a:lnTo>
                  <a:pt x="2476500" y="793749"/>
                </a:lnTo>
                <a:lnTo>
                  <a:pt x="2469552" y="796194"/>
                </a:lnTo>
                <a:lnTo>
                  <a:pt x="2475422" y="804859"/>
                </a:lnTo>
                <a:lnTo>
                  <a:pt x="2476500" y="804487"/>
                </a:lnTo>
                <a:close/>
              </a:path>
              <a:path w="2489200" h="1225550">
                <a:moveTo>
                  <a:pt x="2476500" y="421062"/>
                </a:moveTo>
                <a:lnTo>
                  <a:pt x="2476500" y="419099"/>
                </a:lnTo>
                <a:lnTo>
                  <a:pt x="2475393" y="420680"/>
                </a:lnTo>
                <a:lnTo>
                  <a:pt x="2476500" y="421062"/>
                </a:lnTo>
                <a:close/>
              </a:path>
              <a:path w="2489200" h="1225550">
                <a:moveTo>
                  <a:pt x="2476500" y="806449"/>
                </a:moveTo>
                <a:lnTo>
                  <a:pt x="2476500" y="804487"/>
                </a:lnTo>
                <a:lnTo>
                  <a:pt x="2475422" y="804859"/>
                </a:lnTo>
                <a:lnTo>
                  <a:pt x="2476500" y="8064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084932" y="1930400"/>
            <a:ext cx="163512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175" algn="ctr">
              <a:lnSpc>
                <a:spcPts val="2000"/>
              </a:lnSpc>
            </a:pP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NO </a:t>
            </a: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SSAZ</a:t>
            </a:r>
            <a:r>
              <a:rPr sz="17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ST</a:t>
            </a:r>
            <a:r>
              <a:rPr sz="17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TUT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29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A!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760359" y="5530850"/>
            <a:ext cx="7664450" cy="546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96859" y="5454650"/>
            <a:ext cx="7734300" cy="622300"/>
          </a:xfrm>
          <a:custGeom>
            <a:avLst/>
            <a:gdLst/>
            <a:ahLst/>
            <a:cxnLst/>
            <a:rect l="l" t="t" r="r" b="b"/>
            <a:pathLst>
              <a:path w="7734300" h="622300">
                <a:moveTo>
                  <a:pt x="7670800" y="6349"/>
                </a:moveTo>
                <a:lnTo>
                  <a:pt x="7645400" y="0"/>
                </a:lnTo>
                <a:lnTo>
                  <a:pt x="82549" y="0"/>
                </a:lnTo>
                <a:lnTo>
                  <a:pt x="63499" y="6350"/>
                </a:lnTo>
                <a:lnTo>
                  <a:pt x="44449" y="19050"/>
                </a:lnTo>
                <a:lnTo>
                  <a:pt x="19049" y="44450"/>
                </a:lnTo>
                <a:lnTo>
                  <a:pt x="19049" y="50800"/>
                </a:lnTo>
                <a:lnTo>
                  <a:pt x="6349" y="63500"/>
                </a:lnTo>
                <a:lnTo>
                  <a:pt x="6349" y="69850"/>
                </a:lnTo>
                <a:lnTo>
                  <a:pt x="0" y="88900"/>
                </a:lnTo>
                <a:lnTo>
                  <a:pt x="0" y="107950"/>
                </a:lnTo>
                <a:lnTo>
                  <a:pt x="6350" y="108377"/>
                </a:lnTo>
                <a:lnTo>
                  <a:pt x="6350" y="76200"/>
                </a:lnTo>
                <a:lnTo>
                  <a:pt x="19050" y="50800"/>
                </a:lnTo>
                <a:lnTo>
                  <a:pt x="50800" y="19050"/>
                </a:lnTo>
                <a:lnTo>
                  <a:pt x="63500" y="12700"/>
                </a:lnTo>
                <a:lnTo>
                  <a:pt x="82549" y="6350"/>
                </a:lnTo>
                <a:lnTo>
                  <a:pt x="7670800" y="6349"/>
                </a:lnTo>
                <a:close/>
              </a:path>
              <a:path w="7734300" h="622300">
                <a:moveTo>
                  <a:pt x="7639050" y="622299"/>
                </a:moveTo>
                <a:lnTo>
                  <a:pt x="7639050" y="621872"/>
                </a:lnTo>
                <a:lnTo>
                  <a:pt x="6350" y="108377"/>
                </a:lnTo>
                <a:lnTo>
                  <a:pt x="6350" y="546100"/>
                </a:lnTo>
                <a:lnTo>
                  <a:pt x="12700" y="546100"/>
                </a:lnTo>
                <a:lnTo>
                  <a:pt x="12700" y="565150"/>
                </a:lnTo>
                <a:lnTo>
                  <a:pt x="19050" y="565150"/>
                </a:lnTo>
                <a:lnTo>
                  <a:pt x="19050" y="577850"/>
                </a:lnTo>
                <a:lnTo>
                  <a:pt x="25400" y="577850"/>
                </a:lnTo>
                <a:lnTo>
                  <a:pt x="44450" y="596900"/>
                </a:lnTo>
                <a:lnTo>
                  <a:pt x="69850" y="609600"/>
                </a:lnTo>
                <a:lnTo>
                  <a:pt x="95250" y="615950"/>
                </a:lnTo>
                <a:lnTo>
                  <a:pt x="7639050" y="622299"/>
                </a:lnTo>
                <a:close/>
              </a:path>
              <a:path w="7734300" h="622300">
                <a:moveTo>
                  <a:pt x="7727950" y="558799"/>
                </a:moveTo>
                <a:lnTo>
                  <a:pt x="7727950" y="82549"/>
                </a:lnTo>
                <a:lnTo>
                  <a:pt x="7721600" y="546099"/>
                </a:lnTo>
                <a:lnTo>
                  <a:pt x="7702550" y="584200"/>
                </a:lnTo>
                <a:lnTo>
                  <a:pt x="7689850" y="596899"/>
                </a:lnTo>
                <a:lnTo>
                  <a:pt x="7664449" y="609600"/>
                </a:lnTo>
                <a:lnTo>
                  <a:pt x="7645400" y="615949"/>
                </a:lnTo>
                <a:lnTo>
                  <a:pt x="7639050" y="615949"/>
                </a:lnTo>
                <a:lnTo>
                  <a:pt x="7639050" y="621872"/>
                </a:lnTo>
                <a:lnTo>
                  <a:pt x="7683500" y="609599"/>
                </a:lnTo>
                <a:lnTo>
                  <a:pt x="7702550" y="590549"/>
                </a:lnTo>
                <a:lnTo>
                  <a:pt x="7715250" y="577849"/>
                </a:lnTo>
                <a:lnTo>
                  <a:pt x="7727950" y="558799"/>
                </a:lnTo>
                <a:close/>
              </a:path>
              <a:path w="7734300" h="622300">
                <a:moveTo>
                  <a:pt x="7683499" y="19049"/>
                </a:moveTo>
                <a:lnTo>
                  <a:pt x="7670800" y="6350"/>
                </a:lnTo>
                <a:lnTo>
                  <a:pt x="7651750" y="6350"/>
                </a:lnTo>
                <a:lnTo>
                  <a:pt x="7670800" y="12699"/>
                </a:lnTo>
                <a:lnTo>
                  <a:pt x="7683499" y="19049"/>
                </a:lnTo>
                <a:close/>
              </a:path>
              <a:path w="7734300" h="622300">
                <a:moveTo>
                  <a:pt x="7715249" y="50799"/>
                </a:moveTo>
                <a:lnTo>
                  <a:pt x="7702550" y="31749"/>
                </a:lnTo>
                <a:lnTo>
                  <a:pt x="7683500" y="19050"/>
                </a:lnTo>
                <a:lnTo>
                  <a:pt x="7715249" y="50799"/>
                </a:lnTo>
                <a:close/>
              </a:path>
              <a:path w="7734300" h="622300">
                <a:moveTo>
                  <a:pt x="7734300" y="539749"/>
                </a:moveTo>
                <a:lnTo>
                  <a:pt x="7734300" y="88899"/>
                </a:lnTo>
                <a:lnTo>
                  <a:pt x="7727950" y="69849"/>
                </a:lnTo>
                <a:lnTo>
                  <a:pt x="7727950" y="63499"/>
                </a:lnTo>
                <a:lnTo>
                  <a:pt x="7715250" y="50800"/>
                </a:lnTo>
                <a:lnTo>
                  <a:pt x="7715250" y="63499"/>
                </a:lnTo>
                <a:lnTo>
                  <a:pt x="7721600" y="63499"/>
                </a:lnTo>
                <a:lnTo>
                  <a:pt x="7721600" y="82549"/>
                </a:lnTo>
                <a:lnTo>
                  <a:pt x="7727950" y="82549"/>
                </a:lnTo>
                <a:lnTo>
                  <a:pt x="7727950" y="558799"/>
                </a:lnTo>
                <a:lnTo>
                  <a:pt x="7734300" y="5397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47659" y="6051550"/>
            <a:ext cx="7639050" cy="25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03209" y="5461000"/>
            <a:ext cx="7721600" cy="5905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6859" y="5454650"/>
            <a:ext cx="7734300" cy="622300"/>
          </a:xfrm>
          <a:custGeom>
            <a:avLst/>
            <a:gdLst/>
            <a:ahLst/>
            <a:cxnLst/>
            <a:rect l="l" t="t" r="r" b="b"/>
            <a:pathLst>
              <a:path w="7734300" h="622300">
                <a:moveTo>
                  <a:pt x="7683500" y="609599"/>
                </a:moveTo>
                <a:lnTo>
                  <a:pt x="7683500" y="596899"/>
                </a:lnTo>
                <a:lnTo>
                  <a:pt x="7664450" y="609599"/>
                </a:lnTo>
                <a:lnTo>
                  <a:pt x="7645400" y="615949"/>
                </a:lnTo>
                <a:lnTo>
                  <a:pt x="88900" y="615950"/>
                </a:lnTo>
                <a:lnTo>
                  <a:pt x="50800" y="596900"/>
                </a:lnTo>
                <a:lnTo>
                  <a:pt x="19050" y="552450"/>
                </a:lnTo>
                <a:lnTo>
                  <a:pt x="19050" y="558800"/>
                </a:lnTo>
                <a:lnTo>
                  <a:pt x="12700" y="539750"/>
                </a:lnTo>
                <a:lnTo>
                  <a:pt x="6350" y="514350"/>
                </a:lnTo>
                <a:lnTo>
                  <a:pt x="6349" y="69850"/>
                </a:lnTo>
                <a:lnTo>
                  <a:pt x="0" y="88900"/>
                </a:lnTo>
                <a:lnTo>
                  <a:pt x="0" y="539750"/>
                </a:lnTo>
                <a:lnTo>
                  <a:pt x="6350" y="558800"/>
                </a:lnTo>
                <a:lnTo>
                  <a:pt x="19050" y="577850"/>
                </a:lnTo>
                <a:lnTo>
                  <a:pt x="31750" y="590550"/>
                </a:lnTo>
                <a:lnTo>
                  <a:pt x="31750" y="596900"/>
                </a:lnTo>
                <a:lnTo>
                  <a:pt x="44450" y="609600"/>
                </a:lnTo>
                <a:lnTo>
                  <a:pt x="82550" y="622300"/>
                </a:lnTo>
                <a:lnTo>
                  <a:pt x="7645400" y="622299"/>
                </a:lnTo>
                <a:lnTo>
                  <a:pt x="7670800" y="615949"/>
                </a:lnTo>
                <a:lnTo>
                  <a:pt x="7683500" y="609599"/>
                </a:lnTo>
                <a:close/>
              </a:path>
              <a:path w="7734300" h="622300">
                <a:moveTo>
                  <a:pt x="7734300" y="539749"/>
                </a:moveTo>
                <a:lnTo>
                  <a:pt x="7734300" y="88899"/>
                </a:lnTo>
                <a:lnTo>
                  <a:pt x="7727950" y="69849"/>
                </a:lnTo>
                <a:lnTo>
                  <a:pt x="7727950" y="63499"/>
                </a:lnTo>
                <a:lnTo>
                  <a:pt x="7715250" y="50799"/>
                </a:lnTo>
                <a:lnTo>
                  <a:pt x="7702550" y="31749"/>
                </a:lnTo>
                <a:lnTo>
                  <a:pt x="7683500" y="19049"/>
                </a:lnTo>
                <a:lnTo>
                  <a:pt x="7670800" y="6349"/>
                </a:lnTo>
                <a:lnTo>
                  <a:pt x="7645400" y="0"/>
                </a:lnTo>
                <a:lnTo>
                  <a:pt x="82549" y="0"/>
                </a:lnTo>
                <a:lnTo>
                  <a:pt x="63499" y="6350"/>
                </a:lnTo>
                <a:lnTo>
                  <a:pt x="44449" y="19050"/>
                </a:lnTo>
                <a:lnTo>
                  <a:pt x="19049" y="44450"/>
                </a:lnTo>
                <a:lnTo>
                  <a:pt x="19049" y="50800"/>
                </a:lnTo>
                <a:lnTo>
                  <a:pt x="6349" y="63500"/>
                </a:lnTo>
                <a:lnTo>
                  <a:pt x="6350" y="107950"/>
                </a:lnTo>
                <a:lnTo>
                  <a:pt x="25399" y="50800"/>
                </a:lnTo>
                <a:lnTo>
                  <a:pt x="25399" y="57150"/>
                </a:lnTo>
                <a:lnTo>
                  <a:pt x="38099" y="38100"/>
                </a:lnTo>
                <a:lnTo>
                  <a:pt x="50799" y="25400"/>
                </a:lnTo>
                <a:lnTo>
                  <a:pt x="88899" y="12700"/>
                </a:lnTo>
                <a:lnTo>
                  <a:pt x="7645400" y="12699"/>
                </a:lnTo>
                <a:lnTo>
                  <a:pt x="7683500" y="25399"/>
                </a:lnTo>
                <a:lnTo>
                  <a:pt x="7683500" y="29633"/>
                </a:lnTo>
                <a:lnTo>
                  <a:pt x="7696200" y="38099"/>
                </a:lnTo>
                <a:lnTo>
                  <a:pt x="7708900" y="57149"/>
                </a:lnTo>
                <a:lnTo>
                  <a:pt x="7708900" y="50799"/>
                </a:lnTo>
                <a:lnTo>
                  <a:pt x="7721600" y="88899"/>
                </a:lnTo>
                <a:lnTo>
                  <a:pt x="7721600" y="568324"/>
                </a:lnTo>
                <a:lnTo>
                  <a:pt x="7727950" y="558799"/>
                </a:lnTo>
                <a:lnTo>
                  <a:pt x="7734300" y="539749"/>
                </a:lnTo>
                <a:close/>
              </a:path>
              <a:path w="7734300" h="622300">
                <a:moveTo>
                  <a:pt x="7683500" y="29633"/>
                </a:moveTo>
                <a:lnTo>
                  <a:pt x="7683500" y="25399"/>
                </a:lnTo>
                <a:lnTo>
                  <a:pt x="7677150" y="25399"/>
                </a:lnTo>
                <a:lnTo>
                  <a:pt x="7683500" y="29633"/>
                </a:lnTo>
                <a:close/>
              </a:path>
              <a:path w="7734300" h="622300">
                <a:moveTo>
                  <a:pt x="7721600" y="568324"/>
                </a:moveTo>
                <a:lnTo>
                  <a:pt x="7721600" y="539749"/>
                </a:lnTo>
                <a:lnTo>
                  <a:pt x="7715250" y="558799"/>
                </a:lnTo>
                <a:lnTo>
                  <a:pt x="7715250" y="552449"/>
                </a:lnTo>
                <a:lnTo>
                  <a:pt x="7708900" y="571499"/>
                </a:lnTo>
                <a:lnTo>
                  <a:pt x="7696200" y="584199"/>
                </a:lnTo>
                <a:lnTo>
                  <a:pt x="7677150" y="596899"/>
                </a:lnTo>
                <a:lnTo>
                  <a:pt x="7683500" y="596899"/>
                </a:lnTo>
                <a:lnTo>
                  <a:pt x="7683500" y="609599"/>
                </a:lnTo>
                <a:lnTo>
                  <a:pt x="7702550" y="596899"/>
                </a:lnTo>
                <a:lnTo>
                  <a:pt x="7702550" y="590549"/>
                </a:lnTo>
                <a:lnTo>
                  <a:pt x="7715250" y="577849"/>
                </a:lnTo>
                <a:lnTo>
                  <a:pt x="7721600" y="568324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058804" y="5486400"/>
            <a:ext cx="701865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8765" marR="6350" indent="-2806700">
              <a:lnSpc>
                <a:spcPct val="100000"/>
              </a:lnSpc>
            </a:pP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ZI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ONE</a:t>
            </a:r>
            <a:r>
              <a:rPr sz="1750" b="1" dirty="0">
                <a:latin typeface="Palatino Linotype"/>
                <a:cs typeface="Palatino Linotype"/>
              </a:rPr>
              <a:t>,</a:t>
            </a:r>
            <a:r>
              <a:rPr sz="1750" b="1" spc="175" dirty="0">
                <a:latin typeface="Palatino Linotype"/>
                <a:cs typeface="Palatino Linotype"/>
              </a:rPr>
              <a:t> 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-15" dirty="0">
                <a:latin typeface="Palatino Linotype"/>
                <a:cs typeface="Palatino Linotype"/>
              </a:rPr>
              <a:t>n</a:t>
            </a:r>
            <a:r>
              <a:rPr sz="1750" b="1" spc="9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se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h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75" dirty="0">
                <a:latin typeface="Palatino Linotype"/>
                <a:cs typeface="Palatino Linotype"/>
              </a:rPr>
              <a:t>z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dd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, </a:t>
            </a:r>
            <a:r>
              <a:rPr sz="1750" b="1" spc="-21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r</a:t>
            </a:r>
            <a:r>
              <a:rPr sz="1750" b="1" spc="30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-18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SSAZ</a:t>
            </a:r>
            <a:r>
              <a:rPr sz="1750" b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4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 ORD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NAR</a:t>
            </a:r>
            <a:r>
              <a:rPr sz="1750" b="1" spc="-4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92315" y="4451350"/>
            <a:ext cx="141605" cy="1009650"/>
          </a:xfrm>
          <a:custGeom>
            <a:avLst/>
            <a:gdLst/>
            <a:ahLst/>
            <a:cxnLst/>
            <a:rect l="l" t="t" r="r" b="b"/>
            <a:pathLst>
              <a:path w="141604" h="1009650">
                <a:moveTo>
                  <a:pt x="53029" y="918546"/>
                </a:moveTo>
                <a:lnTo>
                  <a:pt x="26821" y="874257"/>
                </a:lnTo>
                <a:lnTo>
                  <a:pt x="18602" y="868090"/>
                </a:lnTo>
                <a:lnTo>
                  <a:pt x="7106" y="871039"/>
                </a:lnTo>
                <a:lnTo>
                  <a:pt x="0" y="880019"/>
                </a:lnTo>
                <a:lnTo>
                  <a:pt x="1843" y="889000"/>
                </a:lnTo>
                <a:lnTo>
                  <a:pt x="52651" y="976758"/>
                </a:lnTo>
                <a:lnTo>
                  <a:pt x="53029" y="918546"/>
                </a:lnTo>
                <a:close/>
              </a:path>
              <a:path w="141604" h="1009650">
                <a:moveTo>
                  <a:pt x="53312" y="977900"/>
                </a:moveTo>
                <a:lnTo>
                  <a:pt x="52651" y="976758"/>
                </a:lnTo>
                <a:lnTo>
                  <a:pt x="52643" y="977900"/>
                </a:lnTo>
                <a:lnTo>
                  <a:pt x="53312" y="977900"/>
                </a:lnTo>
                <a:close/>
              </a:path>
              <a:path w="141604" h="1009650">
                <a:moveTo>
                  <a:pt x="71034" y="948973"/>
                </a:moveTo>
                <a:lnTo>
                  <a:pt x="53029" y="918546"/>
                </a:lnTo>
                <a:lnTo>
                  <a:pt x="52651" y="976758"/>
                </a:lnTo>
                <a:lnTo>
                  <a:pt x="53312" y="977900"/>
                </a:lnTo>
                <a:lnTo>
                  <a:pt x="58993" y="977900"/>
                </a:lnTo>
                <a:lnTo>
                  <a:pt x="58993" y="971550"/>
                </a:lnTo>
                <a:lnTo>
                  <a:pt x="71034" y="948973"/>
                </a:lnTo>
                <a:close/>
              </a:path>
              <a:path w="141604" h="1009650">
                <a:moveTo>
                  <a:pt x="90743" y="0"/>
                </a:moveTo>
                <a:lnTo>
                  <a:pt x="58993" y="0"/>
                </a:lnTo>
                <a:lnTo>
                  <a:pt x="53029" y="918546"/>
                </a:lnTo>
                <a:lnTo>
                  <a:pt x="71034" y="948973"/>
                </a:lnTo>
                <a:lnTo>
                  <a:pt x="84748" y="923259"/>
                </a:lnTo>
                <a:lnTo>
                  <a:pt x="90743" y="0"/>
                </a:lnTo>
                <a:close/>
              </a:path>
              <a:path w="141604" h="1009650">
                <a:moveTo>
                  <a:pt x="141543" y="889000"/>
                </a:moveTo>
                <a:lnTo>
                  <a:pt x="141543" y="876300"/>
                </a:lnTo>
                <a:lnTo>
                  <a:pt x="130723" y="867562"/>
                </a:lnTo>
                <a:lnTo>
                  <a:pt x="119649" y="869492"/>
                </a:lnTo>
                <a:lnTo>
                  <a:pt x="109793" y="876300"/>
                </a:lnTo>
                <a:lnTo>
                  <a:pt x="84748" y="923259"/>
                </a:lnTo>
                <a:lnTo>
                  <a:pt x="84393" y="977900"/>
                </a:lnTo>
                <a:lnTo>
                  <a:pt x="53312" y="977900"/>
                </a:lnTo>
                <a:lnTo>
                  <a:pt x="71693" y="1009650"/>
                </a:lnTo>
                <a:lnTo>
                  <a:pt x="141543" y="889000"/>
                </a:lnTo>
                <a:close/>
              </a:path>
              <a:path w="141604" h="1009650">
                <a:moveTo>
                  <a:pt x="84393" y="971550"/>
                </a:moveTo>
                <a:lnTo>
                  <a:pt x="71034" y="948973"/>
                </a:lnTo>
                <a:lnTo>
                  <a:pt x="58993" y="971550"/>
                </a:lnTo>
                <a:lnTo>
                  <a:pt x="84393" y="971550"/>
                </a:lnTo>
                <a:close/>
              </a:path>
              <a:path w="141604" h="1009650">
                <a:moveTo>
                  <a:pt x="84393" y="977900"/>
                </a:moveTo>
                <a:lnTo>
                  <a:pt x="84393" y="971550"/>
                </a:lnTo>
                <a:lnTo>
                  <a:pt x="58993" y="971550"/>
                </a:lnTo>
                <a:lnTo>
                  <a:pt x="58993" y="977900"/>
                </a:lnTo>
                <a:lnTo>
                  <a:pt x="84393" y="977900"/>
                </a:lnTo>
                <a:close/>
              </a:path>
              <a:path w="141604" h="1009650">
                <a:moveTo>
                  <a:pt x="84748" y="923259"/>
                </a:moveTo>
                <a:lnTo>
                  <a:pt x="71034" y="948973"/>
                </a:lnTo>
                <a:lnTo>
                  <a:pt x="84393" y="971550"/>
                </a:lnTo>
                <a:lnTo>
                  <a:pt x="84393" y="977900"/>
                </a:lnTo>
                <a:lnTo>
                  <a:pt x="84748" y="923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25809" y="4622800"/>
            <a:ext cx="1676400" cy="584200"/>
          </a:xfrm>
          <a:custGeom>
            <a:avLst/>
            <a:gdLst/>
            <a:ahLst/>
            <a:cxnLst/>
            <a:rect l="l" t="t" r="r" b="b"/>
            <a:pathLst>
              <a:path w="1676400" h="584200">
                <a:moveTo>
                  <a:pt x="1676400" y="292099"/>
                </a:moveTo>
                <a:lnTo>
                  <a:pt x="1665446" y="243801"/>
                </a:lnTo>
                <a:lnTo>
                  <a:pt x="1633728" y="198323"/>
                </a:lnTo>
                <a:lnTo>
                  <a:pt x="1582959" y="156197"/>
                </a:lnTo>
                <a:lnTo>
                  <a:pt x="1514856" y="117957"/>
                </a:lnTo>
                <a:lnTo>
                  <a:pt x="1474839" y="100461"/>
                </a:lnTo>
                <a:lnTo>
                  <a:pt x="1431131" y="84137"/>
                </a:lnTo>
                <a:lnTo>
                  <a:pt x="1383946" y="69051"/>
                </a:lnTo>
                <a:lnTo>
                  <a:pt x="1333500" y="55270"/>
                </a:lnTo>
                <a:lnTo>
                  <a:pt x="1280005" y="42860"/>
                </a:lnTo>
                <a:lnTo>
                  <a:pt x="1223676" y="31889"/>
                </a:lnTo>
                <a:lnTo>
                  <a:pt x="1164728" y="22423"/>
                </a:lnTo>
                <a:lnTo>
                  <a:pt x="1103376" y="14528"/>
                </a:lnTo>
                <a:lnTo>
                  <a:pt x="1039832" y="8272"/>
                </a:lnTo>
                <a:lnTo>
                  <a:pt x="974312" y="3721"/>
                </a:lnTo>
                <a:lnTo>
                  <a:pt x="907030" y="941"/>
                </a:lnTo>
                <a:lnTo>
                  <a:pt x="838200" y="0"/>
                </a:lnTo>
                <a:lnTo>
                  <a:pt x="769369" y="941"/>
                </a:lnTo>
                <a:lnTo>
                  <a:pt x="702087" y="3721"/>
                </a:lnTo>
                <a:lnTo>
                  <a:pt x="636567" y="8272"/>
                </a:lnTo>
                <a:lnTo>
                  <a:pt x="573024" y="14528"/>
                </a:lnTo>
                <a:lnTo>
                  <a:pt x="511671" y="22423"/>
                </a:lnTo>
                <a:lnTo>
                  <a:pt x="452723" y="31889"/>
                </a:lnTo>
                <a:lnTo>
                  <a:pt x="396394" y="42860"/>
                </a:lnTo>
                <a:lnTo>
                  <a:pt x="342900" y="55270"/>
                </a:lnTo>
                <a:lnTo>
                  <a:pt x="292453" y="69051"/>
                </a:lnTo>
                <a:lnTo>
                  <a:pt x="245268" y="84137"/>
                </a:lnTo>
                <a:lnTo>
                  <a:pt x="201560" y="100461"/>
                </a:lnTo>
                <a:lnTo>
                  <a:pt x="161544" y="117957"/>
                </a:lnTo>
                <a:lnTo>
                  <a:pt x="125432" y="136558"/>
                </a:lnTo>
                <a:lnTo>
                  <a:pt x="65782" y="176807"/>
                </a:lnTo>
                <a:lnTo>
                  <a:pt x="24324" y="220676"/>
                </a:lnTo>
                <a:lnTo>
                  <a:pt x="2774" y="267631"/>
                </a:lnTo>
                <a:lnTo>
                  <a:pt x="0" y="292100"/>
                </a:lnTo>
                <a:lnTo>
                  <a:pt x="2774" y="316568"/>
                </a:lnTo>
                <a:lnTo>
                  <a:pt x="24324" y="363523"/>
                </a:lnTo>
                <a:lnTo>
                  <a:pt x="65782" y="407392"/>
                </a:lnTo>
                <a:lnTo>
                  <a:pt x="125432" y="447641"/>
                </a:lnTo>
                <a:lnTo>
                  <a:pt x="161543" y="466242"/>
                </a:lnTo>
                <a:lnTo>
                  <a:pt x="201560" y="483738"/>
                </a:lnTo>
                <a:lnTo>
                  <a:pt x="245268" y="500062"/>
                </a:lnTo>
                <a:lnTo>
                  <a:pt x="292453" y="515148"/>
                </a:lnTo>
                <a:lnTo>
                  <a:pt x="342900" y="528929"/>
                </a:lnTo>
                <a:lnTo>
                  <a:pt x="396394" y="541339"/>
                </a:lnTo>
                <a:lnTo>
                  <a:pt x="452723" y="552310"/>
                </a:lnTo>
                <a:lnTo>
                  <a:pt x="511671" y="561776"/>
                </a:lnTo>
                <a:lnTo>
                  <a:pt x="573024" y="569671"/>
                </a:lnTo>
                <a:lnTo>
                  <a:pt x="636567" y="575927"/>
                </a:lnTo>
                <a:lnTo>
                  <a:pt x="702087" y="580478"/>
                </a:lnTo>
                <a:lnTo>
                  <a:pt x="769369" y="583258"/>
                </a:lnTo>
                <a:lnTo>
                  <a:pt x="838200" y="584200"/>
                </a:lnTo>
                <a:lnTo>
                  <a:pt x="907030" y="583258"/>
                </a:lnTo>
                <a:lnTo>
                  <a:pt x="974312" y="580478"/>
                </a:lnTo>
                <a:lnTo>
                  <a:pt x="1039832" y="575927"/>
                </a:lnTo>
                <a:lnTo>
                  <a:pt x="1103376" y="569671"/>
                </a:lnTo>
                <a:lnTo>
                  <a:pt x="1164728" y="561776"/>
                </a:lnTo>
                <a:lnTo>
                  <a:pt x="1223676" y="552310"/>
                </a:lnTo>
                <a:lnTo>
                  <a:pt x="1280005" y="541339"/>
                </a:lnTo>
                <a:lnTo>
                  <a:pt x="1333499" y="528929"/>
                </a:lnTo>
                <a:lnTo>
                  <a:pt x="1383946" y="515148"/>
                </a:lnTo>
                <a:lnTo>
                  <a:pt x="1431131" y="500062"/>
                </a:lnTo>
                <a:lnTo>
                  <a:pt x="1474839" y="483738"/>
                </a:lnTo>
                <a:lnTo>
                  <a:pt x="1514856" y="466242"/>
                </a:lnTo>
                <a:lnTo>
                  <a:pt x="1550967" y="447641"/>
                </a:lnTo>
                <a:lnTo>
                  <a:pt x="1610617" y="407392"/>
                </a:lnTo>
                <a:lnTo>
                  <a:pt x="1652075" y="363523"/>
                </a:lnTo>
                <a:lnTo>
                  <a:pt x="1673625" y="316568"/>
                </a:lnTo>
                <a:lnTo>
                  <a:pt x="1676400" y="292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06759" y="4603750"/>
            <a:ext cx="1714500" cy="622300"/>
          </a:xfrm>
          <a:custGeom>
            <a:avLst/>
            <a:gdLst/>
            <a:ahLst/>
            <a:cxnLst/>
            <a:rect l="l" t="t" r="r" b="b"/>
            <a:pathLst>
              <a:path w="1714500" h="622300">
                <a:moveTo>
                  <a:pt x="6350" y="342900"/>
                </a:moveTo>
                <a:lnTo>
                  <a:pt x="6349" y="279400"/>
                </a:lnTo>
                <a:lnTo>
                  <a:pt x="0" y="311150"/>
                </a:lnTo>
                <a:lnTo>
                  <a:pt x="6350" y="342900"/>
                </a:lnTo>
                <a:close/>
              </a:path>
              <a:path w="1714500" h="622300">
                <a:moveTo>
                  <a:pt x="19050" y="374650"/>
                </a:moveTo>
                <a:lnTo>
                  <a:pt x="19049" y="247650"/>
                </a:lnTo>
                <a:lnTo>
                  <a:pt x="6349" y="273050"/>
                </a:lnTo>
                <a:lnTo>
                  <a:pt x="6350" y="349250"/>
                </a:lnTo>
                <a:lnTo>
                  <a:pt x="19050" y="374650"/>
                </a:lnTo>
                <a:close/>
              </a:path>
              <a:path w="1714500" h="622300">
                <a:moveTo>
                  <a:pt x="50799" y="260350"/>
                </a:moveTo>
                <a:lnTo>
                  <a:pt x="44449" y="260350"/>
                </a:lnTo>
                <a:lnTo>
                  <a:pt x="44449" y="215900"/>
                </a:lnTo>
                <a:lnTo>
                  <a:pt x="19049" y="241300"/>
                </a:lnTo>
                <a:lnTo>
                  <a:pt x="19050" y="381000"/>
                </a:lnTo>
                <a:lnTo>
                  <a:pt x="31750" y="393700"/>
                </a:lnTo>
                <a:lnTo>
                  <a:pt x="31750" y="311150"/>
                </a:lnTo>
                <a:lnTo>
                  <a:pt x="38100" y="285750"/>
                </a:lnTo>
                <a:lnTo>
                  <a:pt x="50799" y="260350"/>
                </a:lnTo>
                <a:close/>
              </a:path>
              <a:path w="1714500" h="622300">
                <a:moveTo>
                  <a:pt x="50800" y="361950"/>
                </a:moveTo>
                <a:lnTo>
                  <a:pt x="38100" y="336550"/>
                </a:lnTo>
                <a:lnTo>
                  <a:pt x="31750" y="311150"/>
                </a:lnTo>
                <a:lnTo>
                  <a:pt x="31750" y="393700"/>
                </a:lnTo>
                <a:lnTo>
                  <a:pt x="44450" y="406400"/>
                </a:lnTo>
                <a:lnTo>
                  <a:pt x="44450" y="361950"/>
                </a:lnTo>
                <a:lnTo>
                  <a:pt x="50800" y="361950"/>
                </a:lnTo>
                <a:close/>
              </a:path>
              <a:path w="1714500" h="622300">
                <a:moveTo>
                  <a:pt x="1695450" y="380999"/>
                </a:moveTo>
                <a:lnTo>
                  <a:pt x="1695450" y="241299"/>
                </a:lnTo>
                <a:lnTo>
                  <a:pt x="1689100" y="241299"/>
                </a:lnTo>
                <a:lnTo>
                  <a:pt x="1670050" y="215899"/>
                </a:lnTo>
                <a:lnTo>
                  <a:pt x="1670050" y="209549"/>
                </a:lnTo>
                <a:lnTo>
                  <a:pt x="1638300" y="184149"/>
                </a:lnTo>
                <a:lnTo>
                  <a:pt x="1562100" y="133349"/>
                </a:lnTo>
                <a:lnTo>
                  <a:pt x="1511300" y="107949"/>
                </a:lnTo>
                <a:lnTo>
                  <a:pt x="1397000" y="69849"/>
                </a:lnTo>
                <a:lnTo>
                  <a:pt x="1327150" y="50799"/>
                </a:lnTo>
                <a:lnTo>
                  <a:pt x="1187450" y="25399"/>
                </a:lnTo>
                <a:lnTo>
                  <a:pt x="1104900" y="12699"/>
                </a:lnTo>
                <a:lnTo>
                  <a:pt x="1028700" y="6349"/>
                </a:lnTo>
                <a:lnTo>
                  <a:pt x="939800" y="0"/>
                </a:lnTo>
                <a:lnTo>
                  <a:pt x="768350" y="0"/>
                </a:lnTo>
                <a:lnTo>
                  <a:pt x="603250" y="12699"/>
                </a:lnTo>
                <a:lnTo>
                  <a:pt x="450850" y="38099"/>
                </a:lnTo>
                <a:lnTo>
                  <a:pt x="381000" y="50799"/>
                </a:lnTo>
                <a:lnTo>
                  <a:pt x="317500" y="69850"/>
                </a:lnTo>
                <a:lnTo>
                  <a:pt x="203199" y="107950"/>
                </a:lnTo>
                <a:lnTo>
                  <a:pt x="152400" y="133350"/>
                </a:lnTo>
                <a:lnTo>
                  <a:pt x="107950" y="158750"/>
                </a:lnTo>
                <a:lnTo>
                  <a:pt x="69849" y="184150"/>
                </a:lnTo>
                <a:lnTo>
                  <a:pt x="44449" y="209550"/>
                </a:lnTo>
                <a:lnTo>
                  <a:pt x="44449" y="260350"/>
                </a:lnTo>
                <a:lnTo>
                  <a:pt x="63500" y="241300"/>
                </a:lnTo>
                <a:lnTo>
                  <a:pt x="63500" y="234950"/>
                </a:lnTo>
                <a:lnTo>
                  <a:pt x="127000" y="184150"/>
                </a:lnTo>
                <a:lnTo>
                  <a:pt x="165100" y="158750"/>
                </a:lnTo>
                <a:lnTo>
                  <a:pt x="266700" y="120649"/>
                </a:lnTo>
                <a:lnTo>
                  <a:pt x="393700" y="82549"/>
                </a:lnTo>
                <a:lnTo>
                  <a:pt x="457200" y="69849"/>
                </a:lnTo>
                <a:lnTo>
                  <a:pt x="609600" y="44449"/>
                </a:lnTo>
                <a:lnTo>
                  <a:pt x="685800" y="38099"/>
                </a:lnTo>
                <a:lnTo>
                  <a:pt x="774700" y="31749"/>
                </a:lnTo>
                <a:lnTo>
                  <a:pt x="939800" y="31749"/>
                </a:lnTo>
                <a:lnTo>
                  <a:pt x="1104900" y="44449"/>
                </a:lnTo>
                <a:lnTo>
                  <a:pt x="1181100" y="57149"/>
                </a:lnTo>
                <a:lnTo>
                  <a:pt x="1320800" y="82549"/>
                </a:lnTo>
                <a:lnTo>
                  <a:pt x="1447800" y="120649"/>
                </a:lnTo>
                <a:lnTo>
                  <a:pt x="1498600" y="139699"/>
                </a:lnTo>
                <a:lnTo>
                  <a:pt x="1543050" y="158749"/>
                </a:lnTo>
                <a:lnTo>
                  <a:pt x="1587500" y="184149"/>
                </a:lnTo>
                <a:lnTo>
                  <a:pt x="1619250" y="209549"/>
                </a:lnTo>
                <a:lnTo>
                  <a:pt x="1663700" y="260349"/>
                </a:lnTo>
                <a:lnTo>
                  <a:pt x="1682750" y="311149"/>
                </a:lnTo>
                <a:lnTo>
                  <a:pt x="1682750" y="389466"/>
                </a:lnTo>
                <a:lnTo>
                  <a:pt x="1689100" y="380999"/>
                </a:lnTo>
                <a:lnTo>
                  <a:pt x="1695450" y="380999"/>
                </a:lnTo>
                <a:close/>
              </a:path>
              <a:path w="1714500" h="622300">
                <a:moveTo>
                  <a:pt x="69850" y="387350"/>
                </a:moveTo>
                <a:lnTo>
                  <a:pt x="44450" y="361950"/>
                </a:lnTo>
                <a:lnTo>
                  <a:pt x="44450" y="412750"/>
                </a:lnTo>
                <a:lnTo>
                  <a:pt x="63500" y="427990"/>
                </a:lnTo>
                <a:lnTo>
                  <a:pt x="63500" y="387350"/>
                </a:lnTo>
                <a:lnTo>
                  <a:pt x="69850" y="387350"/>
                </a:lnTo>
                <a:close/>
              </a:path>
              <a:path w="1714500" h="622300">
                <a:moveTo>
                  <a:pt x="69850" y="234950"/>
                </a:moveTo>
                <a:lnTo>
                  <a:pt x="63500" y="234950"/>
                </a:lnTo>
                <a:lnTo>
                  <a:pt x="63500" y="241300"/>
                </a:lnTo>
                <a:lnTo>
                  <a:pt x="69850" y="234950"/>
                </a:lnTo>
                <a:close/>
              </a:path>
              <a:path w="1714500" h="622300">
                <a:moveTo>
                  <a:pt x="1682750" y="389466"/>
                </a:moveTo>
                <a:lnTo>
                  <a:pt x="1682750" y="311149"/>
                </a:lnTo>
                <a:lnTo>
                  <a:pt x="1676400" y="336549"/>
                </a:lnTo>
                <a:lnTo>
                  <a:pt x="1663700" y="361949"/>
                </a:lnTo>
                <a:lnTo>
                  <a:pt x="1619250" y="412749"/>
                </a:lnTo>
                <a:lnTo>
                  <a:pt x="1587500" y="438149"/>
                </a:lnTo>
                <a:lnTo>
                  <a:pt x="1543050" y="463549"/>
                </a:lnTo>
                <a:lnTo>
                  <a:pt x="1498600" y="482599"/>
                </a:lnTo>
                <a:lnTo>
                  <a:pt x="1384300" y="520699"/>
                </a:lnTo>
                <a:lnTo>
                  <a:pt x="1320800" y="539749"/>
                </a:lnTo>
                <a:lnTo>
                  <a:pt x="1181100" y="565149"/>
                </a:lnTo>
                <a:lnTo>
                  <a:pt x="1104900" y="577850"/>
                </a:lnTo>
                <a:lnTo>
                  <a:pt x="939800" y="590550"/>
                </a:lnTo>
                <a:lnTo>
                  <a:pt x="768350" y="590550"/>
                </a:lnTo>
                <a:lnTo>
                  <a:pt x="685800" y="584200"/>
                </a:lnTo>
                <a:lnTo>
                  <a:pt x="609600" y="577850"/>
                </a:lnTo>
                <a:lnTo>
                  <a:pt x="457200" y="552450"/>
                </a:lnTo>
                <a:lnTo>
                  <a:pt x="387350" y="539750"/>
                </a:lnTo>
                <a:lnTo>
                  <a:pt x="323850" y="520700"/>
                </a:lnTo>
                <a:lnTo>
                  <a:pt x="266700" y="501650"/>
                </a:lnTo>
                <a:lnTo>
                  <a:pt x="165100" y="463550"/>
                </a:lnTo>
                <a:lnTo>
                  <a:pt x="88900" y="412750"/>
                </a:lnTo>
                <a:lnTo>
                  <a:pt x="63500" y="387350"/>
                </a:lnTo>
                <a:lnTo>
                  <a:pt x="63500" y="427990"/>
                </a:lnTo>
                <a:lnTo>
                  <a:pt x="107950" y="463550"/>
                </a:lnTo>
                <a:lnTo>
                  <a:pt x="152400" y="488950"/>
                </a:lnTo>
                <a:lnTo>
                  <a:pt x="203200" y="514350"/>
                </a:lnTo>
                <a:lnTo>
                  <a:pt x="317500" y="552450"/>
                </a:lnTo>
                <a:lnTo>
                  <a:pt x="381000" y="571500"/>
                </a:lnTo>
                <a:lnTo>
                  <a:pt x="450850" y="584200"/>
                </a:lnTo>
                <a:lnTo>
                  <a:pt x="603250" y="609600"/>
                </a:lnTo>
                <a:lnTo>
                  <a:pt x="768350" y="622300"/>
                </a:lnTo>
                <a:lnTo>
                  <a:pt x="946150" y="622300"/>
                </a:lnTo>
                <a:lnTo>
                  <a:pt x="1111250" y="609599"/>
                </a:lnTo>
                <a:lnTo>
                  <a:pt x="1187450" y="596899"/>
                </a:lnTo>
                <a:lnTo>
                  <a:pt x="1327150" y="571499"/>
                </a:lnTo>
                <a:lnTo>
                  <a:pt x="1397000" y="552449"/>
                </a:lnTo>
                <a:lnTo>
                  <a:pt x="1511300" y="514349"/>
                </a:lnTo>
                <a:lnTo>
                  <a:pt x="1562100" y="488949"/>
                </a:lnTo>
                <a:lnTo>
                  <a:pt x="1606550" y="463549"/>
                </a:lnTo>
                <a:lnTo>
                  <a:pt x="1670050" y="412749"/>
                </a:lnTo>
                <a:lnTo>
                  <a:pt x="1670050" y="406399"/>
                </a:lnTo>
                <a:lnTo>
                  <a:pt x="1682750" y="389466"/>
                </a:lnTo>
                <a:close/>
              </a:path>
              <a:path w="1714500" h="622300">
                <a:moveTo>
                  <a:pt x="1708150" y="349249"/>
                </a:moveTo>
                <a:lnTo>
                  <a:pt x="1708150" y="273049"/>
                </a:lnTo>
                <a:lnTo>
                  <a:pt x="1695450" y="247649"/>
                </a:lnTo>
                <a:lnTo>
                  <a:pt x="1695450" y="374649"/>
                </a:lnTo>
                <a:lnTo>
                  <a:pt x="1708150" y="349249"/>
                </a:lnTo>
                <a:close/>
              </a:path>
              <a:path w="1714500" h="622300">
                <a:moveTo>
                  <a:pt x="1714500" y="311149"/>
                </a:moveTo>
                <a:lnTo>
                  <a:pt x="1708150" y="279399"/>
                </a:lnTo>
                <a:lnTo>
                  <a:pt x="1708150" y="342899"/>
                </a:lnTo>
                <a:lnTo>
                  <a:pt x="1714500" y="31114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176654" y="4629150"/>
            <a:ext cx="761365" cy="515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i="1" spc="55" dirty="0">
                <a:latin typeface="Monotype Corsiva"/>
                <a:cs typeface="Monotype Corsiva"/>
              </a:rPr>
              <a:t>sal</a:t>
            </a:r>
            <a:r>
              <a:rPr sz="3100" b="1" i="1" spc="-15" dirty="0">
                <a:latin typeface="Monotype Corsiva"/>
                <a:cs typeface="Monotype Corsiva"/>
              </a:rPr>
              <a:t>v</a:t>
            </a:r>
            <a:r>
              <a:rPr sz="3100" b="1" i="1" dirty="0">
                <a:latin typeface="Monotype Corsiva"/>
                <a:cs typeface="Monotype Corsiva"/>
              </a:rPr>
              <a:t>o</a:t>
            </a:r>
            <a:endParaRPr sz="3100">
              <a:latin typeface="Monotype Corsiva"/>
              <a:cs typeface="Monotype Corsiv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100959" y="4864100"/>
            <a:ext cx="444500" cy="825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69209" y="4806950"/>
            <a:ext cx="717550" cy="1016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624709" y="4171950"/>
            <a:ext cx="1600200" cy="6413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61259" y="4076700"/>
            <a:ext cx="1028700" cy="1016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278759" y="4038600"/>
            <a:ext cx="476250" cy="825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92959" y="4013200"/>
            <a:ext cx="1670050" cy="952500"/>
          </a:xfrm>
          <a:custGeom>
            <a:avLst/>
            <a:gdLst/>
            <a:ahLst/>
            <a:cxnLst/>
            <a:rect l="l" t="t" r="r" b="b"/>
            <a:pathLst>
              <a:path w="1670050" h="952500">
                <a:moveTo>
                  <a:pt x="184150" y="421687"/>
                </a:moveTo>
                <a:lnTo>
                  <a:pt x="184150" y="387350"/>
                </a:lnTo>
                <a:lnTo>
                  <a:pt x="177800" y="412750"/>
                </a:lnTo>
                <a:lnTo>
                  <a:pt x="163281" y="397424"/>
                </a:lnTo>
                <a:lnTo>
                  <a:pt x="0" y="476250"/>
                </a:lnTo>
                <a:lnTo>
                  <a:pt x="44450" y="497708"/>
                </a:lnTo>
                <a:lnTo>
                  <a:pt x="44450" y="463550"/>
                </a:lnTo>
                <a:lnTo>
                  <a:pt x="70826" y="476250"/>
                </a:lnTo>
                <a:lnTo>
                  <a:pt x="184150" y="421687"/>
                </a:lnTo>
                <a:close/>
              </a:path>
              <a:path w="1670050" h="952500">
                <a:moveTo>
                  <a:pt x="70826" y="476250"/>
                </a:moveTo>
                <a:lnTo>
                  <a:pt x="44450" y="463550"/>
                </a:lnTo>
                <a:lnTo>
                  <a:pt x="44450" y="488950"/>
                </a:lnTo>
                <a:lnTo>
                  <a:pt x="70826" y="476250"/>
                </a:lnTo>
                <a:close/>
              </a:path>
              <a:path w="1670050" h="952500">
                <a:moveTo>
                  <a:pt x="215900" y="546100"/>
                </a:moveTo>
                <a:lnTo>
                  <a:pt x="70826" y="476250"/>
                </a:lnTo>
                <a:lnTo>
                  <a:pt x="44450" y="488950"/>
                </a:lnTo>
                <a:lnTo>
                  <a:pt x="44450" y="497708"/>
                </a:lnTo>
                <a:lnTo>
                  <a:pt x="163281" y="555075"/>
                </a:lnTo>
                <a:lnTo>
                  <a:pt x="177800" y="539750"/>
                </a:lnTo>
                <a:lnTo>
                  <a:pt x="184150" y="565150"/>
                </a:lnTo>
                <a:lnTo>
                  <a:pt x="184150" y="579717"/>
                </a:lnTo>
                <a:lnTo>
                  <a:pt x="215900" y="546100"/>
                </a:lnTo>
                <a:close/>
              </a:path>
              <a:path w="1670050" h="952500">
                <a:moveTo>
                  <a:pt x="285750" y="282863"/>
                </a:moveTo>
                <a:lnTo>
                  <a:pt x="285750" y="254000"/>
                </a:lnTo>
                <a:lnTo>
                  <a:pt x="273050" y="273050"/>
                </a:lnTo>
                <a:lnTo>
                  <a:pt x="270074" y="256687"/>
                </a:lnTo>
                <a:lnTo>
                  <a:pt x="63499" y="292100"/>
                </a:lnTo>
                <a:lnTo>
                  <a:pt x="95249" y="325613"/>
                </a:lnTo>
                <a:lnTo>
                  <a:pt x="95249" y="317500"/>
                </a:lnTo>
                <a:lnTo>
                  <a:pt x="107950" y="292100"/>
                </a:lnTo>
                <a:lnTo>
                  <a:pt x="126562" y="311806"/>
                </a:lnTo>
                <a:lnTo>
                  <a:pt x="285750" y="282863"/>
                </a:lnTo>
                <a:close/>
              </a:path>
              <a:path w="1670050" h="952500">
                <a:moveTo>
                  <a:pt x="184150" y="579717"/>
                </a:moveTo>
                <a:lnTo>
                  <a:pt x="184150" y="565150"/>
                </a:lnTo>
                <a:lnTo>
                  <a:pt x="163281" y="555075"/>
                </a:lnTo>
                <a:lnTo>
                  <a:pt x="63500" y="660400"/>
                </a:lnTo>
                <a:lnTo>
                  <a:pt x="95250" y="665842"/>
                </a:lnTo>
                <a:lnTo>
                  <a:pt x="95250" y="635000"/>
                </a:lnTo>
                <a:lnTo>
                  <a:pt x="126562" y="640693"/>
                </a:lnTo>
                <a:lnTo>
                  <a:pt x="184150" y="579717"/>
                </a:lnTo>
                <a:close/>
              </a:path>
              <a:path w="1670050" h="952500">
                <a:moveTo>
                  <a:pt x="126562" y="311806"/>
                </a:moveTo>
                <a:lnTo>
                  <a:pt x="107950" y="292100"/>
                </a:lnTo>
                <a:lnTo>
                  <a:pt x="95249" y="317500"/>
                </a:lnTo>
                <a:lnTo>
                  <a:pt x="126562" y="311806"/>
                </a:lnTo>
                <a:close/>
              </a:path>
              <a:path w="1670050" h="952500">
                <a:moveTo>
                  <a:pt x="215900" y="406400"/>
                </a:moveTo>
                <a:lnTo>
                  <a:pt x="126562" y="311806"/>
                </a:lnTo>
                <a:lnTo>
                  <a:pt x="95249" y="317500"/>
                </a:lnTo>
                <a:lnTo>
                  <a:pt x="95249" y="325613"/>
                </a:lnTo>
                <a:lnTo>
                  <a:pt x="163281" y="397424"/>
                </a:lnTo>
                <a:lnTo>
                  <a:pt x="184150" y="387350"/>
                </a:lnTo>
                <a:lnTo>
                  <a:pt x="184150" y="421687"/>
                </a:lnTo>
                <a:lnTo>
                  <a:pt x="215900" y="406400"/>
                </a:lnTo>
                <a:close/>
              </a:path>
              <a:path w="1670050" h="952500">
                <a:moveTo>
                  <a:pt x="126562" y="640693"/>
                </a:moveTo>
                <a:lnTo>
                  <a:pt x="95250" y="635000"/>
                </a:lnTo>
                <a:lnTo>
                  <a:pt x="107950" y="660400"/>
                </a:lnTo>
                <a:lnTo>
                  <a:pt x="126562" y="640693"/>
                </a:lnTo>
                <a:close/>
              </a:path>
              <a:path w="1670050" h="952500">
                <a:moveTo>
                  <a:pt x="304800" y="673100"/>
                </a:moveTo>
                <a:lnTo>
                  <a:pt x="126562" y="640693"/>
                </a:lnTo>
                <a:lnTo>
                  <a:pt x="107950" y="660400"/>
                </a:lnTo>
                <a:lnTo>
                  <a:pt x="95250" y="635000"/>
                </a:lnTo>
                <a:lnTo>
                  <a:pt x="95250" y="665842"/>
                </a:lnTo>
                <a:lnTo>
                  <a:pt x="269937" y="695789"/>
                </a:lnTo>
                <a:lnTo>
                  <a:pt x="273050" y="679450"/>
                </a:lnTo>
                <a:lnTo>
                  <a:pt x="285750" y="698500"/>
                </a:lnTo>
                <a:lnTo>
                  <a:pt x="285750" y="779895"/>
                </a:lnTo>
                <a:lnTo>
                  <a:pt x="288808" y="779710"/>
                </a:lnTo>
                <a:lnTo>
                  <a:pt x="304800" y="673100"/>
                </a:lnTo>
                <a:close/>
              </a:path>
              <a:path w="1670050" h="952500">
                <a:moveTo>
                  <a:pt x="184150" y="387350"/>
                </a:moveTo>
                <a:lnTo>
                  <a:pt x="163281" y="397424"/>
                </a:lnTo>
                <a:lnTo>
                  <a:pt x="177800" y="412750"/>
                </a:lnTo>
                <a:lnTo>
                  <a:pt x="184150" y="387350"/>
                </a:lnTo>
                <a:close/>
              </a:path>
              <a:path w="1670050" h="952500">
                <a:moveTo>
                  <a:pt x="184150" y="565150"/>
                </a:moveTo>
                <a:lnTo>
                  <a:pt x="177800" y="539750"/>
                </a:lnTo>
                <a:lnTo>
                  <a:pt x="163281" y="555075"/>
                </a:lnTo>
                <a:lnTo>
                  <a:pt x="184150" y="565150"/>
                </a:lnTo>
                <a:close/>
              </a:path>
              <a:path w="1670050" h="952500">
                <a:moveTo>
                  <a:pt x="464059" y="145716"/>
                </a:moveTo>
                <a:lnTo>
                  <a:pt x="247650" y="133350"/>
                </a:lnTo>
                <a:lnTo>
                  <a:pt x="266700" y="238125"/>
                </a:lnTo>
                <a:lnTo>
                  <a:pt x="266700" y="171450"/>
                </a:lnTo>
                <a:lnTo>
                  <a:pt x="285750" y="152400"/>
                </a:lnTo>
                <a:lnTo>
                  <a:pt x="288808" y="172789"/>
                </a:lnTo>
                <a:lnTo>
                  <a:pt x="457200" y="182995"/>
                </a:lnTo>
                <a:lnTo>
                  <a:pt x="457200" y="158749"/>
                </a:lnTo>
                <a:lnTo>
                  <a:pt x="464059" y="145716"/>
                </a:lnTo>
                <a:close/>
              </a:path>
              <a:path w="1670050" h="952500">
                <a:moveTo>
                  <a:pt x="285750" y="779895"/>
                </a:moveTo>
                <a:lnTo>
                  <a:pt x="285750" y="698500"/>
                </a:lnTo>
                <a:lnTo>
                  <a:pt x="269937" y="695789"/>
                </a:lnTo>
                <a:lnTo>
                  <a:pt x="247650" y="812800"/>
                </a:lnTo>
                <a:lnTo>
                  <a:pt x="266700" y="811711"/>
                </a:lnTo>
                <a:lnTo>
                  <a:pt x="266700" y="781050"/>
                </a:lnTo>
                <a:lnTo>
                  <a:pt x="285750" y="779895"/>
                </a:lnTo>
                <a:close/>
              </a:path>
              <a:path w="1670050" h="952500">
                <a:moveTo>
                  <a:pt x="288808" y="172789"/>
                </a:moveTo>
                <a:lnTo>
                  <a:pt x="285750" y="152400"/>
                </a:lnTo>
                <a:lnTo>
                  <a:pt x="266700" y="171450"/>
                </a:lnTo>
                <a:lnTo>
                  <a:pt x="288808" y="172789"/>
                </a:lnTo>
                <a:close/>
              </a:path>
              <a:path w="1670050" h="952500">
                <a:moveTo>
                  <a:pt x="304800" y="279400"/>
                </a:moveTo>
                <a:lnTo>
                  <a:pt x="288808" y="172789"/>
                </a:lnTo>
                <a:lnTo>
                  <a:pt x="266700" y="171450"/>
                </a:lnTo>
                <a:lnTo>
                  <a:pt x="266700" y="238125"/>
                </a:lnTo>
                <a:lnTo>
                  <a:pt x="270074" y="256687"/>
                </a:lnTo>
                <a:lnTo>
                  <a:pt x="285750" y="254000"/>
                </a:lnTo>
                <a:lnTo>
                  <a:pt x="285750" y="282863"/>
                </a:lnTo>
                <a:lnTo>
                  <a:pt x="304800" y="279400"/>
                </a:lnTo>
                <a:close/>
              </a:path>
              <a:path w="1670050" h="952500">
                <a:moveTo>
                  <a:pt x="288808" y="779710"/>
                </a:moveTo>
                <a:lnTo>
                  <a:pt x="266700" y="781050"/>
                </a:lnTo>
                <a:lnTo>
                  <a:pt x="285750" y="800100"/>
                </a:lnTo>
                <a:lnTo>
                  <a:pt x="288808" y="779710"/>
                </a:lnTo>
                <a:close/>
              </a:path>
              <a:path w="1670050" h="952500">
                <a:moveTo>
                  <a:pt x="534202" y="878459"/>
                </a:moveTo>
                <a:lnTo>
                  <a:pt x="476250" y="768350"/>
                </a:lnTo>
                <a:lnTo>
                  <a:pt x="288808" y="779710"/>
                </a:lnTo>
                <a:lnTo>
                  <a:pt x="285750" y="800100"/>
                </a:lnTo>
                <a:lnTo>
                  <a:pt x="266700" y="781050"/>
                </a:lnTo>
                <a:lnTo>
                  <a:pt x="266700" y="811711"/>
                </a:lnTo>
                <a:lnTo>
                  <a:pt x="457200" y="800825"/>
                </a:lnTo>
                <a:lnTo>
                  <a:pt x="457200" y="793750"/>
                </a:lnTo>
                <a:lnTo>
                  <a:pt x="469900" y="800100"/>
                </a:lnTo>
                <a:lnTo>
                  <a:pt x="469900" y="817879"/>
                </a:lnTo>
                <a:lnTo>
                  <a:pt x="520700" y="914400"/>
                </a:lnTo>
                <a:lnTo>
                  <a:pt x="520700" y="882650"/>
                </a:lnTo>
                <a:lnTo>
                  <a:pt x="534202" y="878459"/>
                </a:lnTo>
                <a:close/>
              </a:path>
              <a:path w="1670050" h="952500">
                <a:moveTo>
                  <a:pt x="285750" y="698500"/>
                </a:moveTo>
                <a:lnTo>
                  <a:pt x="273050" y="679450"/>
                </a:lnTo>
                <a:lnTo>
                  <a:pt x="269937" y="695789"/>
                </a:lnTo>
                <a:lnTo>
                  <a:pt x="285750" y="698500"/>
                </a:lnTo>
                <a:close/>
              </a:path>
              <a:path w="1670050" h="952500">
                <a:moveTo>
                  <a:pt x="285750" y="254000"/>
                </a:moveTo>
                <a:lnTo>
                  <a:pt x="270074" y="256687"/>
                </a:lnTo>
                <a:lnTo>
                  <a:pt x="273050" y="273050"/>
                </a:lnTo>
                <a:lnTo>
                  <a:pt x="285750" y="254000"/>
                </a:lnTo>
                <a:close/>
              </a:path>
              <a:path w="1670050" h="952500">
                <a:moveTo>
                  <a:pt x="469900" y="146049"/>
                </a:moveTo>
                <a:lnTo>
                  <a:pt x="464059" y="145716"/>
                </a:lnTo>
                <a:lnTo>
                  <a:pt x="457200" y="158749"/>
                </a:lnTo>
                <a:lnTo>
                  <a:pt x="469900" y="146049"/>
                </a:lnTo>
                <a:close/>
              </a:path>
              <a:path w="1670050" h="952500">
                <a:moveTo>
                  <a:pt x="469900" y="183765"/>
                </a:moveTo>
                <a:lnTo>
                  <a:pt x="469900" y="146049"/>
                </a:lnTo>
                <a:lnTo>
                  <a:pt x="457200" y="158749"/>
                </a:lnTo>
                <a:lnTo>
                  <a:pt x="457200" y="182995"/>
                </a:lnTo>
                <a:lnTo>
                  <a:pt x="469900" y="183765"/>
                </a:lnTo>
                <a:close/>
              </a:path>
              <a:path w="1670050" h="952500">
                <a:moveTo>
                  <a:pt x="469900" y="800100"/>
                </a:moveTo>
                <a:lnTo>
                  <a:pt x="457200" y="793750"/>
                </a:lnTo>
                <a:lnTo>
                  <a:pt x="460815" y="800619"/>
                </a:lnTo>
                <a:lnTo>
                  <a:pt x="469900" y="800100"/>
                </a:lnTo>
                <a:close/>
              </a:path>
              <a:path w="1670050" h="952500">
                <a:moveTo>
                  <a:pt x="460815" y="800619"/>
                </a:moveTo>
                <a:lnTo>
                  <a:pt x="457200" y="793750"/>
                </a:lnTo>
                <a:lnTo>
                  <a:pt x="457200" y="800825"/>
                </a:lnTo>
                <a:lnTo>
                  <a:pt x="460815" y="800619"/>
                </a:lnTo>
                <a:close/>
              </a:path>
              <a:path w="1670050" h="952500">
                <a:moveTo>
                  <a:pt x="469900" y="817879"/>
                </a:moveTo>
                <a:lnTo>
                  <a:pt x="469900" y="800100"/>
                </a:lnTo>
                <a:lnTo>
                  <a:pt x="460815" y="800619"/>
                </a:lnTo>
                <a:lnTo>
                  <a:pt x="469900" y="817879"/>
                </a:lnTo>
                <a:close/>
              </a:path>
              <a:path w="1670050" h="952500">
                <a:moveTo>
                  <a:pt x="702256" y="92566"/>
                </a:moveTo>
                <a:lnTo>
                  <a:pt x="520700" y="38100"/>
                </a:lnTo>
                <a:lnTo>
                  <a:pt x="464059" y="145716"/>
                </a:lnTo>
                <a:lnTo>
                  <a:pt x="469900" y="146049"/>
                </a:lnTo>
                <a:lnTo>
                  <a:pt x="469900" y="183765"/>
                </a:lnTo>
                <a:lnTo>
                  <a:pt x="476250" y="184149"/>
                </a:lnTo>
                <a:lnTo>
                  <a:pt x="520700" y="99694"/>
                </a:lnTo>
                <a:lnTo>
                  <a:pt x="520700" y="69850"/>
                </a:lnTo>
                <a:lnTo>
                  <a:pt x="539750" y="63500"/>
                </a:lnTo>
                <a:lnTo>
                  <a:pt x="539750" y="75762"/>
                </a:lnTo>
                <a:lnTo>
                  <a:pt x="698500" y="125029"/>
                </a:lnTo>
                <a:lnTo>
                  <a:pt x="698500" y="95249"/>
                </a:lnTo>
                <a:lnTo>
                  <a:pt x="702256" y="92566"/>
                </a:lnTo>
                <a:close/>
              </a:path>
              <a:path w="1670050" h="952500">
                <a:moveTo>
                  <a:pt x="539750" y="63500"/>
                </a:moveTo>
                <a:lnTo>
                  <a:pt x="520700" y="69850"/>
                </a:lnTo>
                <a:lnTo>
                  <a:pt x="534202" y="74040"/>
                </a:lnTo>
                <a:lnTo>
                  <a:pt x="539750" y="63500"/>
                </a:lnTo>
                <a:close/>
              </a:path>
              <a:path w="1670050" h="952500">
                <a:moveTo>
                  <a:pt x="534202" y="74040"/>
                </a:moveTo>
                <a:lnTo>
                  <a:pt x="520700" y="69850"/>
                </a:lnTo>
                <a:lnTo>
                  <a:pt x="520700" y="99694"/>
                </a:lnTo>
                <a:lnTo>
                  <a:pt x="534202" y="74040"/>
                </a:lnTo>
                <a:close/>
              </a:path>
              <a:path w="1670050" h="952500">
                <a:moveTo>
                  <a:pt x="539750" y="889000"/>
                </a:moveTo>
                <a:lnTo>
                  <a:pt x="534202" y="878459"/>
                </a:lnTo>
                <a:lnTo>
                  <a:pt x="520700" y="882650"/>
                </a:lnTo>
                <a:lnTo>
                  <a:pt x="539750" y="889000"/>
                </a:lnTo>
                <a:close/>
              </a:path>
              <a:path w="1670050" h="952500">
                <a:moveTo>
                  <a:pt x="539750" y="908685"/>
                </a:moveTo>
                <a:lnTo>
                  <a:pt x="539750" y="889000"/>
                </a:lnTo>
                <a:lnTo>
                  <a:pt x="520700" y="882650"/>
                </a:lnTo>
                <a:lnTo>
                  <a:pt x="520700" y="914400"/>
                </a:lnTo>
                <a:lnTo>
                  <a:pt x="539750" y="908685"/>
                </a:lnTo>
                <a:close/>
              </a:path>
              <a:path w="1670050" h="952500">
                <a:moveTo>
                  <a:pt x="539750" y="75762"/>
                </a:moveTo>
                <a:lnTo>
                  <a:pt x="539750" y="63500"/>
                </a:lnTo>
                <a:lnTo>
                  <a:pt x="534202" y="74040"/>
                </a:lnTo>
                <a:lnTo>
                  <a:pt x="539750" y="75762"/>
                </a:lnTo>
                <a:close/>
              </a:path>
              <a:path w="1670050" h="952500">
                <a:moveTo>
                  <a:pt x="831850" y="916214"/>
                </a:moveTo>
                <a:lnTo>
                  <a:pt x="704850" y="825500"/>
                </a:lnTo>
                <a:lnTo>
                  <a:pt x="534202" y="878459"/>
                </a:lnTo>
                <a:lnTo>
                  <a:pt x="539750" y="889000"/>
                </a:lnTo>
                <a:lnTo>
                  <a:pt x="539750" y="908685"/>
                </a:lnTo>
                <a:lnTo>
                  <a:pt x="698500" y="861060"/>
                </a:lnTo>
                <a:lnTo>
                  <a:pt x="698500" y="857250"/>
                </a:lnTo>
                <a:lnTo>
                  <a:pt x="711200" y="857250"/>
                </a:lnTo>
                <a:lnTo>
                  <a:pt x="711200" y="866321"/>
                </a:lnTo>
                <a:lnTo>
                  <a:pt x="825500" y="947964"/>
                </a:lnTo>
                <a:lnTo>
                  <a:pt x="825500" y="920750"/>
                </a:lnTo>
                <a:lnTo>
                  <a:pt x="831850" y="916214"/>
                </a:lnTo>
                <a:close/>
              </a:path>
              <a:path w="1670050" h="952500">
                <a:moveTo>
                  <a:pt x="711200" y="95249"/>
                </a:moveTo>
                <a:lnTo>
                  <a:pt x="702256" y="92566"/>
                </a:lnTo>
                <a:lnTo>
                  <a:pt x="698500" y="95249"/>
                </a:lnTo>
                <a:lnTo>
                  <a:pt x="711200" y="95249"/>
                </a:lnTo>
                <a:close/>
              </a:path>
              <a:path w="1670050" h="952500">
                <a:moveTo>
                  <a:pt x="711200" y="122464"/>
                </a:moveTo>
                <a:lnTo>
                  <a:pt x="711200" y="95249"/>
                </a:lnTo>
                <a:lnTo>
                  <a:pt x="698500" y="95249"/>
                </a:lnTo>
                <a:lnTo>
                  <a:pt x="698500" y="125029"/>
                </a:lnTo>
                <a:lnTo>
                  <a:pt x="704850" y="126999"/>
                </a:lnTo>
                <a:lnTo>
                  <a:pt x="711200" y="122464"/>
                </a:lnTo>
                <a:close/>
              </a:path>
              <a:path w="1670050" h="952500">
                <a:moveTo>
                  <a:pt x="711200" y="857250"/>
                </a:moveTo>
                <a:lnTo>
                  <a:pt x="698500" y="857250"/>
                </a:lnTo>
                <a:lnTo>
                  <a:pt x="702256" y="859933"/>
                </a:lnTo>
                <a:lnTo>
                  <a:pt x="711200" y="857250"/>
                </a:lnTo>
                <a:close/>
              </a:path>
              <a:path w="1670050" h="952500">
                <a:moveTo>
                  <a:pt x="702256" y="859933"/>
                </a:moveTo>
                <a:lnTo>
                  <a:pt x="698500" y="857250"/>
                </a:lnTo>
                <a:lnTo>
                  <a:pt x="698500" y="861060"/>
                </a:lnTo>
                <a:lnTo>
                  <a:pt x="702256" y="859933"/>
                </a:lnTo>
                <a:close/>
              </a:path>
              <a:path w="1670050" h="952500">
                <a:moveTo>
                  <a:pt x="965729" y="91281"/>
                </a:moveTo>
                <a:lnTo>
                  <a:pt x="831850" y="0"/>
                </a:lnTo>
                <a:lnTo>
                  <a:pt x="702256" y="92566"/>
                </a:lnTo>
                <a:lnTo>
                  <a:pt x="711200" y="95249"/>
                </a:lnTo>
                <a:lnTo>
                  <a:pt x="711200" y="122464"/>
                </a:lnTo>
                <a:lnTo>
                  <a:pt x="825500" y="40821"/>
                </a:lnTo>
                <a:lnTo>
                  <a:pt x="825500" y="31749"/>
                </a:lnTo>
                <a:lnTo>
                  <a:pt x="838200" y="31749"/>
                </a:lnTo>
                <a:lnTo>
                  <a:pt x="838200" y="40821"/>
                </a:lnTo>
                <a:lnTo>
                  <a:pt x="952500" y="122464"/>
                </a:lnTo>
                <a:lnTo>
                  <a:pt x="952500" y="95249"/>
                </a:lnTo>
                <a:lnTo>
                  <a:pt x="965729" y="91281"/>
                </a:lnTo>
                <a:close/>
              </a:path>
              <a:path w="1670050" h="952500">
                <a:moveTo>
                  <a:pt x="711200" y="866321"/>
                </a:moveTo>
                <a:lnTo>
                  <a:pt x="711200" y="857250"/>
                </a:lnTo>
                <a:lnTo>
                  <a:pt x="702256" y="859933"/>
                </a:lnTo>
                <a:lnTo>
                  <a:pt x="711200" y="866321"/>
                </a:lnTo>
                <a:close/>
              </a:path>
              <a:path w="1670050" h="952500">
                <a:moveTo>
                  <a:pt x="838200" y="31749"/>
                </a:moveTo>
                <a:lnTo>
                  <a:pt x="825500" y="31749"/>
                </a:lnTo>
                <a:lnTo>
                  <a:pt x="831850" y="36285"/>
                </a:lnTo>
                <a:lnTo>
                  <a:pt x="838200" y="31749"/>
                </a:lnTo>
                <a:close/>
              </a:path>
              <a:path w="1670050" h="952500">
                <a:moveTo>
                  <a:pt x="831850" y="36285"/>
                </a:moveTo>
                <a:lnTo>
                  <a:pt x="825500" y="31749"/>
                </a:lnTo>
                <a:lnTo>
                  <a:pt x="825500" y="40821"/>
                </a:lnTo>
                <a:lnTo>
                  <a:pt x="831850" y="36285"/>
                </a:lnTo>
                <a:close/>
              </a:path>
              <a:path w="1670050" h="952500">
                <a:moveTo>
                  <a:pt x="838200" y="920750"/>
                </a:moveTo>
                <a:lnTo>
                  <a:pt x="831850" y="916214"/>
                </a:lnTo>
                <a:lnTo>
                  <a:pt x="825500" y="920750"/>
                </a:lnTo>
                <a:lnTo>
                  <a:pt x="838200" y="920750"/>
                </a:lnTo>
                <a:close/>
              </a:path>
              <a:path w="1670050" h="952500">
                <a:moveTo>
                  <a:pt x="838200" y="948170"/>
                </a:moveTo>
                <a:lnTo>
                  <a:pt x="838200" y="920750"/>
                </a:lnTo>
                <a:lnTo>
                  <a:pt x="825500" y="920750"/>
                </a:lnTo>
                <a:lnTo>
                  <a:pt x="825500" y="947964"/>
                </a:lnTo>
                <a:lnTo>
                  <a:pt x="831850" y="952500"/>
                </a:lnTo>
                <a:lnTo>
                  <a:pt x="838200" y="948170"/>
                </a:lnTo>
                <a:close/>
              </a:path>
              <a:path w="1670050" h="952500">
                <a:moveTo>
                  <a:pt x="838200" y="40821"/>
                </a:moveTo>
                <a:lnTo>
                  <a:pt x="838200" y="31749"/>
                </a:lnTo>
                <a:lnTo>
                  <a:pt x="831850" y="36285"/>
                </a:lnTo>
                <a:lnTo>
                  <a:pt x="838200" y="40821"/>
                </a:lnTo>
                <a:close/>
              </a:path>
              <a:path w="1670050" h="952500">
                <a:moveTo>
                  <a:pt x="1129497" y="878459"/>
                </a:moveTo>
                <a:lnTo>
                  <a:pt x="958850" y="825500"/>
                </a:lnTo>
                <a:lnTo>
                  <a:pt x="831850" y="916214"/>
                </a:lnTo>
                <a:lnTo>
                  <a:pt x="838200" y="920750"/>
                </a:lnTo>
                <a:lnTo>
                  <a:pt x="838200" y="948170"/>
                </a:lnTo>
                <a:lnTo>
                  <a:pt x="952500" y="870238"/>
                </a:lnTo>
                <a:lnTo>
                  <a:pt x="952500" y="857250"/>
                </a:lnTo>
                <a:lnTo>
                  <a:pt x="971550" y="857250"/>
                </a:lnTo>
                <a:lnTo>
                  <a:pt x="971550" y="862964"/>
                </a:lnTo>
                <a:lnTo>
                  <a:pt x="1123950" y="908684"/>
                </a:lnTo>
                <a:lnTo>
                  <a:pt x="1123950" y="889000"/>
                </a:lnTo>
                <a:lnTo>
                  <a:pt x="1129497" y="878459"/>
                </a:lnTo>
                <a:close/>
              </a:path>
              <a:path w="1670050" h="952500">
                <a:moveTo>
                  <a:pt x="971550" y="95249"/>
                </a:moveTo>
                <a:lnTo>
                  <a:pt x="965729" y="91281"/>
                </a:lnTo>
                <a:lnTo>
                  <a:pt x="952500" y="95249"/>
                </a:lnTo>
                <a:lnTo>
                  <a:pt x="971550" y="95249"/>
                </a:lnTo>
                <a:close/>
              </a:path>
              <a:path w="1670050" h="952500">
                <a:moveTo>
                  <a:pt x="971550" y="123058"/>
                </a:moveTo>
                <a:lnTo>
                  <a:pt x="971550" y="95249"/>
                </a:lnTo>
                <a:lnTo>
                  <a:pt x="952500" y="95249"/>
                </a:lnTo>
                <a:lnTo>
                  <a:pt x="952500" y="122464"/>
                </a:lnTo>
                <a:lnTo>
                  <a:pt x="958850" y="126999"/>
                </a:lnTo>
                <a:lnTo>
                  <a:pt x="971550" y="123058"/>
                </a:lnTo>
                <a:close/>
              </a:path>
              <a:path w="1670050" h="952500">
                <a:moveTo>
                  <a:pt x="971550" y="857250"/>
                </a:moveTo>
                <a:lnTo>
                  <a:pt x="952500" y="857250"/>
                </a:lnTo>
                <a:lnTo>
                  <a:pt x="965729" y="861218"/>
                </a:lnTo>
                <a:lnTo>
                  <a:pt x="971550" y="857250"/>
                </a:lnTo>
                <a:close/>
              </a:path>
              <a:path w="1670050" h="952500">
                <a:moveTo>
                  <a:pt x="965729" y="861218"/>
                </a:moveTo>
                <a:lnTo>
                  <a:pt x="952500" y="857250"/>
                </a:lnTo>
                <a:lnTo>
                  <a:pt x="952500" y="870238"/>
                </a:lnTo>
                <a:lnTo>
                  <a:pt x="965729" y="861218"/>
                </a:lnTo>
                <a:close/>
              </a:path>
              <a:path w="1670050" h="952500">
                <a:moveTo>
                  <a:pt x="1205122" y="145402"/>
                </a:moveTo>
                <a:lnTo>
                  <a:pt x="1143000" y="38099"/>
                </a:lnTo>
                <a:lnTo>
                  <a:pt x="965729" y="91281"/>
                </a:lnTo>
                <a:lnTo>
                  <a:pt x="971550" y="95249"/>
                </a:lnTo>
                <a:lnTo>
                  <a:pt x="971550" y="123058"/>
                </a:lnTo>
                <a:lnTo>
                  <a:pt x="1123950" y="75762"/>
                </a:lnTo>
                <a:lnTo>
                  <a:pt x="1123950" y="63499"/>
                </a:lnTo>
                <a:lnTo>
                  <a:pt x="1143000" y="69849"/>
                </a:lnTo>
                <a:lnTo>
                  <a:pt x="1143000" y="99694"/>
                </a:lnTo>
                <a:lnTo>
                  <a:pt x="1187450" y="184149"/>
                </a:lnTo>
                <a:lnTo>
                  <a:pt x="1193800" y="183765"/>
                </a:lnTo>
                <a:lnTo>
                  <a:pt x="1193800" y="146049"/>
                </a:lnTo>
                <a:lnTo>
                  <a:pt x="1205122" y="145402"/>
                </a:lnTo>
                <a:close/>
              </a:path>
              <a:path w="1670050" h="952500">
                <a:moveTo>
                  <a:pt x="971550" y="862964"/>
                </a:moveTo>
                <a:lnTo>
                  <a:pt x="971550" y="857250"/>
                </a:lnTo>
                <a:lnTo>
                  <a:pt x="965729" y="861218"/>
                </a:lnTo>
                <a:lnTo>
                  <a:pt x="971550" y="862964"/>
                </a:lnTo>
                <a:close/>
              </a:path>
              <a:path w="1670050" h="952500">
                <a:moveTo>
                  <a:pt x="1143000" y="69849"/>
                </a:moveTo>
                <a:lnTo>
                  <a:pt x="1123950" y="63499"/>
                </a:lnTo>
                <a:lnTo>
                  <a:pt x="1129497" y="74040"/>
                </a:lnTo>
                <a:lnTo>
                  <a:pt x="1143000" y="69849"/>
                </a:lnTo>
                <a:close/>
              </a:path>
              <a:path w="1670050" h="952500">
                <a:moveTo>
                  <a:pt x="1129497" y="74040"/>
                </a:moveTo>
                <a:lnTo>
                  <a:pt x="1123950" y="63499"/>
                </a:lnTo>
                <a:lnTo>
                  <a:pt x="1123950" y="75762"/>
                </a:lnTo>
                <a:lnTo>
                  <a:pt x="1129497" y="74040"/>
                </a:lnTo>
                <a:close/>
              </a:path>
              <a:path w="1670050" h="952500">
                <a:moveTo>
                  <a:pt x="1143000" y="882650"/>
                </a:moveTo>
                <a:lnTo>
                  <a:pt x="1129497" y="878459"/>
                </a:lnTo>
                <a:lnTo>
                  <a:pt x="1123950" y="889000"/>
                </a:lnTo>
                <a:lnTo>
                  <a:pt x="1143000" y="882650"/>
                </a:lnTo>
                <a:close/>
              </a:path>
              <a:path w="1670050" h="952500">
                <a:moveTo>
                  <a:pt x="1143000" y="914400"/>
                </a:moveTo>
                <a:lnTo>
                  <a:pt x="1143000" y="882650"/>
                </a:lnTo>
                <a:lnTo>
                  <a:pt x="1123950" y="889000"/>
                </a:lnTo>
                <a:lnTo>
                  <a:pt x="1123950" y="908684"/>
                </a:lnTo>
                <a:lnTo>
                  <a:pt x="1143000" y="914400"/>
                </a:lnTo>
                <a:close/>
              </a:path>
              <a:path w="1670050" h="952500">
                <a:moveTo>
                  <a:pt x="1143000" y="99694"/>
                </a:moveTo>
                <a:lnTo>
                  <a:pt x="1143000" y="69849"/>
                </a:lnTo>
                <a:lnTo>
                  <a:pt x="1129497" y="74040"/>
                </a:lnTo>
                <a:lnTo>
                  <a:pt x="1143000" y="99694"/>
                </a:lnTo>
                <a:close/>
              </a:path>
              <a:path w="1670050" h="952500">
                <a:moveTo>
                  <a:pt x="1397000" y="811711"/>
                </a:moveTo>
                <a:lnTo>
                  <a:pt x="1397000" y="781049"/>
                </a:lnTo>
                <a:lnTo>
                  <a:pt x="1377950" y="800099"/>
                </a:lnTo>
                <a:lnTo>
                  <a:pt x="1374891" y="779710"/>
                </a:lnTo>
                <a:lnTo>
                  <a:pt x="1187450" y="768349"/>
                </a:lnTo>
                <a:lnTo>
                  <a:pt x="1129497" y="878459"/>
                </a:lnTo>
                <a:lnTo>
                  <a:pt x="1143000" y="882650"/>
                </a:lnTo>
                <a:lnTo>
                  <a:pt x="1143000" y="914400"/>
                </a:lnTo>
                <a:lnTo>
                  <a:pt x="1193800" y="826654"/>
                </a:lnTo>
                <a:lnTo>
                  <a:pt x="1193800" y="800099"/>
                </a:lnTo>
                <a:lnTo>
                  <a:pt x="1212850" y="793749"/>
                </a:lnTo>
                <a:lnTo>
                  <a:pt x="1212850" y="801188"/>
                </a:lnTo>
                <a:lnTo>
                  <a:pt x="1397000" y="811711"/>
                </a:lnTo>
                <a:close/>
              </a:path>
              <a:path w="1670050" h="952500">
                <a:moveTo>
                  <a:pt x="1212850" y="158749"/>
                </a:moveTo>
                <a:lnTo>
                  <a:pt x="1205122" y="145402"/>
                </a:lnTo>
                <a:lnTo>
                  <a:pt x="1193800" y="146049"/>
                </a:lnTo>
                <a:lnTo>
                  <a:pt x="1212850" y="158749"/>
                </a:lnTo>
                <a:close/>
              </a:path>
              <a:path w="1670050" h="952500">
                <a:moveTo>
                  <a:pt x="1212850" y="182610"/>
                </a:moveTo>
                <a:lnTo>
                  <a:pt x="1212850" y="158749"/>
                </a:lnTo>
                <a:lnTo>
                  <a:pt x="1193800" y="146049"/>
                </a:lnTo>
                <a:lnTo>
                  <a:pt x="1193800" y="183765"/>
                </a:lnTo>
                <a:lnTo>
                  <a:pt x="1212850" y="182610"/>
                </a:lnTo>
                <a:close/>
              </a:path>
              <a:path w="1670050" h="952500">
                <a:moveTo>
                  <a:pt x="1212850" y="793749"/>
                </a:moveTo>
                <a:lnTo>
                  <a:pt x="1193800" y="800099"/>
                </a:lnTo>
                <a:lnTo>
                  <a:pt x="1208681" y="800950"/>
                </a:lnTo>
                <a:lnTo>
                  <a:pt x="1212850" y="793749"/>
                </a:lnTo>
                <a:close/>
              </a:path>
              <a:path w="1670050" h="952500">
                <a:moveTo>
                  <a:pt x="1208681" y="800950"/>
                </a:moveTo>
                <a:lnTo>
                  <a:pt x="1193800" y="800099"/>
                </a:lnTo>
                <a:lnTo>
                  <a:pt x="1193800" y="826654"/>
                </a:lnTo>
                <a:lnTo>
                  <a:pt x="1208681" y="800950"/>
                </a:lnTo>
                <a:close/>
              </a:path>
              <a:path w="1670050" h="952500">
                <a:moveTo>
                  <a:pt x="1416050" y="133349"/>
                </a:moveTo>
                <a:lnTo>
                  <a:pt x="1205122" y="145402"/>
                </a:lnTo>
                <a:lnTo>
                  <a:pt x="1212850" y="158749"/>
                </a:lnTo>
                <a:lnTo>
                  <a:pt x="1212850" y="182610"/>
                </a:lnTo>
                <a:lnTo>
                  <a:pt x="1374891" y="172789"/>
                </a:lnTo>
                <a:lnTo>
                  <a:pt x="1377950" y="152399"/>
                </a:lnTo>
                <a:lnTo>
                  <a:pt x="1397000" y="171449"/>
                </a:lnTo>
                <a:lnTo>
                  <a:pt x="1397000" y="238125"/>
                </a:lnTo>
                <a:lnTo>
                  <a:pt x="1416050" y="133349"/>
                </a:lnTo>
                <a:close/>
              </a:path>
              <a:path w="1670050" h="952500">
                <a:moveTo>
                  <a:pt x="1212850" y="801188"/>
                </a:moveTo>
                <a:lnTo>
                  <a:pt x="1212850" y="793749"/>
                </a:lnTo>
                <a:lnTo>
                  <a:pt x="1208681" y="800950"/>
                </a:lnTo>
                <a:lnTo>
                  <a:pt x="1212850" y="801188"/>
                </a:lnTo>
                <a:close/>
              </a:path>
              <a:path w="1670050" h="952500">
                <a:moveTo>
                  <a:pt x="1397000" y="238125"/>
                </a:moveTo>
                <a:lnTo>
                  <a:pt x="1397000" y="171449"/>
                </a:lnTo>
                <a:lnTo>
                  <a:pt x="1374891" y="172789"/>
                </a:lnTo>
                <a:lnTo>
                  <a:pt x="1358900" y="279399"/>
                </a:lnTo>
                <a:lnTo>
                  <a:pt x="1377950" y="282863"/>
                </a:lnTo>
                <a:lnTo>
                  <a:pt x="1377950" y="253999"/>
                </a:lnTo>
                <a:lnTo>
                  <a:pt x="1393625" y="256687"/>
                </a:lnTo>
                <a:lnTo>
                  <a:pt x="1397000" y="238125"/>
                </a:lnTo>
                <a:close/>
              </a:path>
              <a:path w="1670050" h="952500">
                <a:moveTo>
                  <a:pt x="1568450" y="665842"/>
                </a:moveTo>
                <a:lnTo>
                  <a:pt x="1568450" y="634999"/>
                </a:lnTo>
                <a:lnTo>
                  <a:pt x="1555750" y="660399"/>
                </a:lnTo>
                <a:lnTo>
                  <a:pt x="1537137" y="640693"/>
                </a:lnTo>
                <a:lnTo>
                  <a:pt x="1358900" y="673099"/>
                </a:lnTo>
                <a:lnTo>
                  <a:pt x="1374891" y="779710"/>
                </a:lnTo>
                <a:lnTo>
                  <a:pt x="1377950" y="779895"/>
                </a:lnTo>
                <a:lnTo>
                  <a:pt x="1377950" y="698499"/>
                </a:lnTo>
                <a:lnTo>
                  <a:pt x="1390650" y="679449"/>
                </a:lnTo>
                <a:lnTo>
                  <a:pt x="1393762" y="695789"/>
                </a:lnTo>
                <a:lnTo>
                  <a:pt x="1568450" y="665842"/>
                </a:lnTo>
                <a:close/>
              </a:path>
              <a:path w="1670050" h="952500">
                <a:moveTo>
                  <a:pt x="1397000" y="171449"/>
                </a:moveTo>
                <a:lnTo>
                  <a:pt x="1377950" y="152399"/>
                </a:lnTo>
                <a:lnTo>
                  <a:pt x="1374891" y="172789"/>
                </a:lnTo>
                <a:lnTo>
                  <a:pt x="1397000" y="171449"/>
                </a:lnTo>
                <a:close/>
              </a:path>
              <a:path w="1670050" h="952500">
                <a:moveTo>
                  <a:pt x="1397000" y="781049"/>
                </a:moveTo>
                <a:lnTo>
                  <a:pt x="1374891" y="779710"/>
                </a:lnTo>
                <a:lnTo>
                  <a:pt x="1377950" y="800099"/>
                </a:lnTo>
                <a:lnTo>
                  <a:pt x="1397000" y="781049"/>
                </a:lnTo>
                <a:close/>
              </a:path>
              <a:path w="1670050" h="952500">
                <a:moveTo>
                  <a:pt x="1393625" y="256687"/>
                </a:moveTo>
                <a:lnTo>
                  <a:pt x="1377950" y="253999"/>
                </a:lnTo>
                <a:lnTo>
                  <a:pt x="1390650" y="273049"/>
                </a:lnTo>
                <a:lnTo>
                  <a:pt x="1393625" y="256687"/>
                </a:lnTo>
                <a:close/>
              </a:path>
              <a:path w="1670050" h="952500">
                <a:moveTo>
                  <a:pt x="1600200" y="292099"/>
                </a:moveTo>
                <a:lnTo>
                  <a:pt x="1393625" y="256687"/>
                </a:lnTo>
                <a:lnTo>
                  <a:pt x="1390650" y="273049"/>
                </a:lnTo>
                <a:lnTo>
                  <a:pt x="1377950" y="253999"/>
                </a:lnTo>
                <a:lnTo>
                  <a:pt x="1377950" y="282863"/>
                </a:lnTo>
                <a:lnTo>
                  <a:pt x="1537137" y="311806"/>
                </a:lnTo>
                <a:lnTo>
                  <a:pt x="1555750" y="292099"/>
                </a:lnTo>
                <a:lnTo>
                  <a:pt x="1568450" y="317499"/>
                </a:lnTo>
                <a:lnTo>
                  <a:pt x="1568450" y="325613"/>
                </a:lnTo>
                <a:lnTo>
                  <a:pt x="1600200" y="292099"/>
                </a:lnTo>
                <a:close/>
              </a:path>
              <a:path w="1670050" h="952500">
                <a:moveTo>
                  <a:pt x="1393762" y="695789"/>
                </a:moveTo>
                <a:lnTo>
                  <a:pt x="1390650" y="679449"/>
                </a:lnTo>
                <a:lnTo>
                  <a:pt x="1377950" y="698499"/>
                </a:lnTo>
                <a:lnTo>
                  <a:pt x="1393762" y="695789"/>
                </a:lnTo>
                <a:close/>
              </a:path>
              <a:path w="1670050" h="952500">
                <a:moveTo>
                  <a:pt x="1416050" y="812799"/>
                </a:moveTo>
                <a:lnTo>
                  <a:pt x="1393762" y="695789"/>
                </a:lnTo>
                <a:lnTo>
                  <a:pt x="1377950" y="698499"/>
                </a:lnTo>
                <a:lnTo>
                  <a:pt x="1377950" y="779895"/>
                </a:lnTo>
                <a:lnTo>
                  <a:pt x="1397000" y="781049"/>
                </a:lnTo>
                <a:lnTo>
                  <a:pt x="1397000" y="811711"/>
                </a:lnTo>
                <a:lnTo>
                  <a:pt x="1416050" y="812799"/>
                </a:lnTo>
                <a:close/>
              </a:path>
              <a:path w="1670050" h="952500">
                <a:moveTo>
                  <a:pt x="1568450" y="325613"/>
                </a:moveTo>
                <a:lnTo>
                  <a:pt x="1568450" y="317499"/>
                </a:lnTo>
                <a:lnTo>
                  <a:pt x="1537137" y="311806"/>
                </a:lnTo>
                <a:lnTo>
                  <a:pt x="1447800" y="406399"/>
                </a:lnTo>
                <a:lnTo>
                  <a:pt x="1479550" y="421141"/>
                </a:lnTo>
                <a:lnTo>
                  <a:pt x="1479550" y="387349"/>
                </a:lnTo>
                <a:lnTo>
                  <a:pt x="1500639" y="397191"/>
                </a:lnTo>
                <a:lnTo>
                  <a:pt x="1568450" y="325613"/>
                </a:lnTo>
                <a:close/>
              </a:path>
              <a:path w="1670050" h="952500">
                <a:moveTo>
                  <a:pt x="1625600" y="496993"/>
                </a:moveTo>
                <a:lnTo>
                  <a:pt x="1625600" y="488949"/>
                </a:lnTo>
                <a:lnTo>
                  <a:pt x="1598246" y="476249"/>
                </a:lnTo>
                <a:lnTo>
                  <a:pt x="1447800" y="546099"/>
                </a:lnTo>
                <a:lnTo>
                  <a:pt x="1479550" y="579717"/>
                </a:lnTo>
                <a:lnTo>
                  <a:pt x="1479550" y="565149"/>
                </a:lnTo>
                <a:lnTo>
                  <a:pt x="1485900" y="539749"/>
                </a:lnTo>
                <a:lnTo>
                  <a:pt x="1500639" y="555308"/>
                </a:lnTo>
                <a:lnTo>
                  <a:pt x="1625600" y="496993"/>
                </a:lnTo>
                <a:close/>
              </a:path>
              <a:path w="1670050" h="952500">
                <a:moveTo>
                  <a:pt x="1500639" y="397191"/>
                </a:moveTo>
                <a:lnTo>
                  <a:pt x="1479550" y="387349"/>
                </a:lnTo>
                <a:lnTo>
                  <a:pt x="1485900" y="412749"/>
                </a:lnTo>
                <a:lnTo>
                  <a:pt x="1500639" y="397191"/>
                </a:lnTo>
                <a:close/>
              </a:path>
              <a:path w="1670050" h="952500">
                <a:moveTo>
                  <a:pt x="1670050" y="476249"/>
                </a:moveTo>
                <a:lnTo>
                  <a:pt x="1500639" y="397191"/>
                </a:lnTo>
                <a:lnTo>
                  <a:pt x="1485900" y="412749"/>
                </a:lnTo>
                <a:lnTo>
                  <a:pt x="1479550" y="387349"/>
                </a:lnTo>
                <a:lnTo>
                  <a:pt x="1479550" y="421141"/>
                </a:lnTo>
                <a:lnTo>
                  <a:pt x="1598246" y="476249"/>
                </a:lnTo>
                <a:lnTo>
                  <a:pt x="1625600" y="463549"/>
                </a:lnTo>
                <a:lnTo>
                  <a:pt x="1625600" y="496993"/>
                </a:lnTo>
                <a:lnTo>
                  <a:pt x="1670050" y="476249"/>
                </a:lnTo>
                <a:close/>
              </a:path>
              <a:path w="1670050" h="952500">
                <a:moveTo>
                  <a:pt x="1500639" y="555308"/>
                </a:moveTo>
                <a:lnTo>
                  <a:pt x="1485900" y="539749"/>
                </a:lnTo>
                <a:lnTo>
                  <a:pt x="1479550" y="565149"/>
                </a:lnTo>
                <a:lnTo>
                  <a:pt x="1500639" y="555308"/>
                </a:lnTo>
                <a:close/>
              </a:path>
              <a:path w="1670050" h="952500">
                <a:moveTo>
                  <a:pt x="1600200" y="660399"/>
                </a:moveTo>
                <a:lnTo>
                  <a:pt x="1500639" y="555308"/>
                </a:lnTo>
                <a:lnTo>
                  <a:pt x="1479550" y="565149"/>
                </a:lnTo>
                <a:lnTo>
                  <a:pt x="1479550" y="579717"/>
                </a:lnTo>
                <a:lnTo>
                  <a:pt x="1537137" y="640693"/>
                </a:lnTo>
                <a:lnTo>
                  <a:pt x="1568450" y="634999"/>
                </a:lnTo>
                <a:lnTo>
                  <a:pt x="1568450" y="665842"/>
                </a:lnTo>
                <a:lnTo>
                  <a:pt x="1600200" y="660399"/>
                </a:lnTo>
                <a:close/>
              </a:path>
              <a:path w="1670050" h="952500">
                <a:moveTo>
                  <a:pt x="1568450" y="317499"/>
                </a:moveTo>
                <a:lnTo>
                  <a:pt x="1555750" y="292099"/>
                </a:lnTo>
                <a:lnTo>
                  <a:pt x="1537137" y="311806"/>
                </a:lnTo>
                <a:lnTo>
                  <a:pt x="1568450" y="317499"/>
                </a:lnTo>
                <a:close/>
              </a:path>
              <a:path w="1670050" h="952500">
                <a:moveTo>
                  <a:pt x="1568450" y="634999"/>
                </a:moveTo>
                <a:lnTo>
                  <a:pt x="1537137" y="640693"/>
                </a:lnTo>
                <a:lnTo>
                  <a:pt x="1555750" y="660399"/>
                </a:lnTo>
                <a:lnTo>
                  <a:pt x="1568450" y="634999"/>
                </a:lnTo>
                <a:close/>
              </a:path>
              <a:path w="1670050" h="952500">
                <a:moveTo>
                  <a:pt x="1625600" y="488949"/>
                </a:moveTo>
                <a:lnTo>
                  <a:pt x="1625600" y="463549"/>
                </a:lnTo>
                <a:lnTo>
                  <a:pt x="1598246" y="476249"/>
                </a:lnTo>
                <a:lnTo>
                  <a:pt x="1625600" y="48894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961263" y="4130040"/>
            <a:ext cx="920750" cy="72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7620" algn="ctr">
              <a:lnSpc>
                <a:spcPts val="1850"/>
              </a:lnSpc>
            </a:pPr>
            <a:r>
              <a:rPr sz="15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Q</a:t>
            </a:r>
            <a:r>
              <a:rPr sz="15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uad</a:t>
            </a:r>
            <a:r>
              <a:rPr sz="1550" b="1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o </a:t>
            </a:r>
            <a:r>
              <a:rPr sz="15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550" b="1" i="1" spc="-5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se</a:t>
            </a:r>
            <a:r>
              <a:rPr sz="15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z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550" b="1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II </a:t>
            </a:r>
            <a:r>
              <a:rPr sz="15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UNICO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361309" y="6451600"/>
            <a:ext cx="222250" cy="825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32709" y="6394450"/>
            <a:ext cx="679450" cy="1079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19959" y="5664200"/>
            <a:ext cx="1504950" cy="736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335909" y="5632450"/>
            <a:ext cx="450850" cy="8254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81859" y="5600700"/>
            <a:ext cx="1574800" cy="952500"/>
          </a:xfrm>
          <a:custGeom>
            <a:avLst/>
            <a:gdLst/>
            <a:ahLst/>
            <a:cxnLst/>
            <a:rect l="l" t="t" r="r" b="b"/>
            <a:pathLst>
              <a:path w="1574800" h="952500">
                <a:moveTo>
                  <a:pt x="177800" y="428625"/>
                </a:moveTo>
                <a:lnTo>
                  <a:pt x="177800" y="393700"/>
                </a:lnTo>
                <a:lnTo>
                  <a:pt x="171450" y="412750"/>
                </a:lnTo>
                <a:lnTo>
                  <a:pt x="161271" y="401373"/>
                </a:lnTo>
                <a:lnTo>
                  <a:pt x="0" y="476250"/>
                </a:lnTo>
                <a:lnTo>
                  <a:pt x="44450" y="498475"/>
                </a:lnTo>
                <a:lnTo>
                  <a:pt x="44450" y="463550"/>
                </a:lnTo>
                <a:lnTo>
                  <a:pt x="76200" y="479425"/>
                </a:lnTo>
                <a:lnTo>
                  <a:pt x="177800" y="428625"/>
                </a:lnTo>
                <a:close/>
              </a:path>
              <a:path w="1574800" h="952500">
                <a:moveTo>
                  <a:pt x="76200" y="479425"/>
                </a:moveTo>
                <a:lnTo>
                  <a:pt x="44450" y="463550"/>
                </a:lnTo>
                <a:lnTo>
                  <a:pt x="44450" y="495300"/>
                </a:lnTo>
                <a:lnTo>
                  <a:pt x="76200" y="479425"/>
                </a:lnTo>
                <a:close/>
              </a:path>
              <a:path w="1574800" h="952500">
                <a:moveTo>
                  <a:pt x="209550" y="546100"/>
                </a:moveTo>
                <a:lnTo>
                  <a:pt x="76200" y="479425"/>
                </a:lnTo>
                <a:lnTo>
                  <a:pt x="44450" y="495300"/>
                </a:lnTo>
                <a:lnTo>
                  <a:pt x="44450" y="498475"/>
                </a:lnTo>
                <a:lnTo>
                  <a:pt x="157710" y="555105"/>
                </a:lnTo>
                <a:lnTo>
                  <a:pt x="171450" y="539750"/>
                </a:lnTo>
                <a:lnTo>
                  <a:pt x="177800" y="565150"/>
                </a:lnTo>
                <a:lnTo>
                  <a:pt x="177800" y="581818"/>
                </a:lnTo>
                <a:lnTo>
                  <a:pt x="209550" y="546100"/>
                </a:lnTo>
                <a:close/>
              </a:path>
              <a:path w="1574800" h="952500">
                <a:moveTo>
                  <a:pt x="273050" y="288822"/>
                </a:moveTo>
                <a:lnTo>
                  <a:pt x="273050" y="254000"/>
                </a:lnTo>
                <a:lnTo>
                  <a:pt x="260350" y="273050"/>
                </a:lnTo>
                <a:lnTo>
                  <a:pt x="258018" y="256732"/>
                </a:lnTo>
                <a:lnTo>
                  <a:pt x="63499" y="292100"/>
                </a:lnTo>
                <a:lnTo>
                  <a:pt x="95249" y="327585"/>
                </a:lnTo>
                <a:lnTo>
                  <a:pt x="95249" y="317500"/>
                </a:lnTo>
                <a:lnTo>
                  <a:pt x="107950" y="292100"/>
                </a:lnTo>
                <a:lnTo>
                  <a:pt x="125263" y="312659"/>
                </a:lnTo>
                <a:lnTo>
                  <a:pt x="273050" y="288822"/>
                </a:lnTo>
                <a:close/>
              </a:path>
              <a:path w="1574800" h="952500">
                <a:moveTo>
                  <a:pt x="177800" y="581818"/>
                </a:moveTo>
                <a:lnTo>
                  <a:pt x="177800" y="565150"/>
                </a:lnTo>
                <a:lnTo>
                  <a:pt x="157710" y="555105"/>
                </a:lnTo>
                <a:lnTo>
                  <a:pt x="63500" y="660400"/>
                </a:lnTo>
                <a:lnTo>
                  <a:pt x="95249" y="666172"/>
                </a:lnTo>
                <a:lnTo>
                  <a:pt x="95250" y="635000"/>
                </a:lnTo>
                <a:lnTo>
                  <a:pt x="125349" y="640825"/>
                </a:lnTo>
                <a:lnTo>
                  <a:pt x="177800" y="581818"/>
                </a:lnTo>
                <a:close/>
              </a:path>
              <a:path w="1574800" h="952500">
                <a:moveTo>
                  <a:pt x="125263" y="312659"/>
                </a:moveTo>
                <a:lnTo>
                  <a:pt x="107950" y="292100"/>
                </a:lnTo>
                <a:lnTo>
                  <a:pt x="95249" y="317500"/>
                </a:lnTo>
                <a:lnTo>
                  <a:pt x="125263" y="312659"/>
                </a:lnTo>
                <a:close/>
              </a:path>
              <a:path w="1574800" h="952500">
                <a:moveTo>
                  <a:pt x="209550" y="412750"/>
                </a:moveTo>
                <a:lnTo>
                  <a:pt x="125263" y="312659"/>
                </a:lnTo>
                <a:lnTo>
                  <a:pt x="95249" y="317500"/>
                </a:lnTo>
                <a:lnTo>
                  <a:pt x="95249" y="327585"/>
                </a:lnTo>
                <a:lnTo>
                  <a:pt x="161271" y="401373"/>
                </a:lnTo>
                <a:lnTo>
                  <a:pt x="177800" y="393700"/>
                </a:lnTo>
                <a:lnTo>
                  <a:pt x="177800" y="428625"/>
                </a:lnTo>
                <a:lnTo>
                  <a:pt x="209550" y="412750"/>
                </a:lnTo>
                <a:close/>
              </a:path>
              <a:path w="1574800" h="952500">
                <a:moveTo>
                  <a:pt x="125349" y="640825"/>
                </a:moveTo>
                <a:lnTo>
                  <a:pt x="95250" y="635000"/>
                </a:lnTo>
                <a:lnTo>
                  <a:pt x="107950" y="660400"/>
                </a:lnTo>
                <a:lnTo>
                  <a:pt x="125349" y="640825"/>
                </a:lnTo>
                <a:close/>
              </a:path>
              <a:path w="1574800" h="952500">
                <a:moveTo>
                  <a:pt x="292100" y="673100"/>
                </a:moveTo>
                <a:lnTo>
                  <a:pt x="125349" y="640825"/>
                </a:lnTo>
                <a:lnTo>
                  <a:pt x="107950" y="660400"/>
                </a:lnTo>
                <a:lnTo>
                  <a:pt x="95250" y="635000"/>
                </a:lnTo>
                <a:lnTo>
                  <a:pt x="95249" y="666172"/>
                </a:lnTo>
                <a:lnTo>
                  <a:pt x="258903" y="695927"/>
                </a:lnTo>
                <a:lnTo>
                  <a:pt x="260350" y="685800"/>
                </a:lnTo>
                <a:lnTo>
                  <a:pt x="273050" y="698500"/>
                </a:lnTo>
                <a:lnTo>
                  <a:pt x="273050" y="786209"/>
                </a:lnTo>
                <a:lnTo>
                  <a:pt x="275153" y="786077"/>
                </a:lnTo>
                <a:lnTo>
                  <a:pt x="292100" y="673100"/>
                </a:lnTo>
                <a:close/>
              </a:path>
              <a:path w="1574800" h="952500">
                <a:moveTo>
                  <a:pt x="177800" y="565150"/>
                </a:moveTo>
                <a:lnTo>
                  <a:pt x="171450" y="539750"/>
                </a:lnTo>
                <a:lnTo>
                  <a:pt x="157710" y="555105"/>
                </a:lnTo>
                <a:lnTo>
                  <a:pt x="177800" y="565150"/>
                </a:lnTo>
                <a:close/>
              </a:path>
              <a:path w="1574800" h="952500">
                <a:moveTo>
                  <a:pt x="177800" y="393700"/>
                </a:moveTo>
                <a:lnTo>
                  <a:pt x="161271" y="401373"/>
                </a:lnTo>
                <a:lnTo>
                  <a:pt x="171450" y="412750"/>
                </a:lnTo>
                <a:lnTo>
                  <a:pt x="177800" y="393700"/>
                </a:lnTo>
                <a:close/>
              </a:path>
              <a:path w="1574800" h="952500">
                <a:moveTo>
                  <a:pt x="435440" y="151833"/>
                </a:moveTo>
                <a:lnTo>
                  <a:pt x="241300" y="139700"/>
                </a:lnTo>
                <a:lnTo>
                  <a:pt x="254000" y="228600"/>
                </a:lnTo>
                <a:lnTo>
                  <a:pt x="254000" y="171450"/>
                </a:lnTo>
                <a:lnTo>
                  <a:pt x="273050" y="152400"/>
                </a:lnTo>
                <a:lnTo>
                  <a:pt x="275967" y="172822"/>
                </a:lnTo>
                <a:lnTo>
                  <a:pt x="431800" y="182562"/>
                </a:lnTo>
                <a:lnTo>
                  <a:pt x="431800" y="158749"/>
                </a:lnTo>
                <a:lnTo>
                  <a:pt x="435440" y="151833"/>
                </a:lnTo>
                <a:close/>
              </a:path>
              <a:path w="1574800" h="952500">
                <a:moveTo>
                  <a:pt x="273050" y="786209"/>
                </a:moveTo>
                <a:lnTo>
                  <a:pt x="273050" y="698500"/>
                </a:lnTo>
                <a:lnTo>
                  <a:pt x="258903" y="695927"/>
                </a:lnTo>
                <a:lnTo>
                  <a:pt x="241300" y="819150"/>
                </a:lnTo>
                <a:lnTo>
                  <a:pt x="254000" y="818356"/>
                </a:lnTo>
                <a:lnTo>
                  <a:pt x="254000" y="787400"/>
                </a:lnTo>
                <a:lnTo>
                  <a:pt x="273050" y="786209"/>
                </a:lnTo>
                <a:close/>
              </a:path>
              <a:path w="1574800" h="952500">
                <a:moveTo>
                  <a:pt x="275967" y="172822"/>
                </a:moveTo>
                <a:lnTo>
                  <a:pt x="273050" y="152400"/>
                </a:lnTo>
                <a:lnTo>
                  <a:pt x="254000" y="171450"/>
                </a:lnTo>
                <a:lnTo>
                  <a:pt x="275967" y="172822"/>
                </a:lnTo>
                <a:close/>
              </a:path>
              <a:path w="1574800" h="952500">
                <a:moveTo>
                  <a:pt x="292100" y="285750"/>
                </a:moveTo>
                <a:lnTo>
                  <a:pt x="275967" y="172822"/>
                </a:lnTo>
                <a:lnTo>
                  <a:pt x="254000" y="171450"/>
                </a:lnTo>
                <a:lnTo>
                  <a:pt x="254000" y="228600"/>
                </a:lnTo>
                <a:lnTo>
                  <a:pt x="258018" y="256732"/>
                </a:lnTo>
                <a:lnTo>
                  <a:pt x="273050" y="254000"/>
                </a:lnTo>
                <a:lnTo>
                  <a:pt x="273050" y="288822"/>
                </a:lnTo>
                <a:lnTo>
                  <a:pt x="292100" y="285750"/>
                </a:lnTo>
                <a:close/>
              </a:path>
              <a:path w="1574800" h="952500">
                <a:moveTo>
                  <a:pt x="275153" y="786077"/>
                </a:moveTo>
                <a:lnTo>
                  <a:pt x="254000" y="787400"/>
                </a:lnTo>
                <a:lnTo>
                  <a:pt x="273050" y="800100"/>
                </a:lnTo>
                <a:lnTo>
                  <a:pt x="275153" y="786077"/>
                </a:lnTo>
                <a:close/>
              </a:path>
              <a:path w="1574800" h="952500">
                <a:moveTo>
                  <a:pt x="508976" y="878253"/>
                </a:moveTo>
                <a:lnTo>
                  <a:pt x="457200" y="774700"/>
                </a:lnTo>
                <a:lnTo>
                  <a:pt x="275153" y="786077"/>
                </a:lnTo>
                <a:lnTo>
                  <a:pt x="273050" y="800100"/>
                </a:lnTo>
                <a:lnTo>
                  <a:pt x="254000" y="787400"/>
                </a:lnTo>
                <a:lnTo>
                  <a:pt x="254000" y="818356"/>
                </a:lnTo>
                <a:lnTo>
                  <a:pt x="431800" y="807243"/>
                </a:lnTo>
                <a:lnTo>
                  <a:pt x="431800" y="793750"/>
                </a:lnTo>
                <a:lnTo>
                  <a:pt x="444500" y="806450"/>
                </a:lnTo>
                <a:lnTo>
                  <a:pt x="444500" y="819150"/>
                </a:lnTo>
                <a:lnTo>
                  <a:pt x="495300" y="920750"/>
                </a:lnTo>
                <a:lnTo>
                  <a:pt x="495300" y="882650"/>
                </a:lnTo>
                <a:lnTo>
                  <a:pt x="508976" y="878253"/>
                </a:lnTo>
                <a:close/>
              </a:path>
              <a:path w="1574800" h="952500">
                <a:moveTo>
                  <a:pt x="273050" y="254000"/>
                </a:moveTo>
                <a:lnTo>
                  <a:pt x="258018" y="256732"/>
                </a:lnTo>
                <a:lnTo>
                  <a:pt x="260350" y="273050"/>
                </a:lnTo>
                <a:lnTo>
                  <a:pt x="273050" y="254000"/>
                </a:lnTo>
                <a:close/>
              </a:path>
              <a:path w="1574800" h="952500">
                <a:moveTo>
                  <a:pt x="273050" y="698500"/>
                </a:moveTo>
                <a:lnTo>
                  <a:pt x="260350" y="685800"/>
                </a:lnTo>
                <a:lnTo>
                  <a:pt x="258903" y="695927"/>
                </a:lnTo>
                <a:lnTo>
                  <a:pt x="273050" y="698500"/>
                </a:lnTo>
                <a:close/>
              </a:path>
              <a:path w="1574800" h="952500">
                <a:moveTo>
                  <a:pt x="444500" y="152399"/>
                </a:moveTo>
                <a:lnTo>
                  <a:pt x="435440" y="151833"/>
                </a:lnTo>
                <a:lnTo>
                  <a:pt x="431800" y="158749"/>
                </a:lnTo>
                <a:lnTo>
                  <a:pt x="444500" y="152399"/>
                </a:lnTo>
                <a:close/>
              </a:path>
              <a:path w="1574800" h="952500">
                <a:moveTo>
                  <a:pt x="444500" y="183356"/>
                </a:moveTo>
                <a:lnTo>
                  <a:pt x="444500" y="152399"/>
                </a:lnTo>
                <a:lnTo>
                  <a:pt x="431800" y="158749"/>
                </a:lnTo>
                <a:lnTo>
                  <a:pt x="431800" y="182562"/>
                </a:lnTo>
                <a:lnTo>
                  <a:pt x="444500" y="183356"/>
                </a:lnTo>
                <a:close/>
              </a:path>
              <a:path w="1574800" h="952500">
                <a:moveTo>
                  <a:pt x="444500" y="806450"/>
                </a:moveTo>
                <a:lnTo>
                  <a:pt x="431800" y="793750"/>
                </a:lnTo>
                <a:lnTo>
                  <a:pt x="438342" y="806834"/>
                </a:lnTo>
                <a:lnTo>
                  <a:pt x="444500" y="806450"/>
                </a:lnTo>
                <a:close/>
              </a:path>
              <a:path w="1574800" h="952500">
                <a:moveTo>
                  <a:pt x="438342" y="806834"/>
                </a:moveTo>
                <a:lnTo>
                  <a:pt x="431800" y="793750"/>
                </a:lnTo>
                <a:lnTo>
                  <a:pt x="431800" y="807243"/>
                </a:lnTo>
                <a:lnTo>
                  <a:pt x="438342" y="806834"/>
                </a:lnTo>
                <a:close/>
              </a:path>
              <a:path w="1574800" h="952500">
                <a:moveTo>
                  <a:pt x="669702" y="94157"/>
                </a:moveTo>
                <a:lnTo>
                  <a:pt x="495300" y="38100"/>
                </a:lnTo>
                <a:lnTo>
                  <a:pt x="435440" y="151833"/>
                </a:lnTo>
                <a:lnTo>
                  <a:pt x="444500" y="152399"/>
                </a:lnTo>
                <a:lnTo>
                  <a:pt x="444500" y="183356"/>
                </a:lnTo>
                <a:lnTo>
                  <a:pt x="457200" y="184149"/>
                </a:lnTo>
                <a:lnTo>
                  <a:pt x="495300" y="103716"/>
                </a:lnTo>
                <a:lnTo>
                  <a:pt x="495300" y="69850"/>
                </a:lnTo>
                <a:lnTo>
                  <a:pt x="514350" y="63500"/>
                </a:lnTo>
                <a:lnTo>
                  <a:pt x="514350" y="75973"/>
                </a:lnTo>
                <a:lnTo>
                  <a:pt x="660400" y="122917"/>
                </a:lnTo>
                <a:lnTo>
                  <a:pt x="660400" y="101599"/>
                </a:lnTo>
                <a:lnTo>
                  <a:pt x="669702" y="94157"/>
                </a:lnTo>
                <a:close/>
              </a:path>
              <a:path w="1574800" h="952500">
                <a:moveTo>
                  <a:pt x="444500" y="819150"/>
                </a:moveTo>
                <a:lnTo>
                  <a:pt x="444500" y="806450"/>
                </a:lnTo>
                <a:lnTo>
                  <a:pt x="438342" y="806834"/>
                </a:lnTo>
                <a:lnTo>
                  <a:pt x="444500" y="819150"/>
                </a:lnTo>
                <a:close/>
              </a:path>
              <a:path w="1574800" h="952500">
                <a:moveTo>
                  <a:pt x="514350" y="63500"/>
                </a:moveTo>
                <a:lnTo>
                  <a:pt x="495300" y="69850"/>
                </a:lnTo>
                <a:lnTo>
                  <a:pt x="509222" y="74325"/>
                </a:lnTo>
                <a:lnTo>
                  <a:pt x="514350" y="63500"/>
                </a:lnTo>
                <a:close/>
              </a:path>
              <a:path w="1574800" h="952500">
                <a:moveTo>
                  <a:pt x="509222" y="74325"/>
                </a:moveTo>
                <a:lnTo>
                  <a:pt x="495300" y="69850"/>
                </a:lnTo>
                <a:lnTo>
                  <a:pt x="495300" y="103716"/>
                </a:lnTo>
                <a:lnTo>
                  <a:pt x="509222" y="74325"/>
                </a:lnTo>
                <a:close/>
              </a:path>
              <a:path w="1574800" h="952500">
                <a:moveTo>
                  <a:pt x="514350" y="889000"/>
                </a:moveTo>
                <a:lnTo>
                  <a:pt x="508976" y="878253"/>
                </a:lnTo>
                <a:lnTo>
                  <a:pt x="495300" y="882650"/>
                </a:lnTo>
                <a:lnTo>
                  <a:pt x="514350" y="889000"/>
                </a:lnTo>
                <a:close/>
              </a:path>
              <a:path w="1574800" h="952500">
                <a:moveTo>
                  <a:pt x="514350" y="913946"/>
                </a:moveTo>
                <a:lnTo>
                  <a:pt x="514350" y="889000"/>
                </a:lnTo>
                <a:lnTo>
                  <a:pt x="495300" y="882650"/>
                </a:lnTo>
                <a:lnTo>
                  <a:pt x="495300" y="920750"/>
                </a:lnTo>
                <a:lnTo>
                  <a:pt x="514350" y="913946"/>
                </a:lnTo>
                <a:close/>
              </a:path>
              <a:path w="1574800" h="952500">
                <a:moveTo>
                  <a:pt x="790575" y="913606"/>
                </a:moveTo>
                <a:lnTo>
                  <a:pt x="673100" y="825500"/>
                </a:lnTo>
                <a:lnTo>
                  <a:pt x="508976" y="878253"/>
                </a:lnTo>
                <a:lnTo>
                  <a:pt x="514350" y="889000"/>
                </a:lnTo>
                <a:lnTo>
                  <a:pt x="514350" y="913946"/>
                </a:lnTo>
                <a:lnTo>
                  <a:pt x="660400" y="861785"/>
                </a:lnTo>
                <a:lnTo>
                  <a:pt x="660400" y="857250"/>
                </a:lnTo>
                <a:lnTo>
                  <a:pt x="673100" y="857250"/>
                </a:lnTo>
                <a:lnTo>
                  <a:pt x="673100" y="866775"/>
                </a:lnTo>
                <a:lnTo>
                  <a:pt x="781050" y="947737"/>
                </a:lnTo>
                <a:lnTo>
                  <a:pt x="781050" y="920750"/>
                </a:lnTo>
                <a:lnTo>
                  <a:pt x="790575" y="913606"/>
                </a:lnTo>
                <a:close/>
              </a:path>
              <a:path w="1574800" h="952500">
                <a:moveTo>
                  <a:pt x="514350" y="75973"/>
                </a:moveTo>
                <a:lnTo>
                  <a:pt x="514350" y="63500"/>
                </a:lnTo>
                <a:lnTo>
                  <a:pt x="509222" y="74325"/>
                </a:lnTo>
                <a:lnTo>
                  <a:pt x="514350" y="75973"/>
                </a:lnTo>
                <a:close/>
              </a:path>
              <a:path w="1574800" h="952500">
                <a:moveTo>
                  <a:pt x="673100" y="95249"/>
                </a:moveTo>
                <a:lnTo>
                  <a:pt x="669702" y="94157"/>
                </a:lnTo>
                <a:lnTo>
                  <a:pt x="660400" y="101599"/>
                </a:lnTo>
                <a:lnTo>
                  <a:pt x="673100" y="95249"/>
                </a:lnTo>
                <a:close/>
              </a:path>
              <a:path w="1574800" h="952500">
                <a:moveTo>
                  <a:pt x="673100" y="126999"/>
                </a:moveTo>
                <a:lnTo>
                  <a:pt x="673100" y="95249"/>
                </a:lnTo>
                <a:lnTo>
                  <a:pt x="660400" y="101599"/>
                </a:lnTo>
                <a:lnTo>
                  <a:pt x="660400" y="122917"/>
                </a:lnTo>
                <a:lnTo>
                  <a:pt x="673100" y="126999"/>
                </a:lnTo>
                <a:close/>
              </a:path>
              <a:path w="1574800" h="952500">
                <a:moveTo>
                  <a:pt x="673100" y="857250"/>
                </a:moveTo>
                <a:lnTo>
                  <a:pt x="660400" y="857250"/>
                </a:lnTo>
                <a:lnTo>
                  <a:pt x="664496" y="860322"/>
                </a:lnTo>
                <a:lnTo>
                  <a:pt x="673100" y="857250"/>
                </a:lnTo>
                <a:close/>
              </a:path>
              <a:path w="1574800" h="952500">
                <a:moveTo>
                  <a:pt x="664496" y="860322"/>
                </a:moveTo>
                <a:lnTo>
                  <a:pt x="660400" y="857250"/>
                </a:lnTo>
                <a:lnTo>
                  <a:pt x="660400" y="861785"/>
                </a:lnTo>
                <a:lnTo>
                  <a:pt x="664496" y="860322"/>
                </a:lnTo>
                <a:close/>
              </a:path>
              <a:path w="1574800" h="952500">
                <a:moveTo>
                  <a:pt x="673100" y="866775"/>
                </a:moveTo>
                <a:lnTo>
                  <a:pt x="673100" y="857250"/>
                </a:lnTo>
                <a:lnTo>
                  <a:pt x="664496" y="860322"/>
                </a:lnTo>
                <a:lnTo>
                  <a:pt x="673100" y="866775"/>
                </a:lnTo>
                <a:close/>
              </a:path>
              <a:path w="1574800" h="952500">
                <a:moveTo>
                  <a:pt x="909314" y="92886"/>
                </a:moveTo>
                <a:lnTo>
                  <a:pt x="787400" y="0"/>
                </a:lnTo>
                <a:lnTo>
                  <a:pt x="669702" y="94157"/>
                </a:lnTo>
                <a:lnTo>
                  <a:pt x="673100" y="95249"/>
                </a:lnTo>
                <a:lnTo>
                  <a:pt x="673100" y="126999"/>
                </a:lnTo>
                <a:lnTo>
                  <a:pt x="781050" y="51434"/>
                </a:lnTo>
                <a:lnTo>
                  <a:pt x="781050" y="38099"/>
                </a:lnTo>
                <a:lnTo>
                  <a:pt x="800100" y="38099"/>
                </a:lnTo>
                <a:lnTo>
                  <a:pt x="800100" y="51434"/>
                </a:lnTo>
                <a:lnTo>
                  <a:pt x="901700" y="122554"/>
                </a:lnTo>
                <a:lnTo>
                  <a:pt x="901700" y="95249"/>
                </a:lnTo>
                <a:lnTo>
                  <a:pt x="909314" y="92886"/>
                </a:lnTo>
                <a:close/>
              </a:path>
              <a:path w="1574800" h="952500">
                <a:moveTo>
                  <a:pt x="800100" y="38099"/>
                </a:moveTo>
                <a:lnTo>
                  <a:pt x="781050" y="38099"/>
                </a:lnTo>
                <a:lnTo>
                  <a:pt x="790575" y="44767"/>
                </a:lnTo>
                <a:lnTo>
                  <a:pt x="800100" y="38099"/>
                </a:lnTo>
                <a:close/>
              </a:path>
              <a:path w="1574800" h="952500">
                <a:moveTo>
                  <a:pt x="790575" y="44767"/>
                </a:moveTo>
                <a:lnTo>
                  <a:pt x="781050" y="38099"/>
                </a:lnTo>
                <a:lnTo>
                  <a:pt x="781050" y="51434"/>
                </a:lnTo>
                <a:lnTo>
                  <a:pt x="790575" y="44767"/>
                </a:lnTo>
                <a:close/>
              </a:path>
              <a:path w="1574800" h="952500">
                <a:moveTo>
                  <a:pt x="800100" y="920750"/>
                </a:moveTo>
                <a:lnTo>
                  <a:pt x="790575" y="913606"/>
                </a:lnTo>
                <a:lnTo>
                  <a:pt x="781050" y="920750"/>
                </a:lnTo>
                <a:lnTo>
                  <a:pt x="800100" y="920750"/>
                </a:lnTo>
                <a:close/>
              </a:path>
              <a:path w="1574800" h="952500">
                <a:moveTo>
                  <a:pt x="800100" y="943428"/>
                </a:moveTo>
                <a:lnTo>
                  <a:pt x="800100" y="920750"/>
                </a:lnTo>
                <a:lnTo>
                  <a:pt x="781050" y="920750"/>
                </a:lnTo>
                <a:lnTo>
                  <a:pt x="781050" y="947737"/>
                </a:lnTo>
                <a:lnTo>
                  <a:pt x="787400" y="952500"/>
                </a:lnTo>
                <a:lnTo>
                  <a:pt x="800100" y="943428"/>
                </a:lnTo>
                <a:close/>
              </a:path>
              <a:path w="1574800" h="952500">
                <a:moveTo>
                  <a:pt x="800100" y="51434"/>
                </a:moveTo>
                <a:lnTo>
                  <a:pt x="800100" y="38099"/>
                </a:lnTo>
                <a:lnTo>
                  <a:pt x="790575" y="44767"/>
                </a:lnTo>
                <a:lnTo>
                  <a:pt x="800100" y="51434"/>
                </a:lnTo>
                <a:close/>
              </a:path>
              <a:path w="1574800" h="952500">
                <a:moveTo>
                  <a:pt x="1066403" y="878284"/>
                </a:moveTo>
                <a:lnTo>
                  <a:pt x="908050" y="825500"/>
                </a:lnTo>
                <a:lnTo>
                  <a:pt x="790575" y="913606"/>
                </a:lnTo>
                <a:lnTo>
                  <a:pt x="800100" y="920750"/>
                </a:lnTo>
                <a:lnTo>
                  <a:pt x="800100" y="943428"/>
                </a:lnTo>
                <a:lnTo>
                  <a:pt x="901700" y="870857"/>
                </a:lnTo>
                <a:lnTo>
                  <a:pt x="901700" y="857250"/>
                </a:lnTo>
                <a:lnTo>
                  <a:pt x="920750" y="857250"/>
                </a:lnTo>
                <a:lnTo>
                  <a:pt x="920750" y="863818"/>
                </a:lnTo>
                <a:lnTo>
                  <a:pt x="1060450" y="911991"/>
                </a:lnTo>
                <a:lnTo>
                  <a:pt x="1060450" y="889000"/>
                </a:lnTo>
                <a:lnTo>
                  <a:pt x="1066403" y="878284"/>
                </a:lnTo>
                <a:close/>
              </a:path>
              <a:path w="1574800" h="952500">
                <a:moveTo>
                  <a:pt x="920750" y="101599"/>
                </a:moveTo>
                <a:lnTo>
                  <a:pt x="909314" y="92886"/>
                </a:lnTo>
                <a:lnTo>
                  <a:pt x="901700" y="95249"/>
                </a:lnTo>
                <a:lnTo>
                  <a:pt x="920750" y="101599"/>
                </a:lnTo>
                <a:close/>
              </a:path>
              <a:path w="1574800" h="952500">
                <a:moveTo>
                  <a:pt x="920750" y="122766"/>
                </a:moveTo>
                <a:lnTo>
                  <a:pt x="920750" y="101599"/>
                </a:lnTo>
                <a:lnTo>
                  <a:pt x="901700" y="95249"/>
                </a:lnTo>
                <a:lnTo>
                  <a:pt x="901700" y="122554"/>
                </a:lnTo>
                <a:lnTo>
                  <a:pt x="908050" y="126999"/>
                </a:lnTo>
                <a:lnTo>
                  <a:pt x="920750" y="122766"/>
                </a:lnTo>
                <a:close/>
              </a:path>
              <a:path w="1574800" h="952500">
                <a:moveTo>
                  <a:pt x="920750" y="857250"/>
                </a:moveTo>
                <a:lnTo>
                  <a:pt x="901700" y="857250"/>
                </a:lnTo>
                <a:lnTo>
                  <a:pt x="914547" y="861680"/>
                </a:lnTo>
                <a:lnTo>
                  <a:pt x="920750" y="857250"/>
                </a:lnTo>
                <a:close/>
              </a:path>
              <a:path w="1574800" h="952500">
                <a:moveTo>
                  <a:pt x="914547" y="861680"/>
                </a:moveTo>
                <a:lnTo>
                  <a:pt x="901700" y="857250"/>
                </a:lnTo>
                <a:lnTo>
                  <a:pt x="901700" y="870857"/>
                </a:lnTo>
                <a:lnTo>
                  <a:pt x="914547" y="861680"/>
                </a:lnTo>
                <a:close/>
              </a:path>
              <a:path w="1574800" h="952500">
                <a:moveTo>
                  <a:pt x="1139721" y="151828"/>
                </a:moveTo>
                <a:lnTo>
                  <a:pt x="1085850" y="38099"/>
                </a:lnTo>
                <a:lnTo>
                  <a:pt x="909314" y="92886"/>
                </a:lnTo>
                <a:lnTo>
                  <a:pt x="920750" y="101599"/>
                </a:lnTo>
                <a:lnTo>
                  <a:pt x="920750" y="122766"/>
                </a:lnTo>
                <a:lnTo>
                  <a:pt x="1060450" y="76199"/>
                </a:lnTo>
                <a:lnTo>
                  <a:pt x="1060450" y="63499"/>
                </a:lnTo>
                <a:lnTo>
                  <a:pt x="1079500" y="69849"/>
                </a:lnTo>
                <a:lnTo>
                  <a:pt x="1079500" y="99694"/>
                </a:lnTo>
                <a:lnTo>
                  <a:pt x="1123950" y="184149"/>
                </a:lnTo>
                <a:lnTo>
                  <a:pt x="1130300" y="183740"/>
                </a:lnTo>
                <a:lnTo>
                  <a:pt x="1130300" y="152399"/>
                </a:lnTo>
                <a:lnTo>
                  <a:pt x="1139721" y="151828"/>
                </a:lnTo>
                <a:close/>
              </a:path>
              <a:path w="1574800" h="952500">
                <a:moveTo>
                  <a:pt x="920750" y="863818"/>
                </a:moveTo>
                <a:lnTo>
                  <a:pt x="920750" y="857250"/>
                </a:lnTo>
                <a:lnTo>
                  <a:pt x="914547" y="861680"/>
                </a:lnTo>
                <a:lnTo>
                  <a:pt x="920750" y="863818"/>
                </a:lnTo>
                <a:close/>
              </a:path>
              <a:path w="1574800" h="952500">
                <a:moveTo>
                  <a:pt x="1079500" y="69849"/>
                </a:moveTo>
                <a:lnTo>
                  <a:pt x="1060450" y="63499"/>
                </a:lnTo>
                <a:lnTo>
                  <a:pt x="1066136" y="74304"/>
                </a:lnTo>
                <a:lnTo>
                  <a:pt x="1079500" y="69849"/>
                </a:lnTo>
                <a:close/>
              </a:path>
              <a:path w="1574800" h="952500">
                <a:moveTo>
                  <a:pt x="1066136" y="74304"/>
                </a:moveTo>
                <a:lnTo>
                  <a:pt x="1060450" y="63499"/>
                </a:lnTo>
                <a:lnTo>
                  <a:pt x="1060450" y="76199"/>
                </a:lnTo>
                <a:lnTo>
                  <a:pt x="1066136" y="74304"/>
                </a:lnTo>
                <a:close/>
              </a:path>
              <a:path w="1574800" h="952500">
                <a:moveTo>
                  <a:pt x="1079500" y="882650"/>
                </a:moveTo>
                <a:lnTo>
                  <a:pt x="1066403" y="878284"/>
                </a:lnTo>
                <a:lnTo>
                  <a:pt x="1060450" y="889000"/>
                </a:lnTo>
                <a:lnTo>
                  <a:pt x="1079500" y="882650"/>
                </a:lnTo>
                <a:close/>
              </a:path>
              <a:path w="1574800" h="952500">
                <a:moveTo>
                  <a:pt x="1079500" y="918560"/>
                </a:moveTo>
                <a:lnTo>
                  <a:pt x="1079500" y="882650"/>
                </a:lnTo>
                <a:lnTo>
                  <a:pt x="1060450" y="889000"/>
                </a:lnTo>
                <a:lnTo>
                  <a:pt x="1060450" y="911991"/>
                </a:lnTo>
                <a:lnTo>
                  <a:pt x="1079500" y="918560"/>
                </a:lnTo>
                <a:close/>
              </a:path>
              <a:path w="1574800" h="952500">
                <a:moveTo>
                  <a:pt x="1079500" y="99694"/>
                </a:moveTo>
                <a:lnTo>
                  <a:pt x="1079500" y="69849"/>
                </a:lnTo>
                <a:lnTo>
                  <a:pt x="1066136" y="74304"/>
                </a:lnTo>
                <a:lnTo>
                  <a:pt x="1079500" y="99694"/>
                </a:lnTo>
                <a:close/>
              </a:path>
              <a:path w="1574800" h="952500">
                <a:moveTo>
                  <a:pt x="1320800" y="817995"/>
                </a:moveTo>
                <a:lnTo>
                  <a:pt x="1320800" y="787399"/>
                </a:lnTo>
                <a:lnTo>
                  <a:pt x="1308100" y="800099"/>
                </a:lnTo>
                <a:lnTo>
                  <a:pt x="1305360" y="786403"/>
                </a:lnTo>
                <a:lnTo>
                  <a:pt x="1123950" y="774699"/>
                </a:lnTo>
                <a:lnTo>
                  <a:pt x="1066403" y="878284"/>
                </a:lnTo>
                <a:lnTo>
                  <a:pt x="1079500" y="882650"/>
                </a:lnTo>
                <a:lnTo>
                  <a:pt x="1079500" y="918560"/>
                </a:lnTo>
                <a:lnTo>
                  <a:pt x="1085850" y="920750"/>
                </a:lnTo>
                <a:lnTo>
                  <a:pt x="1130300" y="821972"/>
                </a:lnTo>
                <a:lnTo>
                  <a:pt x="1130300" y="806449"/>
                </a:lnTo>
                <a:lnTo>
                  <a:pt x="1143000" y="793749"/>
                </a:lnTo>
                <a:lnTo>
                  <a:pt x="1143000" y="807219"/>
                </a:lnTo>
                <a:lnTo>
                  <a:pt x="1320800" y="817995"/>
                </a:lnTo>
                <a:close/>
              </a:path>
              <a:path w="1574800" h="952500">
                <a:moveTo>
                  <a:pt x="1143000" y="158749"/>
                </a:moveTo>
                <a:lnTo>
                  <a:pt x="1139721" y="151828"/>
                </a:lnTo>
                <a:lnTo>
                  <a:pt x="1130300" y="152399"/>
                </a:lnTo>
                <a:lnTo>
                  <a:pt x="1143000" y="158749"/>
                </a:lnTo>
                <a:close/>
              </a:path>
              <a:path w="1574800" h="952500">
                <a:moveTo>
                  <a:pt x="1143000" y="182920"/>
                </a:moveTo>
                <a:lnTo>
                  <a:pt x="1143000" y="158749"/>
                </a:lnTo>
                <a:lnTo>
                  <a:pt x="1130300" y="152399"/>
                </a:lnTo>
                <a:lnTo>
                  <a:pt x="1130300" y="183740"/>
                </a:lnTo>
                <a:lnTo>
                  <a:pt x="1143000" y="182920"/>
                </a:lnTo>
                <a:close/>
              </a:path>
              <a:path w="1574800" h="952500">
                <a:moveTo>
                  <a:pt x="1143000" y="793749"/>
                </a:moveTo>
                <a:lnTo>
                  <a:pt x="1130300" y="806449"/>
                </a:lnTo>
                <a:lnTo>
                  <a:pt x="1137099" y="806862"/>
                </a:lnTo>
                <a:lnTo>
                  <a:pt x="1143000" y="793749"/>
                </a:lnTo>
                <a:close/>
              </a:path>
              <a:path w="1574800" h="952500">
                <a:moveTo>
                  <a:pt x="1137099" y="806862"/>
                </a:moveTo>
                <a:lnTo>
                  <a:pt x="1130300" y="806449"/>
                </a:lnTo>
                <a:lnTo>
                  <a:pt x="1130300" y="821972"/>
                </a:lnTo>
                <a:lnTo>
                  <a:pt x="1137099" y="806862"/>
                </a:lnTo>
                <a:close/>
              </a:path>
              <a:path w="1574800" h="952500">
                <a:moveTo>
                  <a:pt x="1143000" y="807219"/>
                </a:moveTo>
                <a:lnTo>
                  <a:pt x="1143000" y="793749"/>
                </a:lnTo>
                <a:lnTo>
                  <a:pt x="1137099" y="806862"/>
                </a:lnTo>
                <a:lnTo>
                  <a:pt x="1143000" y="807219"/>
                </a:lnTo>
                <a:close/>
              </a:path>
              <a:path w="1574800" h="952500">
                <a:moveTo>
                  <a:pt x="1339850" y="139699"/>
                </a:moveTo>
                <a:lnTo>
                  <a:pt x="1139721" y="151828"/>
                </a:lnTo>
                <a:lnTo>
                  <a:pt x="1143000" y="158749"/>
                </a:lnTo>
                <a:lnTo>
                  <a:pt x="1143000" y="182920"/>
                </a:lnTo>
                <a:lnTo>
                  <a:pt x="1304268" y="172516"/>
                </a:lnTo>
                <a:lnTo>
                  <a:pt x="1308100" y="152399"/>
                </a:lnTo>
                <a:lnTo>
                  <a:pt x="1320800" y="171449"/>
                </a:lnTo>
                <a:lnTo>
                  <a:pt x="1320800" y="239712"/>
                </a:lnTo>
                <a:lnTo>
                  <a:pt x="1339850" y="139699"/>
                </a:lnTo>
                <a:close/>
              </a:path>
              <a:path w="1574800" h="952500">
                <a:moveTo>
                  <a:pt x="1320800" y="239712"/>
                </a:moveTo>
                <a:lnTo>
                  <a:pt x="1320800" y="171449"/>
                </a:lnTo>
                <a:lnTo>
                  <a:pt x="1304268" y="172516"/>
                </a:lnTo>
                <a:lnTo>
                  <a:pt x="1282700" y="285749"/>
                </a:lnTo>
                <a:lnTo>
                  <a:pt x="1301750" y="288822"/>
                </a:lnTo>
                <a:lnTo>
                  <a:pt x="1301750" y="253999"/>
                </a:lnTo>
                <a:lnTo>
                  <a:pt x="1317532" y="256869"/>
                </a:lnTo>
                <a:lnTo>
                  <a:pt x="1320800" y="239712"/>
                </a:lnTo>
                <a:close/>
              </a:path>
              <a:path w="1574800" h="952500">
                <a:moveTo>
                  <a:pt x="1479550" y="666172"/>
                </a:moveTo>
                <a:lnTo>
                  <a:pt x="1479550" y="634999"/>
                </a:lnTo>
                <a:lnTo>
                  <a:pt x="1473200" y="660399"/>
                </a:lnTo>
                <a:lnTo>
                  <a:pt x="1454868" y="639777"/>
                </a:lnTo>
                <a:lnTo>
                  <a:pt x="1282700" y="673099"/>
                </a:lnTo>
                <a:lnTo>
                  <a:pt x="1301750" y="768350"/>
                </a:lnTo>
                <a:lnTo>
                  <a:pt x="1301750" y="698499"/>
                </a:lnTo>
                <a:lnTo>
                  <a:pt x="1314450" y="685799"/>
                </a:lnTo>
                <a:lnTo>
                  <a:pt x="1316362" y="695843"/>
                </a:lnTo>
                <a:lnTo>
                  <a:pt x="1479550" y="666172"/>
                </a:lnTo>
                <a:close/>
              </a:path>
              <a:path w="1574800" h="952500">
                <a:moveTo>
                  <a:pt x="1317532" y="256869"/>
                </a:moveTo>
                <a:lnTo>
                  <a:pt x="1301750" y="253999"/>
                </a:lnTo>
                <a:lnTo>
                  <a:pt x="1314450" y="273049"/>
                </a:lnTo>
                <a:lnTo>
                  <a:pt x="1317532" y="256869"/>
                </a:lnTo>
                <a:close/>
              </a:path>
              <a:path w="1574800" h="952500">
                <a:moveTo>
                  <a:pt x="1511300" y="292099"/>
                </a:moveTo>
                <a:lnTo>
                  <a:pt x="1317532" y="256869"/>
                </a:lnTo>
                <a:lnTo>
                  <a:pt x="1314450" y="273049"/>
                </a:lnTo>
                <a:lnTo>
                  <a:pt x="1301750" y="253999"/>
                </a:lnTo>
                <a:lnTo>
                  <a:pt x="1301750" y="288822"/>
                </a:lnTo>
                <a:lnTo>
                  <a:pt x="1455127" y="313560"/>
                </a:lnTo>
                <a:lnTo>
                  <a:pt x="1473200" y="292099"/>
                </a:lnTo>
                <a:lnTo>
                  <a:pt x="1479550" y="317499"/>
                </a:lnTo>
                <a:lnTo>
                  <a:pt x="1479550" y="327585"/>
                </a:lnTo>
                <a:lnTo>
                  <a:pt x="1511300" y="292099"/>
                </a:lnTo>
                <a:close/>
              </a:path>
              <a:path w="1574800" h="952500">
                <a:moveTo>
                  <a:pt x="1316362" y="695843"/>
                </a:moveTo>
                <a:lnTo>
                  <a:pt x="1314450" y="685799"/>
                </a:lnTo>
                <a:lnTo>
                  <a:pt x="1301750" y="698499"/>
                </a:lnTo>
                <a:lnTo>
                  <a:pt x="1316362" y="695843"/>
                </a:lnTo>
                <a:close/>
              </a:path>
              <a:path w="1574800" h="952500">
                <a:moveTo>
                  <a:pt x="1339850" y="819150"/>
                </a:moveTo>
                <a:lnTo>
                  <a:pt x="1316362" y="695843"/>
                </a:lnTo>
                <a:lnTo>
                  <a:pt x="1301750" y="698499"/>
                </a:lnTo>
                <a:lnTo>
                  <a:pt x="1301750" y="768350"/>
                </a:lnTo>
                <a:lnTo>
                  <a:pt x="1305360" y="786403"/>
                </a:lnTo>
                <a:lnTo>
                  <a:pt x="1320800" y="787399"/>
                </a:lnTo>
                <a:lnTo>
                  <a:pt x="1320800" y="817995"/>
                </a:lnTo>
                <a:lnTo>
                  <a:pt x="1339850" y="819150"/>
                </a:lnTo>
                <a:close/>
              </a:path>
              <a:path w="1574800" h="952500">
                <a:moveTo>
                  <a:pt x="1320800" y="171449"/>
                </a:moveTo>
                <a:lnTo>
                  <a:pt x="1308100" y="152399"/>
                </a:lnTo>
                <a:lnTo>
                  <a:pt x="1304268" y="172516"/>
                </a:lnTo>
                <a:lnTo>
                  <a:pt x="1320800" y="171449"/>
                </a:lnTo>
                <a:close/>
              </a:path>
              <a:path w="1574800" h="952500">
                <a:moveTo>
                  <a:pt x="1320800" y="787399"/>
                </a:moveTo>
                <a:lnTo>
                  <a:pt x="1305360" y="786403"/>
                </a:lnTo>
                <a:lnTo>
                  <a:pt x="1308100" y="800099"/>
                </a:lnTo>
                <a:lnTo>
                  <a:pt x="1320800" y="787399"/>
                </a:lnTo>
                <a:close/>
              </a:path>
              <a:path w="1574800" h="952500">
                <a:moveTo>
                  <a:pt x="1479550" y="327585"/>
                </a:moveTo>
                <a:lnTo>
                  <a:pt x="1479550" y="317499"/>
                </a:lnTo>
                <a:lnTo>
                  <a:pt x="1455127" y="313560"/>
                </a:lnTo>
                <a:lnTo>
                  <a:pt x="1371600" y="412749"/>
                </a:lnTo>
                <a:lnTo>
                  <a:pt x="1403350" y="428624"/>
                </a:lnTo>
                <a:lnTo>
                  <a:pt x="1403350" y="393699"/>
                </a:lnTo>
                <a:lnTo>
                  <a:pt x="1415262" y="399435"/>
                </a:lnTo>
                <a:lnTo>
                  <a:pt x="1479550" y="327585"/>
                </a:lnTo>
                <a:close/>
              </a:path>
              <a:path w="1574800" h="952500">
                <a:moveTo>
                  <a:pt x="1536700" y="496005"/>
                </a:moveTo>
                <a:lnTo>
                  <a:pt x="1536700" y="495299"/>
                </a:lnTo>
                <a:lnTo>
                  <a:pt x="1504950" y="479424"/>
                </a:lnTo>
                <a:lnTo>
                  <a:pt x="1371600" y="546099"/>
                </a:lnTo>
                <a:lnTo>
                  <a:pt x="1403350" y="581818"/>
                </a:lnTo>
                <a:lnTo>
                  <a:pt x="1403350" y="539749"/>
                </a:lnTo>
                <a:lnTo>
                  <a:pt x="1418874" y="557100"/>
                </a:lnTo>
                <a:lnTo>
                  <a:pt x="1536700" y="496005"/>
                </a:lnTo>
                <a:close/>
              </a:path>
              <a:path w="1574800" h="952500">
                <a:moveTo>
                  <a:pt x="1415262" y="399435"/>
                </a:moveTo>
                <a:lnTo>
                  <a:pt x="1403350" y="393699"/>
                </a:lnTo>
                <a:lnTo>
                  <a:pt x="1403350" y="412749"/>
                </a:lnTo>
                <a:lnTo>
                  <a:pt x="1415262" y="399435"/>
                </a:lnTo>
                <a:close/>
              </a:path>
              <a:path w="1574800" h="952500">
                <a:moveTo>
                  <a:pt x="1574800" y="476249"/>
                </a:moveTo>
                <a:lnTo>
                  <a:pt x="1415262" y="399435"/>
                </a:lnTo>
                <a:lnTo>
                  <a:pt x="1403350" y="412749"/>
                </a:lnTo>
                <a:lnTo>
                  <a:pt x="1403350" y="428624"/>
                </a:lnTo>
                <a:lnTo>
                  <a:pt x="1504950" y="479424"/>
                </a:lnTo>
                <a:lnTo>
                  <a:pt x="1536700" y="463549"/>
                </a:lnTo>
                <a:lnTo>
                  <a:pt x="1536700" y="496005"/>
                </a:lnTo>
                <a:lnTo>
                  <a:pt x="1574800" y="476249"/>
                </a:lnTo>
                <a:close/>
              </a:path>
              <a:path w="1574800" h="952500">
                <a:moveTo>
                  <a:pt x="1418874" y="557100"/>
                </a:moveTo>
                <a:lnTo>
                  <a:pt x="1403350" y="539749"/>
                </a:lnTo>
                <a:lnTo>
                  <a:pt x="1403350" y="565149"/>
                </a:lnTo>
                <a:lnTo>
                  <a:pt x="1418874" y="557100"/>
                </a:lnTo>
                <a:close/>
              </a:path>
              <a:path w="1574800" h="952500">
                <a:moveTo>
                  <a:pt x="1511300" y="660399"/>
                </a:moveTo>
                <a:lnTo>
                  <a:pt x="1418874" y="557100"/>
                </a:lnTo>
                <a:lnTo>
                  <a:pt x="1403350" y="565149"/>
                </a:lnTo>
                <a:lnTo>
                  <a:pt x="1403350" y="581818"/>
                </a:lnTo>
                <a:lnTo>
                  <a:pt x="1454868" y="639777"/>
                </a:lnTo>
                <a:lnTo>
                  <a:pt x="1479550" y="634999"/>
                </a:lnTo>
                <a:lnTo>
                  <a:pt x="1479550" y="666172"/>
                </a:lnTo>
                <a:lnTo>
                  <a:pt x="1511300" y="660399"/>
                </a:lnTo>
                <a:close/>
              </a:path>
              <a:path w="1574800" h="952500">
                <a:moveTo>
                  <a:pt x="1479550" y="634999"/>
                </a:moveTo>
                <a:lnTo>
                  <a:pt x="1454868" y="639777"/>
                </a:lnTo>
                <a:lnTo>
                  <a:pt x="1473200" y="660399"/>
                </a:lnTo>
                <a:lnTo>
                  <a:pt x="1479550" y="634999"/>
                </a:lnTo>
                <a:close/>
              </a:path>
              <a:path w="1574800" h="952500">
                <a:moveTo>
                  <a:pt x="1479550" y="317499"/>
                </a:moveTo>
                <a:lnTo>
                  <a:pt x="1473200" y="292099"/>
                </a:lnTo>
                <a:lnTo>
                  <a:pt x="1455127" y="313560"/>
                </a:lnTo>
                <a:lnTo>
                  <a:pt x="1479550" y="317499"/>
                </a:lnTo>
                <a:close/>
              </a:path>
              <a:path w="1574800" h="952500">
                <a:moveTo>
                  <a:pt x="1536700" y="495299"/>
                </a:moveTo>
                <a:lnTo>
                  <a:pt x="1536700" y="463549"/>
                </a:lnTo>
                <a:lnTo>
                  <a:pt x="1504950" y="479424"/>
                </a:lnTo>
                <a:lnTo>
                  <a:pt x="1536700" y="49529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113654" y="5717540"/>
            <a:ext cx="702945" cy="725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3175" algn="ctr">
              <a:lnSpc>
                <a:spcPts val="1850"/>
              </a:lnSpc>
            </a:pPr>
            <a:r>
              <a:rPr sz="15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Q</a:t>
            </a:r>
            <a:r>
              <a:rPr sz="15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uad</a:t>
            </a:r>
            <a:r>
              <a:rPr sz="1550" b="1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o </a:t>
            </a:r>
            <a:r>
              <a:rPr sz="15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RL </a:t>
            </a:r>
            <a:r>
              <a:rPr sz="15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UNICO</a:t>
            </a:r>
            <a:endParaRPr sz="15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32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7" name="object 17"/>
          <p:cNvSpPr/>
          <p:nvPr/>
        </p:nvSpPr>
        <p:spPr>
          <a:xfrm>
            <a:off x="2433459" y="1263650"/>
            <a:ext cx="591185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8059" y="1403350"/>
            <a:ext cx="5969000" cy="717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43054" y="1299321"/>
            <a:ext cx="4724400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265" marR="6350" indent="-965200">
              <a:lnSpc>
                <a:spcPct val="102400"/>
              </a:lnSpc>
            </a:pPr>
            <a:r>
              <a:rPr sz="2400" b="1" spc="15" dirty="0">
                <a:latin typeface="Palatino Linotype"/>
                <a:cs typeface="Palatino Linotype"/>
              </a:rPr>
              <a:t>I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-50" dirty="0">
                <a:latin typeface="Palatino Linotype"/>
                <a:cs typeface="Palatino Linotype"/>
              </a:rPr>
              <a:t> </a:t>
            </a:r>
            <a:r>
              <a:rPr sz="2400" b="1" spc="-20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le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15" dirty="0">
                <a:latin typeface="Palatino Linotype"/>
                <a:cs typeface="Palatino Linotype"/>
              </a:rPr>
              <a:t>f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bb</a:t>
            </a:r>
            <a:r>
              <a:rPr sz="2400" b="1" spc="0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ati</a:t>
            </a:r>
            <a:r>
              <a:rPr sz="2400" b="1" spc="20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iti </a:t>
            </a:r>
            <a:r>
              <a:rPr sz="2400" b="1" spc="-15" dirty="0">
                <a:latin typeface="Palatino Linotype"/>
                <a:cs typeface="Palatino Linotype"/>
              </a:rPr>
              <a:t>in</a:t>
            </a:r>
            <a:r>
              <a:rPr sz="2400" b="1" spc="-2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35" dirty="0">
                <a:latin typeface="Palatino Linotype"/>
                <a:cs typeface="Palatino Linotype"/>
              </a:rPr>
              <a:t>up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5" dirty="0">
                <a:latin typeface="Palatino Linotype"/>
                <a:cs typeface="Palatino Linotype"/>
              </a:rPr>
              <a:t>ro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19559" y="3867150"/>
            <a:ext cx="4114800" cy="3359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06859" y="3848100"/>
            <a:ext cx="4146550" cy="3390900"/>
          </a:xfrm>
          <a:custGeom>
            <a:avLst/>
            <a:gdLst/>
            <a:ahLst/>
            <a:cxnLst/>
            <a:rect l="l" t="t" r="r" b="b"/>
            <a:pathLst>
              <a:path w="4146550" h="3390900">
                <a:moveTo>
                  <a:pt x="4146550" y="3384550"/>
                </a:moveTo>
                <a:lnTo>
                  <a:pt x="4146487" y="16933"/>
                </a:lnTo>
                <a:lnTo>
                  <a:pt x="4141227" y="4233"/>
                </a:lnTo>
                <a:lnTo>
                  <a:pt x="41275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3384550"/>
                </a:lnTo>
                <a:lnTo>
                  <a:pt x="6350" y="3390900"/>
                </a:lnTo>
                <a:lnTo>
                  <a:pt x="12700" y="339090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4114800" y="31749"/>
                </a:lnTo>
                <a:lnTo>
                  <a:pt x="4114800" y="19049"/>
                </a:lnTo>
                <a:lnTo>
                  <a:pt x="4127500" y="31749"/>
                </a:lnTo>
                <a:lnTo>
                  <a:pt x="4127500" y="3390900"/>
                </a:lnTo>
                <a:lnTo>
                  <a:pt x="4140200" y="3390900"/>
                </a:lnTo>
                <a:lnTo>
                  <a:pt x="4146550" y="3384550"/>
                </a:lnTo>
                <a:close/>
              </a:path>
              <a:path w="4146550" h="339090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4146550" h="3390900">
                <a:moveTo>
                  <a:pt x="31750" y="33591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3359150"/>
                </a:lnTo>
                <a:lnTo>
                  <a:pt x="31750" y="3359150"/>
                </a:lnTo>
                <a:close/>
              </a:path>
              <a:path w="4146550" h="3390900">
                <a:moveTo>
                  <a:pt x="4127500" y="3359150"/>
                </a:moveTo>
                <a:lnTo>
                  <a:pt x="12700" y="3359150"/>
                </a:lnTo>
                <a:lnTo>
                  <a:pt x="31750" y="3378200"/>
                </a:lnTo>
                <a:lnTo>
                  <a:pt x="31750" y="3390900"/>
                </a:lnTo>
                <a:lnTo>
                  <a:pt x="4114800" y="3390900"/>
                </a:lnTo>
                <a:lnTo>
                  <a:pt x="4114800" y="3378200"/>
                </a:lnTo>
                <a:lnTo>
                  <a:pt x="4127500" y="3359150"/>
                </a:lnTo>
                <a:close/>
              </a:path>
              <a:path w="4146550" h="3390900">
                <a:moveTo>
                  <a:pt x="31750" y="3390900"/>
                </a:moveTo>
                <a:lnTo>
                  <a:pt x="31750" y="3378200"/>
                </a:lnTo>
                <a:lnTo>
                  <a:pt x="12700" y="3359150"/>
                </a:lnTo>
                <a:lnTo>
                  <a:pt x="12700" y="3390900"/>
                </a:lnTo>
                <a:lnTo>
                  <a:pt x="31750" y="3390900"/>
                </a:lnTo>
                <a:close/>
              </a:path>
              <a:path w="4146550" h="3390900">
                <a:moveTo>
                  <a:pt x="4127500" y="31749"/>
                </a:moveTo>
                <a:lnTo>
                  <a:pt x="4114800" y="19049"/>
                </a:lnTo>
                <a:lnTo>
                  <a:pt x="4114800" y="31749"/>
                </a:lnTo>
                <a:lnTo>
                  <a:pt x="4127500" y="31749"/>
                </a:lnTo>
                <a:close/>
              </a:path>
              <a:path w="4146550" h="3390900">
                <a:moveTo>
                  <a:pt x="4127500" y="3359150"/>
                </a:moveTo>
                <a:lnTo>
                  <a:pt x="4127500" y="31749"/>
                </a:lnTo>
                <a:lnTo>
                  <a:pt x="4114800" y="31749"/>
                </a:lnTo>
                <a:lnTo>
                  <a:pt x="4114800" y="3359150"/>
                </a:lnTo>
                <a:lnTo>
                  <a:pt x="4127500" y="3359150"/>
                </a:lnTo>
                <a:close/>
              </a:path>
              <a:path w="4146550" h="3390900">
                <a:moveTo>
                  <a:pt x="4127500" y="3390900"/>
                </a:moveTo>
                <a:lnTo>
                  <a:pt x="4127500" y="3359150"/>
                </a:lnTo>
                <a:lnTo>
                  <a:pt x="4114800" y="3378200"/>
                </a:lnTo>
                <a:lnTo>
                  <a:pt x="4114800" y="3390900"/>
                </a:lnTo>
                <a:lnTo>
                  <a:pt x="4127500" y="33909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57612" y="3981922"/>
            <a:ext cx="4044950" cy="312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985" algn="ctr">
              <a:lnSpc>
                <a:spcPct val="99800"/>
              </a:lnSpc>
            </a:pPr>
            <a:r>
              <a:rPr sz="1550" spc="15" dirty="0">
                <a:latin typeface="Palatino Linotype"/>
                <a:cs typeface="Palatino Linotype"/>
              </a:rPr>
              <a:t>I</a:t>
            </a:r>
            <a:r>
              <a:rPr sz="1550" spc="-10" dirty="0">
                <a:latin typeface="Palatino Linotype"/>
                <a:cs typeface="Palatino Linotype"/>
              </a:rPr>
              <a:t>n</a:t>
            </a:r>
            <a:r>
              <a:rPr sz="1550" spc="-9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90" dirty="0">
                <a:latin typeface="Palatino Linotype"/>
                <a:cs typeface="Palatino Linotype"/>
              </a:rPr>
              <a:t>v</a:t>
            </a:r>
            <a:r>
              <a:rPr sz="1550" spc="-5" dirty="0">
                <a:latin typeface="Palatino Linotype"/>
                <a:cs typeface="Palatino Linotype"/>
              </a:rPr>
              <a:t>en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mp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sso</a:t>
            </a:r>
            <a:r>
              <a:rPr sz="1550" spc="-65" dirty="0">
                <a:latin typeface="Palatino Linotype"/>
                <a:cs typeface="Palatino Linotype"/>
              </a:rPr>
              <a:t>  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-35" dirty="0">
                <a:latin typeface="Palatino Linotype"/>
                <a:cs typeface="Palatino Linotype"/>
              </a:rPr>
              <a:t>mm</a:t>
            </a:r>
            <a:r>
              <a:rPr sz="1550" spc="-60" dirty="0">
                <a:latin typeface="Palatino Linotype"/>
                <a:cs typeface="Palatino Linotype"/>
              </a:rPr>
              <a:t>ob</a:t>
            </a:r>
            <a:r>
              <a:rPr sz="1550" spc="-5" dirty="0">
                <a:latin typeface="Palatino Linotype"/>
                <a:cs typeface="Palatino Linotype"/>
              </a:rPr>
              <a:t>ili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10" dirty="0">
                <a:latin typeface="Palatino Linotype"/>
                <a:cs typeface="Palatino Linotype"/>
              </a:rPr>
              <a:t>a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60" dirty="0">
                <a:latin typeface="Palatino Linotype"/>
                <a:cs typeface="Palatino Linotype"/>
              </a:rPr>
              <a:t>bb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e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ll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 </a:t>
            </a:r>
            <a:r>
              <a:rPr sz="1550" spc="-30" dirty="0">
                <a:latin typeface="Palatino Linotype"/>
                <a:cs typeface="Palatino Linotype"/>
              </a:rPr>
              <a:t>m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gg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à</a:t>
            </a:r>
            <a:r>
              <a:rPr sz="1550" spc="-65" dirty="0">
                <a:latin typeface="Palatino Linotype"/>
                <a:cs typeface="Palatino Linotype"/>
              </a:rPr>
              <a:t> 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-6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a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g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dirty="0">
                <a:latin typeface="Palatino Linotype"/>
                <a:cs typeface="Palatino Linotype"/>
              </a:rPr>
              <a:t>cc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l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2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mu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550" spc="7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ogg</a:t>
            </a:r>
            <a:r>
              <a:rPr sz="15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tto 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5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ll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5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5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550" b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v</a:t>
            </a:r>
            <a:r>
              <a:rPr sz="15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nd</a:t>
            </a:r>
            <a:r>
              <a:rPr sz="15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-6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5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5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5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550" b="1" spc="-5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5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ù</a:t>
            </a:r>
            <a:r>
              <a:rPr sz="15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5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5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g</a:t>
            </a:r>
            <a:r>
              <a:rPr sz="15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5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i </a:t>
            </a:r>
            <a:r>
              <a:rPr sz="1550" b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f</a:t>
            </a:r>
            <a:r>
              <a:rPr sz="15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550" b="1" spc="-8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-6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5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’</a:t>
            </a:r>
            <a:r>
              <a:rPr sz="15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5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5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5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ssi</a:t>
            </a:r>
            <a:r>
              <a:rPr sz="1550" b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5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5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5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.</a:t>
            </a:r>
            <a:r>
              <a:rPr sz="1550" spc="-75" dirty="0">
                <a:latin typeface="Palatino Linotype"/>
                <a:cs typeface="Palatino Linotype"/>
              </a:rPr>
              <a:t> </a:t>
            </a:r>
            <a:r>
              <a:rPr sz="1550" spc="-40" dirty="0">
                <a:latin typeface="Palatino Linotype"/>
                <a:cs typeface="Palatino Linotype"/>
              </a:rPr>
              <a:t>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,</a:t>
            </a:r>
            <a:r>
              <a:rPr sz="1550" spc="-75" dirty="0">
                <a:latin typeface="Palatino Linotype"/>
                <a:cs typeface="Palatino Linotype"/>
              </a:rPr>
              <a:t> 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ss</a:t>
            </a:r>
            <a:r>
              <a:rPr sz="1550" spc="-10" dirty="0">
                <a:latin typeface="Palatino Linotype"/>
                <a:cs typeface="Palatino Linotype"/>
              </a:rPr>
              <a:t>a</a:t>
            </a:r>
            <a:r>
              <a:rPr sz="1550" spc="85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15" dirty="0">
                <a:latin typeface="Palatino Linotype"/>
                <a:cs typeface="Palatino Linotype"/>
              </a:rPr>
              <a:t>g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8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dirty="0">
                <a:latin typeface="Palatino Linotype"/>
                <a:cs typeface="Palatino Linotype"/>
              </a:rPr>
              <a:t>e 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cess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rr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sce</a:t>
            </a:r>
            <a:r>
              <a:rPr sz="16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il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1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di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ili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zzaz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1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dirty="0">
                <a:latin typeface="Palatino Linotype"/>
                <a:cs typeface="Palatino Linotype"/>
              </a:rPr>
              <a:t>,</a:t>
            </a:r>
            <a:r>
              <a:rPr sz="1550" spc="12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45" dirty="0">
                <a:latin typeface="Palatino Linotype"/>
                <a:cs typeface="Palatino Linotype"/>
              </a:rPr>
              <a:t>u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90" dirty="0">
                <a:latin typeface="Palatino Linotype"/>
                <a:cs typeface="Palatino Linotype"/>
              </a:rPr>
              <a:t>v</a:t>
            </a:r>
            <a:r>
              <a:rPr sz="1550" spc="-10" dirty="0">
                <a:latin typeface="Palatino Linotype"/>
                <a:cs typeface="Palatino Linotype"/>
              </a:rPr>
              <a:t>a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35" dirty="0">
                <a:latin typeface="Palatino Linotype"/>
                <a:cs typeface="Palatino Linotype"/>
              </a:rPr>
              <a:t>pp</a:t>
            </a:r>
            <a:r>
              <a:rPr sz="1550" spc="-10" dirty="0">
                <a:latin typeface="Palatino Linotype"/>
                <a:cs typeface="Palatino Linotype"/>
              </a:rPr>
              <a:t>li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l</a:t>
            </a:r>
            <a:r>
              <a:rPr sz="1550" spc="5" dirty="0">
                <a:latin typeface="Palatino Linotype"/>
                <a:cs typeface="Palatino Linotype"/>
              </a:rPr>
              <a:t>’</a:t>
            </a:r>
            <a:r>
              <a:rPr sz="1550" i="1" dirty="0">
                <a:latin typeface="Palatino Linotype"/>
                <a:cs typeface="Palatino Linotype"/>
              </a:rPr>
              <a:t>a</a:t>
            </a:r>
            <a:r>
              <a:rPr sz="1550" i="1" spc="-5" dirty="0">
                <a:latin typeface="Palatino Linotype"/>
                <a:cs typeface="Palatino Linotype"/>
              </a:rPr>
              <a:t>r</a:t>
            </a:r>
            <a:r>
              <a:rPr sz="1550" i="1" spc="-20" dirty="0">
                <a:latin typeface="Palatino Linotype"/>
                <a:cs typeface="Palatino Linotype"/>
              </a:rPr>
              <a:t>t</a:t>
            </a:r>
            <a:r>
              <a:rPr sz="1550" i="1" spc="10" dirty="0">
                <a:latin typeface="Palatino Linotype"/>
                <a:cs typeface="Palatino Linotype"/>
              </a:rPr>
              <a:t>.</a:t>
            </a:r>
            <a:r>
              <a:rPr sz="1550" i="1" spc="25" dirty="0">
                <a:latin typeface="Palatino Linotype"/>
                <a:cs typeface="Palatino Linotype"/>
              </a:rPr>
              <a:t>67</a:t>
            </a:r>
            <a:r>
              <a:rPr sz="1550" i="1" dirty="0">
                <a:latin typeface="Palatino Linotype"/>
                <a:cs typeface="Palatino Linotype"/>
              </a:rPr>
              <a:t>,</a:t>
            </a:r>
            <a:r>
              <a:rPr sz="1550" i="1" spc="-125" dirty="0">
                <a:latin typeface="Palatino Linotype"/>
                <a:cs typeface="Palatino Linotype"/>
              </a:rPr>
              <a:t> </a:t>
            </a:r>
            <a:r>
              <a:rPr sz="1550" i="1" spc="0" dirty="0">
                <a:latin typeface="Palatino Linotype"/>
                <a:cs typeface="Palatino Linotype"/>
              </a:rPr>
              <a:t>co.1</a:t>
            </a:r>
            <a:r>
              <a:rPr sz="1550" i="1" spc="-5" dirty="0">
                <a:latin typeface="Palatino Linotype"/>
                <a:cs typeface="Palatino Linotype"/>
              </a:rPr>
              <a:t>,</a:t>
            </a:r>
            <a:r>
              <a:rPr sz="1550" i="1" spc="-80" dirty="0">
                <a:latin typeface="Palatino Linotype"/>
                <a:cs typeface="Palatino Linotype"/>
              </a:rPr>
              <a:t> </a:t>
            </a:r>
            <a:r>
              <a:rPr sz="1550" i="1" spc="5" dirty="0">
                <a:latin typeface="Palatino Linotype"/>
                <a:cs typeface="Palatino Linotype"/>
              </a:rPr>
              <a:t>l</a:t>
            </a:r>
            <a:r>
              <a:rPr sz="1550" i="1" spc="-5" dirty="0">
                <a:latin typeface="Palatino Linotype"/>
                <a:cs typeface="Palatino Linotype"/>
              </a:rPr>
              <a:t>e</a:t>
            </a:r>
            <a:r>
              <a:rPr sz="1550" i="1" spc="-20" dirty="0">
                <a:latin typeface="Palatino Linotype"/>
                <a:cs typeface="Palatino Linotype"/>
              </a:rPr>
              <a:t>tt</a:t>
            </a:r>
            <a:r>
              <a:rPr sz="1550" i="1" spc="10" dirty="0">
                <a:latin typeface="Palatino Linotype"/>
                <a:cs typeface="Palatino Linotype"/>
              </a:rPr>
              <a:t>.</a:t>
            </a:r>
            <a:r>
              <a:rPr sz="1550" i="1" spc="-30" dirty="0">
                <a:latin typeface="Palatino Linotype"/>
                <a:cs typeface="Palatino Linotype"/>
              </a:rPr>
              <a:t>b</a:t>
            </a:r>
            <a:r>
              <a:rPr sz="1550" i="1" spc="-10" dirty="0">
                <a:latin typeface="Palatino Linotype"/>
                <a:cs typeface="Palatino Linotype"/>
              </a:rPr>
              <a:t>)</a:t>
            </a:r>
            <a:r>
              <a:rPr sz="1550" i="1" spc="-5" dirty="0">
                <a:latin typeface="Palatino Linotype"/>
                <a:cs typeface="Palatino Linotype"/>
              </a:rPr>
              <a:t> </a:t>
            </a:r>
            <a:r>
              <a:rPr sz="1550" i="1" spc="-150" dirty="0">
                <a:latin typeface="Palatino Linotype"/>
                <a:cs typeface="Palatino Linotype"/>
              </a:rPr>
              <a:t>T</a:t>
            </a:r>
            <a:r>
              <a:rPr sz="1550" i="1" spc="-15" dirty="0">
                <a:latin typeface="Palatino Linotype"/>
                <a:cs typeface="Palatino Linotype"/>
              </a:rPr>
              <a:t>u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dirty="0">
                <a:latin typeface="Palatino Linotype"/>
                <a:cs typeface="Palatino Linotype"/>
              </a:rPr>
              <a:t>r</a:t>
            </a:r>
            <a:endParaRPr sz="1550">
              <a:latin typeface="Palatino Linotype"/>
              <a:cs typeface="Palatino Linotype"/>
            </a:endParaRPr>
          </a:p>
          <a:p>
            <a:pPr marL="158750" marR="153035" algn="ctr">
              <a:lnSpc>
                <a:spcPts val="1850"/>
              </a:lnSpc>
              <a:spcBef>
                <a:spcPts val="60"/>
              </a:spcBef>
            </a:pPr>
            <a:r>
              <a:rPr sz="1550" spc="-20" dirty="0">
                <a:latin typeface="Palatino Linotype"/>
                <a:cs typeface="Palatino Linotype"/>
              </a:rPr>
              <a:t>(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30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70" dirty="0">
                <a:latin typeface="Palatino Linotype"/>
                <a:cs typeface="Palatino Linotype"/>
              </a:rPr>
              <a:t>ss</a:t>
            </a:r>
            <a:r>
              <a:rPr sz="1550" spc="4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b</a:t>
            </a:r>
            <a:r>
              <a:rPr sz="1550" spc="-5" dirty="0">
                <a:latin typeface="Palatino Linotype"/>
                <a:cs typeface="Palatino Linotype"/>
              </a:rPr>
              <a:t>ili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à</a:t>
            </a:r>
            <a:r>
              <a:rPr sz="1550" spc="13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90" dirty="0">
                <a:latin typeface="Palatino Linotype"/>
                <a:cs typeface="Palatino Linotype"/>
              </a:rPr>
              <a:t>v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25" dirty="0">
                <a:latin typeface="Palatino Linotype"/>
                <a:cs typeface="Palatino Linotype"/>
              </a:rPr>
              <a:t>az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rr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ni</a:t>
            </a:r>
            <a:r>
              <a:rPr sz="1550" dirty="0">
                <a:latin typeface="Palatino Linotype"/>
                <a:cs typeface="Palatino Linotype"/>
              </a:rPr>
              <a:t>, 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-35" dirty="0">
                <a:latin typeface="Palatino Linotype"/>
                <a:cs typeface="Palatino Linotype"/>
              </a:rPr>
              <a:t>mp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85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60" dirty="0">
                <a:latin typeface="Palatino Linotype"/>
                <a:cs typeface="Palatino Linotype"/>
              </a:rPr>
              <a:t>os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90" dirty="0">
                <a:latin typeface="Palatino Linotype"/>
                <a:cs typeface="Palatino Linotype"/>
              </a:rPr>
              <a:t>v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13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l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15" dirty="0">
                <a:latin typeface="Palatino Linotype"/>
                <a:cs typeface="Palatino Linotype"/>
              </a:rPr>
              <a:t>4</a:t>
            </a:r>
            <a:r>
              <a:rPr sz="1550" spc="-15" dirty="0">
                <a:latin typeface="Palatino Linotype"/>
                <a:cs typeface="Palatino Linotype"/>
              </a:rPr>
              <a:t>%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al </a:t>
            </a:r>
            <a:r>
              <a:rPr sz="1550" spc="-90" dirty="0">
                <a:latin typeface="Palatino Linotype"/>
                <a:cs typeface="Palatino Linotype"/>
              </a:rPr>
              <a:t>v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25" dirty="0">
                <a:latin typeface="Palatino Linotype"/>
                <a:cs typeface="Palatino Linotype"/>
              </a:rPr>
              <a:t>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8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‐</a:t>
            </a:r>
            <a:r>
              <a:rPr sz="1550" spc="-5" dirty="0">
                <a:latin typeface="Palatino Linotype"/>
                <a:cs typeface="Palatino Linotype"/>
              </a:rPr>
              <a:t> 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-5" dirty="0">
                <a:latin typeface="Palatino Linotype"/>
                <a:cs typeface="Palatino Linotype"/>
              </a:rPr>
              <a:t>in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dirty="0">
                <a:latin typeface="Palatino Linotype"/>
                <a:cs typeface="Palatino Linotype"/>
              </a:rPr>
              <a:t>l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3</a:t>
            </a:r>
            <a:r>
              <a:rPr sz="1550" dirty="0">
                <a:latin typeface="Palatino Linotype"/>
                <a:cs typeface="Palatino Linotype"/>
              </a:rPr>
              <a:t>1</a:t>
            </a:r>
            <a:r>
              <a:rPr sz="1550" spc="-1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spc="-50" dirty="0">
                <a:latin typeface="Palatino Linotype"/>
                <a:cs typeface="Palatino Linotype"/>
              </a:rPr>
              <a:t>o</a:t>
            </a:r>
            <a:r>
              <a:rPr sz="1550" spc="-60" dirty="0">
                <a:latin typeface="Palatino Linotype"/>
                <a:cs typeface="Palatino Linotype"/>
              </a:rPr>
              <a:t>b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70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2010)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45059" y="3441700"/>
            <a:ext cx="2438400" cy="254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24309" y="2336800"/>
            <a:ext cx="4311650" cy="1358900"/>
          </a:xfrm>
          <a:custGeom>
            <a:avLst/>
            <a:gdLst/>
            <a:ahLst/>
            <a:cxnLst/>
            <a:rect l="l" t="t" r="r" b="b"/>
            <a:pathLst>
              <a:path w="4311650" h="1358900">
                <a:moveTo>
                  <a:pt x="4311650" y="19049"/>
                </a:moveTo>
                <a:lnTo>
                  <a:pt x="4311650" y="0"/>
                </a:lnTo>
                <a:lnTo>
                  <a:pt x="0" y="0"/>
                </a:lnTo>
                <a:lnTo>
                  <a:pt x="31476" y="19049"/>
                </a:lnTo>
                <a:lnTo>
                  <a:pt x="4311650" y="19049"/>
                </a:lnTo>
                <a:close/>
              </a:path>
              <a:path w="4311650" h="1358900">
                <a:moveTo>
                  <a:pt x="2220435" y="1343849"/>
                </a:moveTo>
                <a:lnTo>
                  <a:pt x="31476" y="19050"/>
                </a:lnTo>
                <a:lnTo>
                  <a:pt x="12700" y="19050"/>
                </a:lnTo>
                <a:lnTo>
                  <a:pt x="12700" y="1016000"/>
                </a:lnTo>
                <a:lnTo>
                  <a:pt x="1524000" y="1015999"/>
                </a:lnTo>
                <a:lnTo>
                  <a:pt x="1524000" y="1227421"/>
                </a:lnTo>
                <a:lnTo>
                  <a:pt x="2133600" y="1352549"/>
                </a:lnTo>
                <a:lnTo>
                  <a:pt x="2178050" y="1358899"/>
                </a:lnTo>
                <a:lnTo>
                  <a:pt x="2178050" y="1352549"/>
                </a:lnTo>
                <a:lnTo>
                  <a:pt x="2220435" y="1343849"/>
                </a:lnTo>
                <a:close/>
              </a:path>
              <a:path w="4311650" h="1358900">
                <a:moveTo>
                  <a:pt x="1524000" y="1227421"/>
                </a:moveTo>
                <a:lnTo>
                  <a:pt x="1524000" y="1104899"/>
                </a:lnTo>
                <a:lnTo>
                  <a:pt x="927100" y="1104900"/>
                </a:lnTo>
                <a:lnTo>
                  <a:pt x="1524000" y="1227421"/>
                </a:lnTo>
                <a:close/>
              </a:path>
              <a:path w="4311650" h="1358900">
                <a:moveTo>
                  <a:pt x="2245302" y="1358899"/>
                </a:moveTo>
                <a:lnTo>
                  <a:pt x="2220435" y="1343849"/>
                </a:lnTo>
                <a:lnTo>
                  <a:pt x="2178050" y="1352549"/>
                </a:lnTo>
                <a:lnTo>
                  <a:pt x="2178050" y="1358899"/>
                </a:lnTo>
                <a:lnTo>
                  <a:pt x="2245302" y="1358899"/>
                </a:lnTo>
                <a:close/>
              </a:path>
              <a:path w="4311650" h="1358900">
                <a:moveTo>
                  <a:pt x="3384550" y="1124662"/>
                </a:moveTo>
                <a:lnTo>
                  <a:pt x="3384550" y="1104899"/>
                </a:lnTo>
                <a:lnTo>
                  <a:pt x="3384550" y="1123949"/>
                </a:lnTo>
                <a:lnTo>
                  <a:pt x="3291742" y="1123949"/>
                </a:lnTo>
                <a:lnTo>
                  <a:pt x="2220435" y="1343849"/>
                </a:lnTo>
                <a:lnTo>
                  <a:pt x="2245302" y="1358899"/>
                </a:lnTo>
                <a:lnTo>
                  <a:pt x="3384550" y="1124662"/>
                </a:lnTo>
                <a:close/>
              </a:path>
              <a:path w="4311650" h="1358900">
                <a:moveTo>
                  <a:pt x="2794000" y="1015999"/>
                </a:moveTo>
                <a:lnTo>
                  <a:pt x="2781300" y="1015999"/>
                </a:lnTo>
                <a:lnTo>
                  <a:pt x="2781300" y="1035049"/>
                </a:lnTo>
                <a:lnTo>
                  <a:pt x="2794000" y="1015999"/>
                </a:lnTo>
                <a:close/>
              </a:path>
              <a:path w="4311650" h="1358900">
                <a:moveTo>
                  <a:pt x="4311650" y="1035049"/>
                </a:moveTo>
                <a:lnTo>
                  <a:pt x="4311650" y="19050"/>
                </a:lnTo>
                <a:lnTo>
                  <a:pt x="4292600" y="19050"/>
                </a:lnTo>
                <a:lnTo>
                  <a:pt x="4292600" y="1015999"/>
                </a:lnTo>
                <a:lnTo>
                  <a:pt x="2794000" y="1015999"/>
                </a:lnTo>
                <a:lnTo>
                  <a:pt x="2781300" y="1035049"/>
                </a:lnTo>
                <a:lnTo>
                  <a:pt x="4311650" y="1035049"/>
                </a:lnTo>
                <a:close/>
              </a:path>
              <a:path w="4311650" h="1358900">
                <a:moveTo>
                  <a:pt x="2794000" y="1092199"/>
                </a:moveTo>
                <a:lnTo>
                  <a:pt x="2794000" y="1035049"/>
                </a:lnTo>
                <a:lnTo>
                  <a:pt x="2781300" y="1035049"/>
                </a:lnTo>
                <a:lnTo>
                  <a:pt x="2781300" y="1092199"/>
                </a:lnTo>
                <a:lnTo>
                  <a:pt x="2794000" y="1092199"/>
                </a:lnTo>
                <a:close/>
              </a:path>
              <a:path w="4311650" h="1358900">
                <a:moveTo>
                  <a:pt x="2794000" y="1104899"/>
                </a:moveTo>
                <a:lnTo>
                  <a:pt x="2781300" y="1092200"/>
                </a:lnTo>
                <a:lnTo>
                  <a:pt x="2781300" y="1104899"/>
                </a:lnTo>
                <a:lnTo>
                  <a:pt x="2794000" y="1104899"/>
                </a:lnTo>
                <a:close/>
              </a:path>
              <a:path w="4311650" h="1358900">
                <a:moveTo>
                  <a:pt x="3384550" y="1092199"/>
                </a:moveTo>
                <a:lnTo>
                  <a:pt x="2794000" y="1092199"/>
                </a:lnTo>
                <a:lnTo>
                  <a:pt x="2794000" y="1104899"/>
                </a:lnTo>
                <a:lnTo>
                  <a:pt x="3322954" y="1104899"/>
                </a:lnTo>
                <a:lnTo>
                  <a:pt x="3384550" y="1092199"/>
                </a:lnTo>
                <a:close/>
              </a:path>
              <a:path w="4311650" h="1358900">
                <a:moveTo>
                  <a:pt x="3511550" y="1098549"/>
                </a:moveTo>
                <a:lnTo>
                  <a:pt x="3511550" y="1092199"/>
                </a:lnTo>
                <a:lnTo>
                  <a:pt x="3384550" y="1092199"/>
                </a:lnTo>
                <a:lnTo>
                  <a:pt x="3384550" y="1104899"/>
                </a:lnTo>
                <a:lnTo>
                  <a:pt x="3384550" y="1124662"/>
                </a:lnTo>
                <a:lnTo>
                  <a:pt x="3511550" y="10985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45059" y="3441700"/>
            <a:ext cx="2463800" cy="254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48309" y="3352800"/>
            <a:ext cx="1257300" cy="88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37009" y="2355850"/>
            <a:ext cx="4279900" cy="9969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24309" y="2336800"/>
            <a:ext cx="4311650" cy="1377950"/>
          </a:xfrm>
          <a:custGeom>
            <a:avLst/>
            <a:gdLst/>
            <a:ahLst/>
            <a:cxnLst/>
            <a:rect l="l" t="t" r="r" b="b"/>
            <a:pathLst>
              <a:path w="4311650" h="1377950">
                <a:moveTo>
                  <a:pt x="4311650" y="1035049"/>
                </a:moveTo>
                <a:lnTo>
                  <a:pt x="4311650" y="0"/>
                </a:lnTo>
                <a:lnTo>
                  <a:pt x="0" y="0"/>
                </a:lnTo>
                <a:lnTo>
                  <a:pt x="0" y="1035050"/>
                </a:lnTo>
                <a:lnTo>
                  <a:pt x="12700" y="103505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4279900" y="31749"/>
                </a:lnTo>
                <a:lnTo>
                  <a:pt x="4279900" y="19049"/>
                </a:lnTo>
                <a:lnTo>
                  <a:pt x="4292600" y="31749"/>
                </a:lnTo>
                <a:lnTo>
                  <a:pt x="4292600" y="1035049"/>
                </a:lnTo>
                <a:lnTo>
                  <a:pt x="4311650" y="1035049"/>
                </a:lnTo>
                <a:close/>
              </a:path>
              <a:path w="4311650" h="137795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4311650" h="1377950">
                <a:moveTo>
                  <a:pt x="31750" y="10033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1003300"/>
                </a:lnTo>
                <a:lnTo>
                  <a:pt x="31750" y="1003300"/>
                </a:lnTo>
                <a:close/>
              </a:path>
              <a:path w="4311650" h="1377950">
                <a:moveTo>
                  <a:pt x="1543050" y="1123949"/>
                </a:moveTo>
                <a:lnTo>
                  <a:pt x="1543050" y="1003299"/>
                </a:lnTo>
                <a:lnTo>
                  <a:pt x="12700" y="1003300"/>
                </a:lnTo>
                <a:lnTo>
                  <a:pt x="31750" y="1016000"/>
                </a:lnTo>
                <a:lnTo>
                  <a:pt x="31750" y="1035050"/>
                </a:lnTo>
                <a:lnTo>
                  <a:pt x="1511300" y="1035049"/>
                </a:lnTo>
                <a:lnTo>
                  <a:pt x="1511300" y="1015999"/>
                </a:lnTo>
                <a:lnTo>
                  <a:pt x="1524000" y="1035049"/>
                </a:lnTo>
                <a:lnTo>
                  <a:pt x="1524000" y="1123949"/>
                </a:lnTo>
                <a:lnTo>
                  <a:pt x="1543050" y="1123949"/>
                </a:lnTo>
                <a:close/>
              </a:path>
              <a:path w="4311650" h="1377950">
                <a:moveTo>
                  <a:pt x="31750" y="1035050"/>
                </a:moveTo>
                <a:lnTo>
                  <a:pt x="31750" y="1016000"/>
                </a:lnTo>
                <a:lnTo>
                  <a:pt x="12700" y="1003300"/>
                </a:lnTo>
                <a:lnTo>
                  <a:pt x="12700" y="1035050"/>
                </a:lnTo>
                <a:lnTo>
                  <a:pt x="31750" y="1035050"/>
                </a:lnTo>
                <a:close/>
              </a:path>
              <a:path w="4311650" h="1377950">
                <a:moveTo>
                  <a:pt x="2155816" y="1345547"/>
                </a:moveTo>
                <a:lnTo>
                  <a:pt x="1075531" y="1123950"/>
                </a:lnTo>
                <a:lnTo>
                  <a:pt x="920750" y="1123950"/>
                </a:lnTo>
                <a:lnTo>
                  <a:pt x="920750" y="1092200"/>
                </a:lnTo>
                <a:lnTo>
                  <a:pt x="793750" y="1092200"/>
                </a:lnTo>
                <a:lnTo>
                  <a:pt x="793750" y="1098550"/>
                </a:lnTo>
                <a:lnTo>
                  <a:pt x="920750" y="1124662"/>
                </a:lnTo>
                <a:lnTo>
                  <a:pt x="920750" y="1123950"/>
                </a:lnTo>
                <a:lnTo>
                  <a:pt x="1075531" y="1123950"/>
                </a:lnTo>
                <a:lnTo>
                  <a:pt x="1075531" y="1156486"/>
                </a:lnTo>
                <a:lnTo>
                  <a:pt x="2152650" y="1377949"/>
                </a:lnTo>
                <a:lnTo>
                  <a:pt x="2152650" y="1346199"/>
                </a:lnTo>
                <a:lnTo>
                  <a:pt x="2155816" y="1345547"/>
                </a:lnTo>
                <a:close/>
              </a:path>
              <a:path w="4311650" h="1377950">
                <a:moveTo>
                  <a:pt x="1524000" y="1092199"/>
                </a:moveTo>
                <a:lnTo>
                  <a:pt x="920750" y="1092200"/>
                </a:lnTo>
                <a:lnTo>
                  <a:pt x="1075531" y="1123950"/>
                </a:lnTo>
                <a:lnTo>
                  <a:pt x="1511300" y="1123949"/>
                </a:lnTo>
                <a:lnTo>
                  <a:pt x="1511300" y="1104899"/>
                </a:lnTo>
                <a:lnTo>
                  <a:pt x="1524000" y="1092199"/>
                </a:lnTo>
                <a:close/>
              </a:path>
              <a:path w="4311650" h="1377950">
                <a:moveTo>
                  <a:pt x="1524000" y="1035049"/>
                </a:moveTo>
                <a:lnTo>
                  <a:pt x="1511300" y="1015999"/>
                </a:lnTo>
                <a:lnTo>
                  <a:pt x="1511300" y="1035049"/>
                </a:lnTo>
                <a:lnTo>
                  <a:pt x="1524000" y="1035049"/>
                </a:lnTo>
                <a:close/>
              </a:path>
              <a:path w="4311650" h="1377950">
                <a:moveTo>
                  <a:pt x="1524000" y="1092199"/>
                </a:moveTo>
                <a:lnTo>
                  <a:pt x="1524000" y="1035049"/>
                </a:lnTo>
                <a:lnTo>
                  <a:pt x="1511300" y="1035049"/>
                </a:lnTo>
                <a:lnTo>
                  <a:pt x="1511300" y="1092199"/>
                </a:lnTo>
                <a:lnTo>
                  <a:pt x="1524000" y="1092199"/>
                </a:lnTo>
                <a:close/>
              </a:path>
              <a:path w="4311650" h="1377950">
                <a:moveTo>
                  <a:pt x="1524000" y="1123949"/>
                </a:moveTo>
                <a:lnTo>
                  <a:pt x="1524000" y="1092199"/>
                </a:lnTo>
                <a:lnTo>
                  <a:pt x="1511300" y="1104899"/>
                </a:lnTo>
                <a:lnTo>
                  <a:pt x="1511300" y="1123949"/>
                </a:lnTo>
                <a:lnTo>
                  <a:pt x="1524000" y="1123949"/>
                </a:lnTo>
                <a:close/>
              </a:path>
              <a:path w="4311650" h="1377950">
                <a:moveTo>
                  <a:pt x="2159000" y="1346199"/>
                </a:moveTo>
                <a:lnTo>
                  <a:pt x="2155816" y="1345547"/>
                </a:lnTo>
                <a:lnTo>
                  <a:pt x="2152650" y="1346199"/>
                </a:lnTo>
                <a:lnTo>
                  <a:pt x="2159000" y="1346199"/>
                </a:lnTo>
                <a:close/>
              </a:path>
              <a:path w="4311650" h="1377950">
                <a:moveTo>
                  <a:pt x="2159000" y="1376644"/>
                </a:moveTo>
                <a:lnTo>
                  <a:pt x="2159000" y="1346199"/>
                </a:lnTo>
                <a:lnTo>
                  <a:pt x="2152650" y="1346199"/>
                </a:lnTo>
                <a:lnTo>
                  <a:pt x="2152650" y="1377949"/>
                </a:lnTo>
                <a:lnTo>
                  <a:pt x="2159000" y="1376644"/>
                </a:lnTo>
                <a:close/>
              </a:path>
              <a:path w="4311650" h="1377950">
                <a:moveTo>
                  <a:pt x="3384550" y="1124662"/>
                </a:moveTo>
                <a:lnTo>
                  <a:pt x="3384550" y="1123949"/>
                </a:lnTo>
                <a:lnTo>
                  <a:pt x="3230562" y="1123949"/>
                </a:lnTo>
                <a:lnTo>
                  <a:pt x="2155816" y="1345547"/>
                </a:lnTo>
                <a:lnTo>
                  <a:pt x="2159000" y="1346199"/>
                </a:lnTo>
                <a:lnTo>
                  <a:pt x="2159000" y="1376644"/>
                </a:lnTo>
                <a:lnTo>
                  <a:pt x="3384550" y="1124662"/>
                </a:lnTo>
                <a:close/>
              </a:path>
              <a:path w="4311650" h="1377950">
                <a:moveTo>
                  <a:pt x="4292600" y="1003299"/>
                </a:moveTo>
                <a:lnTo>
                  <a:pt x="2762250" y="1003299"/>
                </a:lnTo>
                <a:lnTo>
                  <a:pt x="2762250" y="1123949"/>
                </a:lnTo>
                <a:lnTo>
                  <a:pt x="2781300" y="1123949"/>
                </a:lnTo>
                <a:lnTo>
                  <a:pt x="2781300" y="1035049"/>
                </a:lnTo>
                <a:lnTo>
                  <a:pt x="2794000" y="1015999"/>
                </a:lnTo>
                <a:lnTo>
                  <a:pt x="2794000" y="1035049"/>
                </a:lnTo>
                <a:lnTo>
                  <a:pt x="4279900" y="1035049"/>
                </a:lnTo>
                <a:lnTo>
                  <a:pt x="4279900" y="1015999"/>
                </a:lnTo>
                <a:lnTo>
                  <a:pt x="4292600" y="1003299"/>
                </a:lnTo>
                <a:close/>
              </a:path>
              <a:path w="4311650" h="1377950">
                <a:moveTo>
                  <a:pt x="2794000" y="1035049"/>
                </a:moveTo>
                <a:lnTo>
                  <a:pt x="2794000" y="1015999"/>
                </a:lnTo>
                <a:lnTo>
                  <a:pt x="2781300" y="1035049"/>
                </a:lnTo>
                <a:lnTo>
                  <a:pt x="2794000" y="1035049"/>
                </a:lnTo>
                <a:close/>
              </a:path>
              <a:path w="4311650" h="1377950">
                <a:moveTo>
                  <a:pt x="2794000" y="1092199"/>
                </a:moveTo>
                <a:lnTo>
                  <a:pt x="2794000" y="1035049"/>
                </a:lnTo>
                <a:lnTo>
                  <a:pt x="2781300" y="1035049"/>
                </a:lnTo>
                <a:lnTo>
                  <a:pt x="2781300" y="1092199"/>
                </a:lnTo>
                <a:lnTo>
                  <a:pt x="2794000" y="1092199"/>
                </a:lnTo>
                <a:close/>
              </a:path>
              <a:path w="4311650" h="1377950">
                <a:moveTo>
                  <a:pt x="3384550" y="1092199"/>
                </a:moveTo>
                <a:lnTo>
                  <a:pt x="2781300" y="1092199"/>
                </a:lnTo>
                <a:lnTo>
                  <a:pt x="2794000" y="1104899"/>
                </a:lnTo>
                <a:lnTo>
                  <a:pt x="2794000" y="1123949"/>
                </a:lnTo>
                <a:lnTo>
                  <a:pt x="3230562" y="1123949"/>
                </a:lnTo>
                <a:lnTo>
                  <a:pt x="3384550" y="1092199"/>
                </a:lnTo>
                <a:close/>
              </a:path>
              <a:path w="4311650" h="1377950">
                <a:moveTo>
                  <a:pt x="2794000" y="1123949"/>
                </a:moveTo>
                <a:lnTo>
                  <a:pt x="2794000" y="1104899"/>
                </a:lnTo>
                <a:lnTo>
                  <a:pt x="2781300" y="1092199"/>
                </a:lnTo>
                <a:lnTo>
                  <a:pt x="2781300" y="1123949"/>
                </a:lnTo>
                <a:lnTo>
                  <a:pt x="2794000" y="1123949"/>
                </a:lnTo>
                <a:close/>
              </a:path>
              <a:path w="4311650" h="1377950">
                <a:moveTo>
                  <a:pt x="3511550" y="1098549"/>
                </a:moveTo>
                <a:lnTo>
                  <a:pt x="3511550" y="1092199"/>
                </a:lnTo>
                <a:lnTo>
                  <a:pt x="3384550" y="1092199"/>
                </a:lnTo>
                <a:lnTo>
                  <a:pt x="3230562" y="1123949"/>
                </a:lnTo>
                <a:lnTo>
                  <a:pt x="3384550" y="1123949"/>
                </a:lnTo>
                <a:lnTo>
                  <a:pt x="3384550" y="1124662"/>
                </a:lnTo>
                <a:lnTo>
                  <a:pt x="3511550" y="1098549"/>
                </a:lnTo>
                <a:close/>
              </a:path>
              <a:path w="4311650" h="1377950">
                <a:moveTo>
                  <a:pt x="4292600" y="31749"/>
                </a:moveTo>
                <a:lnTo>
                  <a:pt x="4279900" y="19049"/>
                </a:lnTo>
                <a:lnTo>
                  <a:pt x="4279900" y="31749"/>
                </a:lnTo>
                <a:lnTo>
                  <a:pt x="4292600" y="31749"/>
                </a:lnTo>
                <a:close/>
              </a:path>
              <a:path w="4311650" h="1377950">
                <a:moveTo>
                  <a:pt x="4292600" y="1003299"/>
                </a:moveTo>
                <a:lnTo>
                  <a:pt x="4292600" y="31749"/>
                </a:lnTo>
                <a:lnTo>
                  <a:pt x="4279900" y="31749"/>
                </a:lnTo>
                <a:lnTo>
                  <a:pt x="4279900" y="1003299"/>
                </a:lnTo>
                <a:lnTo>
                  <a:pt x="4292600" y="1003299"/>
                </a:lnTo>
                <a:close/>
              </a:path>
              <a:path w="4311650" h="1377950">
                <a:moveTo>
                  <a:pt x="4292600" y="1035049"/>
                </a:moveTo>
                <a:lnTo>
                  <a:pt x="4292600" y="1003299"/>
                </a:lnTo>
                <a:lnTo>
                  <a:pt x="4279900" y="1015999"/>
                </a:lnTo>
                <a:lnTo>
                  <a:pt x="4279900" y="1035049"/>
                </a:lnTo>
                <a:lnTo>
                  <a:pt x="4292600" y="10350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8604" y="2359660"/>
            <a:ext cx="4078604" cy="98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915" marR="585470" indent="8890" algn="ctr">
              <a:lnSpc>
                <a:spcPts val="1900"/>
              </a:lnSpc>
            </a:pPr>
            <a:r>
              <a:rPr sz="1750" b="1" i="1" spc="-30" dirty="0">
                <a:latin typeface="Palatino Linotype"/>
                <a:cs typeface="Palatino Linotype"/>
              </a:rPr>
              <a:t>DR</a:t>
            </a:r>
            <a:r>
              <a:rPr sz="1750" b="1" i="1" spc="-15" dirty="0">
                <a:latin typeface="Palatino Linotype"/>
                <a:cs typeface="Palatino Linotype"/>
              </a:rPr>
              <a:t>E</a:t>
            </a:r>
            <a:r>
              <a:rPr sz="1750" b="1" i="1" spc="-10" dirty="0">
                <a:latin typeface="Palatino Linotype"/>
                <a:cs typeface="Palatino Linotype"/>
              </a:rPr>
              <a:t> </a:t>
            </a:r>
            <a:r>
              <a:rPr sz="1750" b="1" i="1" spc="-35" dirty="0">
                <a:latin typeface="Palatino Linotype"/>
                <a:cs typeface="Palatino Linotype"/>
              </a:rPr>
              <a:t>E</a:t>
            </a:r>
            <a:r>
              <a:rPr sz="1750" b="1" i="1" spc="-10" dirty="0">
                <a:latin typeface="Palatino Linotype"/>
                <a:cs typeface="Palatino Linotype"/>
              </a:rPr>
              <a:t>m</a:t>
            </a:r>
            <a:r>
              <a:rPr sz="1750" b="1" i="1" spc="15" dirty="0">
                <a:latin typeface="Palatino Linotype"/>
                <a:cs typeface="Palatino Linotype"/>
              </a:rPr>
              <a:t>ili</a:t>
            </a:r>
            <a:r>
              <a:rPr sz="1750" b="1" i="1" dirty="0">
                <a:latin typeface="Palatino Linotype"/>
                <a:cs typeface="Palatino Linotype"/>
              </a:rPr>
              <a:t>a</a:t>
            </a:r>
            <a:r>
              <a:rPr sz="1750" b="1" i="1" spc="35" dirty="0">
                <a:latin typeface="Palatino Linotype"/>
                <a:cs typeface="Palatino Linotype"/>
              </a:rPr>
              <a:t> </a:t>
            </a:r>
            <a:r>
              <a:rPr sz="1750" b="1" i="1" spc="-15" dirty="0">
                <a:latin typeface="Palatino Linotype"/>
                <a:cs typeface="Palatino Linotype"/>
              </a:rPr>
              <a:t>R</a:t>
            </a:r>
            <a:r>
              <a:rPr sz="1750" b="1" i="1" spc="-25" dirty="0">
                <a:latin typeface="Palatino Linotype"/>
                <a:cs typeface="Palatino Linotype"/>
              </a:rPr>
              <a:t>o</a:t>
            </a:r>
            <a:r>
              <a:rPr sz="1750" b="1" i="1" spc="-15" dirty="0">
                <a:latin typeface="Palatino Linotype"/>
                <a:cs typeface="Palatino Linotype"/>
              </a:rPr>
              <a:t>m</a:t>
            </a:r>
            <a:r>
              <a:rPr sz="1750" b="1" i="1" spc="-25" dirty="0">
                <a:latin typeface="Palatino Linotype"/>
                <a:cs typeface="Palatino Linotype"/>
              </a:rPr>
              <a:t>a</a:t>
            </a:r>
            <a:r>
              <a:rPr sz="1750" b="1" i="1" spc="25" dirty="0">
                <a:latin typeface="Palatino Linotype"/>
                <a:cs typeface="Palatino Linotype"/>
              </a:rPr>
              <a:t>g</a:t>
            </a:r>
            <a:r>
              <a:rPr sz="1750" b="1" i="1" spc="-25" dirty="0">
                <a:latin typeface="Palatino Linotype"/>
                <a:cs typeface="Palatino Linotype"/>
              </a:rPr>
              <a:t>n</a:t>
            </a:r>
            <a:r>
              <a:rPr sz="1750" b="1" i="1" dirty="0">
                <a:latin typeface="Palatino Linotype"/>
                <a:cs typeface="Palatino Linotype"/>
              </a:rPr>
              <a:t>a    </a:t>
            </a:r>
            <a:r>
              <a:rPr sz="1750" b="1" i="1" spc="-30" dirty="0">
                <a:latin typeface="Palatino Linotype"/>
                <a:cs typeface="Palatino Linotype"/>
              </a:rPr>
              <a:t>N</a:t>
            </a:r>
            <a:r>
              <a:rPr sz="1750" b="1" i="1" spc="-35" dirty="0">
                <a:latin typeface="Palatino Linotype"/>
                <a:cs typeface="Palatino Linotype"/>
              </a:rPr>
              <a:t>o</a:t>
            </a:r>
            <a:r>
              <a:rPr sz="1750" b="1" i="1" spc="15" dirty="0">
                <a:latin typeface="Palatino Linotype"/>
                <a:cs typeface="Palatino Linotype"/>
              </a:rPr>
              <a:t>t</a:t>
            </a:r>
            <a:r>
              <a:rPr sz="1750" b="1" i="1" dirty="0">
                <a:latin typeface="Palatino Linotype"/>
                <a:cs typeface="Palatino Linotype"/>
              </a:rPr>
              <a:t>a</a:t>
            </a:r>
            <a:r>
              <a:rPr sz="1750" b="1" i="1" spc="-15" dirty="0"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latin typeface="Palatino Linotype"/>
                <a:cs typeface="Palatino Linotype"/>
              </a:rPr>
              <a:t>31</a:t>
            </a:r>
            <a:r>
              <a:rPr sz="1750" b="1" i="1" spc="-15" dirty="0">
                <a:latin typeface="Palatino Linotype"/>
                <a:cs typeface="Palatino Linotype"/>
              </a:rPr>
              <a:t>/</a:t>
            </a:r>
            <a:r>
              <a:rPr sz="1750" b="1" i="1" spc="15" dirty="0">
                <a:latin typeface="Palatino Linotype"/>
                <a:cs typeface="Palatino Linotype"/>
              </a:rPr>
              <a:t>05</a:t>
            </a:r>
            <a:r>
              <a:rPr sz="1750" b="1" i="1" spc="-15" dirty="0">
                <a:latin typeface="Palatino Linotype"/>
                <a:cs typeface="Palatino Linotype"/>
              </a:rPr>
              <a:t>/</a:t>
            </a:r>
            <a:r>
              <a:rPr sz="1750" b="1" i="1" spc="25" dirty="0">
                <a:latin typeface="Palatino Linotype"/>
                <a:cs typeface="Palatino Linotype"/>
              </a:rPr>
              <a:t>201</a:t>
            </a:r>
            <a:r>
              <a:rPr sz="1750" b="1" i="1" dirty="0">
                <a:latin typeface="Palatino Linotype"/>
                <a:cs typeface="Palatino Linotype"/>
              </a:rPr>
              <a:t>0</a:t>
            </a:r>
            <a:r>
              <a:rPr sz="1750" b="1" i="1" spc="-65" dirty="0"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latin typeface="Palatino Linotype"/>
                <a:cs typeface="Palatino Linotype"/>
              </a:rPr>
              <a:t>n</a:t>
            </a:r>
            <a:r>
              <a:rPr sz="1750" b="1" i="1" dirty="0">
                <a:latin typeface="Palatino Linotype"/>
                <a:cs typeface="Palatino Linotype"/>
              </a:rPr>
              <a:t>.</a:t>
            </a:r>
            <a:r>
              <a:rPr sz="1750" b="1" i="1" spc="25" dirty="0">
                <a:latin typeface="Palatino Linotype"/>
                <a:cs typeface="Palatino Linotype"/>
              </a:rPr>
              <a:t> 909</a:t>
            </a:r>
            <a:r>
              <a:rPr sz="1750" b="1" i="1" spc="15" dirty="0">
                <a:latin typeface="Palatino Linotype"/>
                <a:cs typeface="Palatino Linotype"/>
              </a:rPr>
              <a:t>‐</a:t>
            </a:r>
            <a:r>
              <a:rPr sz="1750" b="1" i="1" spc="25" dirty="0">
                <a:latin typeface="Palatino Linotype"/>
                <a:cs typeface="Palatino Linotype"/>
              </a:rPr>
              <a:t>28406</a:t>
            </a:r>
            <a:endParaRPr sz="1750">
              <a:latin typeface="Palatino Linotype"/>
              <a:cs typeface="Palatino Linotype"/>
            </a:endParaRPr>
          </a:p>
          <a:p>
            <a:pPr marL="12700" marR="6350" algn="ctr">
              <a:lnSpc>
                <a:spcPts val="1850"/>
              </a:lnSpc>
              <a:spcBef>
                <a:spcPts val="40"/>
              </a:spcBef>
            </a:pPr>
            <a:r>
              <a:rPr sz="16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Cess</a:t>
            </a:r>
            <a:r>
              <a:rPr sz="1650" b="1" i="1" spc="4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i="1" spc="-1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i="1" spc="7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i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ess</a:t>
            </a:r>
            <a:r>
              <a:rPr sz="1650" b="1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i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mm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i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650" b="1" i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ili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i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dove </a:t>
            </a:r>
            <a:r>
              <a:rPr sz="1650" b="1" i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i="1" spc="-8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“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sc</a:t>
            </a:r>
            <a:r>
              <a:rPr sz="1650" b="1" i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”</a:t>
            </a:r>
            <a:r>
              <a:rPr sz="1650" b="1" i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i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bb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i="1" spc="4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976259" y="3441700"/>
            <a:ext cx="2470149" cy="25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5509" y="2336800"/>
            <a:ext cx="4311650" cy="1358900"/>
          </a:xfrm>
          <a:custGeom>
            <a:avLst/>
            <a:gdLst/>
            <a:ahLst/>
            <a:cxnLst/>
            <a:rect l="l" t="t" r="r" b="b"/>
            <a:pathLst>
              <a:path w="4311650" h="1358900">
                <a:moveTo>
                  <a:pt x="4311650" y="19049"/>
                </a:moveTo>
                <a:lnTo>
                  <a:pt x="4311650" y="0"/>
                </a:lnTo>
                <a:lnTo>
                  <a:pt x="0" y="0"/>
                </a:lnTo>
                <a:lnTo>
                  <a:pt x="28165" y="19049"/>
                </a:lnTo>
                <a:lnTo>
                  <a:pt x="4311650" y="19049"/>
                </a:lnTo>
                <a:close/>
              </a:path>
              <a:path w="4311650" h="1358900">
                <a:moveTo>
                  <a:pt x="1502184" y="1015999"/>
                </a:moveTo>
                <a:lnTo>
                  <a:pt x="28165" y="19049"/>
                </a:lnTo>
                <a:lnTo>
                  <a:pt x="12699" y="19050"/>
                </a:lnTo>
                <a:lnTo>
                  <a:pt x="12699" y="1016000"/>
                </a:lnTo>
                <a:lnTo>
                  <a:pt x="1502184" y="1015999"/>
                </a:lnTo>
                <a:close/>
              </a:path>
              <a:path w="4311650" h="1358900">
                <a:moveTo>
                  <a:pt x="1530349" y="1035049"/>
                </a:moveTo>
                <a:lnTo>
                  <a:pt x="1530349" y="1015999"/>
                </a:lnTo>
                <a:lnTo>
                  <a:pt x="1502184" y="1015999"/>
                </a:lnTo>
                <a:lnTo>
                  <a:pt x="1530349" y="1035049"/>
                </a:lnTo>
                <a:close/>
              </a:path>
              <a:path w="4311650" h="1358900">
                <a:moveTo>
                  <a:pt x="3390900" y="1124662"/>
                </a:moveTo>
                <a:lnTo>
                  <a:pt x="3390900" y="1123949"/>
                </a:lnTo>
                <a:lnTo>
                  <a:pt x="3292186" y="1123949"/>
                </a:lnTo>
                <a:lnTo>
                  <a:pt x="2368549" y="1314449"/>
                </a:lnTo>
                <a:lnTo>
                  <a:pt x="2178049" y="1352549"/>
                </a:lnTo>
                <a:lnTo>
                  <a:pt x="2178049" y="1358899"/>
                </a:lnTo>
                <a:lnTo>
                  <a:pt x="2251652" y="1358899"/>
                </a:lnTo>
                <a:lnTo>
                  <a:pt x="3390900" y="1124662"/>
                </a:lnTo>
                <a:close/>
              </a:path>
              <a:path w="4311650" h="1358900">
                <a:moveTo>
                  <a:pt x="2800350" y="1015999"/>
                </a:moveTo>
                <a:lnTo>
                  <a:pt x="2781299" y="1015999"/>
                </a:lnTo>
                <a:lnTo>
                  <a:pt x="2781299" y="1104899"/>
                </a:lnTo>
                <a:lnTo>
                  <a:pt x="2781300" y="1035049"/>
                </a:lnTo>
                <a:lnTo>
                  <a:pt x="2800350" y="1015999"/>
                </a:lnTo>
                <a:close/>
              </a:path>
              <a:path w="4311650" h="1358900">
                <a:moveTo>
                  <a:pt x="4311650" y="1035049"/>
                </a:moveTo>
                <a:lnTo>
                  <a:pt x="4311650" y="19050"/>
                </a:lnTo>
                <a:lnTo>
                  <a:pt x="4298949" y="19050"/>
                </a:lnTo>
                <a:lnTo>
                  <a:pt x="4298949" y="1015999"/>
                </a:lnTo>
                <a:lnTo>
                  <a:pt x="2800350" y="1015999"/>
                </a:lnTo>
                <a:lnTo>
                  <a:pt x="2781300" y="1035049"/>
                </a:lnTo>
                <a:lnTo>
                  <a:pt x="4311650" y="1035049"/>
                </a:lnTo>
                <a:close/>
              </a:path>
              <a:path w="4311650" h="1358900">
                <a:moveTo>
                  <a:pt x="2800350" y="1092199"/>
                </a:moveTo>
                <a:lnTo>
                  <a:pt x="2800350" y="1035049"/>
                </a:lnTo>
                <a:lnTo>
                  <a:pt x="2781300" y="1035049"/>
                </a:lnTo>
                <a:lnTo>
                  <a:pt x="2781300" y="1092199"/>
                </a:lnTo>
                <a:lnTo>
                  <a:pt x="2800350" y="1092199"/>
                </a:lnTo>
                <a:close/>
              </a:path>
              <a:path w="4311650" h="1358900">
                <a:moveTo>
                  <a:pt x="3384550" y="1092199"/>
                </a:moveTo>
                <a:lnTo>
                  <a:pt x="2781300" y="1092199"/>
                </a:lnTo>
                <a:lnTo>
                  <a:pt x="2800350" y="1104899"/>
                </a:lnTo>
                <a:lnTo>
                  <a:pt x="3322954" y="1104899"/>
                </a:lnTo>
                <a:lnTo>
                  <a:pt x="3384550" y="1092199"/>
                </a:lnTo>
                <a:close/>
              </a:path>
              <a:path w="4311650" h="1358900">
                <a:moveTo>
                  <a:pt x="2800350" y="1104899"/>
                </a:moveTo>
                <a:lnTo>
                  <a:pt x="2781300" y="1092199"/>
                </a:lnTo>
                <a:lnTo>
                  <a:pt x="2781300" y="1104899"/>
                </a:lnTo>
                <a:lnTo>
                  <a:pt x="2800350" y="1104899"/>
                </a:lnTo>
                <a:close/>
              </a:path>
              <a:path w="4311650" h="1358900">
                <a:moveTo>
                  <a:pt x="3384549" y="1104899"/>
                </a:moveTo>
                <a:lnTo>
                  <a:pt x="3322954" y="1104899"/>
                </a:lnTo>
                <a:lnTo>
                  <a:pt x="3292186" y="1123949"/>
                </a:lnTo>
                <a:lnTo>
                  <a:pt x="3384549" y="1104899"/>
                </a:lnTo>
                <a:close/>
              </a:path>
              <a:path w="4311650" h="1358900">
                <a:moveTo>
                  <a:pt x="3384549" y="1123949"/>
                </a:moveTo>
                <a:lnTo>
                  <a:pt x="3384549" y="1104899"/>
                </a:lnTo>
                <a:lnTo>
                  <a:pt x="3292186" y="1123949"/>
                </a:lnTo>
                <a:lnTo>
                  <a:pt x="3384549" y="1123949"/>
                </a:lnTo>
                <a:close/>
              </a:path>
              <a:path w="4311650" h="1358900">
                <a:moveTo>
                  <a:pt x="3390900" y="1123949"/>
                </a:moveTo>
                <a:lnTo>
                  <a:pt x="3384550" y="1092199"/>
                </a:lnTo>
                <a:lnTo>
                  <a:pt x="3322954" y="1104899"/>
                </a:lnTo>
                <a:lnTo>
                  <a:pt x="3384549" y="1104899"/>
                </a:lnTo>
                <a:lnTo>
                  <a:pt x="3384549" y="1123949"/>
                </a:lnTo>
                <a:lnTo>
                  <a:pt x="3390900" y="1123949"/>
                </a:lnTo>
                <a:close/>
              </a:path>
              <a:path w="4311650" h="1358900">
                <a:moveTo>
                  <a:pt x="3517900" y="1098549"/>
                </a:moveTo>
                <a:lnTo>
                  <a:pt x="3517900" y="1092199"/>
                </a:lnTo>
                <a:lnTo>
                  <a:pt x="3384550" y="1092199"/>
                </a:lnTo>
                <a:lnTo>
                  <a:pt x="3390900" y="1123949"/>
                </a:lnTo>
                <a:lnTo>
                  <a:pt x="3390900" y="1124662"/>
                </a:lnTo>
                <a:lnTo>
                  <a:pt x="3517900" y="10985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76259" y="3441700"/>
            <a:ext cx="2470149" cy="254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85859" y="3352800"/>
            <a:ext cx="1250949" cy="88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8209" y="2355850"/>
            <a:ext cx="4286250" cy="9969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55509" y="2336800"/>
            <a:ext cx="4311650" cy="1377950"/>
          </a:xfrm>
          <a:custGeom>
            <a:avLst/>
            <a:gdLst/>
            <a:ahLst/>
            <a:cxnLst/>
            <a:rect l="l" t="t" r="r" b="b"/>
            <a:pathLst>
              <a:path w="4311650" h="1377950">
                <a:moveTo>
                  <a:pt x="4311650" y="1035049"/>
                </a:moveTo>
                <a:lnTo>
                  <a:pt x="4311650" y="0"/>
                </a:lnTo>
                <a:lnTo>
                  <a:pt x="0" y="0"/>
                </a:lnTo>
                <a:lnTo>
                  <a:pt x="0" y="1035050"/>
                </a:lnTo>
                <a:lnTo>
                  <a:pt x="12700" y="103505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4279900" y="31749"/>
                </a:lnTo>
                <a:lnTo>
                  <a:pt x="4279900" y="19049"/>
                </a:lnTo>
                <a:lnTo>
                  <a:pt x="4298950" y="31749"/>
                </a:lnTo>
                <a:lnTo>
                  <a:pt x="4298950" y="1035049"/>
                </a:lnTo>
                <a:lnTo>
                  <a:pt x="4311650" y="1035049"/>
                </a:lnTo>
                <a:close/>
              </a:path>
              <a:path w="4311650" h="137795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4311650" h="1377950">
                <a:moveTo>
                  <a:pt x="31750" y="10033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1003300"/>
                </a:lnTo>
                <a:lnTo>
                  <a:pt x="31750" y="1003300"/>
                </a:lnTo>
                <a:close/>
              </a:path>
              <a:path w="4311650" h="1377950">
                <a:moveTo>
                  <a:pt x="1543050" y="1123949"/>
                </a:moveTo>
                <a:lnTo>
                  <a:pt x="1543050" y="1003299"/>
                </a:lnTo>
                <a:lnTo>
                  <a:pt x="12700" y="1003300"/>
                </a:lnTo>
                <a:lnTo>
                  <a:pt x="31750" y="1016000"/>
                </a:lnTo>
                <a:lnTo>
                  <a:pt x="31750" y="1035050"/>
                </a:lnTo>
                <a:lnTo>
                  <a:pt x="1511300" y="1035049"/>
                </a:lnTo>
                <a:lnTo>
                  <a:pt x="1511300" y="1015999"/>
                </a:lnTo>
                <a:lnTo>
                  <a:pt x="1530350" y="1035049"/>
                </a:lnTo>
                <a:lnTo>
                  <a:pt x="1530350" y="1123949"/>
                </a:lnTo>
                <a:lnTo>
                  <a:pt x="1543050" y="1123949"/>
                </a:lnTo>
                <a:close/>
              </a:path>
              <a:path w="4311650" h="1377950">
                <a:moveTo>
                  <a:pt x="31750" y="1035050"/>
                </a:moveTo>
                <a:lnTo>
                  <a:pt x="31750" y="1016000"/>
                </a:lnTo>
                <a:lnTo>
                  <a:pt x="12700" y="1003300"/>
                </a:lnTo>
                <a:lnTo>
                  <a:pt x="12700" y="1035050"/>
                </a:lnTo>
                <a:lnTo>
                  <a:pt x="31750" y="1035050"/>
                </a:lnTo>
                <a:close/>
              </a:path>
              <a:path w="4311650" h="1377950">
                <a:moveTo>
                  <a:pt x="927100" y="1092200"/>
                </a:moveTo>
                <a:lnTo>
                  <a:pt x="800100" y="1092200"/>
                </a:lnTo>
                <a:lnTo>
                  <a:pt x="800100" y="1098550"/>
                </a:lnTo>
                <a:lnTo>
                  <a:pt x="920864" y="1123379"/>
                </a:lnTo>
                <a:lnTo>
                  <a:pt x="927100" y="1092200"/>
                </a:lnTo>
                <a:close/>
              </a:path>
              <a:path w="4311650" h="1377950">
                <a:moveTo>
                  <a:pt x="923636" y="1123950"/>
                </a:moveTo>
                <a:lnTo>
                  <a:pt x="920864" y="1123379"/>
                </a:lnTo>
                <a:lnTo>
                  <a:pt x="920750" y="1123950"/>
                </a:lnTo>
                <a:lnTo>
                  <a:pt x="923636" y="1123950"/>
                </a:lnTo>
                <a:close/>
              </a:path>
              <a:path w="4311650" h="1377950">
                <a:moveTo>
                  <a:pt x="1081087" y="1123950"/>
                </a:moveTo>
                <a:lnTo>
                  <a:pt x="927100" y="1092200"/>
                </a:lnTo>
                <a:lnTo>
                  <a:pt x="920864" y="1123379"/>
                </a:lnTo>
                <a:lnTo>
                  <a:pt x="923636" y="1123950"/>
                </a:lnTo>
                <a:lnTo>
                  <a:pt x="1081087" y="1123950"/>
                </a:lnTo>
                <a:close/>
              </a:path>
              <a:path w="4311650" h="1377950">
                <a:moveTo>
                  <a:pt x="2155825" y="1345545"/>
                </a:moveTo>
                <a:lnTo>
                  <a:pt x="1081087" y="1123950"/>
                </a:lnTo>
                <a:lnTo>
                  <a:pt x="923636" y="1123950"/>
                </a:lnTo>
                <a:lnTo>
                  <a:pt x="2152650" y="1376644"/>
                </a:lnTo>
                <a:lnTo>
                  <a:pt x="2152650" y="1346199"/>
                </a:lnTo>
                <a:lnTo>
                  <a:pt x="2155825" y="1345545"/>
                </a:lnTo>
                <a:close/>
              </a:path>
              <a:path w="4311650" h="1377950">
                <a:moveTo>
                  <a:pt x="1530350" y="1092199"/>
                </a:moveTo>
                <a:lnTo>
                  <a:pt x="927100" y="1092200"/>
                </a:lnTo>
                <a:lnTo>
                  <a:pt x="1081087" y="1123950"/>
                </a:lnTo>
                <a:lnTo>
                  <a:pt x="1511300" y="1123949"/>
                </a:lnTo>
                <a:lnTo>
                  <a:pt x="1511300" y="1104899"/>
                </a:lnTo>
                <a:lnTo>
                  <a:pt x="1530350" y="1092199"/>
                </a:lnTo>
                <a:close/>
              </a:path>
              <a:path w="4311650" h="1377950">
                <a:moveTo>
                  <a:pt x="1530350" y="1035049"/>
                </a:moveTo>
                <a:lnTo>
                  <a:pt x="1511300" y="1015999"/>
                </a:lnTo>
                <a:lnTo>
                  <a:pt x="1511300" y="1035049"/>
                </a:lnTo>
                <a:lnTo>
                  <a:pt x="1530350" y="1035049"/>
                </a:lnTo>
                <a:close/>
              </a:path>
              <a:path w="4311650" h="1377950">
                <a:moveTo>
                  <a:pt x="1530350" y="1092199"/>
                </a:moveTo>
                <a:lnTo>
                  <a:pt x="1530350" y="1035049"/>
                </a:lnTo>
                <a:lnTo>
                  <a:pt x="1511300" y="1035049"/>
                </a:lnTo>
                <a:lnTo>
                  <a:pt x="1511300" y="1092199"/>
                </a:lnTo>
                <a:lnTo>
                  <a:pt x="1530350" y="1092199"/>
                </a:lnTo>
                <a:close/>
              </a:path>
              <a:path w="4311650" h="1377950">
                <a:moveTo>
                  <a:pt x="1530350" y="1123949"/>
                </a:moveTo>
                <a:lnTo>
                  <a:pt x="1530350" y="1092199"/>
                </a:lnTo>
                <a:lnTo>
                  <a:pt x="1511300" y="1104899"/>
                </a:lnTo>
                <a:lnTo>
                  <a:pt x="1511300" y="1123949"/>
                </a:lnTo>
                <a:lnTo>
                  <a:pt x="1530350" y="1123949"/>
                </a:lnTo>
                <a:close/>
              </a:path>
              <a:path w="4311650" h="1377950">
                <a:moveTo>
                  <a:pt x="2159000" y="1346199"/>
                </a:moveTo>
                <a:lnTo>
                  <a:pt x="2155825" y="1345545"/>
                </a:lnTo>
                <a:lnTo>
                  <a:pt x="2152650" y="1346199"/>
                </a:lnTo>
                <a:lnTo>
                  <a:pt x="2159000" y="1346199"/>
                </a:lnTo>
                <a:close/>
              </a:path>
              <a:path w="4311650" h="1377950">
                <a:moveTo>
                  <a:pt x="2159000" y="1377949"/>
                </a:moveTo>
                <a:lnTo>
                  <a:pt x="2159000" y="1346199"/>
                </a:lnTo>
                <a:lnTo>
                  <a:pt x="2152650" y="1346199"/>
                </a:lnTo>
                <a:lnTo>
                  <a:pt x="2152650" y="1376644"/>
                </a:lnTo>
                <a:lnTo>
                  <a:pt x="2159000" y="1377949"/>
                </a:lnTo>
                <a:close/>
              </a:path>
              <a:path w="4311650" h="1377950">
                <a:moveTo>
                  <a:pt x="3390900" y="1124662"/>
                </a:moveTo>
                <a:lnTo>
                  <a:pt x="3390900" y="1123949"/>
                </a:lnTo>
                <a:lnTo>
                  <a:pt x="3230562" y="1123949"/>
                </a:lnTo>
                <a:lnTo>
                  <a:pt x="2155825" y="1345545"/>
                </a:lnTo>
                <a:lnTo>
                  <a:pt x="2159000" y="1346199"/>
                </a:lnTo>
                <a:lnTo>
                  <a:pt x="2159000" y="1377949"/>
                </a:lnTo>
                <a:lnTo>
                  <a:pt x="3390900" y="1124662"/>
                </a:lnTo>
                <a:close/>
              </a:path>
              <a:path w="4311650" h="1377950">
                <a:moveTo>
                  <a:pt x="4298950" y="1003299"/>
                </a:moveTo>
                <a:lnTo>
                  <a:pt x="2768600" y="1003299"/>
                </a:lnTo>
                <a:lnTo>
                  <a:pt x="2768600" y="1123949"/>
                </a:lnTo>
                <a:lnTo>
                  <a:pt x="2781300" y="1123949"/>
                </a:lnTo>
                <a:lnTo>
                  <a:pt x="2781300" y="1035049"/>
                </a:lnTo>
                <a:lnTo>
                  <a:pt x="2800350" y="1015999"/>
                </a:lnTo>
                <a:lnTo>
                  <a:pt x="2800350" y="1035049"/>
                </a:lnTo>
                <a:lnTo>
                  <a:pt x="4279900" y="1035049"/>
                </a:lnTo>
                <a:lnTo>
                  <a:pt x="4279900" y="1015999"/>
                </a:lnTo>
                <a:lnTo>
                  <a:pt x="4298950" y="1003299"/>
                </a:lnTo>
                <a:close/>
              </a:path>
              <a:path w="4311650" h="1377950">
                <a:moveTo>
                  <a:pt x="2800350" y="1035049"/>
                </a:moveTo>
                <a:lnTo>
                  <a:pt x="2800350" y="1015999"/>
                </a:lnTo>
                <a:lnTo>
                  <a:pt x="2781300" y="1035049"/>
                </a:lnTo>
                <a:lnTo>
                  <a:pt x="2800350" y="1035049"/>
                </a:lnTo>
                <a:close/>
              </a:path>
              <a:path w="4311650" h="1377950">
                <a:moveTo>
                  <a:pt x="2800350" y="1092199"/>
                </a:moveTo>
                <a:lnTo>
                  <a:pt x="2800350" y="1035049"/>
                </a:lnTo>
                <a:lnTo>
                  <a:pt x="2781300" y="1035049"/>
                </a:lnTo>
                <a:lnTo>
                  <a:pt x="2781300" y="1092199"/>
                </a:lnTo>
                <a:lnTo>
                  <a:pt x="2800350" y="1092199"/>
                </a:lnTo>
                <a:close/>
              </a:path>
              <a:path w="4311650" h="1377950">
                <a:moveTo>
                  <a:pt x="3384550" y="1092199"/>
                </a:moveTo>
                <a:lnTo>
                  <a:pt x="2781300" y="1092199"/>
                </a:lnTo>
                <a:lnTo>
                  <a:pt x="2800350" y="1104899"/>
                </a:lnTo>
                <a:lnTo>
                  <a:pt x="2800350" y="1123949"/>
                </a:lnTo>
                <a:lnTo>
                  <a:pt x="3230562" y="1123949"/>
                </a:lnTo>
                <a:lnTo>
                  <a:pt x="3384550" y="1092199"/>
                </a:lnTo>
                <a:close/>
              </a:path>
              <a:path w="4311650" h="1377950">
                <a:moveTo>
                  <a:pt x="2800350" y="1123949"/>
                </a:moveTo>
                <a:lnTo>
                  <a:pt x="2800350" y="1104899"/>
                </a:lnTo>
                <a:lnTo>
                  <a:pt x="2781300" y="1092199"/>
                </a:lnTo>
                <a:lnTo>
                  <a:pt x="2781300" y="1123949"/>
                </a:lnTo>
                <a:lnTo>
                  <a:pt x="2800350" y="1123949"/>
                </a:lnTo>
                <a:close/>
              </a:path>
              <a:path w="4311650" h="1377950">
                <a:moveTo>
                  <a:pt x="3390900" y="1123949"/>
                </a:moveTo>
                <a:lnTo>
                  <a:pt x="3384550" y="1092199"/>
                </a:lnTo>
                <a:lnTo>
                  <a:pt x="3230562" y="1123949"/>
                </a:lnTo>
                <a:lnTo>
                  <a:pt x="3390900" y="1123949"/>
                </a:lnTo>
                <a:close/>
              </a:path>
              <a:path w="4311650" h="1377950">
                <a:moveTo>
                  <a:pt x="3517900" y="1098549"/>
                </a:moveTo>
                <a:lnTo>
                  <a:pt x="3517900" y="1092199"/>
                </a:lnTo>
                <a:lnTo>
                  <a:pt x="3384550" y="1092199"/>
                </a:lnTo>
                <a:lnTo>
                  <a:pt x="3390900" y="1123949"/>
                </a:lnTo>
                <a:lnTo>
                  <a:pt x="3390900" y="1124662"/>
                </a:lnTo>
                <a:lnTo>
                  <a:pt x="3517900" y="1098549"/>
                </a:lnTo>
                <a:close/>
              </a:path>
              <a:path w="4311650" h="1377950">
                <a:moveTo>
                  <a:pt x="4298950" y="31749"/>
                </a:moveTo>
                <a:lnTo>
                  <a:pt x="4279900" y="19049"/>
                </a:lnTo>
                <a:lnTo>
                  <a:pt x="4279900" y="31749"/>
                </a:lnTo>
                <a:lnTo>
                  <a:pt x="4298950" y="31749"/>
                </a:lnTo>
                <a:close/>
              </a:path>
              <a:path w="4311650" h="1377950">
                <a:moveTo>
                  <a:pt x="4298950" y="1003299"/>
                </a:moveTo>
                <a:lnTo>
                  <a:pt x="4298950" y="31749"/>
                </a:lnTo>
                <a:lnTo>
                  <a:pt x="4279900" y="31749"/>
                </a:lnTo>
                <a:lnTo>
                  <a:pt x="4279900" y="1003299"/>
                </a:lnTo>
                <a:lnTo>
                  <a:pt x="4298950" y="1003299"/>
                </a:lnTo>
                <a:close/>
              </a:path>
              <a:path w="4311650" h="1377950">
                <a:moveTo>
                  <a:pt x="4298950" y="1035049"/>
                </a:moveTo>
                <a:lnTo>
                  <a:pt x="4298950" y="1003299"/>
                </a:lnTo>
                <a:lnTo>
                  <a:pt x="4279900" y="1015999"/>
                </a:lnTo>
                <a:lnTo>
                  <a:pt x="4279900" y="1035049"/>
                </a:lnTo>
                <a:lnTo>
                  <a:pt x="4298950" y="10350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69783" y="2449766"/>
            <a:ext cx="406844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14604" algn="ctr">
              <a:lnSpc>
                <a:spcPct val="100499"/>
              </a:lnSpc>
            </a:pPr>
            <a:r>
              <a:rPr sz="1750" b="1" i="1" spc="-15" dirty="0">
                <a:latin typeface="Palatino Linotype"/>
                <a:cs typeface="Palatino Linotype"/>
              </a:rPr>
              <a:t>R</a:t>
            </a:r>
            <a:r>
              <a:rPr sz="1750" b="1" i="1" spc="15" dirty="0">
                <a:latin typeface="Palatino Linotype"/>
                <a:cs typeface="Palatino Linotype"/>
              </a:rPr>
              <a:t>i</a:t>
            </a:r>
            <a:r>
              <a:rPr sz="1750" b="1" i="1" spc="5" dirty="0">
                <a:latin typeface="Palatino Linotype"/>
                <a:cs typeface="Palatino Linotype"/>
              </a:rPr>
              <a:t>s</a:t>
            </a:r>
            <a:r>
              <a:rPr sz="1750" b="1" i="1" dirty="0">
                <a:latin typeface="Palatino Linotype"/>
                <a:cs typeface="Palatino Linotype"/>
              </a:rPr>
              <a:t>.</a:t>
            </a:r>
            <a:r>
              <a:rPr sz="1750" b="1" i="1" spc="-25" dirty="0">
                <a:latin typeface="Palatino Linotype"/>
                <a:cs typeface="Palatino Linotype"/>
              </a:rPr>
              <a:t> M</a:t>
            </a:r>
            <a:r>
              <a:rPr sz="1750" b="1" i="1" spc="0" dirty="0">
                <a:latin typeface="Palatino Linotype"/>
                <a:cs typeface="Palatino Linotype"/>
              </a:rPr>
              <a:t>i</a:t>
            </a:r>
            <a:r>
              <a:rPr sz="1750" b="1" i="1" spc="-25" dirty="0">
                <a:latin typeface="Palatino Linotype"/>
                <a:cs typeface="Palatino Linotype"/>
              </a:rPr>
              <a:t>n</a:t>
            </a:r>
            <a:r>
              <a:rPr sz="1750" b="1" i="1" dirty="0">
                <a:latin typeface="Palatino Linotype"/>
                <a:cs typeface="Palatino Linotype"/>
              </a:rPr>
              <a:t>.</a:t>
            </a:r>
            <a:r>
              <a:rPr sz="1750" b="1" i="1" spc="25" dirty="0"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latin typeface="Palatino Linotype"/>
                <a:cs typeface="Palatino Linotype"/>
              </a:rPr>
              <a:t>n</a:t>
            </a:r>
            <a:r>
              <a:rPr sz="1750" b="1" i="1" dirty="0">
                <a:latin typeface="Palatino Linotype"/>
                <a:cs typeface="Palatino Linotype"/>
              </a:rPr>
              <a:t>.</a:t>
            </a:r>
            <a:r>
              <a:rPr sz="1750" b="1" i="1" spc="25" dirty="0">
                <a:latin typeface="Palatino Linotype"/>
                <a:cs typeface="Palatino Linotype"/>
              </a:rPr>
              <a:t> 39</a:t>
            </a:r>
            <a:r>
              <a:rPr sz="1750" b="1" i="1" dirty="0">
                <a:latin typeface="Palatino Linotype"/>
                <a:cs typeface="Palatino Linotype"/>
              </a:rPr>
              <a:t>5</a:t>
            </a:r>
            <a:r>
              <a:rPr sz="1750" b="1" i="1" spc="-15" dirty="0"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latin typeface="Palatino Linotype"/>
                <a:cs typeface="Palatino Linotype"/>
              </a:rPr>
              <a:t>d</a:t>
            </a:r>
            <a:r>
              <a:rPr sz="1750" b="1" i="1" spc="20" dirty="0">
                <a:latin typeface="Palatino Linotype"/>
                <a:cs typeface="Palatino Linotype"/>
              </a:rPr>
              <a:t>e</a:t>
            </a:r>
            <a:r>
              <a:rPr sz="1750" b="1" i="1" dirty="0">
                <a:latin typeface="Palatino Linotype"/>
                <a:cs typeface="Palatino Linotype"/>
              </a:rPr>
              <a:t>l</a:t>
            </a:r>
            <a:r>
              <a:rPr sz="1750" b="1" i="1" spc="25" dirty="0">
                <a:latin typeface="Palatino Linotype"/>
                <a:cs typeface="Palatino Linotype"/>
              </a:rPr>
              <a:t> </a:t>
            </a:r>
            <a:r>
              <a:rPr sz="1750" b="1" i="1" spc="15" dirty="0">
                <a:latin typeface="Palatino Linotype"/>
                <a:cs typeface="Palatino Linotype"/>
              </a:rPr>
              <a:t>22</a:t>
            </a:r>
            <a:r>
              <a:rPr sz="1750" b="1" i="1" spc="-15" dirty="0">
                <a:latin typeface="Palatino Linotype"/>
                <a:cs typeface="Palatino Linotype"/>
              </a:rPr>
              <a:t>/</a:t>
            </a:r>
            <a:r>
              <a:rPr sz="1750" b="1" i="1" spc="15" dirty="0">
                <a:latin typeface="Palatino Linotype"/>
                <a:cs typeface="Palatino Linotype"/>
              </a:rPr>
              <a:t>10</a:t>
            </a:r>
            <a:r>
              <a:rPr sz="1750" b="1" i="1" spc="-15" dirty="0">
                <a:latin typeface="Palatino Linotype"/>
                <a:cs typeface="Palatino Linotype"/>
              </a:rPr>
              <a:t>/</a:t>
            </a:r>
            <a:r>
              <a:rPr sz="1750" b="1" i="1" spc="25" dirty="0">
                <a:latin typeface="Palatino Linotype"/>
                <a:cs typeface="Palatino Linotype"/>
              </a:rPr>
              <a:t>2008    </a:t>
            </a:r>
            <a:r>
              <a:rPr sz="16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Cess</a:t>
            </a:r>
            <a:r>
              <a:rPr sz="1650" b="1" i="1" spc="4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650" b="1" i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i="1" spc="-1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i="1" spc="10" dirty="0">
                <a:solidFill>
                  <a:srgbClr val="C00000"/>
                </a:solidFill>
                <a:latin typeface="Palatino Linotype"/>
                <a:cs typeface="Palatino Linotype"/>
              </a:rPr>
              <a:t>bb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i="1" spc="4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i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tr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an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i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b="1" i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an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di 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ec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up</a:t>
            </a:r>
            <a:r>
              <a:rPr sz="16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57109" y="3867150"/>
            <a:ext cx="4114800" cy="33591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38059" y="3848100"/>
            <a:ext cx="4146550" cy="3390900"/>
          </a:xfrm>
          <a:custGeom>
            <a:avLst/>
            <a:gdLst/>
            <a:ahLst/>
            <a:cxnLst/>
            <a:rect l="l" t="t" r="r" b="b"/>
            <a:pathLst>
              <a:path w="4146550" h="3390900">
                <a:moveTo>
                  <a:pt x="4146550" y="3384550"/>
                </a:moveTo>
                <a:lnTo>
                  <a:pt x="4146550" y="6349"/>
                </a:lnTo>
                <a:lnTo>
                  <a:pt x="4140200" y="0"/>
                </a:lnTo>
                <a:lnTo>
                  <a:pt x="16933" y="62"/>
                </a:lnTo>
                <a:lnTo>
                  <a:pt x="4233" y="5322"/>
                </a:lnTo>
                <a:lnTo>
                  <a:pt x="0" y="19050"/>
                </a:lnTo>
                <a:lnTo>
                  <a:pt x="0" y="3384550"/>
                </a:lnTo>
                <a:lnTo>
                  <a:pt x="6350" y="3390900"/>
                </a:lnTo>
                <a:lnTo>
                  <a:pt x="19049" y="339090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4114800" y="31749"/>
                </a:lnTo>
                <a:lnTo>
                  <a:pt x="4114800" y="19049"/>
                </a:lnTo>
                <a:lnTo>
                  <a:pt x="4133850" y="31749"/>
                </a:lnTo>
                <a:lnTo>
                  <a:pt x="4133850" y="3390900"/>
                </a:lnTo>
                <a:lnTo>
                  <a:pt x="4140200" y="3390900"/>
                </a:lnTo>
                <a:lnTo>
                  <a:pt x="4146550" y="3384550"/>
                </a:lnTo>
                <a:close/>
              </a:path>
              <a:path w="4146550" h="339090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4146550" h="3390900">
                <a:moveTo>
                  <a:pt x="31750" y="335915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3359150"/>
                </a:lnTo>
                <a:lnTo>
                  <a:pt x="31750" y="3359150"/>
                </a:lnTo>
                <a:close/>
              </a:path>
              <a:path w="4146550" h="3390900">
                <a:moveTo>
                  <a:pt x="4133850" y="3359150"/>
                </a:moveTo>
                <a:lnTo>
                  <a:pt x="19050" y="3359150"/>
                </a:lnTo>
                <a:lnTo>
                  <a:pt x="31750" y="3378200"/>
                </a:lnTo>
                <a:lnTo>
                  <a:pt x="31750" y="3390900"/>
                </a:lnTo>
                <a:lnTo>
                  <a:pt x="4114800" y="3390900"/>
                </a:lnTo>
                <a:lnTo>
                  <a:pt x="4114800" y="3378200"/>
                </a:lnTo>
                <a:lnTo>
                  <a:pt x="4133850" y="3359150"/>
                </a:lnTo>
                <a:close/>
              </a:path>
              <a:path w="4146550" h="3390900">
                <a:moveTo>
                  <a:pt x="31750" y="3390900"/>
                </a:moveTo>
                <a:lnTo>
                  <a:pt x="31750" y="3378200"/>
                </a:lnTo>
                <a:lnTo>
                  <a:pt x="19050" y="3359150"/>
                </a:lnTo>
                <a:lnTo>
                  <a:pt x="19049" y="3390900"/>
                </a:lnTo>
                <a:lnTo>
                  <a:pt x="31750" y="3390900"/>
                </a:lnTo>
                <a:close/>
              </a:path>
              <a:path w="4146550" h="3390900">
                <a:moveTo>
                  <a:pt x="4133850" y="31749"/>
                </a:moveTo>
                <a:lnTo>
                  <a:pt x="4114800" y="19049"/>
                </a:lnTo>
                <a:lnTo>
                  <a:pt x="4114800" y="31749"/>
                </a:lnTo>
                <a:lnTo>
                  <a:pt x="4133850" y="31749"/>
                </a:lnTo>
                <a:close/>
              </a:path>
              <a:path w="4146550" h="3390900">
                <a:moveTo>
                  <a:pt x="4133850" y="3359150"/>
                </a:moveTo>
                <a:lnTo>
                  <a:pt x="4133850" y="31749"/>
                </a:lnTo>
                <a:lnTo>
                  <a:pt x="4114800" y="31749"/>
                </a:lnTo>
                <a:lnTo>
                  <a:pt x="4114800" y="3359150"/>
                </a:lnTo>
                <a:lnTo>
                  <a:pt x="4133850" y="3359150"/>
                </a:lnTo>
                <a:close/>
              </a:path>
              <a:path w="4146550" h="3390900">
                <a:moveTo>
                  <a:pt x="4133850" y="3390900"/>
                </a:moveTo>
                <a:lnTo>
                  <a:pt x="4133850" y="3359150"/>
                </a:lnTo>
                <a:lnTo>
                  <a:pt x="4114800" y="3378200"/>
                </a:lnTo>
                <a:lnTo>
                  <a:pt x="4114800" y="3390900"/>
                </a:lnTo>
                <a:lnTo>
                  <a:pt x="4133850" y="33909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271428" y="4470872"/>
            <a:ext cx="3870325" cy="215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3175" algn="ctr">
              <a:lnSpc>
                <a:spcPct val="99800"/>
              </a:lnSpc>
            </a:pPr>
            <a:r>
              <a:rPr sz="1550" spc="-15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in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25" dirty="0">
                <a:latin typeface="Palatino Linotype"/>
                <a:cs typeface="Palatino Linotype"/>
              </a:rPr>
              <a:t>az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3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15" dirty="0">
                <a:latin typeface="Palatino Linotype"/>
                <a:cs typeface="Palatino Linotype"/>
              </a:rPr>
              <a:t>h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dirty="0">
                <a:latin typeface="Palatino Linotype"/>
                <a:cs typeface="Palatino Linotype"/>
              </a:rPr>
              <a:t>ce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in 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i="1" spc="25" dirty="0">
                <a:latin typeface="Palatino Linotype"/>
                <a:cs typeface="Palatino Linotype"/>
              </a:rPr>
              <a:t>“</a:t>
            </a:r>
            <a:r>
              <a:rPr sz="1550" i="1" spc="-5" dirty="0">
                <a:latin typeface="Palatino Linotype"/>
                <a:cs typeface="Palatino Linotype"/>
              </a:rPr>
              <a:t>r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spc="20" dirty="0">
                <a:latin typeface="Palatino Linotype"/>
                <a:cs typeface="Palatino Linotype"/>
              </a:rPr>
              <a:t>q</a:t>
            </a:r>
            <a:r>
              <a:rPr sz="1550" i="1" spc="-15" dirty="0">
                <a:latin typeface="Palatino Linotype"/>
                <a:cs typeface="Palatino Linotype"/>
              </a:rPr>
              <a:t>u</a:t>
            </a:r>
            <a:r>
              <a:rPr sz="1550" i="1" dirty="0">
                <a:latin typeface="Palatino Linotype"/>
                <a:cs typeface="Palatino Linotype"/>
              </a:rPr>
              <a:t>a</a:t>
            </a:r>
            <a:r>
              <a:rPr sz="1550" i="1" spc="5" dirty="0">
                <a:latin typeface="Palatino Linotype"/>
                <a:cs typeface="Palatino Linotype"/>
              </a:rPr>
              <a:t>l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spc="5" dirty="0">
                <a:latin typeface="Palatino Linotype"/>
                <a:cs typeface="Palatino Linotype"/>
              </a:rPr>
              <a:t>f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spc="0" dirty="0">
                <a:latin typeface="Palatino Linotype"/>
                <a:cs typeface="Palatino Linotype"/>
              </a:rPr>
              <a:t>caz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spc="15" dirty="0">
                <a:latin typeface="Palatino Linotype"/>
                <a:cs typeface="Palatino Linotype"/>
              </a:rPr>
              <a:t>o</a:t>
            </a:r>
            <a:r>
              <a:rPr sz="1550" i="1" spc="-15" dirty="0">
                <a:latin typeface="Palatino Linotype"/>
                <a:cs typeface="Palatino Linotype"/>
              </a:rPr>
              <a:t>n</a:t>
            </a:r>
            <a:r>
              <a:rPr sz="1550" i="1" dirty="0">
                <a:latin typeface="Palatino Linotype"/>
                <a:cs typeface="Palatino Linotype"/>
              </a:rPr>
              <a:t>e</a:t>
            </a:r>
            <a:r>
              <a:rPr sz="1550" i="1" spc="-45" dirty="0">
                <a:latin typeface="Palatino Linotype"/>
                <a:cs typeface="Palatino Linotype"/>
              </a:rPr>
              <a:t> </a:t>
            </a:r>
            <a:r>
              <a:rPr sz="1550" i="1" spc="5" dirty="0">
                <a:latin typeface="Palatino Linotype"/>
                <a:cs typeface="Palatino Linotype"/>
              </a:rPr>
              <a:t>f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spc="-15" dirty="0">
                <a:latin typeface="Palatino Linotype"/>
                <a:cs typeface="Palatino Linotype"/>
              </a:rPr>
              <a:t>s</a:t>
            </a:r>
            <a:r>
              <a:rPr sz="1550" i="1" spc="5" dirty="0">
                <a:latin typeface="Palatino Linotype"/>
                <a:cs typeface="Palatino Linotype"/>
              </a:rPr>
              <a:t>c</a:t>
            </a:r>
            <a:r>
              <a:rPr sz="1550" i="1" dirty="0">
                <a:latin typeface="Palatino Linotype"/>
                <a:cs typeface="Palatino Linotype"/>
              </a:rPr>
              <a:t>a</a:t>
            </a:r>
            <a:r>
              <a:rPr sz="1550" i="1" spc="5" dirty="0">
                <a:latin typeface="Palatino Linotype"/>
                <a:cs typeface="Palatino Linotype"/>
              </a:rPr>
              <a:t>l</a:t>
            </a:r>
            <a:r>
              <a:rPr sz="1550" i="1" spc="-5" dirty="0">
                <a:latin typeface="Palatino Linotype"/>
                <a:cs typeface="Palatino Linotype"/>
              </a:rPr>
              <a:t>e” </a:t>
            </a:r>
            <a:r>
              <a:rPr sz="1550" spc="-10" dirty="0">
                <a:latin typeface="Palatino Linotype"/>
                <a:cs typeface="Palatino Linotype"/>
              </a:rPr>
              <a:t>l</a:t>
            </a:r>
            <a:r>
              <a:rPr sz="1550" spc="5" dirty="0">
                <a:latin typeface="Palatino Linotype"/>
                <a:cs typeface="Palatino Linotype"/>
              </a:rPr>
              <a:t>’</a:t>
            </a:r>
            <a:r>
              <a:rPr sz="1550" spc="-20" dirty="0">
                <a:latin typeface="Palatino Linotype"/>
                <a:cs typeface="Palatino Linotype"/>
              </a:rPr>
              <a:t>A</a:t>
            </a:r>
            <a:r>
              <a:rPr sz="1550" spc="-25" dirty="0">
                <a:latin typeface="Palatino Linotype"/>
                <a:cs typeface="Palatino Linotype"/>
              </a:rPr>
              <a:t>g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25" dirty="0">
                <a:latin typeface="Palatino Linotype"/>
                <a:cs typeface="Palatino Linotype"/>
              </a:rPr>
              <a:t>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-114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ll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En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130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h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20" dirty="0">
                <a:latin typeface="Palatino Linotype"/>
                <a:cs typeface="Palatino Linotype"/>
              </a:rPr>
              <a:t>ff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30" dirty="0">
                <a:latin typeface="Palatino Linotype"/>
                <a:cs typeface="Palatino Linotype"/>
              </a:rPr>
              <a:t>rm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15" dirty="0">
                <a:latin typeface="Palatino Linotype"/>
                <a:cs typeface="Palatino Linotype"/>
              </a:rPr>
              <a:t>h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la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ss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60" dirty="0">
                <a:latin typeface="Palatino Linotype"/>
                <a:cs typeface="Palatino Linotype"/>
              </a:rPr>
              <a:t>bb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15" dirty="0">
                <a:latin typeface="Palatino Linotype"/>
                <a:cs typeface="Palatino Linotype"/>
              </a:rPr>
              <a:t>in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un p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35" dirty="0">
                <a:latin typeface="Palatino Linotype"/>
                <a:cs typeface="Palatino Linotype"/>
              </a:rPr>
              <a:t>up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25" dirty="0">
                <a:latin typeface="Palatino Linotype"/>
                <a:cs typeface="Palatino Linotype"/>
              </a:rPr>
              <a:t>r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è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5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ndu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b</a:t>
            </a:r>
            <a:r>
              <a:rPr sz="15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il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lla </a:t>
            </a:r>
            <a:r>
              <a:rPr sz="1550" b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f</a:t>
            </a:r>
            <a:r>
              <a:rPr sz="15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tti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5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spc="-6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x</a:t>
            </a:r>
            <a:r>
              <a:rPr sz="15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67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5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i="1" spc="10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5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5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1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5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i="1" spc="30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tt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5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b</a:t>
            </a:r>
            <a:r>
              <a:rPr sz="15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)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5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i="1" spc="-110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5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550" b="1" i="1" spc="3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b="1" i="1" spc="-4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e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135" dirty="0">
                <a:latin typeface="Palatino Linotype"/>
                <a:cs typeface="Palatino Linotype"/>
              </a:rPr>
              <a:t> 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tiv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5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ss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a pr</a:t>
            </a:r>
            <a:r>
              <a:rPr sz="15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sc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nd</a:t>
            </a:r>
            <a:r>
              <a:rPr sz="15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re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550" b="1" spc="-5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5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o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ss</a:t>
            </a:r>
            <a:r>
              <a:rPr sz="15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sso</a:t>
            </a:r>
            <a:r>
              <a:rPr sz="15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5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5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mm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ile</a:t>
            </a:r>
            <a:endParaRPr sz="15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33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11209" y="977900"/>
            <a:ext cx="66675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5809" y="1117600"/>
            <a:ext cx="6724650" cy="717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71604" y="1206500"/>
            <a:ext cx="5376545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Palatino Linotype"/>
                <a:cs typeface="Palatino Linotype"/>
              </a:rPr>
              <a:t>P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-35" dirty="0">
                <a:latin typeface="Palatino Linotype"/>
                <a:cs typeface="Palatino Linotype"/>
              </a:rPr>
              <a:t>us</a:t>
            </a:r>
            <a:r>
              <a:rPr sz="2400" b="1" dirty="0">
                <a:latin typeface="Palatino Linotype"/>
                <a:cs typeface="Palatino Linotype"/>
              </a:rPr>
              <a:t>vale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-15" dirty="0">
                <a:latin typeface="Palatino Linotype"/>
                <a:cs typeface="Palatino Linotype"/>
              </a:rPr>
              <a:t>z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4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nd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nn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t</a:t>
            </a:r>
            <a:r>
              <a:rPr sz="2400" b="1" dirty="0">
                <a:latin typeface="Palatino Linotype"/>
                <a:cs typeface="Palatino Linotype"/>
              </a:rPr>
              <a:t>à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io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05759" y="2400300"/>
            <a:ext cx="57150" cy="1390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80359" y="3765550"/>
            <a:ext cx="69850" cy="107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74659" y="3949700"/>
            <a:ext cx="12700" cy="63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21609" y="3797300"/>
            <a:ext cx="215900" cy="158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46059" y="2279650"/>
            <a:ext cx="7816850" cy="1676400"/>
          </a:xfrm>
          <a:custGeom>
            <a:avLst/>
            <a:gdLst/>
            <a:ahLst/>
            <a:cxnLst/>
            <a:rect l="l" t="t" r="r" b="b"/>
            <a:pathLst>
              <a:path w="7816850" h="1676400">
                <a:moveTo>
                  <a:pt x="7594600" y="6350"/>
                </a:moveTo>
                <a:lnTo>
                  <a:pt x="7562850" y="0"/>
                </a:lnTo>
                <a:lnTo>
                  <a:pt x="254000" y="0"/>
                </a:lnTo>
                <a:lnTo>
                  <a:pt x="203199" y="12700"/>
                </a:lnTo>
                <a:lnTo>
                  <a:pt x="126999" y="50800"/>
                </a:lnTo>
                <a:lnTo>
                  <a:pt x="82549" y="82550"/>
                </a:lnTo>
                <a:lnTo>
                  <a:pt x="50799" y="127000"/>
                </a:lnTo>
                <a:lnTo>
                  <a:pt x="25399" y="171450"/>
                </a:lnTo>
                <a:lnTo>
                  <a:pt x="25399" y="177800"/>
                </a:lnTo>
                <a:lnTo>
                  <a:pt x="12699" y="203200"/>
                </a:lnTo>
                <a:lnTo>
                  <a:pt x="0" y="254000"/>
                </a:lnTo>
                <a:lnTo>
                  <a:pt x="0" y="285750"/>
                </a:lnTo>
                <a:lnTo>
                  <a:pt x="6350" y="286912"/>
                </a:lnTo>
                <a:lnTo>
                  <a:pt x="6350" y="247650"/>
                </a:lnTo>
                <a:lnTo>
                  <a:pt x="12700" y="215900"/>
                </a:lnTo>
                <a:lnTo>
                  <a:pt x="19050" y="190500"/>
                </a:lnTo>
                <a:lnTo>
                  <a:pt x="50800" y="127000"/>
                </a:lnTo>
                <a:lnTo>
                  <a:pt x="69850" y="107950"/>
                </a:lnTo>
                <a:lnTo>
                  <a:pt x="76200" y="95250"/>
                </a:lnTo>
                <a:lnTo>
                  <a:pt x="95250" y="76200"/>
                </a:lnTo>
                <a:lnTo>
                  <a:pt x="107950" y="69850"/>
                </a:lnTo>
                <a:lnTo>
                  <a:pt x="127000" y="50800"/>
                </a:lnTo>
                <a:lnTo>
                  <a:pt x="190500" y="19050"/>
                </a:lnTo>
                <a:lnTo>
                  <a:pt x="215900" y="12700"/>
                </a:lnTo>
                <a:lnTo>
                  <a:pt x="247650" y="6350"/>
                </a:lnTo>
                <a:lnTo>
                  <a:pt x="7594600" y="6350"/>
                </a:lnTo>
                <a:close/>
              </a:path>
              <a:path w="7816850" h="1676400">
                <a:moveTo>
                  <a:pt x="7575550" y="1676400"/>
                </a:moveTo>
                <a:lnTo>
                  <a:pt x="7575550" y="1672911"/>
                </a:lnTo>
                <a:lnTo>
                  <a:pt x="6350" y="286912"/>
                </a:lnTo>
                <a:lnTo>
                  <a:pt x="6350" y="1435100"/>
                </a:lnTo>
                <a:lnTo>
                  <a:pt x="12700" y="1435100"/>
                </a:lnTo>
                <a:lnTo>
                  <a:pt x="12700" y="1466850"/>
                </a:lnTo>
                <a:lnTo>
                  <a:pt x="19050" y="1466850"/>
                </a:lnTo>
                <a:lnTo>
                  <a:pt x="19050" y="1492250"/>
                </a:lnTo>
                <a:lnTo>
                  <a:pt x="25400" y="1492250"/>
                </a:lnTo>
                <a:lnTo>
                  <a:pt x="25400" y="1504950"/>
                </a:lnTo>
                <a:lnTo>
                  <a:pt x="31750" y="1504950"/>
                </a:lnTo>
                <a:lnTo>
                  <a:pt x="31750" y="1517650"/>
                </a:lnTo>
                <a:lnTo>
                  <a:pt x="38100" y="1517650"/>
                </a:lnTo>
                <a:lnTo>
                  <a:pt x="38100" y="1530350"/>
                </a:lnTo>
                <a:lnTo>
                  <a:pt x="44450" y="1530350"/>
                </a:lnTo>
                <a:lnTo>
                  <a:pt x="44450" y="1543050"/>
                </a:lnTo>
                <a:lnTo>
                  <a:pt x="50800" y="1543050"/>
                </a:lnTo>
                <a:lnTo>
                  <a:pt x="50800" y="1555750"/>
                </a:lnTo>
                <a:lnTo>
                  <a:pt x="57150" y="1555750"/>
                </a:lnTo>
                <a:lnTo>
                  <a:pt x="76200" y="1574800"/>
                </a:lnTo>
                <a:lnTo>
                  <a:pt x="76200" y="1587500"/>
                </a:lnTo>
                <a:lnTo>
                  <a:pt x="82550" y="1587500"/>
                </a:lnTo>
                <a:lnTo>
                  <a:pt x="95250" y="1600200"/>
                </a:lnTo>
                <a:lnTo>
                  <a:pt x="107950" y="1606550"/>
                </a:lnTo>
                <a:lnTo>
                  <a:pt x="127000" y="1625600"/>
                </a:lnTo>
                <a:lnTo>
                  <a:pt x="190500" y="1657350"/>
                </a:lnTo>
                <a:lnTo>
                  <a:pt x="209550" y="1663700"/>
                </a:lnTo>
                <a:lnTo>
                  <a:pt x="241300" y="1670050"/>
                </a:lnTo>
                <a:lnTo>
                  <a:pt x="7575550" y="1676400"/>
                </a:lnTo>
                <a:close/>
              </a:path>
              <a:path w="7816850" h="1676400">
                <a:moveTo>
                  <a:pt x="7645399" y="25399"/>
                </a:moveTo>
                <a:lnTo>
                  <a:pt x="7620000" y="12700"/>
                </a:lnTo>
                <a:lnTo>
                  <a:pt x="7594600" y="6350"/>
                </a:lnTo>
                <a:lnTo>
                  <a:pt x="7575550" y="6350"/>
                </a:lnTo>
                <a:lnTo>
                  <a:pt x="7607300" y="12700"/>
                </a:lnTo>
                <a:lnTo>
                  <a:pt x="7645399" y="25399"/>
                </a:lnTo>
                <a:close/>
              </a:path>
              <a:path w="7816850" h="1676400">
                <a:moveTo>
                  <a:pt x="7734300" y="1600200"/>
                </a:moveTo>
                <a:lnTo>
                  <a:pt x="7721600" y="1600200"/>
                </a:lnTo>
                <a:lnTo>
                  <a:pt x="7702550" y="1619250"/>
                </a:lnTo>
                <a:lnTo>
                  <a:pt x="7689850" y="1625600"/>
                </a:lnTo>
                <a:lnTo>
                  <a:pt x="7683500" y="1631950"/>
                </a:lnTo>
                <a:lnTo>
                  <a:pt x="7645399" y="1651000"/>
                </a:lnTo>
                <a:lnTo>
                  <a:pt x="7607300" y="1663700"/>
                </a:lnTo>
                <a:lnTo>
                  <a:pt x="7575550" y="1670050"/>
                </a:lnTo>
                <a:lnTo>
                  <a:pt x="7575550" y="1672911"/>
                </a:lnTo>
                <a:lnTo>
                  <a:pt x="7594600" y="1676400"/>
                </a:lnTo>
                <a:lnTo>
                  <a:pt x="7620000" y="1670050"/>
                </a:lnTo>
                <a:lnTo>
                  <a:pt x="7696200" y="1631950"/>
                </a:lnTo>
                <a:lnTo>
                  <a:pt x="7734300" y="1600200"/>
                </a:lnTo>
                <a:close/>
              </a:path>
              <a:path w="7816850" h="1676400">
                <a:moveTo>
                  <a:pt x="7802562" y="196850"/>
                </a:moveTo>
                <a:lnTo>
                  <a:pt x="7797800" y="177800"/>
                </a:lnTo>
                <a:lnTo>
                  <a:pt x="7797800" y="171450"/>
                </a:lnTo>
                <a:lnTo>
                  <a:pt x="7772400" y="127000"/>
                </a:lnTo>
                <a:lnTo>
                  <a:pt x="7734300" y="82550"/>
                </a:lnTo>
                <a:lnTo>
                  <a:pt x="7696200" y="50800"/>
                </a:lnTo>
                <a:lnTo>
                  <a:pt x="7670800" y="38100"/>
                </a:lnTo>
                <a:lnTo>
                  <a:pt x="7677150" y="44450"/>
                </a:lnTo>
                <a:lnTo>
                  <a:pt x="7702550" y="57150"/>
                </a:lnTo>
                <a:lnTo>
                  <a:pt x="7759700" y="114300"/>
                </a:lnTo>
                <a:lnTo>
                  <a:pt x="7759700" y="127000"/>
                </a:lnTo>
                <a:lnTo>
                  <a:pt x="7766050" y="127000"/>
                </a:lnTo>
                <a:lnTo>
                  <a:pt x="7772400" y="133350"/>
                </a:lnTo>
                <a:lnTo>
                  <a:pt x="7772400" y="146050"/>
                </a:lnTo>
                <a:lnTo>
                  <a:pt x="7778750" y="146050"/>
                </a:lnTo>
                <a:lnTo>
                  <a:pt x="7778750" y="158750"/>
                </a:lnTo>
                <a:lnTo>
                  <a:pt x="7785100" y="158750"/>
                </a:lnTo>
                <a:lnTo>
                  <a:pt x="7785100" y="171450"/>
                </a:lnTo>
                <a:lnTo>
                  <a:pt x="7791450" y="171450"/>
                </a:lnTo>
                <a:lnTo>
                  <a:pt x="7791450" y="184150"/>
                </a:lnTo>
                <a:lnTo>
                  <a:pt x="7797800" y="184150"/>
                </a:lnTo>
                <a:lnTo>
                  <a:pt x="7797800" y="196850"/>
                </a:lnTo>
                <a:lnTo>
                  <a:pt x="7802562" y="196850"/>
                </a:lnTo>
                <a:close/>
              </a:path>
              <a:path w="7816850" h="1676400">
                <a:moveTo>
                  <a:pt x="7816850" y="1454150"/>
                </a:moveTo>
                <a:lnTo>
                  <a:pt x="7816850" y="273067"/>
                </a:lnTo>
                <a:lnTo>
                  <a:pt x="7810500" y="1409700"/>
                </a:lnTo>
                <a:lnTo>
                  <a:pt x="7810500" y="1428750"/>
                </a:lnTo>
                <a:lnTo>
                  <a:pt x="7805737" y="1447799"/>
                </a:lnTo>
                <a:lnTo>
                  <a:pt x="7804150" y="1460500"/>
                </a:lnTo>
                <a:lnTo>
                  <a:pt x="7797800" y="1485900"/>
                </a:lnTo>
                <a:lnTo>
                  <a:pt x="7791450" y="1498600"/>
                </a:lnTo>
                <a:lnTo>
                  <a:pt x="7785100" y="1517650"/>
                </a:lnTo>
                <a:lnTo>
                  <a:pt x="7778750" y="1524000"/>
                </a:lnTo>
                <a:lnTo>
                  <a:pt x="7759700" y="1562100"/>
                </a:lnTo>
                <a:lnTo>
                  <a:pt x="7734300" y="1587500"/>
                </a:lnTo>
                <a:lnTo>
                  <a:pt x="7734300" y="1600199"/>
                </a:lnTo>
                <a:lnTo>
                  <a:pt x="7772400" y="1555749"/>
                </a:lnTo>
                <a:lnTo>
                  <a:pt x="7797800" y="1511299"/>
                </a:lnTo>
                <a:lnTo>
                  <a:pt x="7804150" y="1479549"/>
                </a:lnTo>
                <a:lnTo>
                  <a:pt x="7816850" y="1454150"/>
                </a:lnTo>
                <a:close/>
              </a:path>
              <a:path w="7816850" h="1676400">
                <a:moveTo>
                  <a:pt x="7816850" y="273050"/>
                </a:moveTo>
                <a:lnTo>
                  <a:pt x="7816850" y="228600"/>
                </a:lnTo>
                <a:lnTo>
                  <a:pt x="7804150" y="203200"/>
                </a:lnTo>
                <a:lnTo>
                  <a:pt x="7804150" y="222250"/>
                </a:lnTo>
                <a:lnTo>
                  <a:pt x="7810500" y="222250"/>
                </a:lnTo>
                <a:lnTo>
                  <a:pt x="7810500" y="273050"/>
                </a:lnTo>
                <a:lnTo>
                  <a:pt x="7816850" y="2730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52409" y="2286000"/>
            <a:ext cx="7810500" cy="1670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46059" y="2279650"/>
            <a:ext cx="7816850" cy="1682750"/>
          </a:xfrm>
          <a:custGeom>
            <a:avLst/>
            <a:gdLst/>
            <a:ahLst/>
            <a:cxnLst/>
            <a:rect l="l" t="t" r="r" b="b"/>
            <a:pathLst>
              <a:path w="7816850" h="1682750">
                <a:moveTo>
                  <a:pt x="7816850" y="1454150"/>
                </a:moveTo>
                <a:lnTo>
                  <a:pt x="7816850" y="228600"/>
                </a:lnTo>
                <a:lnTo>
                  <a:pt x="7804150" y="203200"/>
                </a:lnTo>
                <a:lnTo>
                  <a:pt x="7797800" y="177800"/>
                </a:lnTo>
                <a:lnTo>
                  <a:pt x="7797800" y="171450"/>
                </a:lnTo>
                <a:lnTo>
                  <a:pt x="7772400" y="127000"/>
                </a:lnTo>
                <a:lnTo>
                  <a:pt x="7734300" y="82550"/>
                </a:lnTo>
                <a:lnTo>
                  <a:pt x="7696200" y="50800"/>
                </a:lnTo>
                <a:lnTo>
                  <a:pt x="7620000" y="12700"/>
                </a:lnTo>
                <a:lnTo>
                  <a:pt x="7562850" y="0"/>
                </a:lnTo>
                <a:lnTo>
                  <a:pt x="254000" y="0"/>
                </a:lnTo>
                <a:lnTo>
                  <a:pt x="203199" y="12700"/>
                </a:lnTo>
                <a:lnTo>
                  <a:pt x="126999" y="50800"/>
                </a:lnTo>
                <a:lnTo>
                  <a:pt x="82549" y="82550"/>
                </a:lnTo>
                <a:lnTo>
                  <a:pt x="50799" y="127000"/>
                </a:lnTo>
                <a:lnTo>
                  <a:pt x="25399" y="171450"/>
                </a:lnTo>
                <a:lnTo>
                  <a:pt x="25399" y="177800"/>
                </a:lnTo>
                <a:lnTo>
                  <a:pt x="12699" y="203200"/>
                </a:lnTo>
                <a:lnTo>
                  <a:pt x="0" y="254000"/>
                </a:lnTo>
                <a:lnTo>
                  <a:pt x="0" y="1428750"/>
                </a:lnTo>
                <a:lnTo>
                  <a:pt x="12700" y="1479550"/>
                </a:lnTo>
                <a:lnTo>
                  <a:pt x="12699" y="254000"/>
                </a:lnTo>
                <a:lnTo>
                  <a:pt x="31749" y="177800"/>
                </a:lnTo>
                <a:lnTo>
                  <a:pt x="57149" y="133350"/>
                </a:lnTo>
                <a:lnTo>
                  <a:pt x="88899" y="88900"/>
                </a:lnTo>
                <a:lnTo>
                  <a:pt x="133349" y="57150"/>
                </a:lnTo>
                <a:lnTo>
                  <a:pt x="177799" y="31750"/>
                </a:lnTo>
                <a:lnTo>
                  <a:pt x="254000" y="12700"/>
                </a:lnTo>
                <a:lnTo>
                  <a:pt x="7562850" y="12700"/>
                </a:lnTo>
                <a:lnTo>
                  <a:pt x="7588250" y="19050"/>
                </a:lnTo>
                <a:lnTo>
                  <a:pt x="7620000" y="25400"/>
                </a:lnTo>
                <a:lnTo>
                  <a:pt x="7645400" y="31750"/>
                </a:lnTo>
                <a:lnTo>
                  <a:pt x="7645400" y="34925"/>
                </a:lnTo>
                <a:lnTo>
                  <a:pt x="7689850" y="57150"/>
                </a:lnTo>
                <a:lnTo>
                  <a:pt x="7727950" y="88900"/>
                </a:lnTo>
                <a:lnTo>
                  <a:pt x="7759700" y="133350"/>
                </a:lnTo>
                <a:lnTo>
                  <a:pt x="7785100" y="177800"/>
                </a:lnTo>
                <a:lnTo>
                  <a:pt x="7810500" y="254000"/>
                </a:lnTo>
                <a:lnTo>
                  <a:pt x="7810500" y="1466850"/>
                </a:lnTo>
                <a:lnTo>
                  <a:pt x="7816850" y="1454150"/>
                </a:lnTo>
                <a:close/>
              </a:path>
              <a:path w="7816850" h="1682750">
                <a:moveTo>
                  <a:pt x="7645400" y="1657350"/>
                </a:moveTo>
                <a:lnTo>
                  <a:pt x="7645400" y="1651000"/>
                </a:lnTo>
                <a:lnTo>
                  <a:pt x="7620000" y="1657350"/>
                </a:lnTo>
                <a:lnTo>
                  <a:pt x="7588250" y="1663700"/>
                </a:lnTo>
                <a:lnTo>
                  <a:pt x="7562850" y="1670050"/>
                </a:lnTo>
                <a:lnTo>
                  <a:pt x="254000" y="1670050"/>
                </a:lnTo>
                <a:lnTo>
                  <a:pt x="177800" y="1651000"/>
                </a:lnTo>
                <a:lnTo>
                  <a:pt x="133350" y="1625600"/>
                </a:lnTo>
                <a:lnTo>
                  <a:pt x="88900" y="1593850"/>
                </a:lnTo>
                <a:lnTo>
                  <a:pt x="57150" y="1549400"/>
                </a:lnTo>
                <a:lnTo>
                  <a:pt x="31750" y="1504950"/>
                </a:lnTo>
                <a:lnTo>
                  <a:pt x="12700" y="1428750"/>
                </a:lnTo>
                <a:lnTo>
                  <a:pt x="12700" y="1479550"/>
                </a:lnTo>
                <a:lnTo>
                  <a:pt x="50800" y="1555750"/>
                </a:lnTo>
                <a:lnTo>
                  <a:pt x="82550" y="1600200"/>
                </a:lnTo>
                <a:lnTo>
                  <a:pt x="127000" y="1631950"/>
                </a:lnTo>
                <a:lnTo>
                  <a:pt x="171450" y="1657350"/>
                </a:lnTo>
                <a:lnTo>
                  <a:pt x="254000" y="1682750"/>
                </a:lnTo>
                <a:lnTo>
                  <a:pt x="7562850" y="1682750"/>
                </a:lnTo>
                <a:lnTo>
                  <a:pt x="7594600" y="1676400"/>
                </a:lnTo>
                <a:lnTo>
                  <a:pt x="7620000" y="1670050"/>
                </a:lnTo>
                <a:lnTo>
                  <a:pt x="7645400" y="1657350"/>
                </a:lnTo>
                <a:close/>
              </a:path>
              <a:path w="7816850" h="1682750">
                <a:moveTo>
                  <a:pt x="7645400" y="34925"/>
                </a:moveTo>
                <a:lnTo>
                  <a:pt x="7645400" y="31750"/>
                </a:lnTo>
                <a:lnTo>
                  <a:pt x="7639050" y="31750"/>
                </a:lnTo>
                <a:lnTo>
                  <a:pt x="7645400" y="34925"/>
                </a:lnTo>
                <a:close/>
              </a:path>
              <a:path w="7816850" h="1682750">
                <a:moveTo>
                  <a:pt x="7810500" y="1466850"/>
                </a:moveTo>
                <a:lnTo>
                  <a:pt x="7810500" y="1428750"/>
                </a:lnTo>
                <a:lnTo>
                  <a:pt x="7797800" y="1479550"/>
                </a:lnTo>
                <a:lnTo>
                  <a:pt x="7785100" y="1504950"/>
                </a:lnTo>
                <a:lnTo>
                  <a:pt x="7759700" y="1549400"/>
                </a:lnTo>
                <a:lnTo>
                  <a:pt x="7727950" y="1593850"/>
                </a:lnTo>
                <a:lnTo>
                  <a:pt x="7689850" y="1625600"/>
                </a:lnTo>
                <a:lnTo>
                  <a:pt x="7639050" y="1651000"/>
                </a:lnTo>
                <a:lnTo>
                  <a:pt x="7645400" y="1651000"/>
                </a:lnTo>
                <a:lnTo>
                  <a:pt x="7645400" y="1657350"/>
                </a:lnTo>
                <a:lnTo>
                  <a:pt x="7696200" y="1631950"/>
                </a:lnTo>
                <a:lnTo>
                  <a:pt x="7734300" y="1600200"/>
                </a:lnTo>
                <a:lnTo>
                  <a:pt x="7772400" y="1555750"/>
                </a:lnTo>
                <a:lnTo>
                  <a:pt x="7797800" y="1511300"/>
                </a:lnTo>
                <a:lnTo>
                  <a:pt x="7804150" y="1479550"/>
                </a:lnTo>
                <a:lnTo>
                  <a:pt x="7810500" y="14668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89359" y="1930400"/>
            <a:ext cx="730250" cy="254000"/>
          </a:xfrm>
          <a:custGeom>
            <a:avLst/>
            <a:gdLst/>
            <a:ahLst/>
            <a:cxnLst/>
            <a:rect l="l" t="t" r="r" b="b"/>
            <a:pathLst>
              <a:path w="730250" h="254000">
                <a:moveTo>
                  <a:pt x="209550" y="120649"/>
                </a:moveTo>
                <a:lnTo>
                  <a:pt x="0" y="120650"/>
                </a:lnTo>
                <a:lnTo>
                  <a:pt x="31750" y="131654"/>
                </a:lnTo>
                <a:lnTo>
                  <a:pt x="31750" y="127000"/>
                </a:lnTo>
                <a:lnTo>
                  <a:pt x="203200" y="126999"/>
                </a:lnTo>
                <a:lnTo>
                  <a:pt x="209550" y="120649"/>
                </a:lnTo>
                <a:close/>
              </a:path>
              <a:path w="730250" h="254000">
                <a:moveTo>
                  <a:pt x="254778" y="208952"/>
                </a:moveTo>
                <a:lnTo>
                  <a:pt x="84103" y="145175"/>
                </a:lnTo>
                <a:lnTo>
                  <a:pt x="69850" y="139700"/>
                </a:lnTo>
                <a:lnTo>
                  <a:pt x="31750" y="127000"/>
                </a:lnTo>
                <a:lnTo>
                  <a:pt x="31750" y="131654"/>
                </a:lnTo>
                <a:lnTo>
                  <a:pt x="254778" y="208952"/>
                </a:lnTo>
                <a:close/>
              </a:path>
              <a:path w="730250" h="254000">
                <a:moveTo>
                  <a:pt x="533400" y="6349"/>
                </a:moveTo>
                <a:lnTo>
                  <a:pt x="533400" y="0"/>
                </a:lnTo>
                <a:lnTo>
                  <a:pt x="203200" y="0"/>
                </a:lnTo>
                <a:lnTo>
                  <a:pt x="203200" y="120649"/>
                </a:lnTo>
                <a:lnTo>
                  <a:pt x="209550" y="120649"/>
                </a:lnTo>
                <a:lnTo>
                  <a:pt x="209550" y="126999"/>
                </a:lnTo>
                <a:lnTo>
                  <a:pt x="209550" y="6349"/>
                </a:lnTo>
                <a:lnTo>
                  <a:pt x="533400" y="6349"/>
                </a:lnTo>
                <a:close/>
              </a:path>
              <a:path w="730250" h="254000">
                <a:moveTo>
                  <a:pt x="209550" y="126999"/>
                </a:moveTo>
                <a:lnTo>
                  <a:pt x="209550" y="120649"/>
                </a:lnTo>
                <a:lnTo>
                  <a:pt x="203200" y="126999"/>
                </a:lnTo>
                <a:lnTo>
                  <a:pt x="209550" y="126999"/>
                </a:lnTo>
                <a:close/>
              </a:path>
              <a:path w="730250" h="254000">
                <a:moveTo>
                  <a:pt x="384752" y="254000"/>
                </a:moveTo>
                <a:lnTo>
                  <a:pt x="254778" y="208952"/>
                </a:lnTo>
                <a:lnTo>
                  <a:pt x="284421" y="220029"/>
                </a:lnTo>
                <a:lnTo>
                  <a:pt x="355600" y="247650"/>
                </a:lnTo>
                <a:lnTo>
                  <a:pt x="374650" y="254000"/>
                </a:lnTo>
                <a:lnTo>
                  <a:pt x="384752" y="254000"/>
                </a:lnTo>
                <a:close/>
              </a:path>
              <a:path w="730250" h="254000">
                <a:moveTo>
                  <a:pt x="697345" y="133349"/>
                </a:moveTo>
                <a:lnTo>
                  <a:pt x="680786" y="133349"/>
                </a:lnTo>
                <a:lnTo>
                  <a:pt x="666191" y="138582"/>
                </a:lnTo>
                <a:lnTo>
                  <a:pt x="639872" y="148968"/>
                </a:lnTo>
                <a:lnTo>
                  <a:pt x="452322" y="219331"/>
                </a:lnTo>
                <a:lnTo>
                  <a:pt x="412750" y="234950"/>
                </a:lnTo>
                <a:lnTo>
                  <a:pt x="374650" y="247650"/>
                </a:lnTo>
                <a:lnTo>
                  <a:pt x="374650" y="250498"/>
                </a:lnTo>
                <a:lnTo>
                  <a:pt x="384752" y="254000"/>
                </a:lnTo>
                <a:lnTo>
                  <a:pt x="697345" y="133349"/>
                </a:lnTo>
                <a:close/>
              </a:path>
              <a:path w="730250" h="254000">
                <a:moveTo>
                  <a:pt x="533400" y="120649"/>
                </a:moveTo>
                <a:lnTo>
                  <a:pt x="533400" y="6350"/>
                </a:lnTo>
                <a:lnTo>
                  <a:pt x="527050" y="6350"/>
                </a:lnTo>
                <a:lnTo>
                  <a:pt x="527050" y="120649"/>
                </a:lnTo>
                <a:lnTo>
                  <a:pt x="533400" y="120649"/>
                </a:lnTo>
                <a:close/>
              </a:path>
              <a:path w="730250" h="254000">
                <a:moveTo>
                  <a:pt x="533400" y="126999"/>
                </a:moveTo>
                <a:lnTo>
                  <a:pt x="527050" y="120650"/>
                </a:lnTo>
                <a:lnTo>
                  <a:pt x="527050" y="126999"/>
                </a:lnTo>
                <a:lnTo>
                  <a:pt x="533400" y="126999"/>
                </a:lnTo>
                <a:close/>
              </a:path>
              <a:path w="730250" h="254000">
                <a:moveTo>
                  <a:pt x="730250" y="120649"/>
                </a:moveTo>
                <a:lnTo>
                  <a:pt x="533400" y="120649"/>
                </a:lnTo>
                <a:lnTo>
                  <a:pt x="533400" y="126999"/>
                </a:lnTo>
                <a:lnTo>
                  <a:pt x="698500" y="127000"/>
                </a:lnTo>
                <a:lnTo>
                  <a:pt x="702760" y="131260"/>
                </a:lnTo>
                <a:lnTo>
                  <a:pt x="730250" y="120649"/>
                </a:lnTo>
                <a:close/>
              </a:path>
              <a:path w="730250" h="254000">
                <a:moveTo>
                  <a:pt x="680786" y="133349"/>
                </a:moveTo>
                <a:lnTo>
                  <a:pt x="679450" y="133349"/>
                </a:lnTo>
                <a:lnTo>
                  <a:pt x="666191" y="138582"/>
                </a:lnTo>
                <a:lnTo>
                  <a:pt x="680786" y="133349"/>
                </a:lnTo>
                <a:close/>
              </a:path>
              <a:path w="730250" h="254000">
                <a:moveTo>
                  <a:pt x="698500" y="127000"/>
                </a:moveTo>
                <a:lnTo>
                  <a:pt x="679450" y="133349"/>
                </a:lnTo>
                <a:lnTo>
                  <a:pt x="680786" y="133349"/>
                </a:lnTo>
                <a:lnTo>
                  <a:pt x="698500" y="127000"/>
                </a:lnTo>
                <a:close/>
              </a:path>
              <a:path w="730250" h="254000">
                <a:moveTo>
                  <a:pt x="704850" y="133349"/>
                </a:moveTo>
                <a:lnTo>
                  <a:pt x="702760" y="131260"/>
                </a:lnTo>
                <a:lnTo>
                  <a:pt x="697345" y="133349"/>
                </a:lnTo>
                <a:lnTo>
                  <a:pt x="704850" y="133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21109" y="2057400"/>
            <a:ext cx="673100" cy="127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89359" y="1930400"/>
            <a:ext cx="730250" cy="260350"/>
          </a:xfrm>
          <a:custGeom>
            <a:avLst/>
            <a:gdLst/>
            <a:ahLst/>
            <a:cxnLst/>
            <a:rect l="l" t="t" r="r" b="b"/>
            <a:pathLst>
              <a:path w="730250" h="260350">
                <a:moveTo>
                  <a:pt x="209550" y="120649"/>
                </a:moveTo>
                <a:lnTo>
                  <a:pt x="0" y="120650"/>
                </a:lnTo>
                <a:lnTo>
                  <a:pt x="31750" y="132693"/>
                </a:lnTo>
                <a:lnTo>
                  <a:pt x="31750" y="127000"/>
                </a:lnTo>
                <a:lnTo>
                  <a:pt x="49463" y="133350"/>
                </a:lnTo>
                <a:lnTo>
                  <a:pt x="203200" y="133349"/>
                </a:lnTo>
                <a:lnTo>
                  <a:pt x="203200" y="126999"/>
                </a:lnTo>
                <a:lnTo>
                  <a:pt x="209550" y="120649"/>
                </a:lnTo>
                <a:close/>
              </a:path>
              <a:path w="730250" h="260350">
                <a:moveTo>
                  <a:pt x="49463" y="133350"/>
                </a:moveTo>
                <a:lnTo>
                  <a:pt x="31750" y="127000"/>
                </a:lnTo>
                <a:lnTo>
                  <a:pt x="31750" y="132693"/>
                </a:lnTo>
                <a:lnTo>
                  <a:pt x="33481" y="133350"/>
                </a:lnTo>
                <a:lnTo>
                  <a:pt x="49463" y="133350"/>
                </a:lnTo>
                <a:close/>
              </a:path>
              <a:path w="730250" h="260350">
                <a:moveTo>
                  <a:pt x="33481" y="133350"/>
                </a:moveTo>
                <a:lnTo>
                  <a:pt x="31750" y="132693"/>
                </a:lnTo>
                <a:lnTo>
                  <a:pt x="31750" y="133350"/>
                </a:lnTo>
                <a:lnTo>
                  <a:pt x="33481" y="133350"/>
                </a:lnTo>
                <a:close/>
              </a:path>
              <a:path w="730250" h="260350">
                <a:moveTo>
                  <a:pt x="365125" y="246511"/>
                </a:moveTo>
                <a:lnTo>
                  <a:pt x="49463" y="133350"/>
                </a:lnTo>
                <a:lnTo>
                  <a:pt x="33481" y="133350"/>
                </a:lnTo>
                <a:lnTo>
                  <a:pt x="361950" y="257941"/>
                </a:lnTo>
                <a:lnTo>
                  <a:pt x="361950" y="247650"/>
                </a:lnTo>
                <a:lnTo>
                  <a:pt x="365125" y="246511"/>
                </a:lnTo>
                <a:close/>
              </a:path>
              <a:path w="730250" h="260350">
                <a:moveTo>
                  <a:pt x="533400" y="120649"/>
                </a:moveTo>
                <a:lnTo>
                  <a:pt x="533400" y="0"/>
                </a:lnTo>
                <a:lnTo>
                  <a:pt x="203200" y="0"/>
                </a:lnTo>
                <a:lnTo>
                  <a:pt x="203200" y="120649"/>
                </a:lnTo>
                <a:lnTo>
                  <a:pt x="209550" y="120649"/>
                </a:lnTo>
                <a:lnTo>
                  <a:pt x="209550" y="6349"/>
                </a:lnTo>
                <a:lnTo>
                  <a:pt x="527050" y="6349"/>
                </a:lnTo>
                <a:lnTo>
                  <a:pt x="527050" y="120649"/>
                </a:lnTo>
                <a:lnTo>
                  <a:pt x="533400" y="120649"/>
                </a:lnTo>
                <a:close/>
              </a:path>
              <a:path w="730250" h="260350">
                <a:moveTo>
                  <a:pt x="215900" y="133349"/>
                </a:moveTo>
                <a:lnTo>
                  <a:pt x="215900" y="6349"/>
                </a:lnTo>
                <a:lnTo>
                  <a:pt x="209550" y="6349"/>
                </a:lnTo>
                <a:lnTo>
                  <a:pt x="209550" y="120649"/>
                </a:lnTo>
                <a:lnTo>
                  <a:pt x="203200" y="126999"/>
                </a:lnTo>
                <a:lnTo>
                  <a:pt x="203200" y="133349"/>
                </a:lnTo>
                <a:lnTo>
                  <a:pt x="215900" y="133349"/>
                </a:lnTo>
                <a:close/>
              </a:path>
              <a:path w="730250" h="260350">
                <a:moveTo>
                  <a:pt x="368300" y="247650"/>
                </a:moveTo>
                <a:lnTo>
                  <a:pt x="365125" y="246511"/>
                </a:lnTo>
                <a:lnTo>
                  <a:pt x="361950" y="247650"/>
                </a:lnTo>
                <a:lnTo>
                  <a:pt x="368300" y="247650"/>
                </a:lnTo>
                <a:close/>
              </a:path>
              <a:path w="730250" h="260350">
                <a:moveTo>
                  <a:pt x="368300" y="260350"/>
                </a:moveTo>
                <a:lnTo>
                  <a:pt x="368300" y="247650"/>
                </a:lnTo>
                <a:lnTo>
                  <a:pt x="361950" y="247650"/>
                </a:lnTo>
                <a:lnTo>
                  <a:pt x="361950" y="257941"/>
                </a:lnTo>
                <a:lnTo>
                  <a:pt x="368300" y="260350"/>
                </a:lnTo>
                <a:close/>
              </a:path>
              <a:path w="730250" h="260350">
                <a:moveTo>
                  <a:pt x="697345" y="133349"/>
                </a:moveTo>
                <a:lnTo>
                  <a:pt x="680786" y="133349"/>
                </a:lnTo>
                <a:lnTo>
                  <a:pt x="365125" y="246511"/>
                </a:lnTo>
                <a:lnTo>
                  <a:pt x="368300" y="247650"/>
                </a:lnTo>
                <a:lnTo>
                  <a:pt x="368300" y="260350"/>
                </a:lnTo>
                <a:lnTo>
                  <a:pt x="697345" y="133349"/>
                </a:lnTo>
                <a:close/>
              </a:path>
              <a:path w="730250" h="260350">
                <a:moveTo>
                  <a:pt x="533400" y="133349"/>
                </a:moveTo>
                <a:lnTo>
                  <a:pt x="533400" y="126999"/>
                </a:lnTo>
                <a:lnTo>
                  <a:pt x="527050" y="120649"/>
                </a:lnTo>
                <a:lnTo>
                  <a:pt x="527050" y="6349"/>
                </a:lnTo>
                <a:lnTo>
                  <a:pt x="520700" y="6349"/>
                </a:lnTo>
                <a:lnTo>
                  <a:pt x="520700" y="133349"/>
                </a:lnTo>
                <a:lnTo>
                  <a:pt x="533400" y="133349"/>
                </a:lnTo>
                <a:close/>
              </a:path>
              <a:path w="730250" h="260350">
                <a:moveTo>
                  <a:pt x="730250" y="120649"/>
                </a:moveTo>
                <a:lnTo>
                  <a:pt x="527050" y="120649"/>
                </a:lnTo>
                <a:lnTo>
                  <a:pt x="533400" y="126999"/>
                </a:lnTo>
                <a:lnTo>
                  <a:pt x="533400" y="133349"/>
                </a:lnTo>
                <a:lnTo>
                  <a:pt x="680786" y="133349"/>
                </a:lnTo>
                <a:lnTo>
                  <a:pt x="698500" y="126999"/>
                </a:lnTo>
                <a:lnTo>
                  <a:pt x="702760" y="131260"/>
                </a:lnTo>
                <a:lnTo>
                  <a:pt x="730250" y="120649"/>
                </a:lnTo>
                <a:close/>
              </a:path>
              <a:path w="730250" h="260350">
                <a:moveTo>
                  <a:pt x="702760" y="131260"/>
                </a:moveTo>
                <a:lnTo>
                  <a:pt x="698500" y="126999"/>
                </a:lnTo>
                <a:lnTo>
                  <a:pt x="680786" y="133349"/>
                </a:lnTo>
                <a:lnTo>
                  <a:pt x="697345" y="133349"/>
                </a:lnTo>
                <a:lnTo>
                  <a:pt x="702760" y="131260"/>
                </a:lnTo>
                <a:close/>
              </a:path>
              <a:path w="730250" h="260350">
                <a:moveTo>
                  <a:pt x="704850" y="133349"/>
                </a:moveTo>
                <a:lnTo>
                  <a:pt x="702760" y="131260"/>
                </a:lnTo>
                <a:lnTo>
                  <a:pt x="697345" y="133349"/>
                </a:lnTo>
                <a:lnTo>
                  <a:pt x="704850" y="133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17709" y="4089400"/>
            <a:ext cx="4279900" cy="457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98659" y="4070350"/>
            <a:ext cx="4311650" cy="495300"/>
          </a:xfrm>
          <a:custGeom>
            <a:avLst/>
            <a:gdLst/>
            <a:ahLst/>
            <a:cxnLst/>
            <a:rect l="l" t="t" r="r" b="b"/>
            <a:pathLst>
              <a:path w="4311650" h="495300">
                <a:moveTo>
                  <a:pt x="4311650" y="488949"/>
                </a:moveTo>
                <a:lnTo>
                  <a:pt x="4311650" y="12699"/>
                </a:lnTo>
                <a:lnTo>
                  <a:pt x="4305300" y="0"/>
                </a:lnTo>
                <a:lnTo>
                  <a:pt x="16933" y="121"/>
                </a:lnTo>
                <a:lnTo>
                  <a:pt x="4233" y="7832"/>
                </a:lnTo>
                <a:lnTo>
                  <a:pt x="0" y="19050"/>
                </a:lnTo>
                <a:lnTo>
                  <a:pt x="62" y="478366"/>
                </a:lnTo>
                <a:lnTo>
                  <a:pt x="5322" y="491066"/>
                </a:lnTo>
                <a:lnTo>
                  <a:pt x="19050" y="49530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4279900" y="31749"/>
                </a:lnTo>
                <a:lnTo>
                  <a:pt x="4279900" y="19049"/>
                </a:lnTo>
                <a:lnTo>
                  <a:pt x="4298950" y="31749"/>
                </a:lnTo>
                <a:lnTo>
                  <a:pt x="4298950" y="495299"/>
                </a:lnTo>
                <a:lnTo>
                  <a:pt x="4305300" y="495299"/>
                </a:lnTo>
                <a:lnTo>
                  <a:pt x="4311650" y="488949"/>
                </a:lnTo>
                <a:close/>
              </a:path>
              <a:path w="4311650" h="49530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4311650" h="495300">
                <a:moveTo>
                  <a:pt x="31750" y="46355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463550"/>
                </a:lnTo>
                <a:lnTo>
                  <a:pt x="31750" y="463550"/>
                </a:lnTo>
                <a:close/>
              </a:path>
              <a:path w="4311650" h="495300">
                <a:moveTo>
                  <a:pt x="4298950" y="463549"/>
                </a:moveTo>
                <a:lnTo>
                  <a:pt x="19050" y="463550"/>
                </a:lnTo>
                <a:lnTo>
                  <a:pt x="31750" y="476250"/>
                </a:lnTo>
                <a:lnTo>
                  <a:pt x="31750" y="495300"/>
                </a:lnTo>
                <a:lnTo>
                  <a:pt x="4279900" y="495299"/>
                </a:lnTo>
                <a:lnTo>
                  <a:pt x="4279900" y="476249"/>
                </a:lnTo>
                <a:lnTo>
                  <a:pt x="4298950" y="463549"/>
                </a:lnTo>
                <a:close/>
              </a:path>
              <a:path w="4311650" h="495300">
                <a:moveTo>
                  <a:pt x="31750" y="495300"/>
                </a:moveTo>
                <a:lnTo>
                  <a:pt x="31750" y="476250"/>
                </a:lnTo>
                <a:lnTo>
                  <a:pt x="19050" y="463550"/>
                </a:lnTo>
                <a:lnTo>
                  <a:pt x="19050" y="495300"/>
                </a:lnTo>
                <a:lnTo>
                  <a:pt x="31750" y="495300"/>
                </a:lnTo>
                <a:close/>
              </a:path>
              <a:path w="4311650" h="495300">
                <a:moveTo>
                  <a:pt x="4298950" y="31749"/>
                </a:moveTo>
                <a:lnTo>
                  <a:pt x="4279900" y="19049"/>
                </a:lnTo>
                <a:lnTo>
                  <a:pt x="4279900" y="31749"/>
                </a:lnTo>
                <a:lnTo>
                  <a:pt x="4298950" y="31749"/>
                </a:lnTo>
                <a:close/>
              </a:path>
              <a:path w="4311650" h="495300">
                <a:moveTo>
                  <a:pt x="4298950" y="463549"/>
                </a:moveTo>
                <a:lnTo>
                  <a:pt x="4298950" y="31749"/>
                </a:lnTo>
                <a:lnTo>
                  <a:pt x="4279900" y="31749"/>
                </a:lnTo>
                <a:lnTo>
                  <a:pt x="4279900" y="463549"/>
                </a:lnTo>
                <a:lnTo>
                  <a:pt x="4298950" y="463549"/>
                </a:lnTo>
                <a:close/>
              </a:path>
              <a:path w="4311650" h="495300">
                <a:moveTo>
                  <a:pt x="4298950" y="495299"/>
                </a:moveTo>
                <a:lnTo>
                  <a:pt x="4298950" y="463549"/>
                </a:lnTo>
                <a:lnTo>
                  <a:pt x="4279900" y="476249"/>
                </a:lnTo>
                <a:lnTo>
                  <a:pt x="4279900" y="495299"/>
                </a:lnTo>
                <a:lnTo>
                  <a:pt x="4298950" y="4952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874603" y="2330450"/>
            <a:ext cx="7371080" cy="213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50"/>
              </a:lnSpc>
            </a:pPr>
            <a:r>
              <a:rPr sz="1750" spc="-35" dirty="0">
                <a:latin typeface="Palatino Linotype"/>
                <a:cs typeface="Palatino Linotype"/>
              </a:rPr>
              <a:t>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25" dirty="0">
                <a:latin typeface="Palatino Linotype"/>
                <a:cs typeface="Palatino Linotype"/>
              </a:rPr>
              <a:t> 11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5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9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L</a:t>
            </a:r>
            <a:r>
              <a:rPr sz="1750" spc="-5" dirty="0">
                <a:latin typeface="Palatino Linotype"/>
                <a:cs typeface="Palatino Linotype"/>
              </a:rPr>
              <a:t>.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7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413</a:t>
            </a:r>
            <a:r>
              <a:rPr sz="1750" spc="-15" dirty="0">
                <a:latin typeface="Palatino Linotype"/>
                <a:cs typeface="Palatino Linotype"/>
              </a:rPr>
              <a:t>/</a:t>
            </a:r>
            <a:r>
              <a:rPr sz="1750" spc="25" dirty="0">
                <a:latin typeface="Palatino Linotype"/>
                <a:cs typeface="Palatino Linotype"/>
              </a:rPr>
              <a:t>1991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125" dirty="0">
                <a:latin typeface="Palatino Linotype"/>
                <a:cs typeface="Palatino Linotype"/>
              </a:rPr>
              <a:t> 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-7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35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D</a:t>
            </a:r>
            <a:r>
              <a:rPr sz="1750" spc="0" dirty="0">
                <a:latin typeface="Palatino Linotype"/>
                <a:cs typeface="Palatino Linotype"/>
              </a:rPr>
              <a:t>.</a:t>
            </a:r>
            <a:r>
              <a:rPr sz="1750" spc="-210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.</a:t>
            </a:r>
            <a:r>
              <a:rPr sz="1750" spc="-3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n.</a:t>
            </a:r>
            <a:endParaRPr sz="1750">
              <a:latin typeface="Palatino Linotype"/>
              <a:cs typeface="Palatino Linotype"/>
            </a:endParaRPr>
          </a:p>
          <a:p>
            <a:pPr marL="12700" marR="6350" algn="ctr">
              <a:lnSpc>
                <a:spcPct val="94600"/>
              </a:lnSpc>
              <a:spcBef>
                <a:spcPts val="60"/>
              </a:spcBef>
            </a:pPr>
            <a:r>
              <a:rPr sz="1750" spc="25" dirty="0">
                <a:latin typeface="Palatino Linotype"/>
                <a:cs typeface="Palatino Linotype"/>
              </a:rPr>
              <a:t>327</a:t>
            </a:r>
            <a:r>
              <a:rPr sz="1750" spc="-15" dirty="0">
                <a:latin typeface="Palatino Linotype"/>
                <a:cs typeface="Palatino Linotype"/>
              </a:rPr>
              <a:t>/</a:t>
            </a:r>
            <a:r>
              <a:rPr sz="1750" spc="25" dirty="0">
                <a:latin typeface="Palatino Linotype"/>
                <a:cs typeface="Palatino Linotype"/>
              </a:rPr>
              <a:t>2001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12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“</a:t>
            </a:r>
            <a:r>
              <a:rPr sz="1750" i="1" spc="-175" dirty="0">
                <a:latin typeface="Palatino Linotype"/>
                <a:cs typeface="Palatino Linotype"/>
              </a:rPr>
              <a:t>T</a:t>
            </a:r>
            <a:r>
              <a:rPr sz="1750" i="1" spc="20" dirty="0">
                <a:latin typeface="Palatino Linotype"/>
                <a:cs typeface="Palatino Linotype"/>
              </a:rPr>
              <a:t>est</a:t>
            </a:r>
            <a:r>
              <a:rPr sz="1750" i="1" dirty="0">
                <a:latin typeface="Palatino Linotype"/>
                <a:cs typeface="Palatino Linotype"/>
              </a:rPr>
              <a:t>o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un</a:t>
            </a:r>
            <a:r>
              <a:rPr sz="1750" i="1" spc="10" dirty="0">
                <a:latin typeface="Palatino Linotype"/>
                <a:cs typeface="Palatino Linotype"/>
              </a:rPr>
              <a:t>i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8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0" dirty="0">
                <a:latin typeface="Palatino Linotype"/>
                <a:cs typeface="Palatino Linotype"/>
              </a:rPr>
              <a:t>ll</a:t>
            </a:r>
            <a:r>
              <a:rPr sz="1750" i="1" spc="-10" dirty="0">
                <a:latin typeface="Palatino Linotype"/>
                <a:cs typeface="Palatino Linotype"/>
              </a:rPr>
              <a:t>e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spc="25" dirty="0">
                <a:latin typeface="Palatino Linotype"/>
                <a:cs typeface="Palatino Linotype"/>
              </a:rPr>
              <a:t>p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spc="5" dirty="0">
                <a:latin typeface="Palatino Linotype"/>
                <a:cs typeface="Palatino Linotype"/>
              </a:rPr>
              <a:t>izio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le</a:t>
            </a:r>
            <a:r>
              <a:rPr sz="1750" i="1" spc="5" dirty="0">
                <a:latin typeface="Palatino Linotype"/>
                <a:cs typeface="Palatino Linotype"/>
              </a:rPr>
              <a:t>g</a:t>
            </a:r>
            <a:r>
              <a:rPr sz="1750" i="1" spc="0" dirty="0">
                <a:latin typeface="Palatino Linotype"/>
                <a:cs typeface="Palatino Linotype"/>
              </a:rPr>
              <a:t>isl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5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v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120" dirty="0">
                <a:latin typeface="Palatino Linotype"/>
                <a:cs typeface="Palatino Linotype"/>
              </a:rPr>
              <a:t> 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30" dirty="0">
                <a:latin typeface="Palatino Linotype"/>
                <a:cs typeface="Palatino Linotype"/>
              </a:rPr>
              <a:t> </a:t>
            </a:r>
            <a:r>
              <a:rPr sz="1750" i="1" spc="-30" dirty="0">
                <a:latin typeface="Palatino Linotype"/>
                <a:cs typeface="Palatino Linotype"/>
              </a:rPr>
              <a:t>r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25" dirty="0">
                <a:latin typeface="Palatino Linotype"/>
                <a:cs typeface="Palatino Linotype"/>
              </a:rPr>
              <a:t>g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0" dirty="0">
                <a:latin typeface="Palatino Linotype"/>
                <a:cs typeface="Palatino Linotype"/>
              </a:rPr>
              <a:t>l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30" dirty="0">
                <a:latin typeface="Palatino Linotype"/>
                <a:cs typeface="Palatino Linotype"/>
              </a:rPr>
              <a:t>n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-175" dirty="0">
                <a:latin typeface="Palatino Linotype"/>
                <a:cs typeface="Palatino Linotype"/>
              </a:rPr>
              <a:t> </a:t>
            </a:r>
            <a:r>
              <a:rPr sz="1750" i="1" dirty="0">
                <a:latin typeface="Palatino Linotype"/>
                <a:cs typeface="Palatino Linotype"/>
              </a:rPr>
              <a:t>in</a:t>
            </a:r>
            <a:r>
              <a:rPr sz="1750" i="1" spc="0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teri</a:t>
            </a:r>
            <a:r>
              <a:rPr sz="1750" i="1" dirty="0">
                <a:latin typeface="Palatino Linotype"/>
                <a:cs typeface="Palatino Linotype"/>
              </a:rPr>
              <a:t>a</a:t>
            </a:r>
            <a:r>
              <a:rPr sz="1750" i="1" spc="-16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d</a:t>
            </a:r>
            <a:r>
              <a:rPr sz="1750" i="1" spc="-5" dirty="0">
                <a:latin typeface="Palatino Linotype"/>
                <a:cs typeface="Palatino Linotype"/>
              </a:rPr>
              <a:t>i</a:t>
            </a:r>
            <a:r>
              <a:rPr sz="1750" i="1" spc="25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esp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5" dirty="0">
                <a:latin typeface="Palatino Linotype"/>
                <a:cs typeface="Palatino Linotype"/>
              </a:rPr>
              <a:t>opr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z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o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125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pe</a:t>
            </a:r>
            <a:r>
              <a:rPr sz="1750" i="1" dirty="0">
                <a:latin typeface="Palatino Linotype"/>
                <a:cs typeface="Palatino Linotype"/>
              </a:rPr>
              <a:t>r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p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-20" dirty="0">
                <a:latin typeface="Palatino Linotype"/>
                <a:cs typeface="Palatino Linotype"/>
              </a:rPr>
              <a:t>bb</a:t>
            </a:r>
            <a:r>
              <a:rPr sz="1750" i="1" spc="0" dirty="0">
                <a:latin typeface="Palatino Linotype"/>
                <a:cs typeface="Palatino Linotype"/>
              </a:rPr>
              <a:t>li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-10" dirty="0">
                <a:latin typeface="Palatino Linotype"/>
                <a:cs typeface="Palatino Linotype"/>
              </a:rPr>
              <a:t>a</a:t>
            </a:r>
            <a:r>
              <a:rPr sz="1750" i="1" spc="30" dirty="0">
                <a:latin typeface="Palatino Linotype"/>
                <a:cs typeface="Palatino Linotype"/>
              </a:rPr>
              <a:t> 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0" dirty="0">
                <a:latin typeface="Palatino Linotype"/>
                <a:cs typeface="Palatino Linotype"/>
              </a:rPr>
              <a:t>ilit</a:t>
            </a:r>
            <a:r>
              <a:rPr sz="1750" i="1" spc="55" dirty="0">
                <a:latin typeface="Palatino Linotype"/>
                <a:cs typeface="Palatino Linotype"/>
              </a:rPr>
              <a:t>à</a:t>
            </a:r>
            <a:r>
              <a:rPr sz="1750" i="1" spc="25" dirty="0">
                <a:latin typeface="Palatino Linotype"/>
                <a:cs typeface="Palatino Linotype"/>
              </a:rPr>
              <a:t>”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3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i se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rt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17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67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20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1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lett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20" dirty="0">
                <a:latin typeface="Palatino Linotype"/>
                <a:cs typeface="Palatino Linotype"/>
              </a:rPr>
              <a:t> 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0" dirty="0">
                <a:latin typeface="Palatino Linotype"/>
                <a:cs typeface="Palatino Linotype"/>
              </a:rPr>
              <a:t>)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30" dirty="0">
                <a:latin typeface="Palatino Linotype"/>
                <a:cs typeface="Palatino Linotype"/>
              </a:rPr>
              <a:t> </a:t>
            </a:r>
            <a:r>
              <a:rPr sz="1750" i="1" spc="-175" dirty="0">
                <a:latin typeface="Palatino Linotype"/>
                <a:cs typeface="Palatino Linotype"/>
              </a:rPr>
              <a:t>T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-135" dirty="0">
                <a:latin typeface="Palatino Linotype"/>
                <a:cs typeface="Palatino Linotype"/>
              </a:rPr>
              <a:t>r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75" dirty="0">
                <a:latin typeface="Palatino Linotype"/>
                <a:cs typeface="Palatino Linotype"/>
              </a:rPr>
              <a:t> </a:t>
            </a:r>
            <a:r>
              <a:rPr sz="1750" i="1" spc="-35" dirty="0">
                <a:latin typeface="Palatino Linotype"/>
                <a:cs typeface="Palatino Linotype"/>
              </a:rPr>
              <a:t>u</a:t>
            </a:r>
            <a:r>
              <a:rPr sz="1750" i="1" spc="0" dirty="0">
                <a:latin typeface="Palatino Linotype"/>
                <a:cs typeface="Palatino Linotype"/>
              </a:rPr>
              <a:t>l</a:t>
            </a:r>
            <a:r>
              <a:rPr sz="1750" i="1" spc="15" dirty="0">
                <a:latin typeface="Palatino Linotype"/>
                <a:cs typeface="Palatino Linotype"/>
              </a:rPr>
              <a:t>t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20" dirty="0">
                <a:latin typeface="Palatino Linotype"/>
                <a:cs typeface="Palatino Linotype"/>
              </a:rPr>
              <a:t>m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per</a:t>
            </a:r>
            <a:r>
              <a:rPr sz="1750" i="1" spc="10" dirty="0">
                <a:latin typeface="Palatino Linotype"/>
                <a:cs typeface="Palatino Linotype"/>
              </a:rPr>
              <a:t>i</a:t>
            </a:r>
            <a:r>
              <a:rPr sz="1750" i="1" spc="5" dirty="0">
                <a:latin typeface="Palatino Linotype"/>
                <a:cs typeface="Palatino Linotype"/>
              </a:rPr>
              <a:t>odo</a:t>
            </a:r>
            <a:r>
              <a:rPr sz="1750" i="1" spc="-5" dirty="0">
                <a:latin typeface="Palatino Linotype"/>
                <a:cs typeface="Palatino Linotype"/>
              </a:rPr>
              <a:t>,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nd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à </a:t>
            </a:r>
            <a:r>
              <a:rPr sz="1750" b="1" spc="-204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er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0" dirty="0">
                <a:latin typeface="Palatino Linotype"/>
                <a:cs typeface="Palatino Linotype"/>
              </a:rPr>
              <a:t>da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gg</a:t>
            </a:r>
            <a:r>
              <a:rPr sz="1750" b="1" spc="15" dirty="0">
                <a:latin typeface="Palatino Linotype"/>
                <a:cs typeface="Palatino Linotype"/>
              </a:rPr>
              <a:t>ett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u="heavy" spc="-40" dirty="0">
                <a:latin typeface="Palatino Linotype"/>
                <a:cs typeface="Palatino Linotype"/>
              </a:rPr>
              <a:t>no</a:t>
            </a:r>
            <a:r>
              <a:rPr sz="1750" b="1" u="heavy" spc="-15" dirty="0">
                <a:latin typeface="Palatino Linotype"/>
                <a:cs typeface="Palatino Linotype"/>
              </a:rPr>
              <a:t>n</a:t>
            </a:r>
            <a:r>
              <a:rPr sz="1750" b="1" spc="6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eserce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att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à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10" dirty="0">
                <a:latin typeface="Palatino Linotype"/>
                <a:cs typeface="Palatino Linotype"/>
              </a:rPr>
              <a:t>mm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se</a:t>
            </a:r>
            <a:r>
              <a:rPr sz="1750" b="1" spc="-35" dirty="0">
                <a:latin typeface="Palatino Linotype"/>
                <a:cs typeface="Palatino Linotype"/>
              </a:rPr>
              <a:t>gu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es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14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ovve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6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at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g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699"/>
              </a:spcBef>
            </a:pPr>
            <a:endParaRPr sz="100">
              <a:latin typeface="Times"/>
              <a:cs typeface="Times"/>
            </a:endParaRPr>
          </a:p>
          <a:p>
            <a:pPr>
              <a:lnSpc>
                <a:spcPts val="1650"/>
              </a:lnSpc>
              <a:spcBef>
                <a:spcPts val="49"/>
              </a:spcBef>
            </a:pPr>
            <a:endParaRPr sz="1650"/>
          </a:p>
          <a:p>
            <a:pPr algn="ctr">
              <a:lnSpc>
                <a:spcPct val="100000"/>
              </a:lnSpc>
              <a:tabLst>
                <a:tab pos="2552065" algn="l"/>
              </a:tabLst>
            </a:pPr>
            <a:r>
              <a:rPr sz="1750" b="1" spc="-18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 </a:t>
            </a:r>
            <a:r>
              <a:rPr sz="1750" b="1" spc="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ESP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OP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8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TI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	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LE</a:t>
            </a:r>
            <a:r>
              <a:rPr sz="1750" b="1" spc="-28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61859" y="4806950"/>
            <a:ext cx="1847850" cy="10223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55509" y="4800600"/>
            <a:ext cx="1860550" cy="1035050"/>
          </a:xfrm>
          <a:custGeom>
            <a:avLst/>
            <a:gdLst/>
            <a:ahLst/>
            <a:cxnLst/>
            <a:rect l="l" t="t" r="r" b="b"/>
            <a:pathLst>
              <a:path w="1860550" h="1035050">
                <a:moveTo>
                  <a:pt x="12700" y="1028700"/>
                </a:moveTo>
                <a:lnTo>
                  <a:pt x="12700" y="971550"/>
                </a:lnTo>
                <a:lnTo>
                  <a:pt x="0" y="971550"/>
                </a:lnTo>
                <a:lnTo>
                  <a:pt x="0" y="1028700"/>
                </a:lnTo>
                <a:lnTo>
                  <a:pt x="12700" y="1028700"/>
                </a:lnTo>
                <a:close/>
              </a:path>
              <a:path w="1860550" h="1035050">
                <a:moveTo>
                  <a:pt x="69850" y="1035050"/>
                </a:moveTo>
                <a:lnTo>
                  <a:pt x="69850" y="1022350"/>
                </a:lnTo>
                <a:lnTo>
                  <a:pt x="12700" y="1022350"/>
                </a:lnTo>
                <a:lnTo>
                  <a:pt x="12700" y="1035050"/>
                </a:lnTo>
                <a:lnTo>
                  <a:pt x="69850" y="1035050"/>
                </a:lnTo>
                <a:close/>
              </a:path>
              <a:path w="1860550" h="1035050">
                <a:moveTo>
                  <a:pt x="12700" y="933450"/>
                </a:moveTo>
                <a:lnTo>
                  <a:pt x="12700" y="876300"/>
                </a:lnTo>
                <a:lnTo>
                  <a:pt x="0" y="876300"/>
                </a:lnTo>
                <a:lnTo>
                  <a:pt x="0" y="933450"/>
                </a:lnTo>
                <a:lnTo>
                  <a:pt x="12700" y="933450"/>
                </a:lnTo>
                <a:close/>
              </a:path>
              <a:path w="1860550" h="1035050">
                <a:moveTo>
                  <a:pt x="12700" y="831850"/>
                </a:moveTo>
                <a:lnTo>
                  <a:pt x="12700" y="781050"/>
                </a:lnTo>
                <a:lnTo>
                  <a:pt x="0" y="781050"/>
                </a:lnTo>
                <a:lnTo>
                  <a:pt x="0" y="831850"/>
                </a:lnTo>
                <a:lnTo>
                  <a:pt x="12700" y="831850"/>
                </a:lnTo>
                <a:close/>
              </a:path>
              <a:path w="1860550" h="1035050">
                <a:moveTo>
                  <a:pt x="12700" y="736600"/>
                </a:moveTo>
                <a:lnTo>
                  <a:pt x="12700" y="679450"/>
                </a:lnTo>
                <a:lnTo>
                  <a:pt x="0" y="679450"/>
                </a:lnTo>
                <a:lnTo>
                  <a:pt x="0" y="736600"/>
                </a:lnTo>
                <a:lnTo>
                  <a:pt x="12700" y="736600"/>
                </a:lnTo>
                <a:close/>
              </a:path>
              <a:path w="1860550" h="1035050">
                <a:moveTo>
                  <a:pt x="12700" y="641350"/>
                </a:moveTo>
                <a:lnTo>
                  <a:pt x="12700" y="584200"/>
                </a:lnTo>
                <a:lnTo>
                  <a:pt x="0" y="584200"/>
                </a:lnTo>
                <a:lnTo>
                  <a:pt x="0" y="641350"/>
                </a:lnTo>
                <a:lnTo>
                  <a:pt x="12700" y="641350"/>
                </a:lnTo>
                <a:close/>
              </a:path>
              <a:path w="1860550" h="1035050">
                <a:moveTo>
                  <a:pt x="12700" y="539750"/>
                </a:moveTo>
                <a:lnTo>
                  <a:pt x="12700" y="482600"/>
                </a:lnTo>
                <a:lnTo>
                  <a:pt x="0" y="482600"/>
                </a:lnTo>
                <a:lnTo>
                  <a:pt x="0" y="539750"/>
                </a:lnTo>
                <a:lnTo>
                  <a:pt x="12700" y="539750"/>
                </a:lnTo>
                <a:close/>
              </a:path>
              <a:path w="1860550" h="1035050">
                <a:moveTo>
                  <a:pt x="12700" y="444500"/>
                </a:moveTo>
                <a:lnTo>
                  <a:pt x="12700" y="387350"/>
                </a:lnTo>
                <a:lnTo>
                  <a:pt x="0" y="387350"/>
                </a:lnTo>
                <a:lnTo>
                  <a:pt x="0" y="444500"/>
                </a:lnTo>
                <a:lnTo>
                  <a:pt x="12700" y="444500"/>
                </a:lnTo>
                <a:close/>
              </a:path>
              <a:path w="1860550" h="1035050">
                <a:moveTo>
                  <a:pt x="12700" y="342900"/>
                </a:moveTo>
                <a:lnTo>
                  <a:pt x="12700" y="292100"/>
                </a:lnTo>
                <a:lnTo>
                  <a:pt x="0" y="292100"/>
                </a:lnTo>
                <a:lnTo>
                  <a:pt x="0" y="342900"/>
                </a:lnTo>
                <a:lnTo>
                  <a:pt x="12700" y="342900"/>
                </a:lnTo>
                <a:close/>
              </a:path>
              <a:path w="1860550" h="1035050">
                <a:moveTo>
                  <a:pt x="12700" y="247650"/>
                </a:moveTo>
                <a:lnTo>
                  <a:pt x="12700" y="190500"/>
                </a:lnTo>
                <a:lnTo>
                  <a:pt x="0" y="190500"/>
                </a:lnTo>
                <a:lnTo>
                  <a:pt x="0" y="247650"/>
                </a:lnTo>
                <a:lnTo>
                  <a:pt x="12700" y="247650"/>
                </a:lnTo>
                <a:close/>
              </a:path>
              <a:path w="1860550" h="1035050">
                <a:moveTo>
                  <a:pt x="12700" y="146050"/>
                </a:moveTo>
                <a:lnTo>
                  <a:pt x="12700" y="95250"/>
                </a:lnTo>
                <a:lnTo>
                  <a:pt x="0" y="95250"/>
                </a:lnTo>
                <a:lnTo>
                  <a:pt x="0" y="146050"/>
                </a:lnTo>
                <a:lnTo>
                  <a:pt x="12700" y="146050"/>
                </a:lnTo>
                <a:close/>
              </a:path>
              <a:path w="1860550" h="1035050">
                <a:moveTo>
                  <a:pt x="19050" y="12700"/>
                </a:moveTo>
                <a:lnTo>
                  <a:pt x="19050" y="0"/>
                </a:lnTo>
                <a:lnTo>
                  <a:pt x="0" y="0"/>
                </a:lnTo>
                <a:lnTo>
                  <a:pt x="0" y="50800"/>
                </a:lnTo>
                <a:lnTo>
                  <a:pt x="6350" y="50800"/>
                </a:ln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lnTo>
                  <a:pt x="19050" y="12700"/>
                </a:lnTo>
                <a:close/>
              </a:path>
              <a:path w="1860550" h="1035050">
                <a:moveTo>
                  <a:pt x="12700" y="12700"/>
                </a:move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1860550" h="1035050">
                <a:moveTo>
                  <a:pt x="12700" y="5080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50800"/>
                </a:lnTo>
                <a:lnTo>
                  <a:pt x="12700" y="50800"/>
                </a:lnTo>
                <a:close/>
              </a:path>
              <a:path w="1860550" h="1035050">
                <a:moveTo>
                  <a:pt x="114300" y="12700"/>
                </a:moveTo>
                <a:lnTo>
                  <a:pt x="114300" y="0"/>
                </a:lnTo>
                <a:lnTo>
                  <a:pt x="57150" y="0"/>
                </a:lnTo>
                <a:lnTo>
                  <a:pt x="57150" y="12700"/>
                </a:lnTo>
                <a:lnTo>
                  <a:pt x="114300" y="12700"/>
                </a:lnTo>
                <a:close/>
              </a:path>
              <a:path w="1860550" h="1035050">
                <a:moveTo>
                  <a:pt x="215900" y="12700"/>
                </a:moveTo>
                <a:lnTo>
                  <a:pt x="215900" y="0"/>
                </a:lnTo>
                <a:lnTo>
                  <a:pt x="158750" y="0"/>
                </a:lnTo>
                <a:lnTo>
                  <a:pt x="158750" y="12700"/>
                </a:lnTo>
                <a:lnTo>
                  <a:pt x="215900" y="12700"/>
                </a:lnTo>
                <a:close/>
              </a:path>
              <a:path w="1860550" h="1035050">
                <a:moveTo>
                  <a:pt x="311150" y="12700"/>
                </a:moveTo>
                <a:lnTo>
                  <a:pt x="311150" y="0"/>
                </a:lnTo>
                <a:lnTo>
                  <a:pt x="254000" y="0"/>
                </a:lnTo>
                <a:lnTo>
                  <a:pt x="254000" y="12700"/>
                </a:lnTo>
                <a:lnTo>
                  <a:pt x="311150" y="12700"/>
                </a:lnTo>
                <a:close/>
              </a:path>
              <a:path w="1860550" h="1035050">
                <a:moveTo>
                  <a:pt x="406400" y="12700"/>
                </a:moveTo>
                <a:lnTo>
                  <a:pt x="406400" y="0"/>
                </a:lnTo>
                <a:lnTo>
                  <a:pt x="355600" y="0"/>
                </a:lnTo>
                <a:lnTo>
                  <a:pt x="355600" y="12700"/>
                </a:lnTo>
                <a:lnTo>
                  <a:pt x="406400" y="12700"/>
                </a:lnTo>
                <a:close/>
              </a:path>
              <a:path w="1860550" h="1035050">
                <a:moveTo>
                  <a:pt x="508000" y="12700"/>
                </a:moveTo>
                <a:lnTo>
                  <a:pt x="508000" y="0"/>
                </a:lnTo>
                <a:lnTo>
                  <a:pt x="450850" y="0"/>
                </a:lnTo>
                <a:lnTo>
                  <a:pt x="450850" y="12700"/>
                </a:lnTo>
                <a:lnTo>
                  <a:pt x="508000" y="12700"/>
                </a:lnTo>
                <a:close/>
              </a:path>
              <a:path w="1860550" h="1035050">
                <a:moveTo>
                  <a:pt x="603249" y="12700"/>
                </a:moveTo>
                <a:lnTo>
                  <a:pt x="603249" y="0"/>
                </a:lnTo>
                <a:lnTo>
                  <a:pt x="546100" y="0"/>
                </a:lnTo>
                <a:lnTo>
                  <a:pt x="546100" y="12700"/>
                </a:lnTo>
                <a:lnTo>
                  <a:pt x="603249" y="12700"/>
                </a:lnTo>
                <a:close/>
              </a:path>
              <a:path w="1860550" h="1035050">
                <a:moveTo>
                  <a:pt x="704849" y="12700"/>
                </a:moveTo>
                <a:lnTo>
                  <a:pt x="704849" y="0"/>
                </a:lnTo>
                <a:lnTo>
                  <a:pt x="647699" y="0"/>
                </a:lnTo>
                <a:lnTo>
                  <a:pt x="647699" y="12700"/>
                </a:lnTo>
                <a:lnTo>
                  <a:pt x="704849" y="12700"/>
                </a:lnTo>
                <a:close/>
              </a:path>
              <a:path w="1860550" h="1035050">
                <a:moveTo>
                  <a:pt x="800099" y="12700"/>
                </a:moveTo>
                <a:lnTo>
                  <a:pt x="800099" y="0"/>
                </a:lnTo>
                <a:lnTo>
                  <a:pt x="742949" y="0"/>
                </a:lnTo>
                <a:lnTo>
                  <a:pt x="742949" y="12700"/>
                </a:lnTo>
                <a:lnTo>
                  <a:pt x="800099" y="12700"/>
                </a:lnTo>
                <a:close/>
              </a:path>
              <a:path w="1860550" h="1035050">
                <a:moveTo>
                  <a:pt x="901699" y="12700"/>
                </a:moveTo>
                <a:lnTo>
                  <a:pt x="901699" y="0"/>
                </a:lnTo>
                <a:lnTo>
                  <a:pt x="844549" y="0"/>
                </a:lnTo>
                <a:lnTo>
                  <a:pt x="844549" y="12700"/>
                </a:lnTo>
                <a:lnTo>
                  <a:pt x="901699" y="12700"/>
                </a:lnTo>
                <a:close/>
              </a:path>
              <a:path w="1860550" h="1035050">
                <a:moveTo>
                  <a:pt x="996949" y="12700"/>
                </a:moveTo>
                <a:lnTo>
                  <a:pt x="996949" y="0"/>
                </a:lnTo>
                <a:lnTo>
                  <a:pt x="939799" y="0"/>
                </a:lnTo>
                <a:lnTo>
                  <a:pt x="939799" y="12700"/>
                </a:lnTo>
                <a:lnTo>
                  <a:pt x="996949" y="12700"/>
                </a:lnTo>
                <a:close/>
              </a:path>
              <a:path w="1860550" h="1035050">
                <a:moveTo>
                  <a:pt x="1092199" y="12700"/>
                </a:moveTo>
                <a:lnTo>
                  <a:pt x="1092199" y="0"/>
                </a:lnTo>
                <a:lnTo>
                  <a:pt x="1041399" y="0"/>
                </a:lnTo>
                <a:lnTo>
                  <a:pt x="1041399" y="12700"/>
                </a:lnTo>
                <a:lnTo>
                  <a:pt x="1092199" y="12700"/>
                </a:lnTo>
                <a:close/>
              </a:path>
              <a:path w="1860550" h="1035050">
                <a:moveTo>
                  <a:pt x="1193799" y="12700"/>
                </a:moveTo>
                <a:lnTo>
                  <a:pt x="1193799" y="0"/>
                </a:lnTo>
                <a:lnTo>
                  <a:pt x="1136649" y="0"/>
                </a:lnTo>
                <a:lnTo>
                  <a:pt x="1136649" y="12700"/>
                </a:lnTo>
                <a:lnTo>
                  <a:pt x="1193799" y="12700"/>
                </a:lnTo>
                <a:close/>
              </a:path>
              <a:path w="1860550" h="1035050">
                <a:moveTo>
                  <a:pt x="1289049" y="12700"/>
                </a:moveTo>
                <a:lnTo>
                  <a:pt x="1289049" y="0"/>
                </a:lnTo>
                <a:lnTo>
                  <a:pt x="1231899" y="0"/>
                </a:lnTo>
                <a:lnTo>
                  <a:pt x="1231899" y="12700"/>
                </a:lnTo>
                <a:lnTo>
                  <a:pt x="1289049" y="12700"/>
                </a:lnTo>
                <a:close/>
              </a:path>
              <a:path w="1860550" h="1035050">
                <a:moveTo>
                  <a:pt x="1390649" y="12700"/>
                </a:moveTo>
                <a:lnTo>
                  <a:pt x="1390649" y="0"/>
                </a:lnTo>
                <a:lnTo>
                  <a:pt x="1333499" y="0"/>
                </a:lnTo>
                <a:lnTo>
                  <a:pt x="1333499" y="12700"/>
                </a:lnTo>
                <a:lnTo>
                  <a:pt x="1390649" y="12700"/>
                </a:lnTo>
                <a:close/>
              </a:path>
              <a:path w="1860550" h="1035050">
                <a:moveTo>
                  <a:pt x="1485899" y="12700"/>
                </a:moveTo>
                <a:lnTo>
                  <a:pt x="1485899" y="0"/>
                </a:lnTo>
                <a:lnTo>
                  <a:pt x="1428749" y="0"/>
                </a:lnTo>
                <a:lnTo>
                  <a:pt x="1428749" y="12700"/>
                </a:lnTo>
                <a:lnTo>
                  <a:pt x="1485899" y="12700"/>
                </a:lnTo>
                <a:close/>
              </a:path>
              <a:path w="1860550" h="1035050">
                <a:moveTo>
                  <a:pt x="1587499" y="12700"/>
                </a:moveTo>
                <a:lnTo>
                  <a:pt x="1587499" y="0"/>
                </a:lnTo>
                <a:lnTo>
                  <a:pt x="1530349" y="0"/>
                </a:lnTo>
                <a:lnTo>
                  <a:pt x="1530349" y="12700"/>
                </a:lnTo>
                <a:lnTo>
                  <a:pt x="1587499" y="12700"/>
                </a:lnTo>
                <a:close/>
              </a:path>
              <a:path w="1860550" h="1035050">
                <a:moveTo>
                  <a:pt x="1682750" y="12700"/>
                </a:moveTo>
                <a:lnTo>
                  <a:pt x="1682750" y="0"/>
                </a:lnTo>
                <a:lnTo>
                  <a:pt x="1625599" y="0"/>
                </a:lnTo>
                <a:lnTo>
                  <a:pt x="1625599" y="12700"/>
                </a:lnTo>
                <a:lnTo>
                  <a:pt x="1682750" y="12700"/>
                </a:lnTo>
                <a:close/>
              </a:path>
              <a:path w="1860550" h="1035050">
                <a:moveTo>
                  <a:pt x="1778000" y="12700"/>
                </a:moveTo>
                <a:lnTo>
                  <a:pt x="1778000" y="0"/>
                </a:lnTo>
                <a:lnTo>
                  <a:pt x="1727200" y="0"/>
                </a:lnTo>
                <a:lnTo>
                  <a:pt x="1727200" y="12700"/>
                </a:lnTo>
                <a:lnTo>
                  <a:pt x="1778000" y="12700"/>
                </a:lnTo>
                <a:close/>
              </a:path>
              <a:path w="1860550" h="1035050">
                <a:moveTo>
                  <a:pt x="1860550" y="31750"/>
                </a:moveTo>
                <a:lnTo>
                  <a:pt x="1860550" y="0"/>
                </a:lnTo>
                <a:lnTo>
                  <a:pt x="1822450" y="0"/>
                </a:lnTo>
                <a:lnTo>
                  <a:pt x="1822450" y="12700"/>
                </a:lnTo>
                <a:lnTo>
                  <a:pt x="1847850" y="12700"/>
                </a:lnTo>
                <a:lnTo>
                  <a:pt x="1847850" y="6350"/>
                </a:lnTo>
                <a:lnTo>
                  <a:pt x="1854200" y="12700"/>
                </a:lnTo>
                <a:lnTo>
                  <a:pt x="1854200" y="31750"/>
                </a:lnTo>
                <a:lnTo>
                  <a:pt x="1860550" y="31750"/>
                </a:lnTo>
                <a:close/>
              </a:path>
              <a:path w="1860550" h="1035050">
                <a:moveTo>
                  <a:pt x="1854200" y="12700"/>
                </a:moveTo>
                <a:lnTo>
                  <a:pt x="1847850" y="6350"/>
                </a:lnTo>
                <a:lnTo>
                  <a:pt x="1847850" y="12700"/>
                </a:lnTo>
                <a:lnTo>
                  <a:pt x="1854200" y="12700"/>
                </a:lnTo>
                <a:close/>
              </a:path>
              <a:path w="1860550" h="1035050">
                <a:moveTo>
                  <a:pt x="1854200" y="31750"/>
                </a:moveTo>
                <a:lnTo>
                  <a:pt x="1854200" y="12700"/>
                </a:lnTo>
                <a:lnTo>
                  <a:pt x="1847850" y="12700"/>
                </a:lnTo>
                <a:lnTo>
                  <a:pt x="1847850" y="31750"/>
                </a:lnTo>
                <a:lnTo>
                  <a:pt x="1854200" y="31750"/>
                </a:lnTo>
                <a:close/>
              </a:path>
              <a:path w="1860550" h="1035050">
                <a:moveTo>
                  <a:pt x="1860550" y="127000"/>
                </a:moveTo>
                <a:lnTo>
                  <a:pt x="1860550" y="69850"/>
                </a:lnTo>
                <a:lnTo>
                  <a:pt x="1847850" y="69850"/>
                </a:lnTo>
                <a:lnTo>
                  <a:pt x="1847850" y="127000"/>
                </a:lnTo>
                <a:lnTo>
                  <a:pt x="1860550" y="127000"/>
                </a:lnTo>
                <a:close/>
              </a:path>
              <a:path w="1860550" h="1035050">
                <a:moveTo>
                  <a:pt x="1860550" y="228600"/>
                </a:moveTo>
                <a:lnTo>
                  <a:pt x="1860550" y="171450"/>
                </a:lnTo>
                <a:lnTo>
                  <a:pt x="1847850" y="171450"/>
                </a:lnTo>
                <a:lnTo>
                  <a:pt x="1847850" y="228600"/>
                </a:lnTo>
                <a:lnTo>
                  <a:pt x="1860550" y="228600"/>
                </a:lnTo>
                <a:close/>
              </a:path>
              <a:path w="1860550" h="1035050">
                <a:moveTo>
                  <a:pt x="1860550" y="323850"/>
                </a:moveTo>
                <a:lnTo>
                  <a:pt x="1860550" y="266700"/>
                </a:lnTo>
                <a:lnTo>
                  <a:pt x="1847850" y="266700"/>
                </a:lnTo>
                <a:lnTo>
                  <a:pt x="1847850" y="323850"/>
                </a:lnTo>
                <a:lnTo>
                  <a:pt x="1860550" y="323850"/>
                </a:lnTo>
                <a:close/>
              </a:path>
              <a:path w="1860550" h="1035050">
                <a:moveTo>
                  <a:pt x="1860550" y="419100"/>
                </a:moveTo>
                <a:lnTo>
                  <a:pt x="1860550" y="368300"/>
                </a:lnTo>
                <a:lnTo>
                  <a:pt x="1847850" y="368300"/>
                </a:lnTo>
                <a:lnTo>
                  <a:pt x="1847850" y="419100"/>
                </a:lnTo>
                <a:lnTo>
                  <a:pt x="1860550" y="419100"/>
                </a:lnTo>
                <a:close/>
              </a:path>
              <a:path w="1860550" h="1035050">
                <a:moveTo>
                  <a:pt x="1860550" y="520700"/>
                </a:moveTo>
                <a:lnTo>
                  <a:pt x="1860550" y="463550"/>
                </a:lnTo>
                <a:lnTo>
                  <a:pt x="1847850" y="463550"/>
                </a:lnTo>
                <a:lnTo>
                  <a:pt x="1847850" y="520700"/>
                </a:lnTo>
                <a:lnTo>
                  <a:pt x="1860550" y="520700"/>
                </a:lnTo>
                <a:close/>
              </a:path>
              <a:path w="1860550" h="1035050">
                <a:moveTo>
                  <a:pt x="1860550" y="615950"/>
                </a:moveTo>
                <a:lnTo>
                  <a:pt x="1860550" y="558800"/>
                </a:lnTo>
                <a:lnTo>
                  <a:pt x="1847850" y="558800"/>
                </a:lnTo>
                <a:lnTo>
                  <a:pt x="1847850" y="615950"/>
                </a:lnTo>
                <a:lnTo>
                  <a:pt x="1860550" y="615950"/>
                </a:lnTo>
                <a:close/>
              </a:path>
              <a:path w="1860550" h="1035050">
                <a:moveTo>
                  <a:pt x="1860550" y="717550"/>
                </a:moveTo>
                <a:lnTo>
                  <a:pt x="1860550" y="660400"/>
                </a:lnTo>
                <a:lnTo>
                  <a:pt x="1847850" y="660400"/>
                </a:lnTo>
                <a:lnTo>
                  <a:pt x="1847850" y="717550"/>
                </a:lnTo>
                <a:lnTo>
                  <a:pt x="1860550" y="717550"/>
                </a:lnTo>
                <a:close/>
              </a:path>
              <a:path w="1860550" h="1035050">
                <a:moveTo>
                  <a:pt x="1860550" y="812800"/>
                </a:moveTo>
                <a:lnTo>
                  <a:pt x="1860550" y="755650"/>
                </a:lnTo>
                <a:lnTo>
                  <a:pt x="1847850" y="755650"/>
                </a:lnTo>
                <a:lnTo>
                  <a:pt x="1847850" y="812800"/>
                </a:lnTo>
                <a:lnTo>
                  <a:pt x="1860550" y="812800"/>
                </a:lnTo>
                <a:close/>
              </a:path>
              <a:path w="1860550" h="1035050">
                <a:moveTo>
                  <a:pt x="1860550" y="914400"/>
                </a:moveTo>
                <a:lnTo>
                  <a:pt x="1860550" y="857250"/>
                </a:lnTo>
                <a:lnTo>
                  <a:pt x="1847850" y="857250"/>
                </a:lnTo>
                <a:lnTo>
                  <a:pt x="1847850" y="914400"/>
                </a:lnTo>
                <a:lnTo>
                  <a:pt x="1860550" y="914400"/>
                </a:lnTo>
                <a:close/>
              </a:path>
              <a:path w="1860550" h="1035050">
                <a:moveTo>
                  <a:pt x="1860550" y="1009650"/>
                </a:moveTo>
                <a:lnTo>
                  <a:pt x="1860550" y="952500"/>
                </a:lnTo>
                <a:lnTo>
                  <a:pt x="1847850" y="952500"/>
                </a:lnTo>
                <a:lnTo>
                  <a:pt x="1847850" y="1009650"/>
                </a:lnTo>
                <a:lnTo>
                  <a:pt x="1860550" y="1009650"/>
                </a:lnTo>
                <a:close/>
              </a:path>
              <a:path w="1860550" h="1035050">
                <a:moveTo>
                  <a:pt x="1835150" y="1035050"/>
                </a:moveTo>
                <a:lnTo>
                  <a:pt x="1835150" y="1022350"/>
                </a:lnTo>
                <a:lnTo>
                  <a:pt x="1778000" y="1022350"/>
                </a:lnTo>
                <a:lnTo>
                  <a:pt x="1778000" y="1035050"/>
                </a:lnTo>
                <a:lnTo>
                  <a:pt x="1835150" y="1035050"/>
                </a:lnTo>
                <a:close/>
              </a:path>
              <a:path w="1860550" h="1035050">
                <a:moveTo>
                  <a:pt x="1733550" y="1035050"/>
                </a:moveTo>
                <a:lnTo>
                  <a:pt x="1733550" y="1022350"/>
                </a:lnTo>
                <a:lnTo>
                  <a:pt x="1676400" y="1022350"/>
                </a:lnTo>
                <a:lnTo>
                  <a:pt x="1676400" y="1035050"/>
                </a:lnTo>
                <a:lnTo>
                  <a:pt x="1733550" y="1035050"/>
                </a:lnTo>
                <a:close/>
              </a:path>
              <a:path w="1860550" h="1035050">
                <a:moveTo>
                  <a:pt x="1638300" y="1035050"/>
                </a:moveTo>
                <a:lnTo>
                  <a:pt x="1638300" y="1022350"/>
                </a:lnTo>
                <a:lnTo>
                  <a:pt x="1581149" y="1022350"/>
                </a:lnTo>
                <a:lnTo>
                  <a:pt x="1581149" y="1035050"/>
                </a:lnTo>
                <a:lnTo>
                  <a:pt x="1638300" y="1035050"/>
                </a:lnTo>
                <a:close/>
              </a:path>
              <a:path w="1860550" h="1035050">
                <a:moveTo>
                  <a:pt x="1536699" y="1035050"/>
                </a:moveTo>
                <a:lnTo>
                  <a:pt x="1536699" y="1022350"/>
                </a:lnTo>
                <a:lnTo>
                  <a:pt x="1485899" y="1022350"/>
                </a:lnTo>
                <a:lnTo>
                  <a:pt x="1485899" y="1035050"/>
                </a:lnTo>
                <a:lnTo>
                  <a:pt x="1536699" y="1035050"/>
                </a:lnTo>
                <a:close/>
              </a:path>
              <a:path w="1860550" h="1035050">
                <a:moveTo>
                  <a:pt x="1441449" y="1035050"/>
                </a:moveTo>
                <a:lnTo>
                  <a:pt x="1441449" y="1022350"/>
                </a:lnTo>
                <a:lnTo>
                  <a:pt x="1384299" y="1022350"/>
                </a:lnTo>
                <a:lnTo>
                  <a:pt x="1384299" y="1035050"/>
                </a:lnTo>
                <a:lnTo>
                  <a:pt x="1441449" y="1035050"/>
                </a:lnTo>
                <a:close/>
              </a:path>
              <a:path w="1860550" h="1035050">
                <a:moveTo>
                  <a:pt x="1346199" y="1035050"/>
                </a:moveTo>
                <a:lnTo>
                  <a:pt x="1346199" y="1022350"/>
                </a:lnTo>
                <a:lnTo>
                  <a:pt x="1289049" y="1022350"/>
                </a:lnTo>
                <a:lnTo>
                  <a:pt x="1289049" y="1035050"/>
                </a:lnTo>
                <a:lnTo>
                  <a:pt x="1346199" y="1035050"/>
                </a:lnTo>
                <a:close/>
              </a:path>
              <a:path w="1860550" h="1035050">
                <a:moveTo>
                  <a:pt x="1244599" y="1035050"/>
                </a:moveTo>
                <a:lnTo>
                  <a:pt x="1244599" y="1022350"/>
                </a:lnTo>
                <a:lnTo>
                  <a:pt x="1187449" y="1022350"/>
                </a:lnTo>
                <a:lnTo>
                  <a:pt x="1187449" y="1035050"/>
                </a:lnTo>
                <a:lnTo>
                  <a:pt x="1244599" y="1035050"/>
                </a:lnTo>
                <a:close/>
              </a:path>
              <a:path w="1860550" h="1035050">
                <a:moveTo>
                  <a:pt x="1149349" y="1035050"/>
                </a:moveTo>
                <a:lnTo>
                  <a:pt x="1149349" y="1022350"/>
                </a:lnTo>
                <a:lnTo>
                  <a:pt x="1092199" y="1022350"/>
                </a:lnTo>
                <a:lnTo>
                  <a:pt x="1092199" y="1035050"/>
                </a:lnTo>
                <a:lnTo>
                  <a:pt x="1149349" y="1035050"/>
                </a:lnTo>
                <a:close/>
              </a:path>
              <a:path w="1860550" h="1035050">
                <a:moveTo>
                  <a:pt x="1047749" y="1035050"/>
                </a:moveTo>
                <a:lnTo>
                  <a:pt x="1047749" y="1022350"/>
                </a:lnTo>
                <a:lnTo>
                  <a:pt x="990599" y="1022350"/>
                </a:lnTo>
                <a:lnTo>
                  <a:pt x="990599" y="1035050"/>
                </a:lnTo>
                <a:lnTo>
                  <a:pt x="1047749" y="1035050"/>
                </a:lnTo>
                <a:close/>
              </a:path>
              <a:path w="1860550" h="1035050">
                <a:moveTo>
                  <a:pt x="952499" y="1035050"/>
                </a:moveTo>
                <a:lnTo>
                  <a:pt x="952499" y="1022350"/>
                </a:lnTo>
                <a:lnTo>
                  <a:pt x="895349" y="1022350"/>
                </a:lnTo>
                <a:lnTo>
                  <a:pt x="895349" y="1035050"/>
                </a:lnTo>
                <a:lnTo>
                  <a:pt x="952499" y="1035050"/>
                </a:lnTo>
                <a:close/>
              </a:path>
              <a:path w="1860550" h="1035050">
                <a:moveTo>
                  <a:pt x="850899" y="1035050"/>
                </a:moveTo>
                <a:lnTo>
                  <a:pt x="850899" y="1022350"/>
                </a:lnTo>
                <a:lnTo>
                  <a:pt x="800099" y="1022350"/>
                </a:lnTo>
                <a:lnTo>
                  <a:pt x="800099" y="1035050"/>
                </a:lnTo>
                <a:lnTo>
                  <a:pt x="850899" y="1035050"/>
                </a:lnTo>
                <a:close/>
              </a:path>
              <a:path w="1860550" h="1035050">
                <a:moveTo>
                  <a:pt x="755649" y="1035050"/>
                </a:moveTo>
                <a:lnTo>
                  <a:pt x="755649" y="1022350"/>
                </a:lnTo>
                <a:lnTo>
                  <a:pt x="698499" y="1022350"/>
                </a:lnTo>
                <a:lnTo>
                  <a:pt x="698499" y="1035050"/>
                </a:lnTo>
                <a:lnTo>
                  <a:pt x="755649" y="1035050"/>
                </a:lnTo>
                <a:close/>
              </a:path>
              <a:path w="1860550" h="1035050">
                <a:moveTo>
                  <a:pt x="660399" y="1035050"/>
                </a:moveTo>
                <a:lnTo>
                  <a:pt x="660399" y="1022350"/>
                </a:lnTo>
                <a:lnTo>
                  <a:pt x="603249" y="1022350"/>
                </a:lnTo>
                <a:lnTo>
                  <a:pt x="603249" y="1035050"/>
                </a:lnTo>
                <a:lnTo>
                  <a:pt x="660399" y="1035050"/>
                </a:lnTo>
                <a:close/>
              </a:path>
              <a:path w="1860550" h="1035050">
                <a:moveTo>
                  <a:pt x="558800" y="1035050"/>
                </a:moveTo>
                <a:lnTo>
                  <a:pt x="558800" y="1022350"/>
                </a:lnTo>
                <a:lnTo>
                  <a:pt x="501650" y="1022350"/>
                </a:lnTo>
                <a:lnTo>
                  <a:pt x="501650" y="1035050"/>
                </a:lnTo>
                <a:lnTo>
                  <a:pt x="558800" y="1035050"/>
                </a:lnTo>
                <a:close/>
              </a:path>
              <a:path w="1860550" h="1035050">
                <a:moveTo>
                  <a:pt x="463550" y="1035050"/>
                </a:moveTo>
                <a:lnTo>
                  <a:pt x="463550" y="1022350"/>
                </a:lnTo>
                <a:lnTo>
                  <a:pt x="406400" y="1022350"/>
                </a:lnTo>
                <a:lnTo>
                  <a:pt x="406400" y="1035050"/>
                </a:lnTo>
                <a:lnTo>
                  <a:pt x="463550" y="1035050"/>
                </a:lnTo>
                <a:close/>
              </a:path>
              <a:path w="1860550" h="1035050">
                <a:moveTo>
                  <a:pt x="361950" y="1035050"/>
                </a:moveTo>
                <a:lnTo>
                  <a:pt x="361950" y="1022350"/>
                </a:lnTo>
                <a:lnTo>
                  <a:pt x="304800" y="1022350"/>
                </a:lnTo>
                <a:lnTo>
                  <a:pt x="304800" y="1035050"/>
                </a:lnTo>
                <a:lnTo>
                  <a:pt x="361950" y="1035050"/>
                </a:lnTo>
                <a:close/>
              </a:path>
              <a:path w="1860550" h="1035050">
                <a:moveTo>
                  <a:pt x="266700" y="1035050"/>
                </a:moveTo>
                <a:lnTo>
                  <a:pt x="266700" y="1022350"/>
                </a:lnTo>
                <a:lnTo>
                  <a:pt x="209550" y="1022350"/>
                </a:lnTo>
                <a:lnTo>
                  <a:pt x="209550" y="1035050"/>
                </a:lnTo>
                <a:lnTo>
                  <a:pt x="266700" y="1035050"/>
                </a:lnTo>
                <a:close/>
              </a:path>
              <a:path w="1860550" h="1035050">
                <a:moveTo>
                  <a:pt x="165100" y="1035050"/>
                </a:moveTo>
                <a:lnTo>
                  <a:pt x="165100" y="1022350"/>
                </a:lnTo>
                <a:lnTo>
                  <a:pt x="114300" y="1022350"/>
                </a:lnTo>
                <a:lnTo>
                  <a:pt x="114300" y="1035050"/>
                </a:lnTo>
                <a:lnTo>
                  <a:pt x="165100" y="10350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512704" y="5162550"/>
            <a:ext cx="94234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5" dirty="0">
                <a:latin typeface="Palatino Linotype"/>
                <a:cs typeface="Palatino Linotype"/>
              </a:rPr>
              <a:t>es</a:t>
            </a:r>
            <a:r>
              <a:rPr sz="1650" b="1" spc="-20" dirty="0">
                <a:latin typeface="Palatino Linotype"/>
                <a:cs typeface="Palatino Linotype"/>
              </a:rPr>
              <a:t>p</a:t>
            </a:r>
            <a:r>
              <a:rPr sz="1650" b="1" spc="5" dirty="0">
                <a:latin typeface="Palatino Linotype"/>
                <a:cs typeface="Palatino Linotype"/>
              </a:rPr>
              <a:t>r</a:t>
            </a:r>
            <a:r>
              <a:rPr sz="1650" b="1" spc="-20" dirty="0">
                <a:latin typeface="Palatino Linotype"/>
                <a:cs typeface="Palatino Linotype"/>
              </a:rPr>
              <a:t>op</a:t>
            </a:r>
            <a:r>
              <a:rPr sz="1650" b="1" spc="5" dirty="0">
                <a:latin typeface="Palatino Linotype"/>
                <a:cs typeface="Palatino Linotype"/>
              </a:rPr>
              <a:t>r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o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92259" y="4806950"/>
            <a:ext cx="1847849" cy="10223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5909" y="4800600"/>
            <a:ext cx="1860550" cy="1035050"/>
          </a:xfrm>
          <a:custGeom>
            <a:avLst/>
            <a:gdLst/>
            <a:ahLst/>
            <a:cxnLst/>
            <a:rect l="l" t="t" r="r" b="b"/>
            <a:pathLst>
              <a:path w="1860550" h="1035050">
                <a:moveTo>
                  <a:pt x="12700" y="1028700"/>
                </a:moveTo>
                <a:lnTo>
                  <a:pt x="12700" y="971550"/>
                </a:lnTo>
                <a:lnTo>
                  <a:pt x="0" y="971550"/>
                </a:lnTo>
                <a:lnTo>
                  <a:pt x="0" y="1028700"/>
                </a:lnTo>
                <a:lnTo>
                  <a:pt x="12700" y="1028700"/>
                </a:lnTo>
                <a:close/>
              </a:path>
              <a:path w="1860550" h="1035050">
                <a:moveTo>
                  <a:pt x="69850" y="1035050"/>
                </a:moveTo>
                <a:lnTo>
                  <a:pt x="69850" y="1022350"/>
                </a:lnTo>
                <a:lnTo>
                  <a:pt x="12700" y="1022350"/>
                </a:lnTo>
                <a:lnTo>
                  <a:pt x="12700" y="1035050"/>
                </a:lnTo>
                <a:lnTo>
                  <a:pt x="69850" y="1035050"/>
                </a:lnTo>
                <a:close/>
              </a:path>
              <a:path w="1860550" h="1035050">
                <a:moveTo>
                  <a:pt x="12700" y="933450"/>
                </a:moveTo>
                <a:lnTo>
                  <a:pt x="12700" y="876300"/>
                </a:lnTo>
                <a:lnTo>
                  <a:pt x="0" y="876300"/>
                </a:lnTo>
                <a:lnTo>
                  <a:pt x="0" y="933450"/>
                </a:lnTo>
                <a:lnTo>
                  <a:pt x="12700" y="933450"/>
                </a:lnTo>
                <a:close/>
              </a:path>
              <a:path w="1860550" h="1035050">
                <a:moveTo>
                  <a:pt x="12700" y="831850"/>
                </a:moveTo>
                <a:lnTo>
                  <a:pt x="12700" y="781050"/>
                </a:lnTo>
                <a:lnTo>
                  <a:pt x="0" y="781050"/>
                </a:lnTo>
                <a:lnTo>
                  <a:pt x="0" y="831850"/>
                </a:lnTo>
                <a:lnTo>
                  <a:pt x="12700" y="831850"/>
                </a:lnTo>
                <a:close/>
              </a:path>
              <a:path w="1860550" h="1035050">
                <a:moveTo>
                  <a:pt x="12700" y="736600"/>
                </a:moveTo>
                <a:lnTo>
                  <a:pt x="12700" y="679450"/>
                </a:lnTo>
                <a:lnTo>
                  <a:pt x="0" y="679450"/>
                </a:lnTo>
                <a:lnTo>
                  <a:pt x="0" y="736600"/>
                </a:lnTo>
                <a:lnTo>
                  <a:pt x="12700" y="736600"/>
                </a:lnTo>
                <a:close/>
              </a:path>
              <a:path w="1860550" h="1035050">
                <a:moveTo>
                  <a:pt x="12700" y="641350"/>
                </a:moveTo>
                <a:lnTo>
                  <a:pt x="12700" y="584200"/>
                </a:lnTo>
                <a:lnTo>
                  <a:pt x="0" y="584200"/>
                </a:lnTo>
                <a:lnTo>
                  <a:pt x="0" y="641350"/>
                </a:lnTo>
                <a:lnTo>
                  <a:pt x="12700" y="641350"/>
                </a:lnTo>
                <a:close/>
              </a:path>
              <a:path w="1860550" h="1035050">
                <a:moveTo>
                  <a:pt x="12700" y="539750"/>
                </a:moveTo>
                <a:lnTo>
                  <a:pt x="12700" y="482600"/>
                </a:lnTo>
                <a:lnTo>
                  <a:pt x="0" y="482600"/>
                </a:lnTo>
                <a:lnTo>
                  <a:pt x="0" y="539750"/>
                </a:lnTo>
                <a:lnTo>
                  <a:pt x="12700" y="539750"/>
                </a:lnTo>
                <a:close/>
              </a:path>
              <a:path w="1860550" h="1035050">
                <a:moveTo>
                  <a:pt x="12700" y="444500"/>
                </a:moveTo>
                <a:lnTo>
                  <a:pt x="12700" y="387350"/>
                </a:lnTo>
                <a:lnTo>
                  <a:pt x="0" y="387350"/>
                </a:lnTo>
                <a:lnTo>
                  <a:pt x="0" y="444500"/>
                </a:lnTo>
                <a:lnTo>
                  <a:pt x="12700" y="444500"/>
                </a:lnTo>
                <a:close/>
              </a:path>
              <a:path w="1860550" h="1035050">
                <a:moveTo>
                  <a:pt x="12700" y="342900"/>
                </a:moveTo>
                <a:lnTo>
                  <a:pt x="12700" y="292100"/>
                </a:lnTo>
                <a:lnTo>
                  <a:pt x="0" y="292100"/>
                </a:lnTo>
                <a:lnTo>
                  <a:pt x="0" y="342900"/>
                </a:lnTo>
                <a:lnTo>
                  <a:pt x="12700" y="342900"/>
                </a:lnTo>
                <a:close/>
              </a:path>
              <a:path w="1860550" h="1035050">
                <a:moveTo>
                  <a:pt x="12700" y="247650"/>
                </a:moveTo>
                <a:lnTo>
                  <a:pt x="12700" y="190500"/>
                </a:lnTo>
                <a:lnTo>
                  <a:pt x="0" y="190500"/>
                </a:lnTo>
                <a:lnTo>
                  <a:pt x="0" y="247650"/>
                </a:lnTo>
                <a:lnTo>
                  <a:pt x="12700" y="247650"/>
                </a:lnTo>
                <a:close/>
              </a:path>
              <a:path w="1860550" h="1035050">
                <a:moveTo>
                  <a:pt x="12700" y="146050"/>
                </a:moveTo>
                <a:lnTo>
                  <a:pt x="12700" y="95250"/>
                </a:lnTo>
                <a:lnTo>
                  <a:pt x="0" y="95250"/>
                </a:lnTo>
                <a:lnTo>
                  <a:pt x="0" y="146050"/>
                </a:lnTo>
                <a:lnTo>
                  <a:pt x="12700" y="146050"/>
                </a:lnTo>
                <a:close/>
              </a:path>
              <a:path w="1860550" h="1035050">
                <a:moveTo>
                  <a:pt x="19050" y="12700"/>
                </a:moveTo>
                <a:lnTo>
                  <a:pt x="19050" y="0"/>
                </a:lnTo>
                <a:lnTo>
                  <a:pt x="0" y="0"/>
                </a:lnTo>
                <a:lnTo>
                  <a:pt x="0" y="50800"/>
                </a:lnTo>
                <a:lnTo>
                  <a:pt x="6350" y="50800"/>
                </a:ln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lnTo>
                  <a:pt x="19050" y="12700"/>
                </a:lnTo>
                <a:close/>
              </a:path>
              <a:path w="1860550" h="1035050">
                <a:moveTo>
                  <a:pt x="12700" y="12700"/>
                </a:move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1860550" h="1035050">
                <a:moveTo>
                  <a:pt x="12700" y="5080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50800"/>
                </a:lnTo>
                <a:lnTo>
                  <a:pt x="12700" y="50800"/>
                </a:lnTo>
                <a:close/>
              </a:path>
              <a:path w="1860550" h="1035050">
                <a:moveTo>
                  <a:pt x="114300" y="12700"/>
                </a:moveTo>
                <a:lnTo>
                  <a:pt x="114300" y="0"/>
                </a:lnTo>
                <a:lnTo>
                  <a:pt x="57150" y="0"/>
                </a:lnTo>
                <a:lnTo>
                  <a:pt x="57150" y="12700"/>
                </a:lnTo>
                <a:lnTo>
                  <a:pt x="114300" y="12700"/>
                </a:lnTo>
                <a:close/>
              </a:path>
              <a:path w="1860550" h="1035050">
                <a:moveTo>
                  <a:pt x="215900" y="12700"/>
                </a:moveTo>
                <a:lnTo>
                  <a:pt x="215900" y="0"/>
                </a:lnTo>
                <a:lnTo>
                  <a:pt x="158750" y="0"/>
                </a:lnTo>
                <a:lnTo>
                  <a:pt x="158750" y="12700"/>
                </a:lnTo>
                <a:lnTo>
                  <a:pt x="215900" y="12700"/>
                </a:lnTo>
                <a:close/>
              </a:path>
              <a:path w="1860550" h="1035050">
                <a:moveTo>
                  <a:pt x="311149" y="12700"/>
                </a:moveTo>
                <a:lnTo>
                  <a:pt x="311149" y="0"/>
                </a:lnTo>
                <a:lnTo>
                  <a:pt x="254000" y="0"/>
                </a:lnTo>
                <a:lnTo>
                  <a:pt x="254000" y="12700"/>
                </a:lnTo>
                <a:lnTo>
                  <a:pt x="311149" y="12700"/>
                </a:lnTo>
                <a:close/>
              </a:path>
              <a:path w="1860550" h="1035050">
                <a:moveTo>
                  <a:pt x="412749" y="12700"/>
                </a:moveTo>
                <a:lnTo>
                  <a:pt x="412749" y="0"/>
                </a:lnTo>
                <a:lnTo>
                  <a:pt x="355599" y="0"/>
                </a:lnTo>
                <a:lnTo>
                  <a:pt x="355599" y="12700"/>
                </a:lnTo>
                <a:lnTo>
                  <a:pt x="412749" y="12700"/>
                </a:lnTo>
                <a:close/>
              </a:path>
              <a:path w="1860550" h="1035050">
                <a:moveTo>
                  <a:pt x="507999" y="12700"/>
                </a:moveTo>
                <a:lnTo>
                  <a:pt x="507999" y="0"/>
                </a:lnTo>
                <a:lnTo>
                  <a:pt x="450849" y="0"/>
                </a:lnTo>
                <a:lnTo>
                  <a:pt x="450849" y="12700"/>
                </a:lnTo>
                <a:lnTo>
                  <a:pt x="507999" y="12700"/>
                </a:lnTo>
                <a:close/>
              </a:path>
              <a:path w="1860550" h="1035050">
                <a:moveTo>
                  <a:pt x="603249" y="12700"/>
                </a:moveTo>
                <a:lnTo>
                  <a:pt x="603249" y="0"/>
                </a:lnTo>
                <a:lnTo>
                  <a:pt x="552449" y="0"/>
                </a:lnTo>
                <a:lnTo>
                  <a:pt x="552449" y="12700"/>
                </a:lnTo>
                <a:lnTo>
                  <a:pt x="603249" y="12700"/>
                </a:lnTo>
                <a:close/>
              </a:path>
              <a:path w="1860550" h="1035050">
                <a:moveTo>
                  <a:pt x="704849" y="12700"/>
                </a:moveTo>
                <a:lnTo>
                  <a:pt x="704849" y="0"/>
                </a:lnTo>
                <a:lnTo>
                  <a:pt x="647699" y="0"/>
                </a:lnTo>
                <a:lnTo>
                  <a:pt x="647699" y="12700"/>
                </a:lnTo>
                <a:lnTo>
                  <a:pt x="704849" y="12700"/>
                </a:lnTo>
                <a:close/>
              </a:path>
              <a:path w="1860550" h="1035050">
                <a:moveTo>
                  <a:pt x="800099" y="12700"/>
                </a:moveTo>
                <a:lnTo>
                  <a:pt x="800099" y="0"/>
                </a:lnTo>
                <a:lnTo>
                  <a:pt x="742949" y="0"/>
                </a:lnTo>
                <a:lnTo>
                  <a:pt x="742949" y="12700"/>
                </a:lnTo>
                <a:lnTo>
                  <a:pt x="800099" y="12700"/>
                </a:lnTo>
                <a:close/>
              </a:path>
              <a:path w="1860550" h="1035050">
                <a:moveTo>
                  <a:pt x="901699" y="12700"/>
                </a:moveTo>
                <a:lnTo>
                  <a:pt x="901699" y="0"/>
                </a:lnTo>
                <a:lnTo>
                  <a:pt x="844549" y="0"/>
                </a:lnTo>
                <a:lnTo>
                  <a:pt x="844549" y="12700"/>
                </a:lnTo>
                <a:lnTo>
                  <a:pt x="901699" y="12700"/>
                </a:lnTo>
                <a:close/>
              </a:path>
              <a:path w="1860550" h="1035050">
                <a:moveTo>
                  <a:pt x="996949" y="12700"/>
                </a:moveTo>
                <a:lnTo>
                  <a:pt x="996949" y="0"/>
                </a:lnTo>
                <a:lnTo>
                  <a:pt x="939799" y="0"/>
                </a:lnTo>
                <a:lnTo>
                  <a:pt x="939799" y="12700"/>
                </a:lnTo>
                <a:lnTo>
                  <a:pt x="996949" y="12700"/>
                </a:lnTo>
                <a:close/>
              </a:path>
              <a:path w="1860550" h="1035050">
                <a:moveTo>
                  <a:pt x="1098549" y="12700"/>
                </a:moveTo>
                <a:lnTo>
                  <a:pt x="1098549" y="0"/>
                </a:lnTo>
                <a:lnTo>
                  <a:pt x="1041399" y="0"/>
                </a:lnTo>
                <a:lnTo>
                  <a:pt x="1041399" y="12700"/>
                </a:lnTo>
                <a:lnTo>
                  <a:pt x="1098549" y="12700"/>
                </a:lnTo>
                <a:close/>
              </a:path>
              <a:path w="1860550" h="1035050">
                <a:moveTo>
                  <a:pt x="1193799" y="12700"/>
                </a:moveTo>
                <a:lnTo>
                  <a:pt x="1193799" y="0"/>
                </a:lnTo>
                <a:lnTo>
                  <a:pt x="1136649" y="0"/>
                </a:lnTo>
                <a:lnTo>
                  <a:pt x="1136649" y="12700"/>
                </a:lnTo>
                <a:lnTo>
                  <a:pt x="1193799" y="12700"/>
                </a:lnTo>
                <a:close/>
              </a:path>
              <a:path w="1860550" h="1035050">
                <a:moveTo>
                  <a:pt x="1289049" y="12700"/>
                </a:moveTo>
                <a:lnTo>
                  <a:pt x="1289049" y="0"/>
                </a:lnTo>
                <a:lnTo>
                  <a:pt x="1238249" y="0"/>
                </a:lnTo>
                <a:lnTo>
                  <a:pt x="1238249" y="12700"/>
                </a:lnTo>
                <a:lnTo>
                  <a:pt x="1289049" y="12700"/>
                </a:lnTo>
                <a:close/>
              </a:path>
              <a:path w="1860550" h="1035050">
                <a:moveTo>
                  <a:pt x="1390649" y="12700"/>
                </a:moveTo>
                <a:lnTo>
                  <a:pt x="1390649" y="0"/>
                </a:lnTo>
                <a:lnTo>
                  <a:pt x="1333499" y="0"/>
                </a:lnTo>
                <a:lnTo>
                  <a:pt x="1333499" y="12700"/>
                </a:lnTo>
                <a:lnTo>
                  <a:pt x="1390649" y="12700"/>
                </a:lnTo>
                <a:close/>
              </a:path>
              <a:path w="1860550" h="1035050">
                <a:moveTo>
                  <a:pt x="1485899" y="12700"/>
                </a:moveTo>
                <a:lnTo>
                  <a:pt x="1485899" y="0"/>
                </a:lnTo>
                <a:lnTo>
                  <a:pt x="1428749" y="0"/>
                </a:lnTo>
                <a:lnTo>
                  <a:pt x="1428749" y="12700"/>
                </a:lnTo>
                <a:lnTo>
                  <a:pt x="1485899" y="12700"/>
                </a:lnTo>
                <a:close/>
              </a:path>
              <a:path w="1860550" h="1035050">
                <a:moveTo>
                  <a:pt x="1587499" y="12700"/>
                </a:moveTo>
                <a:lnTo>
                  <a:pt x="1587499" y="0"/>
                </a:lnTo>
                <a:lnTo>
                  <a:pt x="1530349" y="0"/>
                </a:lnTo>
                <a:lnTo>
                  <a:pt x="1530349" y="12700"/>
                </a:lnTo>
                <a:lnTo>
                  <a:pt x="1587499" y="12700"/>
                </a:lnTo>
                <a:close/>
              </a:path>
              <a:path w="1860550" h="1035050">
                <a:moveTo>
                  <a:pt x="1682749" y="12700"/>
                </a:moveTo>
                <a:lnTo>
                  <a:pt x="1682749" y="0"/>
                </a:lnTo>
                <a:lnTo>
                  <a:pt x="1625599" y="0"/>
                </a:lnTo>
                <a:lnTo>
                  <a:pt x="1625599" y="12700"/>
                </a:lnTo>
                <a:lnTo>
                  <a:pt x="1682749" y="12700"/>
                </a:lnTo>
                <a:close/>
              </a:path>
              <a:path w="1860550" h="1035050">
                <a:moveTo>
                  <a:pt x="1784349" y="12700"/>
                </a:moveTo>
                <a:lnTo>
                  <a:pt x="1784349" y="0"/>
                </a:lnTo>
                <a:lnTo>
                  <a:pt x="1727199" y="0"/>
                </a:lnTo>
                <a:lnTo>
                  <a:pt x="1727199" y="12700"/>
                </a:lnTo>
                <a:lnTo>
                  <a:pt x="1784349" y="12700"/>
                </a:lnTo>
                <a:close/>
              </a:path>
              <a:path w="1860550" h="1035050">
                <a:moveTo>
                  <a:pt x="1860549" y="31750"/>
                </a:moveTo>
                <a:lnTo>
                  <a:pt x="1860549" y="0"/>
                </a:lnTo>
                <a:lnTo>
                  <a:pt x="1822449" y="0"/>
                </a:lnTo>
                <a:lnTo>
                  <a:pt x="1822449" y="12700"/>
                </a:lnTo>
                <a:lnTo>
                  <a:pt x="1847849" y="12700"/>
                </a:lnTo>
                <a:lnTo>
                  <a:pt x="1847849" y="6350"/>
                </a:lnTo>
                <a:lnTo>
                  <a:pt x="1854199" y="12700"/>
                </a:lnTo>
                <a:lnTo>
                  <a:pt x="1854199" y="31750"/>
                </a:lnTo>
                <a:lnTo>
                  <a:pt x="1860549" y="31750"/>
                </a:lnTo>
                <a:close/>
              </a:path>
              <a:path w="1860550" h="1035050">
                <a:moveTo>
                  <a:pt x="1854199" y="12700"/>
                </a:moveTo>
                <a:lnTo>
                  <a:pt x="1847849" y="6350"/>
                </a:lnTo>
                <a:lnTo>
                  <a:pt x="1847849" y="12700"/>
                </a:lnTo>
                <a:lnTo>
                  <a:pt x="1854199" y="12700"/>
                </a:lnTo>
                <a:close/>
              </a:path>
              <a:path w="1860550" h="1035050">
                <a:moveTo>
                  <a:pt x="1854199" y="31750"/>
                </a:moveTo>
                <a:lnTo>
                  <a:pt x="1854199" y="12700"/>
                </a:lnTo>
                <a:lnTo>
                  <a:pt x="1847849" y="12700"/>
                </a:lnTo>
                <a:lnTo>
                  <a:pt x="1847849" y="31750"/>
                </a:lnTo>
                <a:lnTo>
                  <a:pt x="1854199" y="31750"/>
                </a:lnTo>
                <a:close/>
              </a:path>
              <a:path w="1860550" h="1035050">
                <a:moveTo>
                  <a:pt x="1860549" y="127000"/>
                </a:moveTo>
                <a:lnTo>
                  <a:pt x="1860549" y="69850"/>
                </a:lnTo>
                <a:lnTo>
                  <a:pt x="1847849" y="69850"/>
                </a:lnTo>
                <a:lnTo>
                  <a:pt x="1847849" y="127000"/>
                </a:lnTo>
                <a:lnTo>
                  <a:pt x="1860549" y="127000"/>
                </a:lnTo>
                <a:close/>
              </a:path>
              <a:path w="1860550" h="1035050">
                <a:moveTo>
                  <a:pt x="1860549" y="228600"/>
                </a:moveTo>
                <a:lnTo>
                  <a:pt x="1860549" y="171450"/>
                </a:lnTo>
                <a:lnTo>
                  <a:pt x="1847849" y="171450"/>
                </a:lnTo>
                <a:lnTo>
                  <a:pt x="1847849" y="228600"/>
                </a:lnTo>
                <a:lnTo>
                  <a:pt x="1860549" y="228600"/>
                </a:lnTo>
                <a:close/>
              </a:path>
              <a:path w="1860550" h="1035050">
                <a:moveTo>
                  <a:pt x="1860549" y="323850"/>
                </a:moveTo>
                <a:lnTo>
                  <a:pt x="1860549" y="266700"/>
                </a:lnTo>
                <a:lnTo>
                  <a:pt x="1847849" y="266700"/>
                </a:lnTo>
                <a:lnTo>
                  <a:pt x="1847849" y="323850"/>
                </a:lnTo>
                <a:lnTo>
                  <a:pt x="1860549" y="323850"/>
                </a:lnTo>
                <a:close/>
              </a:path>
              <a:path w="1860550" h="1035050">
                <a:moveTo>
                  <a:pt x="1860549" y="419100"/>
                </a:moveTo>
                <a:lnTo>
                  <a:pt x="1860549" y="368300"/>
                </a:lnTo>
                <a:lnTo>
                  <a:pt x="1847849" y="368300"/>
                </a:lnTo>
                <a:lnTo>
                  <a:pt x="1847849" y="419100"/>
                </a:lnTo>
                <a:lnTo>
                  <a:pt x="1860549" y="419100"/>
                </a:lnTo>
                <a:close/>
              </a:path>
              <a:path w="1860550" h="1035050">
                <a:moveTo>
                  <a:pt x="1860549" y="520700"/>
                </a:moveTo>
                <a:lnTo>
                  <a:pt x="1860549" y="463550"/>
                </a:lnTo>
                <a:lnTo>
                  <a:pt x="1847849" y="463550"/>
                </a:lnTo>
                <a:lnTo>
                  <a:pt x="1847849" y="520700"/>
                </a:lnTo>
                <a:lnTo>
                  <a:pt x="1860549" y="520700"/>
                </a:lnTo>
                <a:close/>
              </a:path>
              <a:path w="1860550" h="1035050">
                <a:moveTo>
                  <a:pt x="1860549" y="615950"/>
                </a:moveTo>
                <a:lnTo>
                  <a:pt x="1860549" y="558800"/>
                </a:lnTo>
                <a:lnTo>
                  <a:pt x="1847849" y="558800"/>
                </a:lnTo>
                <a:lnTo>
                  <a:pt x="1847849" y="615950"/>
                </a:lnTo>
                <a:lnTo>
                  <a:pt x="1860549" y="615950"/>
                </a:lnTo>
                <a:close/>
              </a:path>
              <a:path w="1860550" h="1035050">
                <a:moveTo>
                  <a:pt x="1860549" y="717550"/>
                </a:moveTo>
                <a:lnTo>
                  <a:pt x="1860549" y="660400"/>
                </a:lnTo>
                <a:lnTo>
                  <a:pt x="1847849" y="660400"/>
                </a:lnTo>
                <a:lnTo>
                  <a:pt x="1847849" y="717550"/>
                </a:lnTo>
                <a:lnTo>
                  <a:pt x="1860549" y="717550"/>
                </a:lnTo>
                <a:close/>
              </a:path>
              <a:path w="1860550" h="1035050">
                <a:moveTo>
                  <a:pt x="1860549" y="812800"/>
                </a:moveTo>
                <a:lnTo>
                  <a:pt x="1860549" y="755650"/>
                </a:lnTo>
                <a:lnTo>
                  <a:pt x="1847849" y="755650"/>
                </a:lnTo>
                <a:lnTo>
                  <a:pt x="1847849" y="812800"/>
                </a:lnTo>
                <a:lnTo>
                  <a:pt x="1860549" y="812800"/>
                </a:lnTo>
                <a:close/>
              </a:path>
              <a:path w="1860550" h="1035050">
                <a:moveTo>
                  <a:pt x="1860549" y="914400"/>
                </a:moveTo>
                <a:lnTo>
                  <a:pt x="1860549" y="857250"/>
                </a:lnTo>
                <a:lnTo>
                  <a:pt x="1847849" y="857250"/>
                </a:lnTo>
                <a:lnTo>
                  <a:pt x="1847849" y="914400"/>
                </a:lnTo>
                <a:lnTo>
                  <a:pt x="1860549" y="914400"/>
                </a:lnTo>
                <a:close/>
              </a:path>
              <a:path w="1860550" h="1035050">
                <a:moveTo>
                  <a:pt x="1860549" y="1009650"/>
                </a:moveTo>
                <a:lnTo>
                  <a:pt x="1860549" y="952500"/>
                </a:lnTo>
                <a:lnTo>
                  <a:pt x="1847849" y="952500"/>
                </a:lnTo>
                <a:lnTo>
                  <a:pt x="1847849" y="1009650"/>
                </a:lnTo>
                <a:lnTo>
                  <a:pt x="1860549" y="1009650"/>
                </a:lnTo>
                <a:close/>
              </a:path>
              <a:path w="1860550" h="1035050">
                <a:moveTo>
                  <a:pt x="1835149" y="1035050"/>
                </a:moveTo>
                <a:lnTo>
                  <a:pt x="1835149" y="1022350"/>
                </a:lnTo>
                <a:lnTo>
                  <a:pt x="1777999" y="1022350"/>
                </a:lnTo>
                <a:lnTo>
                  <a:pt x="1777999" y="1035050"/>
                </a:lnTo>
                <a:lnTo>
                  <a:pt x="1835149" y="1035050"/>
                </a:lnTo>
                <a:close/>
              </a:path>
              <a:path w="1860550" h="1035050">
                <a:moveTo>
                  <a:pt x="1733549" y="1035050"/>
                </a:moveTo>
                <a:lnTo>
                  <a:pt x="1733549" y="1022350"/>
                </a:lnTo>
                <a:lnTo>
                  <a:pt x="1682749" y="1022350"/>
                </a:lnTo>
                <a:lnTo>
                  <a:pt x="1682749" y="1035050"/>
                </a:lnTo>
                <a:lnTo>
                  <a:pt x="1733549" y="1035050"/>
                </a:lnTo>
                <a:close/>
              </a:path>
              <a:path w="1860550" h="1035050">
                <a:moveTo>
                  <a:pt x="1638299" y="1035050"/>
                </a:moveTo>
                <a:lnTo>
                  <a:pt x="1638299" y="1022350"/>
                </a:lnTo>
                <a:lnTo>
                  <a:pt x="1581149" y="1022350"/>
                </a:lnTo>
                <a:lnTo>
                  <a:pt x="1581149" y="1035050"/>
                </a:lnTo>
                <a:lnTo>
                  <a:pt x="1638299" y="1035050"/>
                </a:lnTo>
                <a:close/>
              </a:path>
              <a:path w="1860550" h="1035050">
                <a:moveTo>
                  <a:pt x="1543049" y="1035050"/>
                </a:moveTo>
                <a:lnTo>
                  <a:pt x="1543049" y="1022350"/>
                </a:lnTo>
                <a:lnTo>
                  <a:pt x="1485899" y="1022350"/>
                </a:lnTo>
                <a:lnTo>
                  <a:pt x="1485899" y="1035050"/>
                </a:lnTo>
                <a:lnTo>
                  <a:pt x="1543049" y="1035050"/>
                </a:lnTo>
                <a:close/>
              </a:path>
              <a:path w="1860550" h="1035050">
                <a:moveTo>
                  <a:pt x="1441449" y="1035050"/>
                </a:moveTo>
                <a:lnTo>
                  <a:pt x="1441449" y="1022350"/>
                </a:lnTo>
                <a:lnTo>
                  <a:pt x="1384299" y="1022350"/>
                </a:lnTo>
                <a:lnTo>
                  <a:pt x="1384299" y="1035050"/>
                </a:lnTo>
                <a:lnTo>
                  <a:pt x="1441449" y="1035050"/>
                </a:lnTo>
                <a:close/>
              </a:path>
              <a:path w="1860550" h="1035050">
                <a:moveTo>
                  <a:pt x="1346199" y="1035050"/>
                </a:moveTo>
                <a:lnTo>
                  <a:pt x="1346199" y="1022350"/>
                </a:lnTo>
                <a:lnTo>
                  <a:pt x="1289049" y="1022350"/>
                </a:lnTo>
                <a:lnTo>
                  <a:pt x="1289049" y="1035050"/>
                </a:lnTo>
                <a:lnTo>
                  <a:pt x="1346199" y="1035050"/>
                </a:lnTo>
                <a:close/>
              </a:path>
              <a:path w="1860550" h="1035050">
                <a:moveTo>
                  <a:pt x="1244599" y="1035050"/>
                </a:moveTo>
                <a:lnTo>
                  <a:pt x="1244599" y="1022350"/>
                </a:lnTo>
                <a:lnTo>
                  <a:pt x="1187449" y="1022350"/>
                </a:lnTo>
                <a:lnTo>
                  <a:pt x="1187449" y="1035050"/>
                </a:lnTo>
                <a:lnTo>
                  <a:pt x="1244599" y="1035050"/>
                </a:lnTo>
                <a:close/>
              </a:path>
              <a:path w="1860550" h="1035050">
                <a:moveTo>
                  <a:pt x="1149349" y="1035050"/>
                </a:moveTo>
                <a:lnTo>
                  <a:pt x="1149349" y="1022350"/>
                </a:lnTo>
                <a:lnTo>
                  <a:pt x="1092199" y="1022350"/>
                </a:lnTo>
                <a:lnTo>
                  <a:pt x="1092199" y="1035050"/>
                </a:lnTo>
                <a:lnTo>
                  <a:pt x="1149349" y="1035050"/>
                </a:lnTo>
                <a:close/>
              </a:path>
              <a:path w="1860550" h="1035050">
                <a:moveTo>
                  <a:pt x="1047749" y="1035050"/>
                </a:moveTo>
                <a:lnTo>
                  <a:pt x="1047749" y="1022350"/>
                </a:lnTo>
                <a:lnTo>
                  <a:pt x="996949" y="1022350"/>
                </a:lnTo>
                <a:lnTo>
                  <a:pt x="996949" y="1035050"/>
                </a:lnTo>
                <a:lnTo>
                  <a:pt x="1047749" y="1035050"/>
                </a:lnTo>
                <a:close/>
              </a:path>
              <a:path w="1860550" h="1035050">
                <a:moveTo>
                  <a:pt x="952499" y="1035050"/>
                </a:moveTo>
                <a:lnTo>
                  <a:pt x="952499" y="1022350"/>
                </a:lnTo>
                <a:lnTo>
                  <a:pt x="895349" y="1022350"/>
                </a:lnTo>
                <a:lnTo>
                  <a:pt x="895349" y="1035050"/>
                </a:lnTo>
                <a:lnTo>
                  <a:pt x="952499" y="1035050"/>
                </a:lnTo>
                <a:close/>
              </a:path>
              <a:path w="1860550" h="1035050">
                <a:moveTo>
                  <a:pt x="857249" y="1035050"/>
                </a:moveTo>
                <a:lnTo>
                  <a:pt x="857249" y="1022350"/>
                </a:lnTo>
                <a:lnTo>
                  <a:pt x="800099" y="1022350"/>
                </a:lnTo>
                <a:lnTo>
                  <a:pt x="800099" y="1035050"/>
                </a:lnTo>
                <a:lnTo>
                  <a:pt x="857249" y="1035050"/>
                </a:lnTo>
                <a:close/>
              </a:path>
              <a:path w="1860550" h="1035050">
                <a:moveTo>
                  <a:pt x="755649" y="1035050"/>
                </a:moveTo>
                <a:lnTo>
                  <a:pt x="755649" y="1022350"/>
                </a:lnTo>
                <a:lnTo>
                  <a:pt x="698499" y="1022350"/>
                </a:lnTo>
                <a:lnTo>
                  <a:pt x="698499" y="1035050"/>
                </a:lnTo>
                <a:lnTo>
                  <a:pt x="755649" y="1035050"/>
                </a:lnTo>
                <a:close/>
              </a:path>
              <a:path w="1860550" h="1035050">
                <a:moveTo>
                  <a:pt x="660399" y="1035050"/>
                </a:moveTo>
                <a:lnTo>
                  <a:pt x="660399" y="1022350"/>
                </a:lnTo>
                <a:lnTo>
                  <a:pt x="603249" y="1022350"/>
                </a:lnTo>
                <a:lnTo>
                  <a:pt x="603249" y="1035050"/>
                </a:lnTo>
                <a:lnTo>
                  <a:pt x="660399" y="1035050"/>
                </a:lnTo>
                <a:close/>
              </a:path>
              <a:path w="1860550" h="1035050">
                <a:moveTo>
                  <a:pt x="558799" y="1035050"/>
                </a:moveTo>
                <a:lnTo>
                  <a:pt x="558799" y="1022350"/>
                </a:lnTo>
                <a:lnTo>
                  <a:pt x="501649" y="1022350"/>
                </a:lnTo>
                <a:lnTo>
                  <a:pt x="501649" y="1035050"/>
                </a:lnTo>
                <a:lnTo>
                  <a:pt x="558799" y="1035050"/>
                </a:lnTo>
                <a:close/>
              </a:path>
              <a:path w="1860550" h="1035050">
                <a:moveTo>
                  <a:pt x="463549" y="1035050"/>
                </a:moveTo>
                <a:lnTo>
                  <a:pt x="463549" y="1022350"/>
                </a:lnTo>
                <a:lnTo>
                  <a:pt x="406399" y="1022350"/>
                </a:lnTo>
                <a:lnTo>
                  <a:pt x="406399" y="1035050"/>
                </a:lnTo>
                <a:lnTo>
                  <a:pt x="463549" y="1035050"/>
                </a:lnTo>
                <a:close/>
              </a:path>
              <a:path w="1860550" h="1035050">
                <a:moveTo>
                  <a:pt x="361949" y="1035050"/>
                </a:moveTo>
                <a:lnTo>
                  <a:pt x="361949" y="1022350"/>
                </a:lnTo>
                <a:lnTo>
                  <a:pt x="311149" y="1022350"/>
                </a:lnTo>
                <a:lnTo>
                  <a:pt x="311149" y="1035050"/>
                </a:lnTo>
                <a:lnTo>
                  <a:pt x="361949" y="1035050"/>
                </a:lnTo>
                <a:close/>
              </a:path>
              <a:path w="1860550" h="1035050">
                <a:moveTo>
                  <a:pt x="266699" y="1035050"/>
                </a:moveTo>
                <a:lnTo>
                  <a:pt x="266699" y="1022350"/>
                </a:lnTo>
                <a:lnTo>
                  <a:pt x="209550" y="1022350"/>
                </a:lnTo>
                <a:lnTo>
                  <a:pt x="209550" y="1035050"/>
                </a:lnTo>
                <a:lnTo>
                  <a:pt x="266699" y="1035050"/>
                </a:lnTo>
                <a:close/>
              </a:path>
              <a:path w="1860550" h="1035050">
                <a:moveTo>
                  <a:pt x="171450" y="1035050"/>
                </a:moveTo>
                <a:lnTo>
                  <a:pt x="171450" y="1022350"/>
                </a:lnTo>
                <a:lnTo>
                  <a:pt x="114300" y="1022350"/>
                </a:lnTo>
                <a:lnTo>
                  <a:pt x="114300" y="1035050"/>
                </a:lnTo>
                <a:lnTo>
                  <a:pt x="171450" y="10350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290704" y="4817066"/>
            <a:ext cx="1250315" cy="101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2540" algn="ctr">
              <a:lnSpc>
                <a:spcPct val="78300"/>
              </a:lnSpc>
            </a:pPr>
            <a:r>
              <a:rPr sz="1650" b="1" spc="0" dirty="0">
                <a:latin typeface="Palatino Linotype"/>
                <a:cs typeface="Palatino Linotype"/>
              </a:rPr>
              <a:t>cess</a:t>
            </a:r>
            <a:r>
              <a:rPr sz="1650" b="1" spc="-60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on</a:t>
            </a:r>
            <a:r>
              <a:rPr sz="1650" b="1" dirty="0">
                <a:latin typeface="Palatino Linotype"/>
                <a:cs typeface="Palatino Linotype"/>
              </a:rPr>
              <a:t>e </a:t>
            </a:r>
            <a:r>
              <a:rPr sz="1650" b="1" spc="-30" dirty="0">
                <a:latin typeface="Palatino Linotype"/>
                <a:cs typeface="Palatino Linotype"/>
              </a:rPr>
              <a:t>v</a:t>
            </a:r>
            <a:r>
              <a:rPr sz="1650" b="1" spc="-20" dirty="0">
                <a:latin typeface="Palatino Linotype"/>
                <a:cs typeface="Palatino Linotype"/>
              </a:rPr>
              <a:t>o</a:t>
            </a:r>
            <a:r>
              <a:rPr sz="1650" b="1" spc="-50" dirty="0">
                <a:latin typeface="Palatino Linotype"/>
                <a:cs typeface="Palatino Linotype"/>
              </a:rPr>
              <a:t>l</a:t>
            </a:r>
            <a:r>
              <a:rPr sz="1650" b="1" spc="-20" dirty="0">
                <a:latin typeface="Palatino Linotype"/>
                <a:cs typeface="Palatino Linotype"/>
              </a:rPr>
              <a:t>on</a:t>
            </a:r>
            <a:r>
              <a:rPr sz="1650" b="1" dirty="0">
                <a:latin typeface="Palatino Linotype"/>
                <a:cs typeface="Palatino Linotype"/>
              </a:rPr>
              <a:t>t</a:t>
            </a: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spc="5" dirty="0">
                <a:latin typeface="Palatino Linotype"/>
                <a:cs typeface="Palatino Linotype"/>
              </a:rPr>
              <a:t>r</a:t>
            </a:r>
            <a:r>
              <a:rPr sz="1650" b="1" spc="-50" dirty="0">
                <a:latin typeface="Palatino Linotype"/>
                <a:cs typeface="Palatino Linotype"/>
              </a:rPr>
              <a:t>ia 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-45" dirty="0">
                <a:latin typeface="Palatino Linotype"/>
                <a:cs typeface="Palatino Linotype"/>
              </a:rPr>
              <a:t> 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di</a:t>
            </a:r>
            <a:r>
              <a:rPr sz="1650" spc="-6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10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ti 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0" dirty="0">
                <a:latin typeface="Palatino Linotype"/>
                <a:cs typeface="Palatino Linotype"/>
              </a:rPr>
              <a:t>v</a:t>
            </a:r>
            <a:r>
              <a:rPr sz="1650" dirty="0">
                <a:latin typeface="Palatino Linotype"/>
                <a:cs typeface="Palatino Linotype"/>
              </a:rPr>
              <a:t>i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922659" y="4806950"/>
            <a:ext cx="2355850" cy="10223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16309" y="4800600"/>
            <a:ext cx="2368550" cy="1035050"/>
          </a:xfrm>
          <a:custGeom>
            <a:avLst/>
            <a:gdLst/>
            <a:ahLst/>
            <a:cxnLst/>
            <a:rect l="l" t="t" r="r" b="b"/>
            <a:pathLst>
              <a:path w="2368550" h="1035050">
                <a:moveTo>
                  <a:pt x="12700" y="1028700"/>
                </a:moveTo>
                <a:lnTo>
                  <a:pt x="12700" y="971550"/>
                </a:lnTo>
                <a:lnTo>
                  <a:pt x="0" y="971550"/>
                </a:lnTo>
                <a:lnTo>
                  <a:pt x="0" y="1028700"/>
                </a:lnTo>
                <a:lnTo>
                  <a:pt x="12700" y="1028700"/>
                </a:lnTo>
                <a:close/>
              </a:path>
              <a:path w="2368550" h="1035050">
                <a:moveTo>
                  <a:pt x="12700" y="933450"/>
                </a:moveTo>
                <a:lnTo>
                  <a:pt x="12700" y="876300"/>
                </a:lnTo>
                <a:lnTo>
                  <a:pt x="0" y="876300"/>
                </a:lnTo>
                <a:lnTo>
                  <a:pt x="0" y="933450"/>
                </a:lnTo>
                <a:lnTo>
                  <a:pt x="12700" y="933450"/>
                </a:lnTo>
                <a:close/>
              </a:path>
              <a:path w="2368550" h="1035050">
                <a:moveTo>
                  <a:pt x="12700" y="831850"/>
                </a:moveTo>
                <a:lnTo>
                  <a:pt x="12700" y="781050"/>
                </a:lnTo>
                <a:lnTo>
                  <a:pt x="0" y="781050"/>
                </a:lnTo>
                <a:lnTo>
                  <a:pt x="0" y="831850"/>
                </a:lnTo>
                <a:lnTo>
                  <a:pt x="12700" y="831850"/>
                </a:lnTo>
                <a:close/>
              </a:path>
              <a:path w="2368550" h="1035050">
                <a:moveTo>
                  <a:pt x="12700" y="736600"/>
                </a:moveTo>
                <a:lnTo>
                  <a:pt x="12700" y="679450"/>
                </a:lnTo>
                <a:lnTo>
                  <a:pt x="0" y="679450"/>
                </a:lnTo>
                <a:lnTo>
                  <a:pt x="0" y="736600"/>
                </a:lnTo>
                <a:lnTo>
                  <a:pt x="12700" y="736600"/>
                </a:lnTo>
                <a:close/>
              </a:path>
              <a:path w="2368550" h="1035050">
                <a:moveTo>
                  <a:pt x="12700" y="641350"/>
                </a:moveTo>
                <a:lnTo>
                  <a:pt x="12700" y="584200"/>
                </a:lnTo>
                <a:lnTo>
                  <a:pt x="0" y="584200"/>
                </a:lnTo>
                <a:lnTo>
                  <a:pt x="0" y="641350"/>
                </a:lnTo>
                <a:lnTo>
                  <a:pt x="12700" y="641350"/>
                </a:lnTo>
                <a:close/>
              </a:path>
              <a:path w="2368550" h="1035050">
                <a:moveTo>
                  <a:pt x="12700" y="539750"/>
                </a:moveTo>
                <a:lnTo>
                  <a:pt x="12700" y="482600"/>
                </a:lnTo>
                <a:lnTo>
                  <a:pt x="0" y="482600"/>
                </a:lnTo>
                <a:lnTo>
                  <a:pt x="0" y="539750"/>
                </a:lnTo>
                <a:lnTo>
                  <a:pt x="12700" y="539750"/>
                </a:lnTo>
                <a:close/>
              </a:path>
              <a:path w="2368550" h="1035050">
                <a:moveTo>
                  <a:pt x="12700" y="444500"/>
                </a:moveTo>
                <a:lnTo>
                  <a:pt x="12700" y="387350"/>
                </a:lnTo>
                <a:lnTo>
                  <a:pt x="0" y="387350"/>
                </a:lnTo>
                <a:lnTo>
                  <a:pt x="0" y="444500"/>
                </a:lnTo>
                <a:lnTo>
                  <a:pt x="12700" y="444500"/>
                </a:lnTo>
                <a:close/>
              </a:path>
              <a:path w="2368550" h="1035050">
                <a:moveTo>
                  <a:pt x="12700" y="342900"/>
                </a:moveTo>
                <a:lnTo>
                  <a:pt x="12700" y="292100"/>
                </a:lnTo>
                <a:lnTo>
                  <a:pt x="0" y="292100"/>
                </a:lnTo>
                <a:lnTo>
                  <a:pt x="0" y="342900"/>
                </a:lnTo>
                <a:lnTo>
                  <a:pt x="12700" y="342900"/>
                </a:lnTo>
                <a:close/>
              </a:path>
              <a:path w="2368550" h="1035050">
                <a:moveTo>
                  <a:pt x="12700" y="247650"/>
                </a:moveTo>
                <a:lnTo>
                  <a:pt x="12700" y="190500"/>
                </a:lnTo>
                <a:lnTo>
                  <a:pt x="0" y="190500"/>
                </a:lnTo>
                <a:lnTo>
                  <a:pt x="0" y="247650"/>
                </a:lnTo>
                <a:lnTo>
                  <a:pt x="12700" y="247650"/>
                </a:lnTo>
                <a:close/>
              </a:path>
              <a:path w="2368550" h="1035050">
                <a:moveTo>
                  <a:pt x="12700" y="146050"/>
                </a:moveTo>
                <a:lnTo>
                  <a:pt x="12700" y="95250"/>
                </a:lnTo>
                <a:lnTo>
                  <a:pt x="0" y="95250"/>
                </a:lnTo>
                <a:lnTo>
                  <a:pt x="0" y="146050"/>
                </a:lnTo>
                <a:lnTo>
                  <a:pt x="12700" y="146050"/>
                </a:lnTo>
                <a:close/>
              </a:path>
              <a:path w="2368550" h="1035050">
                <a:moveTo>
                  <a:pt x="19050" y="12700"/>
                </a:moveTo>
                <a:lnTo>
                  <a:pt x="19050" y="0"/>
                </a:lnTo>
                <a:lnTo>
                  <a:pt x="0" y="0"/>
                </a:lnTo>
                <a:lnTo>
                  <a:pt x="0" y="50800"/>
                </a:lnTo>
                <a:lnTo>
                  <a:pt x="6350" y="50800"/>
                </a:lnTo>
                <a:lnTo>
                  <a:pt x="6350" y="12700"/>
                </a:lnTo>
                <a:lnTo>
                  <a:pt x="12700" y="6350"/>
                </a:lnTo>
                <a:lnTo>
                  <a:pt x="12700" y="12700"/>
                </a:lnTo>
                <a:lnTo>
                  <a:pt x="19050" y="12700"/>
                </a:lnTo>
                <a:close/>
              </a:path>
              <a:path w="2368550" h="1035050">
                <a:moveTo>
                  <a:pt x="12700" y="12700"/>
                </a:move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2368550" h="1035050">
                <a:moveTo>
                  <a:pt x="12700" y="5080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50800"/>
                </a:lnTo>
                <a:lnTo>
                  <a:pt x="12700" y="50800"/>
                </a:lnTo>
                <a:close/>
              </a:path>
              <a:path w="2368550" h="1035050">
                <a:moveTo>
                  <a:pt x="114300" y="12700"/>
                </a:moveTo>
                <a:lnTo>
                  <a:pt x="114300" y="0"/>
                </a:lnTo>
                <a:lnTo>
                  <a:pt x="63500" y="0"/>
                </a:lnTo>
                <a:lnTo>
                  <a:pt x="63500" y="12700"/>
                </a:lnTo>
                <a:lnTo>
                  <a:pt x="114300" y="12700"/>
                </a:lnTo>
                <a:close/>
              </a:path>
              <a:path w="2368550" h="1035050">
                <a:moveTo>
                  <a:pt x="215900" y="12700"/>
                </a:moveTo>
                <a:lnTo>
                  <a:pt x="215900" y="0"/>
                </a:lnTo>
                <a:lnTo>
                  <a:pt x="158750" y="0"/>
                </a:lnTo>
                <a:lnTo>
                  <a:pt x="158750" y="12700"/>
                </a:lnTo>
                <a:lnTo>
                  <a:pt x="215900" y="12700"/>
                </a:lnTo>
                <a:close/>
              </a:path>
              <a:path w="2368550" h="1035050">
                <a:moveTo>
                  <a:pt x="311150" y="12700"/>
                </a:moveTo>
                <a:lnTo>
                  <a:pt x="311150" y="0"/>
                </a:lnTo>
                <a:lnTo>
                  <a:pt x="254000" y="0"/>
                </a:lnTo>
                <a:lnTo>
                  <a:pt x="254000" y="12700"/>
                </a:lnTo>
                <a:lnTo>
                  <a:pt x="311150" y="12700"/>
                </a:lnTo>
                <a:close/>
              </a:path>
              <a:path w="2368550" h="1035050">
                <a:moveTo>
                  <a:pt x="412750" y="12700"/>
                </a:moveTo>
                <a:lnTo>
                  <a:pt x="412750" y="0"/>
                </a:lnTo>
                <a:lnTo>
                  <a:pt x="355600" y="0"/>
                </a:lnTo>
                <a:lnTo>
                  <a:pt x="355600" y="12700"/>
                </a:lnTo>
                <a:lnTo>
                  <a:pt x="412750" y="12700"/>
                </a:lnTo>
                <a:close/>
              </a:path>
              <a:path w="2368550" h="1035050">
                <a:moveTo>
                  <a:pt x="508000" y="12700"/>
                </a:moveTo>
                <a:lnTo>
                  <a:pt x="508000" y="0"/>
                </a:lnTo>
                <a:lnTo>
                  <a:pt x="450850" y="0"/>
                </a:lnTo>
                <a:lnTo>
                  <a:pt x="450850" y="12700"/>
                </a:lnTo>
                <a:lnTo>
                  <a:pt x="508000" y="12700"/>
                </a:lnTo>
                <a:close/>
              </a:path>
              <a:path w="2368550" h="1035050">
                <a:moveTo>
                  <a:pt x="609600" y="12700"/>
                </a:moveTo>
                <a:lnTo>
                  <a:pt x="609600" y="0"/>
                </a:lnTo>
                <a:lnTo>
                  <a:pt x="552450" y="0"/>
                </a:lnTo>
                <a:lnTo>
                  <a:pt x="552450" y="12700"/>
                </a:lnTo>
                <a:lnTo>
                  <a:pt x="609600" y="12700"/>
                </a:lnTo>
                <a:close/>
              </a:path>
              <a:path w="2368550" h="1035050">
                <a:moveTo>
                  <a:pt x="704850" y="12700"/>
                </a:moveTo>
                <a:lnTo>
                  <a:pt x="704850" y="0"/>
                </a:lnTo>
                <a:lnTo>
                  <a:pt x="647700" y="0"/>
                </a:lnTo>
                <a:lnTo>
                  <a:pt x="647700" y="12700"/>
                </a:lnTo>
                <a:lnTo>
                  <a:pt x="704850" y="12700"/>
                </a:lnTo>
                <a:close/>
              </a:path>
              <a:path w="2368550" h="1035050">
                <a:moveTo>
                  <a:pt x="800100" y="12700"/>
                </a:moveTo>
                <a:lnTo>
                  <a:pt x="800100" y="0"/>
                </a:lnTo>
                <a:lnTo>
                  <a:pt x="749300" y="0"/>
                </a:lnTo>
                <a:lnTo>
                  <a:pt x="749300" y="12700"/>
                </a:lnTo>
                <a:lnTo>
                  <a:pt x="800100" y="12700"/>
                </a:lnTo>
                <a:close/>
              </a:path>
              <a:path w="2368550" h="1035050">
                <a:moveTo>
                  <a:pt x="901700" y="12700"/>
                </a:moveTo>
                <a:lnTo>
                  <a:pt x="901700" y="0"/>
                </a:lnTo>
                <a:lnTo>
                  <a:pt x="844550" y="0"/>
                </a:lnTo>
                <a:lnTo>
                  <a:pt x="844550" y="12700"/>
                </a:lnTo>
                <a:lnTo>
                  <a:pt x="901700" y="12700"/>
                </a:lnTo>
                <a:close/>
              </a:path>
              <a:path w="2368550" h="1035050">
                <a:moveTo>
                  <a:pt x="996950" y="12700"/>
                </a:moveTo>
                <a:lnTo>
                  <a:pt x="996950" y="0"/>
                </a:lnTo>
                <a:lnTo>
                  <a:pt x="939800" y="0"/>
                </a:lnTo>
                <a:lnTo>
                  <a:pt x="939800" y="12700"/>
                </a:lnTo>
                <a:lnTo>
                  <a:pt x="996950" y="12700"/>
                </a:lnTo>
                <a:close/>
              </a:path>
              <a:path w="2368550" h="1035050">
                <a:moveTo>
                  <a:pt x="1098550" y="12700"/>
                </a:moveTo>
                <a:lnTo>
                  <a:pt x="1098550" y="0"/>
                </a:lnTo>
                <a:lnTo>
                  <a:pt x="1041400" y="0"/>
                </a:lnTo>
                <a:lnTo>
                  <a:pt x="1041400" y="12700"/>
                </a:lnTo>
                <a:lnTo>
                  <a:pt x="1098550" y="12700"/>
                </a:lnTo>
                <a:close/>
              </a:path>
              <a:path w="2368550" h="1035050">
                <a:moveTo>
                  <a:pt x="1193800" y="12700"/>
                </a:moveTo>
                <a:lnTo>
                  <a:pt x="1193800" y="0"/>
                </a:lnTo>
                <a:lnTo>
                  <a:pt x="1136650" y="0"/>
                </a:lnTo>
                <a:lnTo>
                  <a:pt x="1136650" y="12700"/>
                </a:lnTo>
                <a:lnTo>
                  <a:pt x="1193800" y="12700"/>
                </a:lnTo>
                <a:close/>
              </a:path>
              <a:path w="2368550" h="1035050">
                <a:moveTo>
                  <a:pt x="1295400" y="12700"/>
                </a:moveTo>
                <a:lnTo>
                  <a:pt x="1295400" y="0"/>
                </a:lnTo>
                <a:lnTo>
                  <a:pt x="1238250" y="0"/>
                </a:lnTo>
                <a:lnTo>
                  <a:pt x="1238250" y="12700"/>
                </a:lnTo>
                <a:lnTo>
                  <a:pt x="1295400" y="12700"/>
                </a:lnTo>
                <a:close/>
              </a:path>
              <a:path w="2368550" h="1035050">
                <a:moveTo>
                  <a:pt x="1390650" y="12700"/>
                </a:moveTo>
                <a:lnTo>
                  <a:pt x="1390650" y="0"/>
                </a:lnTo>
                <a:lnTo>
                  <a:pt x="1333500" y="0"/>
                </a:lnTo>
                <a:lnTo>
                  <a:pt x="1333500" y="12700"/>
                </a:lnTo>
                <a:lnTo>
                  <a:pt x="1390650" y="12700"/>
                </a:lnTo>
                <a:close/>
              </a:path>
              <a:path w="2368550" h="1035050">
                <a:moveTo>
                  <a:pt x="1485900" y="12700"/>
                </a:moveTo>
                <a:lnTo>
                  <a:pt x="1485900" y="0"/>
                </a:lnTo>
                <a:lnTo>
                  <a:pt x="1435100" y="0"/>
                </a:lnTo>
                <a:lnTo>
                  <a:pt x="1435100" y="12700"/>
                </a:lnTo>
                <a:lnTo>
                  <a:pt x="1485900" y="12700"/>
                </a:lnTo>
                <a:close/>
              </a:path>
              <a:path w="2368550" h="1035050">
                <a:moveTo>
                  <a:pt x="1587500" y="12700"/>
                </a:moveTo>
                <a:lnTo>
                  <a:pt x="1587500" y="0"/>
                </a:lnTo>
                <a:lnTo>
                  <a:pt x="1530350" y="0"/>
                </a:lnTo>
                <a:lnTo>
                  <a:pt x="1530350" y="12700"/>
                </a:lnTo>
                <a:lnTo>
                  <a:pt x="1587500" y="12700"/>
                </a:lnTo>
                <a:close/>
              </a:path>
              <a:path w="2368550" h="1035050">
                <a:moveTo>
                  <a:pt x="1682750" y="12700"/>
                </a:moveTo>
                <a:lnTo>
                  <a:pt x="1682750" y="0"/>
                </a:lnTo>
                <a:lnTo>
                  <a:pt x="1625600" y="0"/>
                </a:lnTo>
                <a:lnTo>
                  <a:pt x="1625600" y="12700"/>
                </a:lnTo>
                <a:lnTo>
                  <a:pt x="1682750" y="12700"/>
                </a:lnTo>
                <a:close/>
              </a:path>
              <a:path w="2368550" h="1035050">
                <a:moveTo>
                  <a:pt x="1784350" y="12700"/>
                </a:moveTo>
                <a:lnTo>
                  <a:pt x="1784350" y="0"/>
                </a:lnTo>
                <a:lnTo>
                  <a:pt x="1727200" y="0"/>
                </a:lnTo>
                <a:lnTo>
                  <a:pt x="1727200" y="12700"/>
                </a:lnTo>
                <a:lnTo>
                  <a:pt x="1784350" y="12700"/>
                </a:lnTo>
                <a:close/>
              </a:path>
              <a:path w="2368550" h="1035050">
                <a:moveTo>
                  <a:pt x="1879600" y="12700"/>
                </a:moveTo>
                <a:lnTo>
                  <a:pt x="1879600" y="0"/>
                </a:lnTo>
                <a:lnTo>
                  <a:pt x="1822450" y="0"/>
                </a:lnTo>
                <a:lnTo>
                  <a:pt x="1822450" y="12700"/>
                </a:lnTo>
                <a:lnTo>
                  <a:pt x="1879600" y="12700"/>
                </a:lnTo>
                <a:close/>
              </a:path>
              <a:path w="2368550" h="1035050">
                <a:moveTo>
                  <a:pt x="1974850" y="12700"/>
                </a:moveTo>
                <a:lnTo>
                  <a:pt x="1974850" y="0"/>
                </a:lnTo>
                <a:lnTo>
                  <a:pt x="1924050" y="0"/>
                </a:lnTo>
                <a:lnTo>
                  <a:pt x="1924050" y="12700"/>
                </a:lnTo>
                <a:lnTo>
                  <a:pt x="1974850" y="12700"/>
                </a:lnTo>
                <a:close/>
              </a:path>
              <a:path w="2368550" h="1035050">
                <a:moveTo>
                  <a:pt x="2076450" y="12700"/>
                </a:moveTo>
                <a:lnTo>
                  <a:pt x="2076450" y="0"/>
                </a:lnTo>
                <a:lnTo>
                  <a:pt x="2019300" y="0"/>
                </a:lnTo>
                <a:lnTo>
                  <a:pt x="2019300" y="12700"/>
                </a:lnTo>
                <a:lnTo>
                  <a:pt x="2076450" y="12700"/>
                </a:lnTo>
                <a:close/>
              </a:path>
              <a:path w="2368550" h="1035050">
                <a:moveTo>
                  <a:pt x="2171700" y="12700"/>
                </a:moveTo>
                <a:lnTo>
                  <a:pt x="2171700" y="0"/>
                </a:lnTo>
                <a:lnTo>
                  <a:pt x="2120900" y="0"/>
                </a:lnTo>
                <a:lnTo>
                  <a:pt x="2120900" y="12700"/>
                </a:lnTo>
                <a:lnTo>
                  <a:pt x="2171700" y="12700"/>
                </a:lnTo>
                <a:close/>
              </a:path>
              <a:path w="2368550" h="1035050">
                <a:moveTo>
                  <a:pt x="2273300" y="12700"/>
                </a:moveTo>
                <a:lnTo>
                  <a:pt x="2273300" y="0"/>
                </a:lnTo>
                <a:lnTo>
                  <a:pt x="2216150" y="0"/>
                </a:lnTo>
                <a:lnTo>
                  <a:pt x="2216150" y="12700"/>
                </a:lnTo>
                <a:lnTo>
                  <a:pt x="2273300" y="12700"/>
                </a:lnTo>
                <a:close/>
              </a:path>
              <a:path w="2368550" h="1035050">
                <a:moveTo>
                  <a:pt x="2368550" y="19050"/>
                </a:moveTo>
                <a:lnTo>
                  <a:pt x="2368550" y="0"/>
                </a:lnTo>
                <a:lnTo>
                  <a:pt x="2311400" y="0"/>
                </a:lnTo>
                <a:lnTo>
                  <a:pt x="2311400" y="12700"/>
                </a:lnTo>
                <a:lnTo>
                  <a:pt x="2349500" y="12700"/>
                </a:lnTo>
                <a:lnTo>
                  <a:pt x="2349500" y="6350"/>
                </a:lnTo>
                <a:lnTo>
                  <a:pt x="2362200" y="12700"/>
                </a:lnTo>
                <a:lnTo>
                  <a:pt x="2362200" y="19050"/>
                </a:lnTo>
                <a:lnTo>
                  <a:pt x="2368550" y="19050"/>
                </a:lnTo>
                <a:close/>
              </a:path>
              <a:path w="2368550" h="1035050">
                <a:moveTo>
                  <a:pt x="2362200" y="12700"/>
                </a:moveTo>
                <a:lnTo>
                  <a:pt x="2349500" y="6350"/>
                </a:lnTo>
                <a:lnTo>
                  <a:pt x="2349500" y="12700"/>
                </a:lnTo>
                <a:lnTo>
                  <a:pt x="2362200" y="12700"/>
                </a:lnTo>
                <a:close/>
              </a:path>
              <a:path w="2368550" h="1035050">
                <a:moveTo>
                  <a:pt x="2362200" y="19050"/>
                </a:moveTo>
                <a:lnTo>
                  <a:pt x="2362200" y="12700"/>
                </a:lnTo>
                <a:lnTo>
                  <a:pt x="2349500" y="12700"/>
                </a:lnTo>
                <a:lnTo>
                  <a:pt x="2349500" y="19050"/>
                </a:lnTo>
                <a:lnTo>
                  <a:pt x="2362200" y="19050"/>
                </a:lnTo>
                <a:close/>
              </a:path>
              <a:path w="2368550" h="1035050">
                <a:moveTo>
                  <a:pt x="2368550" y="114300"/>
                </a:moveTo>
                <a:lnTo>
                  <a:pt x="2368550" y="57150"/>
                </a:lnTo>
                <a:lnTo>
                  <a:pt x="2349500" y="57150"/>
                </a:lnTo>
                <a:lnTo>
                  <a:pt x="2349500" y="114300"/>
                </a:lnTo>
                <a:lnTo>
                  <a:pt x="2368550" y="114300"/>
                </a:lnTo>
                <a:close/>
              </a:path>
              <a:path w="2368550" h="1035050">
                <a:moveTo>
                  <a:pt x="2368550" y="209550"/>
                </a:moveTo>
                <a:lnTo>
                  <a:pt x="2368550" y="158750"/>
                </a:lnTo>
                <a:lnTo>
                  <a:pt x="2349500" y="158750"/>
                </a:lnTo>
                <a:lnTo>
                  <a:pt x="2349500" y="209550"/>
                </a:lnTo>
                <a:lnTo>
                  <a:pt x="2368550" y="209550"/>
                </a:lnTo>
                <a:close/>
              </a:path>
              <a:path w="2368550" h="1035050">
                <a:moveTo>
                  <a:pt x="2368550" y="311150"/>
                </a:moveTo>
                <a:lnTo>
                  <a:pt x="2368550" y="254000"/>
                </a:lnTo>
                <a:lnTo>
                  <a:pt x="2349500" y="254000"/>
                </a:lnTo>
                <a:lnTo>
                  <a:pt x="2349500" y="311150"/>
                </a:lnTo>
                <a:lnTo>
                  <a:pt x="2368550" y="311150"/>
                </a:lnTo>
                <a:close/>
              </a:path>
              <a:path w="2368550" h="1035050">
                <a:moveTo>
                  <a:pt x="2368550" y="406400"/>
                </a:moveTo>
                <a:lnTo>
                  <a:pt x="2368550" y="349250"/>
                </a:lnTo>
                <a:lnTo>
                  <a:pt x="2349500" y="349250"/>
                </a:lnTo>
                <a:lnTo>
                  <a:pt x="2349500" y="406400"/>
                </a:lnTo>
                <a:lnTo>
                  <a:pt x="2368550" y="406400"/>
                </a:lnTo>
                <a:close/>
              </a:path>
              <a:path w="2368550" h="1035050">
                <a:moveTo>
                  <a:pt x="2368550" y="508000"/>
                </a:moveTo>
                <a:lnTo>
                  <a:pt x="2368550" y="450850"/>
                </a:lnTo>
                <a:lnTo>
                  <a:pt x="2349500" y="450850"/>
                </a:lnTo>
                <a:lnTo>
                  <a:pt x="2349500" y="508000"/>
                </a:lnTo>
                <a:lnTo>
                  <a:pt x="2368550" y="508000"/>
                </a:lnTo>
                <a:close/>
              </a:path>
              <a:path w="2368550" h="1035050">
                <a:moveTo>
                  <a:pt x="2368550" y="603250"/>
                </a:moveTo>
                <a:lnTo>
                  <a:pt x="2368550" y="546100"/>
                </a:lnTo>
                <a:lnTo>
                  <a:pt x="2349500" y="546100"/>
                </a:lnTo>
                <a:lnTo>
                  <a:pt x="2349500" y="603250"/>
                </a:lnTo>
                <a:lnTo>
                  <a:pt x="2368550" y="603250"/>
                </a:lnTo>
                <a:close/>
              </a:path>
              <a:path w="2368550" h="1035050">
                <a:moveTo>
                  <a:pt x="2368550" y="704850"/>
                </a:moveTo>
                <a:lnTo>
                  <a:pt x="2368550" y="647700"/>
                </a:lnTo>
                <a:lnTo>
                  <a:pt x="2349500" y="647700"/>
                </a:lnTo>
                <a:lnTo>
                  <a:pt x="2349500" y="704850"/>
                </a:lnTo>
                <a:lnTo>
                  <a:pt x="2368550" y="704850"/>
                </a:lnTo>
                <a:close/>
              </a:path>
              <a:path w="2368550" h="1035050">
                <a:moveTo>
                  <a:pt x="2368550" y="800100"/>
                </a:moveTo>
                <a:lnTo>
                  <a:pt x="2368550" y="742950"/>
                </a:lnTo>
                <a:lnTo>
                  <a:pt x="2349500" y="742950"/>
                </a:lnTo>
                <a:lnTo>
                  <a:pt x="2349500" y="800100"/>
                </a:lnTo>
                <a:lnTo>
                  <a:pt x="2368550" y="800100"/>
                </a:lnTo>
                <a:close/>
              </a:path>
              <a:path w="2368550" h="1035050">
                <a:moveTo>
                  <a:pt x="2368550" y="895350"/>
                </a:moveTo>
                <a:lnTo>
                  <a:pt x="2368550" y="844550"/>
                </a:lnTo>
                <a:lnTo>
                  <a:pt x="2349500" y="844550"/>
                </a:lnTo>
                <a:lnTo>
                  <a:pt x="2349500" y="895350"/>
                </a:lnTo>
                <a:lnTo>
                  <a:pt x="2368550" y="895350"/>
                </a:lnTo>
                <a:close/>
              </a:path>
              <a:path w="2368550" h="1035050">
                <a:moveTo>
                  <a:pt x="2368550" y="996950"/>
                </a:moveTo>
                <a:lnTo>
                  <a:pt x="2368550" y="939800"/>
                </a:lnTo>
                <a:lnTo>
                  <a:pt x="2349500" y="939800"/>
                </a:lnTo>
                <a:lnTo>
                  <a:pt x="2349500" y="996950"/>
                </a:lnTo>
                <a:lnTo>
                  <a:pt x="2368550" y="996950"/>
                </a:lnTo>
                <a:close/>
              </a:path>
              <a:path w="2368550" h="1035050">
                <a:moveTo>
                  <a:pt x="2349500" y="1035050"/>
                </a:moveTo>
                <a:lnTo>
                  <a:pt x="2349500" y="1022350"/>
                </a:lnTo>
                <a:lnTo>
                  <a:pt x="2298700" y="1022350"/>
                </a:lnTo>
                <a:lnTo>
                  <a:pt x="2298700" y="1035050"/>
                </a:lnTo>
                <a:lnTo>
                  <a:pt x="2349500" y="1035050"/>
                </a:lnTo>
                <a:close/>
              </a:path>
              <a:path w="2368550" h="1035050">
                <a:moveTo>
                  <a:pt x="2254250" y="1035050"/>
                </a:moveTo>
                <a:lnTo>
                  <a:pt x="2254250" y="1022350"/>
                </a:lnTo>
                <a:lnTo>
                  <a:pt x="2197100" y="1022350"/>
                </a:lnTo>
                <a:lnTo>
                  <a:pt x="2197100" y="1035050"/>
                </a:lnTo>
                <a:lnTo>
                  <a:pt x="2254250" y="1035050"/>
                </a:lnTo>
                <a:close/>
              </a:path>
              <a:path w="2368550" h="1035050">
                <a:moveTo>
                  <a:pt x="2159000" y="1035050"/>
                </a:moveTo>
                <a:lnTo>
                  <a:pt x="2159000" y="1022350"/>
                </a:lnTo>
                <a:lnTo>
                  <a:pt x="2101850" y="1022350"/>
                </a:lnTo>
                <a:lnTo>
                  <a:pt x="2101850" y="1035050"/>
                </a:lnTo>
                <a:lnTo>
                  <a:pt x="2159000" y="1035050"/>
                </a:lnTo>
                <a:close/>
              </a:path>
              <a:path w="2368550" h="1035050">
                <a:moveTo>
                  <a:pt x="2057400" y="1035050"/>
                </a:moveTo>
                <a:lnTo>
                  <a:pt x="2057400" y="1022350"/>
                </a:lnTo>
                <a:lnTo>
                  <a:pt x="2000250" y="1022350"/>
                </a:lnTo>
                <a:lnTo>
                  <a:pt x="2000250" y="1035050"/>
                </a:lnTo>
                <a:lnTo>
                  <a:pt x="2057400" y="1035050"/>
                </a:lnTo>
                <a:close/>
              </a:path>
              <a:path w="2368550" h="1035050">
                <a:moveTo>
                  <a:pt x="1962150" y="1035050"/>
                </a:moveTo>
                <a:lnTo>
                  <a:pt x="1962150" y="1022350"/>
                </a:lnTo>
                <a:lnTo>
                  <a:pt x="1905000" y="1022350"/>
                </a:lnTo>
                <a:lnTo>
                  <a:pt x="1905000" y="1035050"/>
                </a:lnTo>
                <a:lnTo>
                  <a:pt x="1962150" y="1035050"/>
                </a:lnTo>
                <a:close/>
              </a:path>
              <a:path w="2368550" h="1035050">
                <a:moveTo>
                  <a:pt x="1860550" y="1035050"/>
                </a:moveTo>
                <a:lnTo>
                  <a:pt x="1860550" y="1022350"/>
                </a:lnTo>
                <a:lnTo>
                  <a:pt x="1803400" y="1022350"/>
                </a:lnTo>
                <a:lnTo>
                  <a:pt x="1803400" y="1035050"/>
                </a:lnTo>
                <a:lnTo>
                  <a:pt x="1860550" y="1035050"/>
                </a:lnTo>
                <a:close/>
              </a:path>
              <a:path w="2368550" h="1035050">
                <a:moveTo>
                  <a:pt x="1765300" y="1035050"/>
                </a:moveTo>
                <a:lnTo>
                  <a:pt x="1765300" y="1022350"/>
                </a:lnTo>
                <a:lnTo>
                  <a:pt x="1708150" y="1022350"/>
                </a:lnTo>
                <a:lnTo>
                  <a:pt x="1708150" y="1035050"/>
                </a:lnTo>
                <a:lnTo>
                  <a:pt x="1765300" y="1035050"/>
                </a:lnTo>
                <a:close/>
              </a:path>
              <a:path w="2368550" h="1035050">
                <a:moveTo>
                  <a:pt x="1663700" y="1035050"/>
                </a:moveTo>
                <a:lnTo>
                  <a:pt x="1663700" y="1022350"/>
                </a:lnTo>
                <a:lnTo>
                  <a:pt x="1612900" y="1022350"/>
                </a:lnTo>
                <a:lnTo>
                  <a:pt x="1612900" y="1035050"/>
                </a:lnTo>
                <a:lnTo>
                  <a:pt x="1663700" y="1035050"/>
                </a:lnTo>
                <a:close/>
              </a:path>
              <a:path w="2368550" h="1035050">
                <a:moveTo>
                  <a:pt x="1568450" y="1035050"/>
                </a:moveTo>
                <a:lnTo>
                  <a:pt x="1568450" y="1022350"/>
                </a:lnTo>
                <a:lnTo>
                  <a:pt x="1511300" y="1022350"/>
                </a:lnTo>
                <a:lnTo>
                  <a:pt x="1511300" y="1035050"/>
                </a:lnTo>
                <a:lnTo>
                  <a:pt x="1568450" y="1035050"/>
                </a:lnTo>
                <a:close/>
              </a:path>
              <a:path w="2368550" h="1035050">
                <a:moveTo>
                  <a:pt x="1473200" y="1035050"/>
                </a:moveTo>
                <a:lnTo>
                  <a:pt x="1473200" y="1022350"/>
                </a:lnTo>
                <a:lnTo>
                  <a:pt x="1416050" y="1022350"/>
                </a:lnTo>
                <a:lnTo>
                  <a:pt x="1416050" y="1035050"/>
                </a:lnTo>
                <a:lnTo>
                  <a:pt x="1473200" y="1035050"/>
                </a:lnTo>
                <a:close/>
              </a:path>
              <a:path w="2368550" h="1035050">
                <a:moveTo>
                  <a:pt x="1371600" y="1035050"/>
                </a:moveTo>
                <a:lnTo>
                  <a:pt x="1371600" y="1022350"/>
                </a:lnTo>
                <a:lnTo>
                  <a:pt x="1314450" y="1022350"/>
                </a:lnTo>
                <a:lnTo>
                  <a:pt x="1314450" y="1035050"/>
                </a:lnTo>
                <a:lnTo>
                  <a:pt x="1371600" y="1035050"/>
                </a:lnTo>
                <a:close/>
              </a:path>
              <a:path w="2368550" h="1035050">
                <a:moveTo>
                  <a:pt x="1276350" y="1035050"/>
                </a:moveTo>
                <a:lnTo>
                  <a:pt x="1276350" y="1022350"/>
                </a:lnTo>
                <a:lnTo>
                  <a:pt x="1219200" y="1022350"/>
                </a:lnTo>
                <a:lnTo>
                  <a:pt x="1219200" y="1035050"/>
                </a:lnTo>
                <a:lnTo>
                  <a:pt x="1276350" y="1035050"/>
                </a:lnTo>
                <a:close/>
              </a:path>
              <a:path w="2368550" h="1035050">
                <a:moveTo>
                  <a:pt x="1174750" y="1035050"/>
                </a:moveTo>
                <a:lnTo>
                  <a:pt x="1174750" y="1022350"/>
                </a:lnTo>
                <a:lnTo>
                  <a:pt x="1123950" y="1022350"/>
                </a:lnTo>
                <a:lnTo>
                  <a:pt x="1123950" y="1035050"/>
                </a:lnTo>
                <a:lnTo>
                  <a:pt x="1174750" y="1035050"/>
                </a:lnTo>
                <a:close/>
              </a:path>
              <a:path w="2368550" h="1035050">
                <a:moveTo>
                  <a:pt x="1079500" y="1035050"/>
                </a:moveTo>
                <a:lnTo>
                  <a:pt x="1079500" y="1022350"/>
                </a:lnTo>
                <a:lnTo>
                  <a:pt x="1022350" y="1022350"/>
                </a:lnTo>
                <a:lnTo>
                  <a:pt x="1022350" y="1035050"/>
                </a:lnTo>
                <a:lnTo>
                  <a:pt x="1079500" y="1035050"/>
                </a:lnTo>
                <a:close/>
              </a:path>
              <a:path w="2368550" h="1035050">
                <a:moveTo>
                  <a:pt x="977900" y="1035050"/>
                </a:moveTo>
                <a:lnTo>
                  <a:pt x="977900" y="1022350"/>
                </a:lnTo>
                <a:lnTo>
                  <a:pt x="927100" y="1022350"/>
                </a:lnTo>
                <a:lnTo>
                  <a:pt x="927100" y="1035050"/>
                </a:lnTo>
                <a:lnTo>
                  <a:pt x="977900" y="1035050"/>
                </a:lnTo>
                <a:close/>
              </a:path>
              <a:path w="2368550" h="1035050">
                <a:moveTo>
                  <a:pt x="882650" y="1035050"/>
                </a:moveTo>
                <a:lnTo>
                  <a:pt x="882650" y="1022350"/>
                </a:lnTo>
                <a:lnTo>
                  <a:pt x="825500" y="1022350"/>
                </a:lnTo>
                <a:lnTo>
                  <a:pt x="825500" y="1035050"/>
                </a:lnTo>
                <a:lnTo>
                  <a:pt x="882650" y="1035050"/>
                </a:lnTo>
                <a:close/>
              </a:path>
              <a:path w="2368550" h="1035050">
                <a:moveTo>
                  <a:pt x="787400" y="1035050"/>
                </a:moveTo>
                <a:lnTo>
                  <a:pt x="787400" y="1022350"/>
                </a:lnTo>
                <a:lnTo>
                  <a:pt x="730250" y="1022350"/>
                </a:lnTo>
                <a:lnTo>
                  <a:pt x="730250" y="1035050"/>
                </a:lnTo>
                <a:lnTo>
                  <a:pt x="787400" y="1035050"/>
                </a:lnTo>
                <a:close/>
              </a:path>
              <a:path w="2368550" h="1035050">
                <a:moveTo>
                  <a:pt x="685800" y="1035050"/>
                </a:moveTo>
                <a:lnTo>
                  <a:pt x="685800" y="1022350"/>
                </a:lnTo>
                <a:lnTo>
                  <a:pt x="628650" y="1022350"/>
                </a:lnTo>
                <a:lnTo>
                  <a:pt x="628650" y="1035050"/>
                </a:lnTo>
                <a:lnTo>
                  <a:pt x="685800" y="1035050"/>
                </a:lnTo>
                <a:close/>
              </a:path>
              <a:path w="2368550" h="1035050">
                <a:moveTo>
                  <a:pt x="590550" y="1035050"/>
                </a:moveTo>
                <a:lnTo>
                  <a:pt x="590550" y="1022350"/>
                </a:lnTo>
                <a:lnTo>
                  <a:pt x="533400" y="1022350"/>
                </a:lnTo>
                <a:lnTo>
                  <a:pt x="533400" y="1035050"/>
                </a:lnTo>
                <a:lnTo>
                  <a:pt x="590550" y="1035050"/>
                </a:lnTo>
                <a:close/>
              </a:path>
              <a:path w="2368550" h="1035050">
                <a:moveTo>
                  <a:pt x="488950" y="1035050"/>
                </a:moveTo>
                <a:lnTo>
                  <a:pt x="488950" y="1022350"/>
                </a:lnTo>
                <a:lnTo>
                  <a:pt x="438150" y="1022350"/>
                </a:lnTo>
                <a:lnTo>
                  <a:pt x="438150" y="1035050"/>
                </a:lnTo>
                <a:lnTo>
                  <a:pt x="488950" y="1035050"/>
                </a:lnTo>
                <a:close/>
              </a:path>
              <a:path w="2368550" h="1035050">
                <a:moveTo>
                  <a:pt x="393700" y="1035050"/>
                </a:moveTo>
                <a:lnTo>
                  <a:pt x="393700" y="1022350"/>
                </a:lnTo>
                <a:lnTo>
                  <a:pt x="336550" y="1022350"/>
                </a:lnTo>
                <a:lnTo>
                  <a:pt x="336550" y="1035050"/>
                </a:lnTo>
                <a:lnTo>
                  <a:pt x="393700" y="1035050"/>
                </a:lnTo>
                <a:close/>
              </a:path>
              <a:path w="2368550" h="1035050">
                <a:moveTo>
                  <a:pt x="292100" y="1035050"/>
                </a:moveTo>
                <a:lnTo>
                  <a:pt x="292100" y="1022350"/>
                </a:lnTo>
                <a:lnTo>
                  <a:pt x="241300" y="1022350"/>
                </a:lnTo>
                <a:lnTo>
                  <a:pt x="241300" y="1035050"/>
                </a:lnTo>
                <a:lnTo>
                  <a:pt x="292100" y="1035050"/>
                </a:lnTo>
                <a:close/>
              </a:path>
              <a:path w="2368550" h="1035050">
                <a:moveTo>
                  <a:pt x="196850" y="1035050"/>
                </a:moveTo>
                <a:lnTo>
                  <a:pt x="196850" y="1022350"/>
                </a:lnTo>
                <a:lnTo>
                  <a:pt x="139700" y="1022350"/>
                </a:lnTo>
                <a:lnTo>
                  <a:pt x="139700" y="1035050"/>
                </a:lnTo>
                <a:lnTo>
                  <a:pt x="196850" y="1035050"/>
                </a:lnTo>
                <a:close/>
              </a:path>
              <a:path w="2368550" h="1035050">
                <a:moveTo>
                  <a:pt x="101600" y="1035050"/>
                </a:moveTo>
                <a:lnTo>
                  <a:pt x="101600" y="1022350"/>
                </a:lnTo>
                <a:lnTo>
                  <a:pt x="44450" y="1022350"/>
                </a:lnTo>
                <a:lnTo>
                  <a:pt x="44450" y="1035050"/>
                </a:lnTo>
                <a:lnTo>
                  <a:pt x="101600" y="10350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087754" y="4817066"/>
            <a:ext cx="2023110" cy="101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78300"/>
              </a:lnSpc>
            </a:pPr>
            <a:r>
              <a:rPr sz="1650" b="1" spc="5" dirty="0">
                <a:latin typeface="Palatino Linotype"/>
                <a:cs typeface="Palatino Linotype"/>
              </a:rPr>
              <a:t>ac</a:t>
            </a:r>
            <a:r>
              <a:rPr sz="1650" b="1" spc="-20" dirty="0">
                <a:latin typeface="Palatino Linotype"/>
                <a:cs typeface="Palatino Linotype"/>
              </a:rPr>
              <a:t>qu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5" dirty="0">
                <a:latin typeface="Palatino Linotype"/>
                <a:cs typeface="Palatino Linotype"/>
              </a:rPr>
              <a:t>s</a:t>
            </a:r>
            <a:r>
              <a:rPr sz="1650" b="1" spc="-60" dirty="0">
                <a:latin typeface="Palatino Linotype"/>
                <a:cs typeface="Palatino Linotype"/>
              </a:rPr>
              <a:t>i</a:t>
            </a:r>
            <a:r>
              <a:rPr sz="1650" b="1" spc="20" dirty="0">
                <a:latin typeface="Palatino Linotype"/>
                <a:cs typeface="Palatino Linotype"/>
              </a:rPr>
              <a:t>z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on</a:t>
            </a:r>
            <a:r>
              <a:rPr sz="1650" b="1" dirty="0">
                <a:latin typeface="Palatino Linotype"/>
                <a:cs typeface="Palatino Linotype"/>
              </a:rPr>
              <a:t>e</a:t>
            </a:r>
            <a:r>
              <a:rPr sz="1650" b="1" spc="60" dirty="0">
                <a:latin typeface="Palatino Linotype"/>
                <a:cs typeface="Palatino Linotype"/>
              </a:rPr>
              <a:t> </a:t>
            </a:r>
            <a:r>
              <a:rPr sz="1650" b="1" spc="0" dirty="0">
                <a:latin typeface="Palatino Linotype"/>
                <a:cs typeface="Palatino Linotype"/>
              </a:rPr>
              <a:t>c</a:t>
            </a:r>
            <a:r>
              <a:rPr sz="1650" b="1" spc="-20" dirty="0">
                <a:latin typeface="Palatino Linotype"/>
                <a:cs typeface="Palatino Linotype"/>
              </a:rPr>
              <a:t>o</a:t>
            </a: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dirty="0">
                <a:latin typeface="Palatino Linotype"/>
                <a:cs typeface="Palatino Linotype"/>
              </a:rPr>
              <a:t>tt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30" dirty="0">
                <a:latin typeface="Palatino Linotype"/>
                <a:cs typeface="Palatino Linotype"/>
              </a:rPr>
              <a:t>v</a:t>
            </a:r>
            <a:r>
              <a:rPr sz="1650" b="1" dirty="0">
                <a:latin typeface="Palatino Linotype"/>
                <a:cs typeface="Palatino Linotype"/>
              </a:rPr>
              <a:t>a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25" dirty="0">
                <a:latin typeface="Palatino Linotype"/>
                <a:cs typeface="Palatino Linotype"/>
              </a:rPr>
              <a:t>n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9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ad</a:t>
            </a:r>
            <a:r>
              <a:rPr sz="1650" spc="-30" dirty="0">
                <a:latin typeface="Palatino Linotype"/>
                <a:cs typeface="Palatino Linotype"/>
              </a:rPr>
              <a:t> 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40" dirty="0">
                <a:latin typeface="Palatino Linotype"/>
                <a:cs typeface="Palatino Linotype"/>
              </a:rPr>
              <a:t>cc</a:t>
            </a:r>
            <a:r>
              <a:rPr sz="1650" spc="-55" dirty="0">
                <a:latin typeface="Palatino Linotype"/>
                <a:cs typeface="Palatino Linotype"/>
              </a:rPr>
              <a:t>u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40" dirty="0">
                <a:latin typeface="Palatino Linotype"/>
                <a:cs typeface="Palatino Linotype"/>
              </a:rPr>
              <a:t>azi</a:t>
            </a:r>
            <a:r>
              <a:rPr sz="1650" spc="30" dirty="0">
                <a:latin typeface="Palatino Linotype"/>
                <a:cs typeface="Palatino Linotype"/>
              </a:rPr>
              <a:t>o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15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di</a:t>
            </a:r>
            <a:r>
              <a:rPr sz="1650" spc="-6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25" dirty="0">
                <a:latin typeface="Palatino Linotype"/>
                <a:cs typeface="Palatino Linotype"/>
              </a:rPr>
              <a:t>z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60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e </a:t>
            </a:r>
            <a:r>
              <a:rPr sz="1650" spc="-35" dirty="0">
                <a:latin typeface="Palatino Linotype"/>
                <a:cs typeface="Palatino Linotype"/>
              </a:rPr>
              <a:t>ill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tt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dirty="0">
                <a:latin typeface="Palatino Linotype"/>
                <a:cs typeface="Palatino Linotype"/>
              </a:rPr>
              <a:t>e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61059" y="4806950"/>
            <a:ext cx="2508250" cy="10223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54709" y="4800600"/>
            <a:ext cx="2520950" cy="1035050"/>
          </a:xfrm>
          <a:custGeom>
            <a:avLst/>
            <a:gdLst/>
            <a:ahLst/>
            <a:cxnLst/>
            <a:rect l="l" t="t" r="r" b="b"/>
            <a:pathLst>
              <a:path w="2520950" h="1035050">
                <a:moveTo>
                  <a:pt x="12700" y="1022350"/>
                </a:moveTo>
                <a:lnTo>
                  <a:pt x="12700" y="971550"/>
                </a:lnTo>
                <a:lnTo>
                  <a:pt x="0" y="971550"/>
                </a:lnTo>
                <a:lnTo>
                  <a:pt x="0" y="1028700"/>
                </a:lnTo>
                <a:lnTo>
                  <a:pt x="6350" y="1028700"/>
                </a:lnTo>
                <a:lnTo>
                  <a:pt x="6350" y="1022350"/>
                </a:lnTo>
                <a:lnTo>
                  <a:pt x="12700" y="1022350"/>
                </a:lnTo>
                <a:close/>
              </a:path>
              <a:path w="2520950" h="1035050">
                <a:moveTo>
                  <a:pt x="25400" y="1035050"/>
                </a:moveTo>
                <a:lnTo>
                  <a:pt x="25400" y="1022350"/>
                </a:lnTo>
                <a:lnTo>
                  <a:pt x="6350" y="1022350"/>
                </a:lnTo>
                <a:lnTo>
                  <a:pt x="6350" y="1028700"/>
                </a:lnTo>
                <a:lnTo>
                  <a:pt x="12700" y="1028700"/>
                </a:lnTo>
                <a:lnTo>
                  <a:pt x="12700" y="1035050"/>
                </a:lnTo>
                <a:lnTo>
                  <a:pt x="25400" y="1035050"/>
                </a:lnTo>
                <a:close/>
              </a:path>
              <a:path w="2520950" h="1035050">
                <a:moveTo>
                  <a:pt x="12700" y="1035050"/>
                </a:moveTo>
                <a:lnTo>
                  <a:pt x="12700" y="1028700"/>
                </a:lnTo>
                <a:lnTo>
                  <a:pt x="6350" y="1028700"/>
                </a:lnTo>
                <a:lnTo>
                  <a:pt x="6350" y="1035050"/>
                </a:lnTo>
                <a:lnTo>
                  <a:pt x="12700" y="1035050"/>
                </a:lnTo>
                <a:close/>
              </a:path>
              <a:path w="2520950" h="1035050">
                <a:moveTo>
                  <a:pt x="12700" y="933450"/>
                </a:moveTo>
                <a:lnTo>
                  <a:pt x="12700" y="876300"/>
                </a:lnTo>
                <a:lnTo>
                  <a:pt x="0" y="876300"/>
                </a:lnTo>
                <a:lnTo>
                  <a:pt x="0" y="933450"/>
                </a:lnTo>
                <a:lnTo>
                  <a:pt x="12700" y="933450"/>
                </a:lnTo>
                <a:close/>
              </a:path>
              <a:path w="2520950" h="1035050">
                <a:moveTo>
                  <a:pt x="12700" y="831850"/>
                </a:moveTo>
                <a:lnTo>
                  <a:pt x="12700" y="781050"/>
                </a:lnTo>
                <a:lnTo>
                  <a:pt x="0" y="781050"/>
                </a:lnTo>
                <a:lnTo>
                  <a:pt x="0" y="831850"/>
                </a:lnTo>
                <a:lnTo>
                  <a:pt x="12700" y="831850"/>
                </a:lnTo>
                <a:close/>
              </a:path>
              <a:path w="2520950" h="1035050">
                <a:moveTo>
                  <a:pt x="12700" y="736600"/>
                </a:moveTo>
                <a:lnTo>
                  <a:pt x="12700" y="679450"/>
                </a:lnTo>
                <a:lnTo>
                  <a:pt x="0" y="679450"/>
                </a:lnTo>
                <a:lnTo>
                  <a:pt x="0" y="736600"/>
                </a:lnTo>
                <a:lnTo>
                  <a:pt x="12700" y="736600"/>
                </a:lnTo>
                <a:close/>
              </a:path>
              <a:path w="2520950" h="1035050">
                <a:moveTo>
                  <a:pt x="12700" y="641350"/>
                </a:moveTo>
                <a:lnTo>
                  <a:pt x="12700" y="584200"/>
                </a:lnTo>
                <a:lnTo>
                  <a:pt x="0" y="584200"/>
                </a:lnTo>
                <a:lnTo>
                  <a:pt x="0" y="641350"/>
                </a:lnTo>
                <a:lnTo>
                  <a:pt x="12700" y="641350"/>
                </a:lnTo>
                <a:close/>
              </a:path>
              <a:path w="2520950" h="1035050">
                <a:moveTo>
                  <a:pt x="12700" y="539750"/>
                </a:moveTo>
                <a:lnTo>
                  <a:pt x="12700" y="482600"/>
                </a:lnTo>
                <a:lnTo>
                  <a:pt x="0" y="482600"/>
                </a:lnTo>
                <a:lnTo>
                  <a:pt x="0" y="539750"/>
                </a:lnTo>
                <a:lnTo>
                  <a:pt x="12700" y="539750"/>
                </a:lnTo>
                <a:close/>
              </a:path>
              <a:path w="2520950" h="1035050">
                <a:moveTo>
                  <a:pt x="12700" y="444500"/>
                </a:moveTo>
                <a:lnTo>
                  <a:pt x="12700" y="387350"/>
                </a:lnTo>
                <a:lnTo>
                  <a:pt x="0" y="387350"/>
                </a:lnTo>
                <a:lnTo>
                  <a:pt x="0" y="444500"/>
                </a:lnTo>
                <a:lnTo>
                  <a:pt x="12700" y="444500"/>
                </a:lnTo>
                <a:close/>
              </a:path>
              <a:path w="2520950" h="1035050">
                <a:moveTo>
                  <a:pt x="12700" y="342900"/>
                </a:moveTo>
                <a:lnTo>
                  <a:pt x="12700" y="292100"/>
                </a:lnTo>
                <a:lnTo>
                  <a:pt x="0" y="292100"/>
                </a:lnTo>
                <a:lnTo>
                  <a:pt x="0" y="342900"/>
                </a:lnTo>
                <a:lnTo>
                  <a:pt x="12700" y="342900"/>
                </a:lnTo>
                <a:close/>
              </a:path>
              <a:path w="2520950" h="1035050">
                <a:moveTo>
                  <a:pt x="12700" y="247650"/>
                </a:moveTo>
                <a:lnTo>
                  <a:pt x="12700" y="190500"/>
                </a:lnTo>
                <a:lnTo>
                  <a:pt x="0" y="190500"/>
                </a:lnTo>
                <a:lnTo>
                  <a:pt x="0" y="247650"/>
                </a:lnTo>
                <a:lnTo>
                  <a:pt x="12700" y="247650"/>
                </a:lnTo>
                <a:close/>
              </a:path>
              <a:path w="2520950" h="1035050">
                <a:moveTo>
                  <a:pt x="12700" y="146050"/>
                </a:moveTo>
                <a:lnTo>
                  <a:pt x="12700" y="95250"/>
                </a:lnTo>
                <a:lnTo>
                  <a:pt x="0" y="95250"/>
                </a:lnTo>
                <a:lnTo>
                  <a:pt x="0" y="146050"/>
                </a:lnTo>
                <a:lnTo>
                  <a:pt x="12700" y="146050"/>
                </a:lnTo>
                <a:close/>
              </a:path>
              <a:path w="2520950" h="1035050">
                <a:moveTo>
                  <a:pt x="12700" y="6350"/>
                </a:moveTo>
                <a:lnTo>
                  <a:pt x="12700" y="0"/>
                </a:lnTo>
                <a:lnTo>
                  <a:pt x="0" y="0"/>
                </a:lnTo>
                <a:lnTo>
                  <a:pt x="0" y="50800"/>
                </a:lnTo>
                <a:lnTo>
                  <a:pt x="6350" y="50800"/>
                </a:lnTo>
                <a:lnTo>
                  <a:pt x="6350" y="12700"/>
                </a:lnTo>
                <a:lnTo>
                  <a:pt x="12700" y="6350"/>
                </a:lnTo>
                <a:close/>
              </a:path>
              <a:path w="2520950" h="1035050">
                <a:moveTo>
                  <a:pt x="12700" y="12700"/>
                </a:moveTo>
                <a:lnTo>
                  <a:pt x="12700" y="6350"/>
                </a:lnTo>
                <a:lnTo>
                  <a:pt x="6350" y="12700"/>
                </a:lnTo>
                <a:lnTo>
                  <a:pt x="12700" y="12700"/>
                </a:lnTo>
                <a:close/>
              </a:path>
              <a:path w="2520950" h="1035050">
                <a:moveTo>
                  <a:pt x="12700" y="50800"/>
                </a:moveTo>
                <a:lnTo>
                  <a:pt x="12700" y="12700"/>
                </a:lnTo>
                <a:lnTo>
                  <a:pt x="6350" y="12700"/>
                </a:lnTo>
                <a:lnTo>
                  <a:pt x="6350" y="50800"/>
                </a:lnTo>
                <a:lnTo>
                  <a:pt x="12700" y="50800"/>
                </a:lnTo>
                <a:close/>
              </a:path>
              <a:path w="2520950" h="1035050">
                <a:moveTo>
                  <a:pt x="114300" y="12700"/>
                </a:moveTo>
                <a:lnTo>
                  <a:pt x="114300" y="0"/>
                </a:lnTo>
                <a:lnTo>
                  <a:pt x="57150" y="0"/>
                </a:lnTo>
                <a:lnTo>
                  <a:pt x="57150" y="12700"/>
                </a:lnTo>
                <a:lnTo>
                  <a:pt x="114300" y="12700"/>
                </a:lnTo>
                <a:close/>
              </a:path>
              <a:path w="2520950" h="1035050">
                <a:moveTo>
                  <a:pt x="209550" y="12700"/>
                </a:moveTo>
                <a:lnTo>
                  <a:pt x="209550" y="0"/>
                </a:lnTo>
                <a:lnTo>
                  <a:pt x="152400" y="0"/>
                </a:lnTo>
                <a:lnTo>
                  <a:pt x="152400" y="12700"/>
                </a:lnTo>
                <a:lnTo>
                  <a:pt x="209550" y="12700"/>
                </a:lnTo>
                <a:close/>
              </a:path>
              <a:path w="2520950" h="1035050">
                <a:moveTo>
                  <a:pt x="311150" y="12700"/>
                </a:moveTo>
                <a:lnTo>
                  <a:pt x="311150" y="0"/>
                </a:lnTo>
                <a:lnTo>
                  <a:pt x="254000" y="0"/>
                </a:lnTo>
                <a:lnTo>
                  <a:pt x="254000" y="12700"/>
                </a:lnTo>
                <a:lnTo>
                  <a:pt x="311150" y="12700"/>
                </a:lnTo>
                <a:close/>
              </a:path>
              <a:path w="2520950" h="1035050">
                <a:moveTo>
                  <a:pt x="406400" y="12700"/>
                </a:moveTo>
                <a:lnTo>
                  <a:pt x="406400" y="0"/>
                </a:lnTo>
                <a:lnTo>
                  <a:pt x="349250" y="0"/>
                </a:lnTo>
                <a:lnTo>
                  <a:pt x="349250" y="12700"/>
                </a:lnTo>
                <a:lnTo>
                  <a:pt x="406400" y="12700"/>
                </a:lnTo>
                <a:close/>
              </a:path>
              <a:path w="2520950" h="1035050">
                <a:moveTo>
                  <a:pt x="508000" y="12700"/>
                </a:moveTo>
                <a:lnTo>
                  <a:pt x="508000" y="0"/>
                </a:lnTo>
                <a:lnTo>
                  <a:pt x="450850" y="0"/>
                </a:lnTo>
                <a:lnTo>
                  <a:pt x="450850" y="12700"/>
                </a:lnTo>
                <a:lnTo>
                  <a:pt x="508000" y="12700"/>
                </a:lnTo>
                <a:close/>
              </a:path>
              <a:path w="2520950" h="1035050">
                <a:moveTo>
                  <a:pt x="603250" y="12700"/>
                </a:moveTo>
                <a:lnTo>
                  <a:pt x="603250" y="0"/>
                </a:lnTo>
                <a:lnTo>
                  <a:pt x="546100" y="0"/>
                </a:lnTo>
                <a:lnTo>
                  <a:pt x="546100" y="12700"/>
                </a:lnTo>
                <a:lnTo>
                  <a:pt x="603250" y="12700"/>
                </a:lnTo>
                <a:close/>
              </a:path>
              <a:path w="2520950" h="1035050">
                <a:moveTo>
                  <a:pt x="698500" y="12700"/>
                </a:moveTo>
                <a:lnTo>
                  <a:pt x="698500" y="0"/>
                </a:lnTo>
                <a:lnTo>
                  <a:pt x="647700" y="0"/>
                </a:lnTo>
                <a:lnTo>
                  <a:pt x="647700" y="12700"/>
                </a:lnTo>
                <a:lnTo>
                  <a:pt x="698500" y="12700"/>
                </a:lnTo>
                <a:close/>
              </a:path>
              <a:path w="2520950" h="1035050">
                <a:moveTo>
                  <a:pt x="800100" y="12700"/>
                </a:moveTo>
                <a:lnTo>
                  <a:pt x="800100" y="0"/>
                </a:lnTo>
                <a:lnTo>
                  <a:pt x="742950" y="0"/>
                </a:lnTo>
                <a:lnTo>
                  <a:pt x="742950" y="12700"/>
                </a:lnTo>
                <a:lnTo>
                  <a:pt x="800100" y="12700"/>
                </a:lnTo>
                <a:close/>
              </a:path>
              <a:path w="2520950" h="1035050">
                <a:moveTo>
                  <a:pt x="895350" y="12700"/>
                </a:moveTo>
                <a:lnTo>
                  <a:pt x="895350" y="0"/>
                </a:lnTo>
                <a:lnTo>
                  <a:pt x="838200" y="0"/>
                </a:lnTo>
                <a:lnTo>
                  <a:pt x="838200" y="12700"/>
                </a:lnTo>
                <a:lnTo>
                  <a:pt x="895350" y="12700"/>
                </a:lnTo>
                <a:close/>
              </a:path>
              <a:path w="2520950" h="1035050">
                <a:moveTo>
                  <a:pt x="996950" y="12700"/>
                </a:moveTo>
                <a:lnTo>
                  <a:pt x="996950" y="0"/>
                </a:lnTo>
                <a:lnTo>
                  <a:pt x="939800" y="0"/>
                </a:lnTo>
                <a:lnTo>
                  <a:pt x="939800" y="12700"/>
                </a:lnTo>
                <a:lnTo>
                  <a:pt x="996950" y="12700"/>
                </a:lnTo>
                <a:close/>
              </a:path>
              <a:path w="2520950" h="1035050">
                <a:moveTo>
                  <a:pt x="1092200" y="12700"/>
                </a:moveTo>
                <a:lnTo>
                  <a:pt x="1092200" y="0"/>
                </a:lnTo>
                <a:lnTo>
                  <a:pt x="1035050" y="0"/>
                </a:lnTo>
                <a:lnTo>
                  <a:pt x="1035050" y="12700"/>
                </a:lnTo>
                <a:lnTo>
                  <a:pt x="1092200" y="12700"/>
                </a:lnTo>
                <a:close/>
              </a:path>
              <a:path w="2520950" h="1035050">
                <a:moveTo>
                  <a:pt x="1193800" y="12700"/>
                </a:moveTo>
                <a:lnTo>
                  <a:pt x="1193800" y="0"/>
                </a:lnTo>
                <a:lnTo>
                  <a:pt x="1136650" y="0"/>
                </a:lnTo>
                <a:lnTo>
                  <a:pt x="1136650" y="12700"/>
                </a:lnTo>
                <a:lnTo>
                  <a:pt x="1193800" y="12700"/>
                </a:lnTo>
                <a:close/>
              </a:path>
              <a:path w="2520950" h="1035050">
                <a:moveTo>
                  <a:pt x="1289050" y="12700"/>
                </a:moveTo>
                <a:lnTo>
                  <a:pt x="1289050" y="0"/>
                </a:lnTo>
                <a:lnTo>
                  <a:pt x="1231900" y="0"/>
                </a:lnTo>
                <a:lnTo>
                  <a:pt x="1231900" y="12700"/>
                </a:lnTo>
                <a:lnTo>
                  <a:pt x="1289050" y="12700"/>
                </a:lnTo>
                <a:close/>
              </a:path>
              <a:path w="2520950" h="1035050">
                <a:moveTo>
                  <a:pt x="1384300" y="12700"/>
                </a:moveTo>
                <a:lnTo>
                  <a:pt x="1384300" y="0"/>
                </a:lnTo>
                <a:lnTo>
                  <a:pt x="1333500" y="0"/>
                </a:lnTo>
                <a:lnTo>
                  <a:pt x="1333500" y="12700"/>
                </a:lnTo>
                <a:lnTo>
                  <a:pt x="1384300" y="12700"/>
                </a:lnTo>
                <a:close/>
              </a:path>
              <a:path w="2520950" h="1035050">
                <a:moveTo>
                  <a:pt x="1485900" y="12700"/>
                </a:moveTo>
                <a:lnTo>
                  <a:pt x="1485900" y="0"/>
                </a:lnTo>
                <a:lnTo>
                  <a:pt x="1428750" y="0"/>
                </a:lnTo>
                <a:lnTo>
                  <a:pt x="1428750" y="12700"/>
                </a:lnTo>
                <a:lnTo>
                  <a:pt x="1485900" y="12700"/>
                </a:lnTo>
                <a:close/>
              </a:path>
              <a:path w="2520950" h="1035050">
                <a:moveTo>
                  <a:pt x="1581150" y="12700"/>
                </a:moveTo>
                <a:lnTo>
                  <a:pt x="1581150" y="0"/>
                </a:lnTo>
                <a:lnTo>
                  <a:pt x="1524000" y="0"/>
                </a:lnTo>
                <a:lnTo>
                  <a:pt x="1524000" y="12700"/>
                </a:lnTo>
                <a:lnTo>
                  <a:pt x="1581150" y="12700"/>
                </a:lnTo>
                <a:close/>
              </a:path>
              <a:path w="2520950" h="1035050">
                <a:moveTo>
                  <a:pt x="1682750" y="12700"/>
                </a:moveTo>
                <a:lnTo>
                  <a:pt x="1682750" y="0"/>
                </a:lnTo>
                <a:lnTo>
                  <a:pt x="1625600" y="0"/>
                </a:lnTo>
                <a:lnTo>
                  <a:pt x="1625600" y="12700"/>
                </a:lnTo>
                <a:lnTo>
                  <a:pt x="1682750" y="12700"/>
                </a:lnTo>
                <a:close/>
              </a:path>
              <a:path w="2520950" h="1035050">
                <a:moveTo>
                  <a:pt x="1778000" y="12700"/>
                </a:moveTo>
                <a:lnTo>
                  <a:pt x="1778000" y="0"/>
                </a:lnTo>
                <a:lnTo>
                  <a:pt x="1720850" y="0"/>
                </a:lnTo>
                <a:lnTo>
                  <a:pt x="1720850" y="12700"/>
                </a:lnTo>
                <a:lnTo>
                  <a:pt x="1778000" y="12700"/>
                </a:lnTo>
                <a:close/>
              </a:path>
              <a:path w="2520950" h="1035050">
                <a:moveTo>
                  <a:pt x="1879600" y="12700"/>
                </a:moveTo>
                <a:lnTo>
                  <a:pt x="1879600" y="0"/>
                </a:lnTo>
                <a:lnTo>
                  <a:pt x="1822450" y="0"/>
                </a:lnTo>
                <a:lnTo>
                  <a:pt x="1822450" y="12700"/>
                </a:lnTo>
                <a:lnTo>
                  <a:pt x="1879600" y="12700"/>
                </a:lnTo>
                <a:close/>
              </a:path>
              <a:path w="2520950" h="1035050">
                <a:moveTo>
                  <a:pt x="1974850" y="12700"/>
                </a:moveTo>
                <a:lnTo>
                  <a:pt x="1974850" y="0"/>
                </a:lnTo>
                <a:lnTo>
                  <a:pt x="1917700" y="0"/>
                </a:lnTo>
                <a:lnTo>
                  <a:pt x="1917700" y="12700"/>
                </a:lnTo>
                <a:lnTo>
                  <a:pt x="1974850" y="12700"/>
                </a:lnTo>
                <a:close/>
              </a:path>
              <a:path w="2520950" h="1035050">
                <a:moveTo>
                  <a:pt x="2070100" y="12700"/>
                </a:moveTo>
                <a:lnTo>
                  <a:pt x="2070100" y="0"/>
                </a:lnTo>
                <a:lnTo>
                  <a:pt x="2019300" y="0"/>
                </a:lnTo>
                <a:lnTo>
                  <a:pt x="2019300" y="12700"/>
                </a:lnTo>
                <a:lnTo>
                  <a:pt x="2070100" y="12700"/>
                </a:lnTo>
                <a:close/>
              </a:path>
              <a:path w="2520950" h="1035050">
                <a:moveTo>
                  <a:pt x="2171700" y="12700"/>
                </a:moveTo>
                <a:lnTo>
                  <a:pt x="2171700" y="0"/>
                </a:lnTo>
                <a:lnTo>
                  <a:pt x="2114550" y="0"/>
                </a:lnTo>
                <a:lnTo>
                  <a:pt x="2114550" y="12700"/>
                </a:lnTo>
                <a:lnTo>
                  <a:pt x="2171700" y="12700"/>
                </a:lnTo>
                <a:close/>
              </a:path>
              <a:path w="2520950" h="1035050">
                <a:moveTo>
                  <a:pt x="2266950" y="12700"/>
                </a:moveTo>
                <a:lnTo>
                  <a:pt x="2266950" y="0"/>
                </a:lnTo>
                <a:lnTo>
                  <a:pt x="2209800" y="0"/>
                </a:lnTo>
                <a:lnTo>
                  <a:pt x="2209800" y="12700"/>
                </a:lnTo>
                <a:lnTo>
                  <a:pt x="2266950" y="12700"/>
                </a:lnTo>
                <a:close/>
              </a:path>
              <a:path w="2520950" h="1035050">
                <a:moveTo>
                  <a:pt x="2368550" y="12700"/>
                </a:moveTo>
                <a:lnTo>
                  <a:pt x="2368550" y="0"/>
                </a:lnTo>
                <a:lnTo>
                  <a:pt x="2311400" y="0"/>
                </a:lnTo>
                <a:lnTo>
                  <a:pt x="2311400" y="12700"/>
                </a:lnTo>
                <a:lnTo>
                  <a:pt x="2368550" y="12700"/>
                </a:lnTo>
                <a:close/>
              </a:path>
              <a:path w="2520950" h="1035050">
                <a:moveTo>
                  <a:pt x="2463800" y="12700"/>
                </a:moveTo>
                <a:lnTo>
                  <a:pt x="2463800" y="0"/>
                </a:lnTo>
                <a:lnTo>
                  <a:pt x="2406650" y="0"/>
                </a:lnTo>
                <a:lnTo>
                  <a:pt x="2406650" y="12700"/>
                </a:lnTo>
                <a:lnTo>
                  <a:pt x="2463800" y="12700"/>
                </a:lnTo>
                <a:close/>
              </a:path>
              <a:path w="2520950" h="1035050">
                <a:moveTo>
                  <a:pt x="2520950" y="50800"/>
                </a:moveTo>
                <a:lnTo>
                  <a:pt x="2520950" y="0"/>
                </a:lnTo>
                <a:lnTo>
                  <a:pt x="2508250" y="0"/>
                </a:lnTo>
                <a:lnTo>
                  <a:pt x="2508250" y="6350"/>
                </a:lnTo>
                <a:lnTo>
                  <a:pt x="2514600" y="12700"/>
                </a:lnTo>
                <a:lnTo>
                  <a:pt x="2514600" y="50800"/>
                </a:lnTo>
                <a:lnTo>
                  <a:pt x="2520950" y="50800"/>
                </a:lnTo>
                <a:close/>
              </a:path>
              <a:path w="2520950" h="1035050">
                <a:moveTo>
                  <a:pt x="2514600" y="12700"/>
                </a:moveTo>
                <a:lnTo>
                  <a:pt x="2508250" y="6350"/>
                </a:lnTo>
                <a:lnTo>
                  <a:pt x="2508250" y="12700"/>
                </a:lnTo>
                <a:lnTo>
                  <a:pt x="2514600" y="12700"/>
                </a:lnTo>
                <a:close/>
              </a:path>
              <a:path w="2520950" h="1035050">
                <a:moveTo>
                  <a:pt x="2514600" y="50800"/>
                </a:moveTo>
                <a:lnTo>
                  <a:pt x="2514600" y="12700"/>
                </a:lnTo>
                <a:lnTo>
                  <a:pt x="2508250" y="12700"/>
                </a:lnTo>
                <a:lnTo>
                  <a:pt x="2508250" y="50800"/>
                </a:lnTo>
                <a:lnTo>
                  <a:pt x="2514600" y="50800"/>
                </a:lnTo>
                <a:close/>
              </a:path>
              <a:path w="2520950" h="1035050">
                <a:moveTo>
                  <a:pt x="2520950" y="146050"/>
                </a:moveTo>
                <a:lnTo>
                  <a:pt x="2520950" y="95250"/>
                </a:lnTo>
                <a:lnTo>
                  <a:pt x="2508250" y="95250"/>
                </a:lnTo>
                <a:lnTo>
                  <a:pt x="2508250" y="146050"/>
                </a:lnTo>
                <a:lnTo>
                  <a:pt x="2520950" y="146050"/>
                </a:lnTo>
                <a:close/>
              </a:path>
              <a:path w="2520950" h="1035050">
                <a:moveTo>
                  <a:pt x="2520950" y="247650"/>
                </a:moveTo>
                <a:lnTo>
                  <a:pt x="2520950" y="190500"/>
                </a:lnTo>
                <a:lnTo>
                  <a:pt x="2508250" y="190500"/>
                </a:lnTo>
                <a:lnTo>
                  <a:pt x="2508250" y="247650"/>
                </a:lnTo>
                <a:lnTo>
                  <a:pt x="2520950" y="247650"/>
                </a:lnTo>
                <a:close/>
              </a:path>
              <a:path w="2520950" h="1035050">
                <a:moveTo>
                  <a:pt x="2520950" y="342900"/>
                </a:moveTo>
                <a:lnTo>
                  <a:pt x="2520950" y="292100"/>
                </a:lnTo>
                <a:lnTo>
                  <a:pt x="2508250" y="292100"/>
                </a:lnTo>
                <a:lnTo>
                  <a:pt x="2508250" y="342900"/>
                </a:lnTo>
                <a:lnTo>
                  <a:pt x="2520950" y="342900"/>
                </a:lnTo>
                <a:close/>
              </a:path>
              <a:path w="2520950" h="1035050">
                <a:moveTo>
                  <a:pt x="2520950" y="444500"/>
                </a:moveTo>
                <a:lnTo>
                  <a:pt x="2520950" y="387350"/>
                </a:lnTo>
                <a:lnTo>
                  <a:pt x="2508250" y="387350"/>
                </a:lnTo>
                <a:lnTo>
                  <a:pt x="2508250" y="444500"/>
                </a:lnTo>
                <a:lnTo>
                  <a:pt x="2520950" y="444500"/>
                </a:lnTo>
                <a:close/>
              </a:path>
              <a:path w="2520950" h="1035050">
                <a:moveTo>
                  <a:pt x="2520950" y="539750"/>
                </a:moveTo>
                <a:lnTo>
                  <a:pt x="2520950" y="482600"/>
                </a:lnTo>
                <a:lnTo>
                  <a:pt x="2508250" y="482600"/>
                </a:lnTo>
                <a:lnTo>
                  <a:pt x="2508250" y="539750"/>
                </a:lnTo>
                <a:lnTo>
                  <a:pt x="2520950" y="539750"/>
                </a:lnTo>
                <a:close/>
              </a:path>
              <a:path w="2520950" h="1035050">
                <a:moveTo>
                  <a:pt x="2520950" y="641350"/>
                </a:moveTo>
                <a:lnTo>
                  <a:pt x="2520950" y="584200"/>
                </a:lnTo>
                <a:lnTo>
                  <a:pt x="2508250" y="584200"/>
                </a:lnTo>
                <a:lnTo>
                  <a:pt x="2508250" y="641350"/>
                </a:lnTo>
                <a:lnTo>
                  <a:pt x="2520950" y="641350"/>
                </a:lnTo>
                <a:close/>
              </a:path>
              <a:path w="2520950" h="1035050">
                <a:moveTo>
                  <a:pt x="2520950" y="736600"/>
                </a:moveTo>
                <a:lnTo>
                  <a:pt x="2520950" y="679450"/>
                </a:lnTo>
                <a:lnTo>
                  <a:pt x="2508250" y="679450"/>
                </a:lnTo>
                <a:lnTo>
                  <a:pt x="2508250" y="736600"/>
                </a:lnTo>
                <a:lnTo>
                  <a:pt x="2520950" y="736600"/>
                </a:lnTo>
                <a:close/>
              </a:path>
              <a:path w="2520950" h="1035050">
                <a:moveTo>
                  <a:pt x="2520950" y="831850"/>
                </a:moveTo>
                <a:lnTo>
                  <a:pt x="2520950" y="781050"/>
                </a:lnTo>
                <a:lnTo>
                  <a:pt x="2508250" y="781050"/>
                </a:lnTo>
                <a:lnTo>
                  <a:pt x="2508250" y="831850"/>
                </a:lnTo>
                <a:lnTo>
                  <a:pt x="2520950" y="831850"/>
                </a:lnTo>
                <a:close/>
              </a:path>
              <a:path w="2520950" h="1035050">
                <a:moveTo>
                  <a:pt x="2520950" y="933450"/>
                </a:moveTo>
                <a:lnTo>
                  <a:pt x="2520950" y="876300"/>
                </a:lnTo>
                <a:lnTo>
                  <a:pt x="2508250" y="876300"/>
                </a:lnTo>
                <a:lnTo>
                  <a:pt x="2508250" y="933450"/>
                </a:lnTo>
                <a:lnTo>
                  <a:pt x="2520950" y="933450"/>
                </a:lnTo>
                <a:close/>
              </a:path>
              <a:path w="2520950" h="1035050">
                <a:moveTo>
                  <a:pt x="2520950" y="1035050"/>
                </a:moveTo>
                <a:lnTo>
                  <a:pt x="2520950" y="971550"/>
                </a:lnTo>
                <a:lnTo>
                  <a:pt x="2508250" y="971550"/>
                </a:lnTo>
                <a:lnTo>
                  <a:pt x="2508250" y="1028700"/>
                </a:lnTo>
                <a:lnTo>
                  <a:pt x="2514600" y="1022350"/>
                </a:lnTo>
                <a:lnTo>
                  <a:pt x="2514600" y="1035050"/>
                </a:lnTo>
                <a:lnTo>
                  <a:pt x="2520950" y="1035050"/>
                </a:lnTo>
                <a:close/>
              </a:path>
              <a:path w="2520950" h="1035050">
                <a:moveTo>
                  <a:pt x="2476500" y="1035050"/>
                </a:moveTo>
                <a:lnTo>
                  <a:pt x="2476500" y="1022350"/>
                </a:lnTo>
                <a:lnTo>
                  <a:pt x="2419350" y="1022350"/>
                </a:lnTo>
                <a:lnTo>
                  <a:pt x="2419350" y="1035050"/>
                </a:lnTo>
                <a:lnTo>
                  <a:pt x="2476500" y="1035050"/>
                </a:lnTo>
                <a:close/>
              </a:path>
              <a:path w="2520950" h="1035050">
                <a:moveTo>
                  <a:pt x="2374900" y="1035050"/>
                </a:moveTo>
                <a:lnTo>
                  <a:pt x="2374900" y="1022350"/>
                </a:lnTo>
                <a:lnTo>
                  <a:pt x="2317750" y="1022350"/>
                </a:lnTo>
                <a:lnTo>
                  <a:pt x="2317750" y="1035050"/>
                </a:lnTo>
                <a:lnTo>
                  <a:pt x="2374900" y="1035050"/>
                </a:lnTo>
                <a:close/>
              </a:path>
              <a:path w="2520950" h="1035050">
                <a:moveTo>
                  <a:pt x="2279650" y="1035050"/>
                </a:moveTo>
                <a:lnTo>
                  <a:pt x="2279650" y="1022350"/>
                </a:lnTo>
                <a:lnTo>
                  <a:pt x="2222500" y="1022350"/>
                </a:lnTo>
                <a:lnTo>
                  <a:pt x="2222500" y="1035050"/>
                </a:lnTo>
                <a:lnTo>
                  <a:pt x="2279650" y="1035050"/>
                </a:lnTo>
                <a:close/>
              </a:path>
              <a:path w="2520950" h="1035050">
                <a:moveTo>
                  <a:pt x="2178050" y="1035050"/>
                </a:moveTo>
                <a:lnTo>
                  <a:pt x="2178050" y="1022350"/>
                </a:lnTo>
                <a:lnTo>
                  <a:pt x="2127250" y="1022350"/>
                </a:lnTo>
                <a:lnTo>
                  <a:pt x="2127250" y="1035050"/>
                </a:lnTo>
                <a:lnTo>
                  <a:pt x="2178050" y="1035050"/>
                </a:lnTo>
                <a:close/>
              </a:path>
              <a:path w="2520950" h="1035050">
                <a:moveTo>
                  <a:pt x="2082800" y="1035050"/>
                </a:moveTo>
                <a:lnTo>
                  <a:pt x="2082800" y="1022350"/>
                </a:lnTo>
                <a:lnTo>
                  <a:pt x="2025650" y="1022350"/>
                </a:lnTo>
                <a:lnTo>
                  <a:pt x="2025650" y="1035050"/>
                </a:lnTo>
                <a:lnTo>
                  <a:pt x="2082800" y="1035050"/>
                </a:lnTo>
                <a:close/>
              </a:path>
              <a:path w="2520950" h="1035050">
                <a:moveTo>
                  <a:pt x="1987550" y="1035050"/>
                </a:moveTo>
                <a:lnTo>
                  <a:pt x="1987550" y="1022350"/>
                </a:lnTo>
                <a:lnTo>
                  <a:pt x="1930400" y="1022350"/>
                </a:lnTo>
                <a:lnTo>
                  <a:pt x="1930400" y="1035050"/>
                </a:lnTo>
                <a:lnTo>
                  <a:pt x="1987550" y="1035050"/>
                </a:lnTo>
                <a:close/>
              </a:path>
              <a:path w="2520950" h="1035050">
                <a:moveTo>
                  <a:pt x="1885950" y="1035050"/>
                </a:moveTo>
                <a:lnTo>
                  <a:pt x="1885950" y="1022350"/>
                </a:lnTo>
                <a:lnTo>
                  <a:pt x="1828800" y="1022350"/>
                </a:lnTo>
                <a:lnTo>
                  <a:pt x="1828800" y="1035050"/>
                </a:lnTo>
                <a:lnTo>
                  <a:pt x="1885950" y="1035050"/>
                </a:lnTo>
                <a:close/>
              </a:path>
              <a:path w="2520950" h="1035050">
                <a:moveTo>
                  <a:pt x="1790700" y="1035050"/>
                </a:moveTo>
                <a:lnTo>
                  <a:pt x="1790700" y="1022350"/>
                </a:lnTo>
                <a:lnTo>
                  <a:pt x="1733550" y="1022350"/>
                </a:lnTo>
                <a:lnTo>
                  <a:pt x="1733550" y="1035050"/>
                </a:lnTo>
                <a:lnTo>
                  <a:pt x="1790700" y="1035050"/>
                </a:lnTo>
                <a:close/>
              </a:path>
              <a:path w="2520950" h="1035050">
                <a:moveTo>
                  <a:pt x="1689100" y="1035050"/>
                </a:moveTo>
                <a:lnTo>
                  <a:pt x="1689100" y="1022350"/>
                </a:lnTo>
                <a:lnTo>
                  <a:pt x="1631950" y="1022350"/>
                </a:lnTo>
                <a:lnTo>
                  <a:pt x="1631950" y="1035050"/>
                </a:lnTo>
                <a:lnTo>
                  <a:pt x="1689100" y="1035050"/>
                </a:lnTo>
                <a:close/>
              </a:path>
              <a:path w="2520950" h="1035050">
                <a:moveTo>
                  <a:pt x="1593850" y="1035050"/>
                </a:moveTo>
                <a:lnTo>
                  <a:pt x="1593850" y="1022350"/>
                </a:lnTo>
                <a:lnTo>
                  <a:pt x="1536700" y="1022350"/>
                </a:lnTo>
                <a:lnTo>
                  <a:pt x="1536700" y="1035050"/>
                </a:lnTo>
                <a:lnTo>
                  <a:pt x="1593850" y="1035050"/>
                </a:lnTo>
                <a:close/>
              </a:path>
              <a:path w="2520950" h="1035050">
                <a:moveTo>
                  <a:pt x="1492250" y="1035050"/>
                </a:moveTo>
                <a:lnTo>
                  <a:pt x="1492250" y="1022350"/>
                </a:lnTo>
                <a:lnTo>
                  <a:pt x="1441450" y="1022350"/>
                </a:lnTo>
                <a:lnTo>
                  <a:pt x="1441450" y="1035050"/>
                </a:lnTo>
                <a:lnTo>
                  <a:pt x="1492250" y="1035050"/>
                </a:lnTo>
                <a:close/>
              </a:path>
              <a:path w="2520950" h="1035050">
                <a:moveTo>
                  <a:pt x="1397000" y="1035050"/>
                </a:moveTo>
                <a:lnTo>
                  <a:pt x="1397000" y="1022350"/>
                </a:lnTo>
                <a:lnTo>
                  <a:pt x="1339850" y="1022350"/>
                </a:lnTo>
                <a:lnTo>
                  <a:pt x="1339850" y="1035050"/>
                </a:lnTo>
                <a:lnTo>
                  <a:pt x="1397000" y="1035050"/>
                </a:lnTo>
                <a:close/>
              </a:path>
              <a:path w="2520950" h="1035050">
                <a:moveTo>
                  <a:pt x="1301750" y="1035050"/>
                </a:moveTo>
                <a:lnTo>
                  <a:pt x="1301750" y="1022350"/>
                </a:lnTo>
                <a:lnTo>
                  <a:pt x="1244600" y="1022350"/>
                </a:lnTo>
                <a:lnTo>
                  <a:pt x="1244600" y="1035050"/>
                </a:lnTo>
                <a:lnTo>
                  <a:pt x="1301750" y="1035050"/>
                </a:lnTo>
                <a:close/>
              </a:path>
              <a:path w="2520950" h="1035050">
                <a:moveTo>
                  <a:pt x="1200150" y="1035050"/>
                </a:moveTo>
                <a:lnTo>
                  <a:pt x="1200150" y="1022350"/>
                </a:lnTo>
                <a:lnTo>
                  <a:pt x="1143000" y="1022350"/>
                </a:lnTo>
                <a:lnTo>
                  <a:pt x="1143000" y="1035050"/>
                </a:lnTo>
                <a:lnTo>
                  <a:pt x="1200150" y="1035050"/>
                </a:lnTo>
                <a:close/>
              </a:path>
              <a:path w="2520950" h="1035050">
                <a:moveTo>
                  <a:pt x="1104900" y="1035050"/>
                </a:moveTo>
                <a:lnTo>
                  <a:pt x="1104900" y="1022350"/>
                </a:lnTo>
                <a:lnTo>
                  <a:pt x="1047750" y="1022350"/>
                </a:lnTo>
                <a:lnTo>
                  <a:pt x="1047750" y="1035050"/>
                </a:lnTo>
                <a:lnTo>
                  <a:pt x="1104900" y="1035050"/>
                </a:lnTo>
                <a:close/>
              </a:path>
              <a:path w="2520950" h="1035050">
                <a:moveTo>
                  <a:pt x="1003300" y="1035050"/>
                </a:moveTo>
                <a:lnTo>
                  <a:pt x="1003300" y="1022350"/>
                </a:lnTo>
                <a:lnTo>
                  <a:pt x="952500" y="1022350"/>
                </a:lnTo>
                <a:lnTo>
                  <a:pt x="952500" y="1035050"/>
                </a:lnTo>
                <a:lnTo>
                  <a:pt x="1003300" y="1035050"/>
                </a:lnTo>
                <a:close/>
              </a:path>
              <a:path w="2520950" h="1035050">
                <a:moveTo>
                  <a:pt x="908050" y="1035050"/>
                </a:moveTo>
                <a:lnTo>
                  <a:pt x="908050" y="1022350"/>
                </a:lnTo>
                <a:lnTo>
                  <a:pt x="850900" y="1022350"/>
                </a:lnTo>
                <a:lnTo>
                  <a:pt x="850900" y="1035050"/>
                </a:lnTo>
                <a:lnTo>
                  <a:pt x="908050" y="1035050"/>
                </a:lnTo>
                <a:close/>
              </a:path>
              <a:path w="2520950" h="1035050">
                <a:moveTo>
                  <a:pt x="806450" y="1035050"/>
                </a:moveTo>
                <a:lnTo>
                  <a:pt x="806450" y="1022350"/>
                </a:lnTo>
                <a:lnTo>
                  <a:pt x="755650" y="1022350"/>
                </a:lnTo>
                <a:lnTo>
                  <a:pt x="755650" y="1035050"/>
                </a:lnTo>
                <a:lnTo>
                  <a:pt x="806450" y="1035050"/>
                </a:lnTo>
                <a:close/>
              </a:path>
              <a:path w="2520950" h="1035050">
                <a:moveTo>
                  <a:pt x="711200" y="1035050"/>
                </a:moveTo>
                <a:lnTo>
                  <a:pt x="711200" y="1022350"/>
                </a:lnTo>
                <a:lnTo>
                  <a:pt x="654050" y="1022350"/>
                </a:lnTo>
                <a:lnTo>
                  <a:pt x="654050" y="1035050"/>
                </a:lnTo>
                <a:lnTo>
                  <a:pt x="711200" y="1035050"/>
                </a:lnTo>
                <a:close/>
              </a:path>
              <a:path w="2520950" h="1035050">
                <a:moveTo>
                  <a:pt x="615950" y="1035050"/>
                </a:moveTo>
                <a:lnTo>
                  <a:pt x="615950" y="1022350"/>
                </a:lnTo>
                <a:lnTo>
                  <a:pt x="558800" y="1022350"/>
                </a:lnTo>
                <a:lnTo>
                  <a:pt x="558800" y="1035050"/>
                </a:lnTo>
                <a:lnTo>
                  <a:pt x="615950" y="1035050"/>
                </a:lnTo>
                <a:close/>
              </a:path>
              <a:path w="2520950" h="1035050">
                <a:moveTo>
                  <a:pt x="514350" y="1035050"/>
                </a:moveTo>
                <a:lnTo>
                  <a:pt x="514350" y="1022350"/>
                </a:lnTo>
                <a:lnTo>
                  <a:pt x="457200" y="1022350"/>
                </a:lnTo>
                <a:lnTo>
                  <a:pt x="457200" y="1035050"/>
                </a:lnTo>
                <a:lnTo>
                  <a:pt x="514350" y="1035050"/>
                </a:lnTo>
                <a:close/>
              </a:path>
              <a:path w="2520950" h="1035050">
                <a:moveTo>
                  <a:pt x="419100" y="1035050"/>
                </a:moveTo>
                <a:lnTo>
                  <a:pt x="419100" y="1022350"/>
                </a:lnTo>
                <a:lnTo>
                  <a:pt x="361950" y="1022350"/>
                </a:lnTo>
                <a:lnTo>
                  <a:pt x="361950" y="1035050"/>
                </a:lnTo>
                <a:lnTo>
                  <a:pt x="419100" y="1035050"/>
                </a:lnTo>
                <a:close/>
              </a:path>
              <a:path w="2520950" h="1035050">
                <a:moveTo>
                  <a:pt x="317500" y="1035050"/>
                </a:moveTo>
                <a:lnTo>
                  <a:pt x="317500" y="1022350"/>
                </a:lnTo>
                <a:lnTo>
                  <a:pt x="266700" y="1022350"/>
                </a:lnTo>
                <a:lnTo>
                  <a:pt x="266700" y="1035050"/>
                </a:lnTo>
                <a:lnTo>
                  <a:pt x="317500" y="1035050"/>
                </a:lnTo>
                <a:close/>
              </a:path>
              <a:path w="2520950" h="1035050">
                <a:moveTo>
                  <a:pt x="222250" y="1035050"/>
                </a:moveTo>
                <a:lnTo>
                  <a:pt x="222250" y="1022350"/>
                </a:lnTo>
                <a:lnTo>
                  <a:pt x="165100" y="1022350"/>
                </a:lnTo>
                <a:lnTo>
                  <a:pt x="165100" y="1035050"/>
                </a:lnTo>
                <a:lnTo>
                  <a:pt x="222250" y="1035050"/>
                </a:lnTo>
                <a:close/>
              </a:path>
              <a:path w="2520950" h="1035050">
                <a:moveTo>
                  <a:pt x="120650" y="1035050"/>
                </a:moveTo>
                <a:lnTo>
                  <a:pt x="120650" y="1022350"/>
                </a:lnTo>
                <a:lnTo>
                  <a:pt x="69850" y="1022350"/>
                </a:lnTo>
                <a:lnTo>
                  <a:pt x="69850" y="1035050"/>
                </a:lnTo>
                <a:lnTo>
                  <a:pt x="120650" y="10350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443606" y="4886959"/>
            <a:ext cx="234251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3810" algn="ctr">
              <a:lnSpc>
                <a:spcPts val="1650"/>
              </a:lnSpc>
            </a:pPr>
            <a:r>
              <a:rPr sz="1650" b="1" spc="-20" dirty="0">
                <a:latin typeface="Palatino Linotype"/>
                <a:cs typeface="Palatino Linotype"/>
              </a:rPr>
              <a:t>o</a:t>
            </a:r>
            <a:r>
              <a:rPr sz="1650" b="1" spc="5" dirty="0">
                <a:latin typeface="Palatino Linotype"/>
                <a:cs typeface="Palatino Linotype"/>
              </a:rPr>
              <a:t>cc</a:t>
            </a:r>
            <a:r>
              <a:rPr sz="1650" b="1" spc="-20" dirty="0">
                <a:latin typeface="Palatino Linotype"/>
                <a:cs typeface="Palatino Linotype"/>
              </a:rPr>
              <a:t>up</a:t>
            </a:r>
            <a:r>
              <a:rPr sz="1650" b="1" spc="20" dirty="0">
                <a:latin typeface="Palatino Linotype"/>
                <a:cs typeface="Palatino Linotype"/>
              </a:rPr>
              <a:t>az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on</a:t>
            </a:r>
            <a:r>
              <a:rPr sz="1650" b="1" dirty="0">
                <a:latin typeface="Palatino Linotype"/>
                <a:cs typeface="Palatino Linotype"/>
              </a:rPr>
              <a:t>e</a:t>
            </a:r>
            <a:r>
              <a:rPr sz="1650" b="1" spc="5" dirty="0">
                <a:latin typeface="Palatino Linotype"/>
                <a:cs typeface="Palatino Linotype"/>
              </a:rPr>
              <a:t> </a:t>
            </a: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spc="0" dirty="0">
                <a:latin typeface="Palatino Linotype"/>
                <a:cs typeface="Palatino Linotype"/>
              </a:rPr>
              <a:t>c</a:t>
            </a:r>
            <a:r>
              <a:rPr sz="1650" b="1" spc="-20" dirty="0">
                <a:latin typeface="Palatino Linotype"/>
                <a:cs typeface="Palatino Linotype"/>
              </a:rPr>
              <a:t>qu</a:t>
            </a:r>
            <a:r>
              <a:rPr sz="1650" b="1" spc="-60" dirty="0">
                <a:latin typeface="Palatino Linotype"/>
                <a:cs typeface="Palatino Linotype"/>
              </a:rPr>
              <a:t>i</a:t>
            </a:r>
            <a:r>
              <a:rPr sz="1650" b="1" spc="0" dirty="0">
                <a:latin typeface="Palatino Linotype"/>
                <a:cs typeface="Palatino Linotype"/>
              </a:rPr>
              <a:t>s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t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30" dirty="0">
                <a:latin typeface="Palatino Linotype"/>
                <a:cs typeface="Palatino Linotype"/>
              </a:rPr>
              <a:t>v</a:t>
            </a:r>
            <a:r>
              <a:rPr sz="1650" b="1" dirty="0">
                <a:latin typeface="Palatino Linotype"/>
                <a:cs typeface="Palatino Linotype"/>
              </a:rPr>
              <a:t>a </a:t>
            </a:r>
            <a:r>
              <a:rPr sz="1650" i="1" spc="-10" dirty="0">
                <a:latin typeface="Palatino Linotype"/>
                <a:cs typeface="Palatino Linotype"/>
              </a:rPr>
              <a:t>(a</a:t>
            </a:r>
            <a:r>
              <a:rPr sz="1650" i="1" spc="-45" dirty="0">
                <a:latin typeface="Palatino Linotype"/>
                <a:cs typeface="Palatino Linotype"/>
              </a:rPr>
              <a:t> </a:t>
            </a:r>
            <a:r>
              <a:rPr sz="1650" i="1" dirty="0">
                <a:latin typeface="Palatino Linotype"/>
                <a:cs typeface="Palatino Linotype"/>
              </a:rPr>
              <a:t>se</a:t>
            </a:r>
            <a:r>
              <a:rPr sz="1650" i="1" spc="25" dirty="0">
                <a:latin typeface="Palatino Linotype"/>
                <a:cs typeface="Palatino Linotype"/>
              </a:rPr>
              <a:t>g</a:t>
            </a:r>
            <a:r>
              <a:rPr sz="1650" i="1" spc="-20" dirty="0">
                <a:latin typeface="Palatino Linotype"/>
                <a:cs typeface="Palatino Linotype"/>
              </a:rPr>
              <a:t>u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-5" dirty="0">
                <a:latin typeface="Palatino Linotype"/>
                <a:cs typeface="Palatino Linotype"/>
              </a:rPr>
              <a:t>t</a:t>
            </a:r>
            <a:r>
              <a:rPr sz="1650" i="1" spc="-10" dirty="0">
                <a:latin typeface="Palatino Linotype"/>
                <a:cs typeface="Palatino Linotype"/>
              </a:rPr>
              <a:t>o</a:t>
            </a:r>
            <a:r>
              <a:rPr sz="1650" i="1" spc="5" dirty="0">
                <a:latin typeface="Palatino Linotype"/>
                <a:cs typeface="Palatino Linotype"/>
              </a:rPr>
              <a:t> </a:t>
            </a:r>
            <a:r>
              <a:rPr sz="1650" i="1" spc="15" dirty="0">
                <a:latin typeface="Palatino Linotype"/>
                <a:cs typeface="Palatino Linotype"/>
              </a:rPr>
              <a:t>d</a:t>
            </a:r>
            <a:r>
              <a:rPr sz="1650" i="1" spc="-5" dirty="0">
                <a:latin typeface="Palatino Linotype"/>
                <a:cs typeface="Palatino Linotype"/>
              </a:rPr>
              <a:t>i</a:t>
            </a:r>
            <a:r>
              <a:rPr sz="1650" i="1" spc="-25" dirty="0">
                <a:latin typeface="Palatino Linotype"/>
                <a:cs typeface="Palatino Linotype"/>
              </a:rPr>
              <a:t> </a:t>
            </a:r>
            <a:r>
              <a:rPr sz="1650" i="1" spc="5" dirty="0">
                <a:latin typeface="Palatino Linotype"/>
                <a:cs typeface="Palatino Linotype"/>
              </a:rPr>
              <a:t>es</a:t>
            </a:r>
            <a:r>
              <a:rPr sz="1650" i="1" spc="25" dirty="0">
                <a:latin typeface="Palatino Linotype"/>
                <a:cs typeface="Palatino Linotype"/>
              </a:rPr>
              <a:t>p</a:t>
            </a:r>
            <a:r>
              <a:rPr sz="1650" i="1" spc="-45" dirty="0">
                <a:latin typeface="Palatino Linotype"/>
                <a:cs typeface="Palatino Linotype"/>
              </a:rPr>
              <a:t>r</a:t>
            </a:r>
            <a:r>
              <a:rPr sz="1650" i="1" spc="0" dirty="0">
                <a:latin typeface="Palatino Linotype"/>
                <a:cs typeface="Palatino Linotype"/>
              </a:rPr>
              <a:t>o</a:t>
            </a:r>
            <a:r>
              <a:rPr sz="1650" i="1" spc="15" dirty="0">
                <a:latin typeface="Palatino Linotype"/>
                <a:cs typeface="Palatino Linotype"/>
              </a:rPr>
              <a:t>p</a:t>
            </a:r>
            <a:r>
              <a:rPr sz="1650" i="1" spc="5" dirty="0">
                <a:latin typeface="Palatino Linotype"/>
                <a:cs typeface="Palatino Linotype"/>
              </a:rPr>
              <a:t>r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5" dirty="0">
                <a:latin typeface="Palatino Linotype"/>
                <a:cs typeface="Palatino Linotype"/>
              </a:rPr>
              <a:t>az</a:t>
            </a:r>
            <a:r>
              <a:rPr sz="1650" i="1" spc="-15" dirty="0">
                <a:latin typeface="Palatino Linotype"/>
                <a:cs typeface="Palatino Linotype"/>
              </a:rPr>
              <a:t>i</a:t>
            </a:r>
            <a:r>
              <a:rPr sz="1650" i="1" spc="20" dirty="0">
                <a:latin typeface="Palatino Linotype"/>
                <a:cs typeface="Palatino Linotype"/>
              </a:rPr>
              <a:t>o</a:t>
            </a:r>
            <a:r>
              <a:rPr sz="1650" i="1" spc="-20" dirty="0">
                <a:latin typeface="Palatino Linotype"/>
                <a:cs typeface="Palatino Linotype"/>
              </a:rPr>
              <a:t>n</a:t>
            </a:r>
            <a:r>
              <a:rPr sz="1650" i="1" dirty="0">
                <a:latin typeface="Palatino Linotype"/>
                <a:cs typeface="Palatino Linotype"/>
              </a:rPr>
              <a:t>e </a:t>
            </a:r>
            <a:r>
              <a:rPr sz="1650" i="1" spc="15" dirty="0">
                <a:latin typeface="Palatino Linotype"/>
                <a:cs typeface="Palatino Linotype"/>
              </a:rPr>
              <a:t>d</a:t>
            </a:r>
            <a:r>
              <a:rPr sz="1650" i="1" spc="-5" dirty="0">
                <a:latin typeface="Palatino Linotype"/>
                <a:cs typeface="Palatino Linotype"/>
              </a:rPr>
              <a:t>i</a:t>
            </a:r>
            <a:r>
              <a:rPr sz="1650" i="1" spc="-75" dirty="0">
                <a:latin typeface="Palatino Linotype"/>
                <a:cs typeface="Palatino Linotype"/>
              </a:rPr>
              <a:t> </a:t>
            </a:r>
            <a:r>
              <a:rPr sz="1650" i="1" spc="-15" dirty="0">
                <a:latin typeface="Palatino Linotype"/>
                <a:cs typeface="Palatino Linotype"/>
              </a:rPr>
              <a:t>f</a:t>
            </a:r>
            <a:r>
              <a:rPr sz="1650" i="1" spc="0" dirty="0">
                <a:latin typeface="Palatino Linotype"/>
                <a:cs typeface="Palatino Linotype"/>
              </a:rPr>
              <a:t>a</a:t>
            </a:r>
            <a:r>
              <a:rPr sz="1650" i="1" spc="-10" dirty="0">
                <a:latin typeface="Palatino Linotype"/>
                <a:cs typeface="Palatino Linotype"/>
              </a:rPr>
              <a:t>tto</a:t>
            </a:r>
            <a:r>
              <a:rPr sz="1650" i="1" dirty="0">
                <a:latin typeface="Palatino Linotype"/>
                <a:cs typeface="Palatino Linotype"/>
              </a:rPr>
              <a:t> –</a:t>
            </a:r>
            <a:r>
              <a:rPr sz="1650" i="1" spc="10" dirty="0">
                <a:latin typeface="Palatino Linotype"/>
                <a:cs typeface="Palatino Linotype"/>
              </a:rPr>
              <a:t> </a:t>
            </a:r>
            <a:r>
              <a:rPr sz="1550" i="1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550" i="1" spc="-4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i="1" spc="-5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550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550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550" i="1" spc="-4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550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5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n.</a:t>
            </a:r>
            <a:endParaRPr sz="1550">
              <a:latin typeface="Palatino Linotype"/>
              <a:cs typeface="Palatino Linotype"/>
            </a:endParaRPr>
          </a:p>
          <a:p>
            <a:pPr marL="2540" algn="ctr">
              <a:lnSpc>
                <a:spcPts val="1630"/>
              </a:lnSpc>
            </a:pPr>
            <a:r>
              <a:rPr sz="15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24</a:t>
            </a:r>
            <a:r>
              <a:rPr sz="1550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5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07</a:t>
            </a:r>
            <a:r>
              <a:rPr sz="1550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/</a:t>
            </a:r>
            <a:r>
              <a:rPr sz="15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19</a:t>
            </a:r>
            <a:r>
              <a:rPr sz="15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9</a:t>
            </a:r>
            <a:r>
              <a:rPr sz="15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8</a:t>
            </a:r>
            <a:r>
              <a:rPr sz="1550" i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550" i="1" spc="-1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550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550" i="1" spc="-7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194</a:t>
            </a:r>
            <a:r>
              <a:rPr sz="1550" i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/E</a:t>
            </a:r>
            <a:r>
              <a:rPr sz="1550" i="1" dirty="0">
                <a:latin typeface="Palatino Linotype"/>
                <a:cs typeface="Palatino Linotype"/>
              </a:rPr>
              <a:t>)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988959" y="4533900"/>
            <a:ext cx="3568700" cy="332105"/>
          </a:xfrm>
          <a:custGeom>
            <a:avLst/>
            <a:gdLst/>
            <a:ahLst/>
            <a:cxnLst/>
            <a:rect l="l" t="t" r="r" b="b"/>
            <a:pathLst>
              <a:path w="3568700" h="332104">
                <a:moveTo>
                  <a:pt x="140999" y="313780"/>
                </a:moveTo>
                <a:lnTo>
                  <a:pt x="133350" y="304800"/>
                </a:lnTo>
                <a:lnTo>
                  <a:pt x="89813" y="281580"/>
                </a:lnTo>
                <a:lnTo>
                  <a:pt x="38800" y="285243"/>
                </a:lnTo>
                <a:lnTo>
                  <a:pt x="38100" y="285750"/>
                </a:lnTo>
                <a:lnTo>
                  <a:pt x="38100" y="285293"/>
                </a:lnTo>
                <a:lnTo>
                  <a:pt x="31750" y="285750"/>
                </a:lnTo>
                <a:lnTo>
                  <a:pt x="25596" y="254981"/>
                </a:lnTo>
                <a:lnTo>
                  <a:pt x="0" y="273050"/>
                </a:lnTo>
                <a:lnTo>
                  <a:pt x="38100" y="291097"/>
                </a:lnTo>
                <a:lnTo>
                  <a:pt x="38100" y="285750"/>
                </a:lnTo>
                <a:lnTo>
                  <a:pt x="38800" y="285243"/>
                </a:lnTo>
                <a:lnTo>
                  <a:pt x="38800" y="291429"/>
                </a:lnTo>
                <a:lnTo>
                  <a:pt x="120650" y="330200"/>
                </a:lnTo>
                <a:lnTo>
                  <a:pt x="122850" y="331799"/>
                </a:lnTo>
                <a:lnTo>
                  <a:pt x="133946" y="331050"/>
                </a:lnTo>
                <a:lnTo>
                  <a:pt x="140667" y="322760"/>
                </a:lnTo>
                <a:lnTo>
                  <a:pt x="140999" y="313780"/>
                </a:lnTo>
                <a:close/>
              </a:path>
              <a:path w="3568700" h="332104">
                <a:moveTo>
                  <a:pt x="27166" y="253873"/>
                </a:moveTo>
                <a:lnTo>
                  <a:pt x="25400" y="254000"/>
                </a:lnTo>
                <a:lnTo>
                  <a:pt x="25596" y="254981"/>
                </a:lnTo>
                <a:lnTo>
                  <a:pt x="27166" y="253873"/>
                </a:lnTo>
                <a:close/>
              </a:path>
              <a:path w="3568700" h="332104">
                <a:moveTo>
                  <a:pt x="88268" y="249493"/>
                </a:moveTo>
                <a:lnTo>
                  <a:pt x="27166" y="253873"/>
                </a:lnTo>
                <a:lnTo>
                  <a:pt x="25596" y="254981"/>
                </a:lnTo>
                <a:lnTo>
                  <a:pt x="31750" y="285750"/>
                </a:lnTo>
                <a:lnTo>
                  <a:pt x="38100" y="285293"/>
                </a:lnTo>
                <a:lnTo>
                  <a:pt x="38100" y="254000"/>
                </a:lnTo>
                <a:lnTo>
                  <a:pt x="63378" y="267481"/>
                </a:lnTo>
                <a:lnTo>
                  <a:pt x="88268" y="249493"/>
                </a:lnTo>
                <a:close/>
              </a:path>
              <a:path w="3568700" h="332104">
                <a:moveTo>
                  <a:pt x="132412" y="210294"/>
                </a:moveTo>
                <a:lnTo>
                  <a:pt x="131141" y="195051"/>
                </a:lnTo>
                <a:lnTo>
                  <a:pt x="119143" y="192140"/>
                </a:lnTo>
                <a:lnTo>
                  <a:pt x="107950" y="196850"/>
                </a:lnTo>
                <a:lnTo>
                  <a:pt x="27166" y="253873"/>
                </a:lnTo>
                <a:lnTo>
                  <a:pt x="88268" y="249493"/>
                </a:lnTo>
                <a:lnTo>
                  <a:pt x="128858" y="220159"/>
                </a:lnTo>
                <a:lnTo>
                  <a:pt x="132412" y="210294"/>
                </a:lnTo>
                <a:close/>
              </a:path>
              <a:path w="3568700" h="332104">
                <a:moveTo>
                  <a:pt x="63378" y="267481"/>
                </a:moveTo>
                <a:lnTo>
                  <a:pt x="38100" y="254000"/>
                </a:lnTo>
                <a:lnTo>
                  <a:pt x="38100" y="285293"/>
                </a:lnTo>
                <a:lnTo>
                  <a:pt x="38800" y="285243"/>
                </a:lnTo>
                <a:lnTo>
                  <a:pt x="63378" y="267481"/>
                </a:lnTo>
                <a:close/>
              </a:path>
              <a:path w="3568700" h="332104">
                <a:moveTo>
                  <a:pt x="89813" y="281580"/>
                </a:moveTo>
                <a:lnTo>
                  <a:pt x="63378" y="267481"/>
                </a:lnTo>
                <a:lnTo>
                  <a:pt x="38800" y="285243"/>
                </a:lnTo>
                <a:lnTo>
                  <a:pt x="89813" y="281580"/>
                </a:lnTo>
                <a:close/>
              </a:path>
              <a:path w="3568700" h="332104">
                <a:moveTo>
                  <a:pt x="3568700" y="31750"/>
                </a:moveTo>
                <a:lnTo>
                  <a:pt x="3568700" y="0"/>
                </a:lnTo>
                <a:lnTo>
                  <a:pt x="88268" y="249493"/>
                </a:lnTo>
                <a:lnTo>
                  <a:pt x="63378" y="267481"/>
                </a:lnTo>
                <a:lnTo>
                  <a:pt x="89813" y="281580"/>
                </a:lnTo>
                <a:lnTo>
                  <a:pt x="3568700" y="317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57659" y="4533900"/>
            <a:ext cx="3060700" cy="332105"/>
          </a:xfrm>
          <a:custGeom>
            <a:avLst/>
            <a:gdLst/>
            <a:ahLst/>
            <a:cxnLst/>
            <a:rect l="l" t="t" r="r" b="b"/>
            <a:pathLst>
              <a:path w="3060700" h="332104">
                <a:moveTo>
                  <a:pt x="2992586" y="268847"/>
                </a:moveTo>
                <a:lnTo>
                  <a:pt x="2964198" y="248570"/>
                </a:lnTo>
                <a:lnTo>
                  <a:pt x="0" y="0"/>
                </a:lnTo>
                <a:lnTo>
                  <a:pt x="0" y="31750"/>
                </a:lnTo>
                <a:lnTo>
                  <a:pt x="2967739" y="281139"/>
                </a:lnTo>
                <a:lnTo>
                  <a:pt x="2992586" y="268847"/>
                </a:lnTo>
                <a:close/>
              </a:path>
              <a:path w="3060700" h="332104">
                <a:moveTo>
                  <a:pt x="3028950" y="287337"/>
                </a:moveTo>
                <a:lnTo>
                  <a:pt x="3028950" y="253999"/>
                </a:lnTo>
                <a:lnTo>
                  <a:pt x="3022600" y="285749"/>
                </a:lnTo>
                <a:lnTo>
                  <a:pt x="3016354" y="285225"/>
                </a:lnTo>
                <a:lnTo>
                  <a:pt x="3016250" y="285749"/>
                </a:lnTo>
                <a:lnTo>
                  <a:pt x="3015403" y="285145"/>
                </a:lnTo>
                <a:lnTo>
                  <a:pt x="2967739" y="281139"/>
                </a:lnTo>
                <a:lnTo>
                  <a:pt x="2919361" y="305073"/>
                </a:lnTo>
                <a:lnTo>
                  <a:pt x="2912706" y="313163"/>
                </a:lnTo>
                <a:lnTo>
                  <a:pt x="2914771" y="324937"/>
                </a:lnTo>
                <a:lnTo>
                  <a:pt x="2922482" y="332043"/>
                </a:lnTo>
                <a:lnTo>
                  <a:pt x="2933700" y="330199"/>
                </a:lnTo>
                <a:lnTo>
                  <a:pt x="3028950" y="287337"/>
                </a:lnTo>
                <a:close/>
              </a:path>
              <a:path w="3060700" h="332104">
                <a:moveTo>
                  <a:pt x="3060700" y="273049"/>
                </a:moveTo>
                <a:lnTo>
                  <a:pt x="2946400" y="196849"/>
                </a:lnTo>
                <a:lnTo>
                  <a:pt x="2946226" y="196679"/>
                </a:lnTo>
                <a:lnTo>
                  <a:pt x="2934155" y="192371"/>
                </a:lnTo>
                <a:lnTo>
                  <a:pt x="2925551" y="199058"/>
                </a:lnTo>
                <a:lnTo>
                  <a:pt x="2922640" y="211056"/>
                </a:lnTo>
                <a:lnTo>
                  <a:pt x="2927350" y="222249"/>
                </a:lnTo>
                <a:lnTo>
                  <a:pt x="2964198" y="248570"/>
                </a:lnTo>
                <a:lnTo>
                  <a:pt x="3028950" y="253999"/>
                </a:lnTo>
                <a:lnTo>
                  <a:pt x="3028950" y="287337"/>
                </a:lnTo>
                <a:lnTo>
                  <a:pt x="3060700" y="273049"/>
                </a:lnTo>
                <a:close/>
              </a:path>
              <a:path w="3060700" h="332104">
                <a:moveTo>
                  <a:pt x="3028950" y="253999"/>
                </a:moveTo>
                <a:lnTo>
                  <a:pt x="2964198" y="248570"/>
                </a:lnTo>
                <a:lnTo>
                  <a:pt x="2992586" y="268847"/>
                </a:lnTo>
                <a:lnTo>
                  <a:pt x="3022600" y="253999"/>
                </a:lnTo>
                <a:lnTo>
                  <a:pt x="3022600" y="285749"/>
                </a:lnTo>
                <a:lnTo>
                  <a:pt x="3028950" y="253999"/>
                </a:lnTo>
                <a:close/>
              </a:path>
              <a:path w="3060700" h="332104">
                <a:moveTo>
                  <a:pt x="3015403" y="285145"/>
                </a:moveTo>
                <a:lnTo>
                  <a:pt x="2992586" y="268847"/>
                </a:lnTo>
                <a:lnTo>
                  <a:pt x="2967739" y="281139"/>
                </a:lnTo>
                <a:lnTo>
                  <a:pt x="3015403" y="285145"/>
                </a:lnTo>
                <a:close/>
              </a:path>
              <a:path w="3060700" h="332104">
                <a:moveTo>
                  <a:pt x="3022600" y="253999"/>
                </a:moveTo>
                <a:lnTo>
                  <a:pt x="2992586" y="268847"/>
                </a:lnTo>
                <a:lnTo>
                  <a:pt x="3015403" y="285145"/>
                </a:lnTo>
                <a:lnTo>
                  <a:pt x="3016354" y="285225"/>
                </a:lnTo>
                <a:lnTo>
                  <a:pt x="3022600" y="253999"/>
                </a:lnTo>
                <a:close/>
              </a:path>
              <a:path w="3060700" h="332104">
                <a:moveTo>
                  <a:pt x="3016354" y="285225"/>
                </a:moveTo>
                <a:lnTo>
                  <a:pt x="3015403" y="285145"/>
                </a:lnTo>
                <a:lnTo>
                  <a:pt x="3016250" y="285749"/>
                </a:lnTo>
                <a:lnTo>
                  <a:pt x="3016354" y="285225"/>
                </a:lnTo>
                <a:close/>
              </a:path>
              <a:path w="3060700" h="332104">
                <a:moveTo>
                  <a:pt x="3022600" y="285749"/>
                </a:moveTo>
                <a:lnTo>
                  <a:pt x="3022600" y="253999"/>
                </a:lnTo>
                <a:lnTo>
                  <a:pt x="3016354" y="285225"/>
                </a:lnTo>
                <a:lnTo>
                  <a:pt x="3022600" y="2857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19359" y="4533900"/>
            <a:ext cx="1638300" cy="323850"/>
          </a:xfrm>
          <a:custGeom>
            <a:avLst/>
            <a:gdLst/>
            <a:ahLst/>
            <a:cxnLst/>
            <a:rect l="l" t="t" r="r" b="b"/>
            <a:pathLst>
              <a:path w="1638300" h="323850">
                <a:moveTo>
                  <a:pt x="128372" y="197042"/>
                </a:moveTo>
                <a:lnTo>
                  <a:pt x="122529" y="186791"/>
                </a:lnTo>
                <a:lnTo>
                  <a:pt x="111455" y="181813"/>
                </a:lnTo>
                <a:lnTo>
                  <a:pt x="101600" y="184150"/>
                </a:lnTo>
                <a:lnTo>
                  <a:pt x="0" y="273050"/>
                </a:lnTo>
                <a:lnTo>
                  <a:pt x="25400" y="283210"/>
                </a:lnTo>
                <a:lnTo>
                  <a:pt x="25400" y="254000"/>
                </a:lnTo>
                <a:lnTo>
                  <a:pt x="77366" y="245783"/>
                </a:lnTo>
                <a:lnTo>
                  <a:pt x="124722" y="205242"/>
                </a:lnTo>
                <a:lnTo>
                  <a:pt x="128372" y="197042"/>
                </a:lnTo>
                <a:close/>
              </a:path>
              <a:path w="1638300" h="323850">
                <a:moveTo>
                  <a:pt x="77366" y="245783"/>
                </a:moveTo>
                <a:lnTo>
                  <a:pt x="25400" y="254000"/>
                </a:lnTo>
                <a:lnTo>
                  <a:pt x="31750" y="285750"/>
                </a:lnTo>
                <a:lnTo>
                  <a:pt x="31750" y="254000"/>
                </a:lnTo>
                <a:lnTo>
                  <a:pt x="56797" y="263392"/>
                </a:lnTo>
                <a:lnTo>
                  <a:pt x="77366" y="245783"/>
                </a:lnTo>
                <a:close/>
              </a:path>
              <a:path w="1638300" h="323850">
                <a:moveTo>
                  <a:pt x="31750" y="285750"/>
                </a:moveTo>
                <a:lnTo>
                  <a:pt x="25400" y="254000"/>
                </a:lnTo>
                <a:lnTo>
                  <a:pt x="25400" y="283210"/>
                </a:lnTo>
                <a:lnTo>
                  <a:pt x="31750" y="285750"/>
                </a:lnTo>
                <a:close/>
              </a:path>
              <a:path w="1638300" h="323850">
                <a:moveTo>
                  <a:pt x="56797" y="263392"/>
                </a:moveTo>
                <a:lnTo>
                  <a:pt x="31750" y="254000"/>
                </a:lnTo>
                <a:lnTo>
                  <a:pt x="38100" y="279400"/>
                </a:lnTo>
                <a:lnTo>
                  <a:pt x="56797" y="263392"/>
                </a:lnTo>
                <a:close/>
              </a:path>
              <a:path w="1638300" h="323850">
                <a:moveTo>
                  <a:pt x="91306" y="276333"/>
                </a:moveTo>
                <a:lnTo>
                  <a:pt x="56797" y="263392"/>
                </a:lnTo>
                <a:lnTo>
                  <a:pt x="38100" y="279400"/>
                </a:lnTo>
                <a:lnTo>
                  <a:pt x="31750" y="254000"/>
                </a:lnTo>
                <a:lnTo>
                  <a:pt x="31750" y="285750"/>
                </a:lnTo>
                <a:lnTo>
                  <a:pt x="91306" y="276333"/>
                </a:lnTo>
                <a:close/>
              </a:path>
              <a:path w="1638300" h="323850">
                <a:moveTo>
                  <a:pt x="146050" y="311150"/>
                </a:moveTo>
                <a:lnTo>
                  <a:pt x="146050" y="298450"/>
                </a:lnTo>
                <a:lnTo>
                  <a:pt x="133350" y="292100"/>
                </a:lnTo>
                <a:lnTo>
                  <a:pt x="91306" y="276333"/>
                </a:lnTo>
                <a:lnTo>
                  <a:pt x="31750" y="285750"/>
                </a:lnTo>
                <a:lnTo>
                  <a:pt x="127000" y="323850"/>
                </a:lnTo>
                <a:lnTo>
                  <a:pt x="139700" y="323850"/>
                </a:lnTo>
                <a:lnTo>
                  <a:pt x="146050" y="311150"/>
                </a:lnTo>
                <a:close/>
              </a:path>
              <a:path w="1638300" h="323850">
                <a:moveTo>
                  <a:pt x="1638300" y="31750"/>
                </a:moveTo>
                <a:lnTo>
                  <a:pt x="1631950" y="0"/>
                </a:lnTo>
                <a:lnTo>
                  <a:pt x="77366" y="245783"/>
                </a:lnTo>
                <a:lnTo>
                  <a:pt x="56797" y="263392"/>
                </a:lnTo>
                <a:lnTo>
                  <a:pt x="91306" y="276333"/>
                </a:lnTo>
                <a:lnTo>
                  <a:pt x="1638300" y="317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51309" y="4533900"/>
            <a:ext cx="546100" cy="285750"/>
          </a:xfrm>
          <a:custGeom>
            <a:avLst/>
            <a:gdLst/>
            <a:ahLst/>
            <a:cxnLst/>
            <a:rect l="l" t="t" r="r" b="b"/>
            <a:pathLst>
              <a:path w="546100" h="285750">
                <a:moveTo>
                  <a:pt x="492248" y="244647"/>
                </a:moveTo>
                <a:lnTo>
                  <a:pt x="477274" y="223683"/>
                </a:lnTo>
                <a:lnTo>
                  <a:pt x="12700" y="0"/>
                </a:lnTo>
                <a:lnTo>
                  <a:pt x="0" y="31750"/>
                </a:lnTo>
                <a:lnTo>
                  <a:pt x="461514" y="248262"/>
                </a:lnTo>
                <a:lnTo>
                  <a:pt x="492248" y="244647"/>
                </a:lnTo>
                <a:close/>
              </a:path>
              <a:path w="546100" h="285750">
                <a:moveTo>
                  <a:pt x="527050" y="274864"/>
                </a:moveTo>
                <a:lnTo>
                  <a:pt x="527050" y="247649"/>
                </a:lnTo>
                <a:lnTo>
                  <a:pt x="514350" y="273049"/>
                </a:lnTo>
                <a:lnTo>
                  <a:pt x="461514" y="248262"/>
                </a:lnTo>
                <a:lnTo>
                  <a:pt x="412750" y="253999"/>
                </a:lnTo>
                <a:lnTo>
                  <a:pt x="400050" y="253999"/>
                </a:lnTo>
                <a:lnTo>
                  <a:pt x="393700" y="260349"/>
                </a:lnTo>
                <a:lnTo>
                  <a:pt x="393821" y="268816"/>
                </a:lnTo>
                <a:lnTo>
                  <a:pt x="401532" y="281516"/>
                </a:lnTo>
                <a:lnTo>
                  <a:pt x="412750" y="285749"/>
                </a:lnTo>
                <a:lnTo>
                  <a:pt x="527050" y="274864"/>
                </a:lnTo>
                <a:close/>
              </a:path>
              <a:path w="546100" h="285750">
                <a:moveTo>
                  <a:pt x="546100" y="273049"/>
                </a:moveTo>
                <a:lnTo>
                  <a:pt x="469900" y="158749"/>
                </a:lnTo>
                <a:lnTo>
                  <a:pt x="469900" y="152399"/>
                </a:lnTo>
                <a:lnTo>
                  <a:pt x="457200" y="152399"/>
                </a:lnTo>
                <a:lnTo>
                  <a:pt x="449762" y="158871"/>
                </a:lnTo>
                <a:lnTo>
                  <a:pt x="442656" y="166582"/>
                </a:lnTo>
                <a:lnTo>
                  <a:pt x="444500" y="177799"/>
                </a:lnTo>
                <a:lnTo>
                  <a:pt x="477274" y="223683"/>
                </a:lnTo>
                <a:lnTo>
                  <a:pt x="515204" y="241946"/>
                </a:lnTo>
                <a:lnTo>
                  <a:pt x="520700" y="241299"/>
                </a:lnTo>
                <a:lnTo>
                  <a:pt x="520700" y="244592"/>
                </a:lnTo>
                <a:lnTo>
                  <a:pt x="527050" y="247649"/>
                </a:lnTo>
                <a:lnTo>
                  <a:pt x="527050" y="274864"/>
                </a:lnTo>
                <a:lnTo>
                  <a:pt x="546100" y="273049"/>
                </a:lnTo>
                <a:close/>
              </a:path>
              <a:path w="546100" h="285750">
                <a:moveTo>
                  <a:pt x="527050" y="247649"/>
                </a:moveTo>
                <a:lnTo>
                  <a:pt x="519373" y="243953"/>
                </a:lnTo>
                <a:lnTo>
                  <a:pt x="508000" y="266699"/>
                </a:lnTo>
                <a:lnTo>
                  <a:pt x="492248" y="244647"/>
                </a:lnTo>
                <a:lnTo>
                  <a:pt x="461514" y="248262"/>
                </a:lnTo>
                <a:lnTo>
                  <a:pt x="514350" y="273049"/>
                </a:lnTo>
                <a:lnTo>
                  <a:pt x="527050" y="247649"/>
                </a:lnTo>
                <a:close/>
              </a:path>
              <a:path w="546100" h="285750">
                <a:moveTo>
                  <a:pt x="515204" y="241946"/>
                </a:moveTo>
                <a:lnTo>
                  <a:pt x="477274" y="223683"/>
                </a:lnTo>
                <a:lnTo>
                  <a:pt x="492248" y="244647"/>
                </a:lnTo>
                <a:lnTo>
                  <a:pt x="515204" y="241946"/>
                </a:lnTo>
                <a:close/>
              </a:path>
              <a:path w="546100" h="285750">
                <a:moveTo>
                  <a:pt x="519373" y="243953"/>
                </a:moveTo>
                <a:lnTo>
                  <a:pt x="515204" y="241946"/>
                </a:lnTo>
                <a:lnTo>
                  <a:pt x="492248" y="244647"/>
                </a:lnTo>
                <a:lnTo>
                  <a:pt x="508000" y="266699"/>
                </a:lnTo>
                <a:lnTo>
                  <a:pt x="519373" y="243953"/>
                </a:lnTo>
                <a:close/>
              </a:path>
              <a:path w="546100" h="285750">
                <a:moveTo>
                  <a:pt x="520700" y="241299"/>
                </a:moveTo>
                <a:lnTo>
                  <a:pt x="515204" y="241946"/>
                </a:lnTo>
                <a:lnTo>
                  <a:pt x="519373" y="243953"/>
                </a:lnTo>
                <a:lnTo>
                  <a:pt x="520700" y="241299"/>
                </a:lnTo>
                <a:close/>
              </a:path>
              <a:path w="546100" h="285750">
                <a:moveTo>
                  <a:pt x="520700" y="244592"/>
                </a:moveTo>
                <a:lnTo>
                  <a:pt x="520700" y="241299"/>
                </a:lnTo>
                <a:lnTo>
                  <a:pt x="519373" y="243953"/>
                </a:lnTo>
                <a:lnTo>
                  <a:pt x="520700" y="244592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17709" y="5962650"/>
            <a:ext cx="4279899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98659" y="5949950"/>
            <a:ext cx="4311650" cy="488950"/>
          </a:xfrm>
          <a:custGeom>
            <a:avLst/>
            <a:gdLst/>
            <a:ahLst/>
            <a:cxnLst/>
            <a:rect l="l" t="t" r="r" b="b"/>
            <a:pathLst>
              <a:path w="4311650" h="488950">
                <a:moveTo>
                  <a:pt x="4311650" y="482599"/>
                </a:moveTo>
                <a:lnTo>
                  <a:pt x="4311650" y="6349"/>
                </a:lnTo>
                <a:lnTo>
                  <a:pt x="4305300" y="0"/>
                </a:lnTo>
                <a:lnTo>
                  <a:pt x="6349" y="0"/>
                </a:lnTo>
                <a:lnTo>
                  <a:pt x="0" y="6350"/>
                </a:lnTo>
                <a:lnTo>
                  <a:pt x="62" y="472016"/>
                </a:lnTo>
                <a:lnTo>
                  <a:pt x="5322" y="484716"/>
                </a:lnTo>
                <a:lnTo>
                  <a:pt x="19050" y="48895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4279900" y="31749"/>
                </a:lnTo>
                <a:lnTo>
                  <a:pt x="4279900" y="12699"/>
                </a:lnTo>
                <a:lnTo>
                  <a:pt x="4298950" y="31749"/>
                </a:lnTo>
                <a:lnTo>
                  <a:pt x="4298950" y="488949"/>
                </a:lnTo>
                <a:lnTo>
                  <a:pt x="4305300" y="488949"/>
                </a:lnTo>
                <a:lnTo>
                  <a:pt x="4311650" y="482599"/>
                </a:lnTo>
                <a:close/>
              </a:path>
              <a:path w="4311650" h="48895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4311650" h="488950">
                <a:moveTo>
                  <a:pt x="31750" y="4572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457200"/>
                </a:lnTo>
                <a:lnTo>
                  <a:pt x="31750" y="457200"/>
                </a:lnTo>
                <a:close/>
              </a:path>
              <a:path w="4311650" h="488950">
                <a:moveTo>
                  <a:pt x="4298950" y="457199"/>
                </a:moveTo>
                <a:lnTo>
                  <a:pt x="19050" y="457200"/>
                </a:lnTo>
                <a:lnTo>
                  <a:pt x="31750" y="469900"/>
                </a:lnTo>
                <a:lnTo>
                  <a:pt x="31750" y="488950"/>
                </a:lnTo>
                <a:lnTo>
                  <a:pt x="4279900" y="488949"/>
                </a:lnTo>
                <a:lnTo>
                  <a:pt x="4279900" y="469899"/>
                </a:lnTo>
                <a:lnTo>
                  <a:pt x="4298950" y="457199"/>
                </a:lnTo>
                <a:close/>
              </a:path>
              <a:path w="4311650" h="488950">
                <a:moveTo>
                  <a:pt x="31750" y="488950"/>
                </a:moveTo>
                <a:lnTo>
                  <a:pt x="31750" y="469900"/>
                </a:lnTo>
                <a:lnTo>
                  <a:pt x="19050" y="457200"/>
                </a:lnTo>
                <a:lnTo>
                  <a:pt x="19050" y="488950"/>
                </a:lnTo>
                <a:lnTo>
                  <a:pt x="31750" y="488950"/>
                </a:lnTo>
                <a:close/>
              </a:path>
              <a:path w="4311650" h="488950">
                <a:moveTo>
                  <a:pt x="4298950" y="31749"/>
                </a:moveTo>
                <a:lnTo>
                  <a:pt x="4279900" y="12699"/>
                </a:lnTo>
                <a:lnTo>
                  <a:pt x="4279900" y="31749"/>
                </a:lnTo>
                <a:lnTo>
                  <a:pt x="4298950" y="31749"/>
                </a:lnTo>
                <a:close/>
              </a:path>
              <a:path w="4311650" h="488950">
                <a:moveTo>
                  <a:pt x="4298950" y="457199"/>
                </a:moveTo>
                <a:lnTo>
                  <a:pt x="4298950" y="31749"/>
                </a:lnTo>
                <a:lnTo>
                  <a:pt x="4279900" y="31749"/>
                </a:lnTo>
                <a:lnTo>
                  <a:pt x="4279900" y="457199"/>
                </a:lnTo>
                <a:lnTo>
                  <a:pt x="4298950" y="457199"/>
                </a:lnTo>
                <a:close/>
              </a:path>
              <a:path w="4311650" h="488950">
                <a:moveTo>
                  <a:pt x="4298950" y="488949"/>
                </a:moveTo>
                <a:lnTo>
                  <a:pt x="4298950" y="457199"/>
                </a:lnTo>
                <a:lnTo>
                  <a:pt x="4279900" y="469899"/>
                </a:lnTo>
                <a:lnTo>
                  <a:pt x="4279900" y="488949"/>
                </a:lnTo>
                <a:lnTo>
                  <a:pt x="4298950" y="4889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798704" y="6045200"/>
            <a:ext cx="351218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BEN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OGGE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TT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2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07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108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106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126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146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06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126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68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85659" y="6521450"/>
            <a:ext cx="5124450" cy="9588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79309" y="6515100"/>
            <a:ext cx="5137150" cy="971550"/>
          </a:xfrm>
          <a:custGeom>
            <a:avLst/>
            <a:gdLst/>
            <a:ahLst/>
            <a:cxnLst/>
            <a:rect l="l" t="t" r="r" b="b"/>
            <a:pathLst>
              <a:path w="5137150" h="971550">
                <a:moveTo>
                  <a:pt x="12700" y="958850"/>
                </a:moveTo>
                <a:lnTo>
                  <a:pt x="12700" y="908050"/>
                </a:lnTo>
                <a:lnTo>
                  <a:pt x="0" y="908050"/>
                </a:lnTo>
                <a:lnTo>
                  <a:pt x="0" y="965200"/>
                </a:lnTo>
                <a:lnTo>
                  <a:pt x="6350" y="965200"/>
                </a:lnTo>
                <a:lnTo>
                  <a:pt x="6350" y="958850"/>
                </a:lnTo>
                <a:lnTo>
                  <a:pt x="12700" y="958850"/>
                </a:lnTo>
                <a:close/>
              </a:path>
              <a:path w="5137150" h="971550">
                <a:moveTo>
                  <a:pt x="19050" y="971550"/>
                </a:moveTo>
                <a:lnTo>
                  <a:pt x="19050" y="958850"/>
                </a:lnTo>
                <a:lnTo>
                  <a:pt x="6350" y="958850"/>
                </a:lnTo>
                <a:lnTo>
                  <a:pt x="6350" y="965200"/>
                </a:lnTo>
                <a:lnTo>
                  <a:pt x="12700" y="965200"/>
                </a:lnTo>
                <a:lnTo>
                  <a:pt x="12700" y="971550"/>
                </a:lnTo>
                <a:lnTo>
                  <a:pt x="19050" y="971550"/>
                </a:lnTo>
                <a:close/>
              </a:path>
              <a:path w="5137150" h="971550">
                <a:moveTo>
                  <a:pt x="12700" y="971550"/>
                </a:moveTo>
                <a:lnTo>
                  <a:pt x="12700" y="965200"/>
                </a:lnTo>
                <a:lnTo>
                  <a:pt x="6350" y="965200"/>
                </a:lnTo>
                <a:lnTo>
                  <a:pt x="6350" y="971550"/>
                </a:lnTo>
                <a:lnTo>
                  <a:pt x="12700" y="971550"/>
                </a:lnTo>
                <a:close/>
              </a:path>
              <a:path w="5137150" h="971550">
                <a:moveTo>
                  <a:pt x="12700" y="863600"/>
                </a:moveTo>
                <a:lnTo>
                  <a:pt x="12700" y="812800"/>
                </a:lnTo>
                <a:lnTo>
                  <a:pt x="0" y="812800"/>
                </a:lnTo>
                <a:lnTo>
                  <a:pt x="0" y="863600"/>
                </a:lnTo>
                <a:lnTo>
                  <a:pt x="12700" y="863600"/>
                </a:lnTo>
                <a:close/>
              </a:path>
              <a:path w="5137150" h="971550">
                <a:moveTo>
                  <a:pt x="12700" y="768350"/>
                </a:moveTo>
                <a:lnTo>
                  <a:pt x="12700" y="711200"/>
                </a:lnTo>
                <a:lnTo>
                  <a:pt x="0" y="711200"/>
                </a:lnTo>
                <a:lnTo>
                  <a:pt x="0" y="768350"/>
                </a:lnTo>
                <a:lnTo>
                  <a:pt x="12700" y="768350"/>
                </a:lnTo>
                <a:close/>
              </a:path>
              <a:path w="5137150" h="971550">
                <a:moveTo>
                  <a:pt x="12700" y="673100"/>
                </a:moveTo>
                <a:lnTo>
                  <a:pt x="12700" y="615950"/>
                </a:lnTo>
                <a:lnTo>
                  <a:pt x="0" y="615950"/>
                </a:lnTo>
                <a:lnTo>
                  <a:pt x="0" y="673100"/>
                </a:lnTo>
                <a:lnTo>
                  <a:pt x="12700" y="673100"/>
                </a:lnTo>
                <a:close/>
              </a:path>
              <a:path w="5137150" h="971550">
                <a:moveTo>
                  <a:pt x="12700" y="571500"/>
                </a:moveTo>
                <a:lnTo>
                  <a:pt x="12700" y="514350"/>
                </a:lnTo>
                <a:lnTo>
                  <a:pt x="0" y="514350"/>
                </a:lnTo>
                <a:lnTo>
                  <a:pt x="0" y="571500"/>
                </a:lnTo>
                <a:lnTo>
                  <a:pt x="12700" y="571500"/>
                </a:lnTo>
                <a:close/>
              </a:path>
              <a:path w="5137150" h="971550">
                <a:moveTo>
                  <a:pt x="12700" y="476250"/>
                </a:moveTo>
                <a:lnTo>
                  <a:pt x="12700" y="419100"/>
                </a:lnTo>
                <a:lnTo>
                  <a:pt x="0" y="419100"/>
                </a:lnTo>
                <a:lnTo>
                  <a:pt x="0" y="476250"/>
                </a:lnTo>
                <a:lnTo>
                  <a:pt x="12700" y="476250"/>
                </a:lnTo>
                <a:close/>
              </a:path>
              <a:path w="5137150" h="971550">
                <a:moveTo>
                  <a:pt x="12700" y="374650"/>
                </a:moveTo>
                <a:lnTo>
                  <a:pt x="12700" y="317500"/>
                </a:lnTo>
                <a:lnTo>
                  <a:pt x="0" y="317500"/>
                </a:lnTo>
                <a:lnTo>
                  <a:pt x="0" y="374650"/>
                </a:lnTo>
                <a:lnTo>
                  <a:pt x="12700" y="374650"/>
                </a:lnTo>
                <a:close/>
              </a:path>
              <a:path w="5137150" h="971550">
                <a:moveTo>
                  <a:pt x="12700" y="279400"/>
                </a:moveTo>
                <a:lnTo>
                  <a:pt x="12700" y="222250"/>
                </a:lnTo>
                <a:lnTo>
                  <a:pt x="0" y="222250"/>
                </a:lnTo>
                <a:lnTo>
                  <a:pt x="0" y="279400"/>
                </a:lnTo>
                <a:lnTo>
                  <a:pt x="12700" y="279400"/>
                </a:lnTo>
                <a:close/>
              </a:path>
              <a:path w="5137150" h="971550">
                <a:moveTo>
                  <a:pt x="12700" y="177800"/>
                </a:moveTo>
                <a:lnTo>
                  <a:pt x="12700" y="127000"/>
                </a:lnTo>
                <a:lnTo>
                  <a:pt x="0" y="127000"/>
                </a:lnTo>
                <a:lnTo>
                  <a:pt x="0" y="177800"/>
                </a:lnTo>
                <a:lnTo>
                  <a:pt x="12700" y="177800"/>
                </a:lnTo>
                <a:close/>
              </a:path>
              <a:path w="5137150" h="971550">
                <a:moveTo>
                  <a:pt x="12700" y="82550"/>
                </a:moveTo>
                <a:lnTo>
                  <a:pt x="12700" y="25400"/>
                </a:lnTo>
                <a:lnTo>
                  <a:pt x="0" y="25400"/>
                </a:lnTo>
                <a:lnTo>
                  <a:pt x="0" y="82550"/>
                </a:lnTo>
                <a:lnTo>
                  <a:pt x="12700" y="82550"/>
                </a:lnTo>
                <a:close/>
              </a:path>
              <a:path w="5137150" h="971550">
                <a:moveTo>
                  <a:pt x="88900" y="12700"/>
                </a:moveTo>
                <a:lnTo>
                  <a:pt x="88900" y="0"/>
                </a:lnTo>
                <a:lnTo>
                  <a:pt x="31750" y="0"/>
                </a:lnTo>
                <a:lnTo>
                  <a:pt x="31750" y="12700"/>
                </a:lnTo>
                <a:lnTo>
                  <a:pt x="88900" y="12700"/>
                </a:lnTo>
                <a:close/>
              </a:path>
              <a:path w="5137150" h="971550">
                <a:moveTo>
                  <a:pt x="184150" y="12700"/>
                </a:moveTo>
                <a:lnTo>
                  <a:pt x="184150" y="0"/>
                </a:lnTo>
                <a:lnTo>
                  <a:pt x="127000" y="0"/>
                </a:lnTo>
                <a:lnTo>
                  <a:pt x="127000" y="12700"/>
                </a:lnTo>
                <a:lnTo>
                  <a:pt x="184150" y="12700"/>
                </a:lnTo>
                <a:close/>
              </a:path>
              <a:path w="5137150" h="971550">
                <a:moveTo>
                  <a:pt x="279400" y="12700"/>
                </a:moveTo>
                <a:lnTo>
                  <a:pt x="279400" y="0"/>
                </a:lnTo>
                <a:lnTo>
                  <a:pt x="228600" y="0"/>
                </a:lnTo>
                <a:lnTo>
                  <a:pt x="228600" y="12700"/>
                </a:lnTo>
                <a:lnTo>
                  <a:pt x="279400" y="12700"/>
                </a:lnTo>
                <a:close/>
              </a:path>
              <a:path w="5137150" h="971550">
                <a:moveTo>
                  <a:pt x="381000" y="12700"/>
                </a:moveTo>
                <a:lnTo>
                  <a:pt x="381000" y="0"/>
                </a:lnTo>
                <a:lnTo>
                  <a:pt x="323850" y="0"/>
                </a:lnTo>
                <a:lnTo>
                  <a:pt x="323850" y="12700"/>
                </a:lnTo>
                <a:lnTo>
                  <a:pt x="381000" y="12700"/>
                </a:lnTo>
                <a:close/>
              </a:path>
              <a:path w="5137150" h="971550">
                <a:moveTo>
                  <a:pt x="476250" y="12700"/>
                </a:moveTo>
                <a:lnTo>
                  <a:pt x="476250" y="0"/>
                </a:lnTo>
                <a:lnTo>
                  <a:pt x="425450" y="0"/>
                </a:lnTo>
                <a:lnTo>
                  <a:pt x="425450" y="12700"/>
                </a:lnTo>
                <a:lnTo>
                  <a:pt x="476250" y="12700"/>
                </a:lnTo>
                <a:close/>
              </a:path>
              <a:path w="5137150" h="971550">
                <a:moveTo>
                  <a:pt x="577850" y="12700"/>
                </a:moveTo>
                <a:lnTo>
                  <a:pt x="577850" y="0"/>
                </a:lnTo>
                <a:lnTo>
                  <a:pt x="520700" y="0"/>
                </a:lnTo>
                <a:lnTo>
                  <a:pt x="520700" y="12700"/>
                </a:lnTo>
                <a:lnTo>
                  <a:pt x="577850" y="12700"/>
                </a:lnTo>
                <a:close/>
              </a:path>
              <a:path w="5137150" h="971550">
                <a:moveTo>
                  <a:pt x="673099" y="12700"/>
                </a:moveTo>
                <a:lnTo>
                  <a:pt x="673099" y="0"/>
                </a:lnTo>
                <a:lnTo>
                  <a:pt x="615950" y="0"/>
                </a:lnTo>
                <a:lnTo>
                  <a:pt x="615950" y="12700"/>
                </a:lnTo>
                <a:lnTo>
                  <a:pt x="673099" y="12700"/>
                </a:lnTo>
                <a:close/>
              </a:path>
              <a:path w="5137150" h="971550">
                <a:moveTo>
                  <a:pt x="774699" y="12700"/>
                </a:moveTo>
                <a:lnTo>
                  <a:pt x="774699" y="0"/>
                </a:lnTo>
                <a:lnTo>
                  <a:pt x="717549" y="0"/>
                </a:lnTo>
                <a:lnTo>
                  <a:pt x="717549" y="12700"/>
                </a:lnTo>
                <a:lnTo>
                  <a:pt x="774699" y="12700"/>
                </a:lnTo>
                <a:close/>
              </a:path>
              <a:path w="5137150" h="971550">
                <a:moveTo>
                  <a:pt x="869949" y="12700"/>
                </a:moveTo>
                <a:lnTo>
                  <a:pt x="869949" y="0"/>
                </a:lnTo>
                <a:lnTo>
                  <a:pt x="812799" y="0"/>
                </a:lnTo>
                <a:lnTo>
                  <a:pt x="812799" y="12700"/>
                </a:lnTo>
                <a:lnTo>
                  <a:pt x="869949" y="12700"/>
                </a:lnTo>
                <a:close/>
              </a:path>
              <a:path w="5137150" h="971550">
                <a:moveTo>
                  <a:pt x="965199" y="12700"/>
                </a:moveTo>
                <a:lnTo>
                  <a:pt x="965199" y="0"/>
                </a:lnTo>
                <a:lnTo>
                  <a:pt x="914399" y="0"/>
                </a:lnTo>
                <a:lnTo>
                  <a:pt x="914399" y="12700"/>
                </a:lnTo>
                <a:lnTo>
                  <a:pt x="965199" y="12700"/>
                </a:lnTo>
                <a:close/>
              </a:path>
              <a:path w="5137150" h="971550">
                <a:moveTo>
                  <a:pt x="1066799" y="12700"/>
                </a:moveTo>
                <a:lnTo>
                  <a:pt x="1066799" y="0"/>
                </a:lnTo>
                <a:lnTo>
                  <a:pt x="1009649" y="0"/>
                </a:lnTo>
                <a:lnTo>
                  <a:pt x="1009649" y="12700"/>
                </a:lnTo>
                <a:lnTo>
                  <a:pt x="1066799" y="12700"/>
                </a:lnTo>
                <a:close/>
              </a:path>
              <a:path w="5137150" h="971550">
                <a:moveTo>
                  <a:pt x="1162049" y="12700"/>
                </a:moveTo>
                <a:lnTo>
                  <a:pt x="1162049" y="0"/>
                </a:lnTo>
                <a:lnTo>
                  <a:pt x="1111249" y="0"/>
                </a:lnTo>
                <a:lnTo>
                  <a:pt x="1111249" y="12700"/>
                </a:lnTo>
                <a:lnTo>
                  <a:pt x="1162049" y="12700"/>
                </a:lnTo>
                <a:close/>
              </a:path>
              <a:path w="5137150" h="971550">
                <a:moveTo>
                  <a:pt x="1263649" y="12700"/>
                </a:moveTo>
                <a:lnTo>
                  <a:pt x="1263649" y="0"/>
                </a:lnTo>
                <a:lnTo>
                  <a:pt x="1206499" y="0"/>
                </a:lnTo>
                <a:lnTo>
                  <a:pt x="1206499" y="12700"/>
                </a:lnTo>
                <a:lnTo>
                  <a:pt x="1263649" y="12700"/>
                </a:lnTo>
                <a:close/>
              </a:path>
              <a:path w="5137150" h="971550">
                <a:moveTo>
                  <a:pt x="1358899" y="12700"/>
                </a:moveTo>
                <a:lnTo>
                  <a:pt x="1358899" y="0"/>
                </a:lnTo>
                <a:lnTo>
                  <a:pt x="1301749" y="0"/>
                </a:lnTo>
                <a:lnTo>
                  <a:pt x="1301749" y="12700"/>
                </a:lnTo>
                <a:lnTo>
                  <a:pt x="1358899" y="12700"/>
                </a:lnTo>
                <a:close/>
              </a:path>
              <a:path w="5137150" h="971550">
                <a:moveTo>
                  <a:pt x="1460499" y="12700"/>
                </a:moveTo>
                <a:lnTo>
                  <a:pt x="1460499" y="0"/>
                </a:lnTo>
                <a:lnTo>
                  <a:pt x="1403349" y="0"/>
                </a:lnTo>
                <a:lnTo>
                  <a:pt x="1403349" y="12700"/>
                </a:lnTo>
                <a:lnTo>
                  <a:pt x="1460499" y="12700"/>
                </a:lnTo>
                <a:close/>
              </a:path>
              <a:path w="5137150" h="971550">
                <a:moveTo>
                  <a:pt x="1555749" y="12700"/>
                </a:moveTo>
                <a:lnTo>
                  <a:pt x="1555749" y="0"/>
                </a:lnTo>
                <a:lnTo>
                  <a:pt x="1498599" y="0"/>
                </a:lnTo>
                <a:lnTo>
                  <a:pt x="1498599" y="12700"/>
                </a:lnTo>
                <a:lnTo>
                  <a:pt x="1555749" y="12700"/>
                </a:lnTo>
                <a:close/>
              </a:path>
              <a:path w="5137150" h="971550">
                <a:moveTo>
                  <a:pt x="1651000" y="12700"/>
                </a:moveTo>
                <a:lnTo>
                  <a:pt x="1651000" y="0"/>
                </a:lnTo>
                <a:lnTo>
                  <a:pt x="1600199" y="0"/>
                </a:lnTo>
                <a:lnTo>
                  <a:pt x="1600199" y="12700"/>
                </a:lnTo>
                <a:lnTo>
                  <a:pt x="1651000" y="12700"/>
                </a:lnTo>
                <a:close/>
              </a:path>
              <a:path w="5137150" h="971550">
                <a:moveTo>
                  <a:pt x="1752600" y="12700"/>
                </a:moveTo>
                <a:lnTo>
                  <a:pt x="1752600" y="0"/>
                </a:lnTo>
                <a:lnTo>
                  <a:pt x="1695450" y="0"/>
                </a:lnTo>
                <a:lnTo>
                  <a:pt x="1695450" y="12700"/>
                </a:lnTo>
                <a:lnTo>
                  <a:pt x="1752600" y="12700"/>
                </a:lnTo>
                <a:close/>
              </a:path>
              <a:path w="5137150" h="971550">
                <a:moveTo>
                  <a:pt x="1847850" y="12700"/>
                </a:moveTo>
                <a:lnTo>
                  <a:pt x="1847850" y="0"/>
                </a:lnTo>
                <a:lnTo>
                  <a:pt x="1790700" y="0"/>
                </a:lnTo>
                <a:lnTo>
                  <a:pt x="1790700" y="12700"/>
                </a:lnTo>
                <a:lnTo>
                  <a:pt x="1847850" y="12700"/>
                </a:lnTo>
                <a:close/>
              </a:path>
              <a:path w="5137150" h="971550">
                <a:moveTo>
                  <a:pt x="1949450" y="12700"/>
                </a:moveTo>
                <a:lnTo>
                  <a:pt x="1949450" y="0"/>
                </a:lnTo>
                <a:lnTo>
                  <a:pt x="1892300" y="0"/>
                </a:lnTo>
                <a:lnTo>
                  <a:pt x="1892300" y="12700"/>
                </a:lnTo>
                <a:lnTo>
                  <a:pt x="1949450" y="12700"/>
                </a:lnTo>
                <a:close/>
              </a:path>
              <a:path w="5137150" h="971550">
                <a:moveTo>
                  <a:pt x="2044700" y="12700"/>
                </a:moveTo>
                <a:lnTo>
                  <a:pt x="2044700" y="0"/>
                </a:lnTo>
                <a:lnTo>
                  <a:pt x="1987550" y="0"/>
                </a:lnTo>
                <a:lnTo>
                  <a:pt x="1987550" y="12700"/>
                </a:lnTo>
                <a:lnTo>
                  <a:pt x="2044700" y="12700"/>
                </a:lnTo>
                <a:close/>
              </a:path>
              <a:path w="5137150" h="971550">
                <a:moveTo>
                  <a:pt x="2146300" y="12700"/>
                </a:moveTo>
                <a:lnTo>
                  <a:pt x="2146300" y="0"/>
                </a:lnTo>
                <a:lnTo>
                  <a:pt x="2089150" y="0"/>
                </a:lnTo>
                <a:lnTo>
                  <a:pt x="2089150" y="12700"/>
                </a:lnTo>
                <a:lnTo>
                  <a:pt x="2146300" y="12700"/>
                </a:lnTo>
                <a:close/>
              </a:path>
              <a:path w="5137150" h="971550">
                <a:moveTo>
                  <a:pt x="2241550" y="12700"/>
                </a:moveTo>
                <a:lnTo>
                  <a:pt x="2241550" y="0"/>
                </a:lnTo>
                <a:lnTo>
                  <a:pt x="2184400" y="0"/>
                </a:lnTo>
                <a:lnTo>
                  <a:pt x="2184400" y="12700"/>
                </a:lnTo>
                <a:lnTo>
                  <a:pt x="2241550" y="12700"/>
                </a:lnTo>
                <a:close/>
              </a:path>
              <a:path w="5137150" h="971550">
                <a:moveTo>
                  <a:pt x="2336800" y="12700"/>
                </a:moveTo>
                <a:lnTo>
                  <a:pt x="2336800" y="0"/>
                </a:lnTo>
                <a:lnTo>
                  <a:pt x="2286000" y="0"/>
                </a:lnTo>
                <a:lnTo>
                  <a:pt x="2286000" y="12700"/>
                </a:lnTo>
                <a:lnTo>
                  <a:pt x="2336800" y="12700"/>
                </a:lnTo>
                <a:close/>
              </a:path>
              <a:path w="5137150" h="971550">
                <a:moveTo>
                  <a:pt x="2438400" y="12700"/>
                </a:moveTo>
                <a:lnTo>
                  <a:pt x="2438400" y="0"/>
                </a:lnTo>
                <a:lnTo>
                  <a:pt x="2381250" y="0"/>
                </a:lnTo>
                <a:lnTo>
                  <a:pt x="2381250" y="12700"/>
                </a:lnTo>
                <a:lnTo>
                  <a:pt x="2438400" y="12700"/>
                </a:lnTo>
                <a:close/>
              </a:path>
              <a:path w="5137150" h="971550">
                <a:moveTo>
                  <a:pt x="2533650" y="12700"/>
                </a:moveTo>
                <a:lnTo>
                  <a:pt x="2533650" y="0"/>
                </a:lnTo>
                <a:lnTo>
                  <a:pt x="2476500" y="0"/>
                </a:lnTo>
                <a:lnTo>
                  <a:pt x="2476500" y="12700"/>
                </a:lnTo>
                <a:lnTo>
                  <a:pt x="2533650" y="12700"/>
                </a:lnTo>
                <a:close/>
              </a:path>
              <a:path w="5137150" h="971550">
                <a:moveTo>
                  <a:pt x="2635250" y="12700"/>
                </a:moveTo>
                <a:lnTo>
                  <a:pt x="2635250" y="0"/>
                </a:lnTo>
                <a:lnTo>
                  <a:pt x="2578100" y="0"/>
                </a:lnTo>
                <a:lnTo>
                  <a:pt x="2578100" y="12700"/>
                </a:lnTo>
                <a:lnTo>
                  <a:pt x="2635250" y="12700"/>
                </a:lnTo>
                <a:close/>
              </a:path>
              <a:path w="5137150" h="971550">
                <a:moveTo>
                  <a:pt x="2730500" y="12700"/>
                </a:moveTo>
                <a:lnTo>
                  <a:pt x="2730500" y="0"/>
                </a:lnTo>
                <a:lnTo>
                  <a:pt x="2673350" y="0"/>
                </a:lnTo>
                <a:lnTo>
                  <a:pt x="2673350" y="12700"/>
                </a:lnTo>
                <a:lnTo>
                  <a:pt x="2730500" y="12700"/>
                </a:lnTo>
                <a:close/>
              </a:path>
              <a:path w="5137150" h="971550">
                <a:moveTo>
                  <a:pt x="2832100" y="12700"/>
                </a:moveTo>
                <a:lnTo>
                  <a:pt x="2832100" y="0"/>
                </a:lnTo>
                <a:lnTo>
                  <a:pt x="2774950" y="0"/>
                </a:lnTo>
                <a:lnTo>
                  <a:pt x="2774950" y="12700"/>
                </a:lnTo>
                <a:lnTo>
                  <a:pt x="2832100" y="12700"/>
                </a:lnTo>
                <a:close/>
              </a:path>
              <a:path w="5137150" h="971550">
                <a:moveTo>
                  <a:pt x="2927350" y="12700"/>
                </a:moveTo>
                <a:lnTo>
                  <a:pt x="2927350" y="0"/>
                </a:lnTo>
                <a:lnTo>
                  <a:pt x="2870200" y="0"/>
                </a:lnTo>
                <a:lnTo>
                  <a:pt x="2870200" y="12700"/>
                </a:lnTo>
                <a:lnTo>
                  <a:pt x="2927350" y="12700"/>
                </a:lnTo>
                <a:close/>
              </a:path>
              <a:path w="5137150" h="971550">
                <a:moveTo>
                  <a:pt x="3022600" y="12700"/>
                </a:moveTo>
                <a:lnTo>
                  <a:pt x="3022600" y="0"/>
                </a:lnTo>
                <a:lnTo>
                  <a:pt x="2971800" y="0"/>
                </a:lnTo>
                <a:lnTo>
                  <a:pt x="2971800" y="12700"/>
                </a:lnTo>
                <a:lnTo>
                  <a:pt x="3022600" y="12700"/>
                </a:lnTo>
                <a:close/>
              </a:path>
              <a:path w="5137150" h="971550">
                <a:moveTo>
                  <a:pt x="3124200" y="12700"/>
                </a:moveTo>
                <a:lnTo>
                  <a:pt x="3124200" y="0"/>
                </a:lnTo>
                <a:lnTo>
                  <a:pt x="3067050" y="0"/>
                </a:lnTo>
                <a:lnTo>
                  <a:pt x="3067050" y="12700"/>
                </a:lnTo>
                <a:lnTo>
                  <a:pt x="3124200" y="12700"/>
                </a:lnTo>
                <a:close/>
              </a:path>
              <a:path w="5137150" h="971550">
                <a:moveTo>
                  <a:pt x="3219450" y="12700"/>
                </a:moveTo>
                <a:lnTo>
                  <a:pt x="3219450" y="0"/>
                </a:lnTo>
                <a:lnTo>
                  <a:pt x="3162300" y="0"/>
                </a:lnTo>
                <a:lnTo>
                  <a:pt x="3162300" y="12700"/>
                </a:lnTo>
                <a:lnTo>
                  <a:pt x="3219450" y="12700"/>
                </a:lnTo>
                <a:close/>
              </a:path>
              <a:path w="5137150" h="971550">
                <a:moveTo>
                  <a:pt x="3321050" y="12700"/>
                </a:moveTo>
                <a:lnTo>
                  <a:pt x="3321050" y="0"/>
                </a:lnTo>
                <a:lnTo>
                  <a:pt x="3263900" y="0"/>
                </a:lnTo>
                <a:lnTo>
                  <a:pt x="3263900" y="12700"/>
                </a:lnTo>
                <a:lnTo>
                  <a:pt x="3321050" y="12700"/>
                </a:lnTo>
                <a:close/>
              </a:path>
              <a:path w="5137150" h="971550">
                <a:moveTo>
                  <a:pt x="3416300" y="12700"/>
                </a:moveTo>
                <a:lnTo>
                  <a:pt x="3416300" y="0"/>
                </a:lnTo>
                <a:lnTo>
                  <a:pt x="3359150" y="0"/>
                </a:lnTo>
                <a:lnTo>
                  <a:pt x="3359150" y="12700"/>
                </a:lnTo>
                <a:lnTo>
                  <a:pt x="3416300" y="12700"/>
                </a:lnTo>
                <a:close/>
              </a:path>
              <a:path w="5137150" h="971550">
                <a:moveTo>
                  <a:pt x="3517900" y="12700"/>
                </a:moveTo>
                <a:lnTo>
                  <a:pt x="3517900" y="0"/>
                </a:lnTo>
                <a:lnTo>
                  <a:pt x="3460750" y="0"/>
                </a:lnTo>
                <a:lnTo>
                  <a:pt x="3460750" y="12700"/>
                </a:lnTo>
                <a:lnTo>
                  <a:pt x="3517900" y="12700"/>
                </a:lnTo>
                <a:close/>
              </a:path>
              <a:path w="5137150" h="971550">
                <a:moveTo>
                  <a:pt x="3613150" y="12700"/>
                </a:moveTo>
                <a:lnTo>
                  <a:pt x="3613150" y="0"/>
                </a:lnTo>
                <a:lnTo>
                  <a:pt x="3556000" y="0"/>
                </a:lnTo>
                <a:lnTo>
                  <a:pt x="3556000" y="12700"/>
                </a:lnTo>
                <a:lnTo>
                  <a:pt x="3613150" y="12700"/>
                </a:lnTo>
                <a:close/>
              </a:path>
              <a:path w="5137150" h="971550">
                <a:moveTo>
                  <a:pt x="3708400" y="12700"/>
                </a:moveTo>
                <a:lnTo>
                  <a:pt x="3708400" y="0"/>
                </a:lnTo>
                <a:lnTo>
                  <a:pt x="3657600" y="0"/>
                </a:lnTo>
                <a:lnTo>
                  <a:pt x="3657600" y="12700"/>
                </a:lnTo>
                <a:lnTo>
                  <a:pt x="3708400" y="12700"/>
                </a:lnTo>
                <a:close/>
              </a:path>
              <a:path w="5137150" h="971550">
                <a:moveTo>
                  <a:pt x="3810000" y="12700"/>
                </a:moveTo>
                <a:lnTo>
                  <a:pt x="3810000" y="0"/>
                </a:lnTo>
                <a:lnTo>
                  <a:pt x="3752850" y="0"/>
                </a:lnTo>
                <a:lnTo>
                  <a:pt x="3752850" y="12700"/>
                </a:lnTo>
                <a:lnTo>
                  <a:pt x="3810000" y="12700"/>
                </a:lnTo>
                <a:close/>
              </a:path>
              <a:path w="5137150" h="971550">
                <a:moveTo>
                  <a:pt x="3905250" y="12700"/>
                </a:moveTo>
                <a:lnTo>
                  <a:pt x="3905250" y="0"/>
                </a:lnTo>
                <a:lnTo>
                  <a:pt x="3848100" y="0"/>
                </a:lnTo>
                <a:lnTo>
                  <a:pt x="3848100" y="12700"/>
                </a:lnTo>
                <a:lnTo>
                  <a:pt x="3905250" y="12700"/>
                </a:lnTo>
                <a:close/>
              </a:path>
              <a:path w="5137150" h="971550">
                <a:moveTo>
                  <a:pt x="4006850" y="12700"/>
                </a:moveTo>
                <a:lnTo>
                  <a:pt x="4006850" y="0"/>
                </a:lnTo>
                <a:lnTo>
                  <a:pt x="3949700" y="0"/>
                </a:lnTo>
                <a:lnTo>
                  <a:pt x="3949700" y="12700"/>
                </a:lnTo>
                <a:lnTo>
                  <a:pt x="4006850" y="12700"/>
                </a:lnTo>
                <a:close/>
              </a:path>
              <a:path w="5137150" h="971550">
                <a:moveTo>
                  <a:pt x="4102100" y="12700"/>
                </a:moveTo>
                <a:lnTo>
                  <a:pt x="4102100" y="0"/>
                </a:lnTo>
                <a:lnTo>
                  <a:pt x="4044950" y="0"/>
                </a:lnTo>
                <a:lnTo>
                  <a:pt x="4044950" y="12700"/>
                </a:lnTo>
                <a:lnTo>
                  <a:pt x="4102100" y="12700"/>
                </a:lnTo>
                <a:close/>
              </a:path>
              <a:path w="5137150" h="971550">
                <a:moveTo>
                  <a:pt x="4203700" y="12700"/>
                </a:moveTo>
                <a:lnTo>
                  <a:pt x="4203700" y="0"/>
                </a:lnTo>
                <a:lnTo>
                  <a:pt x="4146550" y="0"/>
                </a:lnTo>
                <a:lnTo>
                  <a:pt x="4146550" y="12700"/>
                </a:lnTo>
                <a:lnTo>
                  <a:pt x="4203700" y="12700"/>
                </a:lnTo>
                <a:close/>
              </a:path>
              <a:path w="5137150" h="971550">
                <a:moveTo>
                  <a:pt x="4298950" y="12700"/>
                </a:moveTo>
                <a:lnTo>
                  <a:pt x="4298950" y="0"/>
                </a:lnTo>
                <a:lnTo>
                  <a:pt x="4241800" y="0"/>
                </a:lnTo>
                <a:lnTo>
                  <a:pt x="4241800" y="12700"/>
                </a:lnTo>
                <a:lnTo>
                  <a:pt x="4298950" y="12700"/>
                </a:lnTo>
                <a:close/>
              </a:path>
              <a:path w="5137150" h="971550">
                <a:moveTo>
                  <a:pt x="4394200" y="12700"/>
                </a:moveTo>
                <a:lnTo>
                  <a:pt x="4394200" y="0"/>
                </a:lnTo>
                <a:lnTo>
                  <a:pt x="4343400" y="0"/>
                </a:lnTo>
                <a:lnTo>
                  <a:pt x="4343400" y="12700"/>
                </a:lnTo>
                <a:lnTo>
                  <a:pt x="4394200" y="12700"/>
                </a:lnTo>
                <a:close/>
              </a:path>
              <a:path w="5137150" h="971550">
                <a:moveTo>
                  <a:pt x="4495800" y="12700"/>
                </a:moveTo>
                <a:lnTo>
                  <a:pt x="4495800" y="0"/>
                </a:lnTo>
                <a:lnTo>
                  <a:pt x="4438650" y="0"/>
                </a:lnTo>
                <a:lnTo>
                  <a:pt x="4438650" y="12700"/>
                </a:lnTo>
                <a:lnTo>
                  <a:pt x="4495800" y="12700"/>
                </a:lnTo>
                <a:close/>
              </a:path>
              <a:path w="5137150" h="971550">
                <a:moveTo>
                  <a:pt x="4591050" y="12700"/>
                </a:moveTo>
                <a:lnTo>
                  <a:pt x="4591050" y="0"/>
                </a:lnTo>
                <a:lnTo>
                  <a:pt x="4533900" y="0"/>
                </a:lnTo>
                <a:lnTo>
                  <a:pt x="4533900" y="12700"/>
                </a:lnTo>
                <a:lnTo>
                  <a:pt x="4591050" y="12700"/>
                </a:lnTo>
                <a:close/>
              </a:path>
              <a:path w="5137150" h="971550">
                <a:moveTo>
                  <a:pt x="4692650" y="12700"/>
                </a:moveTo>
                <a:lnTo>
                  <a:pt x="4692650" y="0"/>
                </a:lnTo>
                <a:lnTo>
                  <a:pt x="4635500" y="0"/>
                </a:lnTo>
                <a:lnTo>
                  <a:pt x="4635500" y="12700"/>
                </a:lnTo>
                <a:lnTo>
                  <a:pt x="4692650" y="12700"/>
                </a:lnTo>
                <a:close/>
              </a:path>
              <a:path w="5137150" h="971550">
                <a:moveTo>
                  <a:pt x="4787900" y="12700"/>
                </a:moveTo>
                <a:lnTo>
                  <a:pt x="4787900" y="0"/>
                </a:lnTo>
                <a:lnTo>
                  <a:pt x="4730750" y="0"/>
                </a:lnTo>
                <a:lnTo>
                  <a:pt x="4730750" y="12700"/>
                </a:lnTo>
                <a:lnTo>
                  <a:pt x="4787900" y="12700"/>
                </a:lnTo>
                <a:close/>
              </a:path>
              <a:path w="5137150" h="971550">
                <a:moveTo>
                  <a:pt x="4889500" y="12700"/>
                </a:moveTo>
                <a:lnTo>
                  <a:pt x="4889500" y="0"/>
                </a:lnTo>
                <a:lnTo>
                  <a:pt x="4832350" y="0"/>
                </a:lnTo>
                <a:lnTo>
                  <a:pt x="4832350" y="12700"/>
                </a:lnTo>
                <a:lnTo>
                  <a:pt x="4889500" y="12700"/>
                </a:lnTo>
                <a:close/>
              </a:path>
              <a:path w="5137150" h="971550">
                <a:moveTo>
                  <a:pt x="4984750" y="12700"/>
                </a:moveTo>
                <a:lnTo>
                  <a:pt x="4984750" y="0"/>
                </a:lnTo>
                <a:lnTo>
                  <a:pt x="4927600" y="0"/>
                </a:lnTo>
                <a:lnTo>
                  <a:pt x="4927600" y="12700"/>
                </a:lnTo>
                <a:lnTo>
                  <a:pt x="4984750" y="12700"/>
                </a:lnTo>
                <a:close/>
              </a:path>
              <a:path w="5137150" h="971550">
                <a:moveTo>
                  <a:pt x="5080000" y="12700"/>
                </a:moveTo>
                <a:lnTo>
                  <a:pt x="5080000" y="0"/>
                </a:lnTo>
                <a:lnTo>
                  <a:pt x="5029200" y="0"/>
                </a:lnTo>
                <a:lnTo>
                  <a:pt x="5029200" y="12700"/>
                </a:lnTo>
                <a:lnTo>
                  <a:pt x="5080000" y="12700"/>
                </a:lnTo>
                <a:close/>
              </a:path>
              <a:path w="5137150" h="971550">
                <a:moveTo>
                  <a:pt x="5137150" y="57150"/>
                </a:moveTo>
                <a:lnTo>
                  <a:pt x="5137150" y="6350"/>
                </a:lnTo>
                <a:lnTo>
                  <a:pt x="5130800" y="0"/>
                </a:lnTo>
                <a:lnTo>
                  <a:pt x="5124450" y="0"/>
                </a:lnTo>
                <a:lnTo>
                  <a:pt x="5124450" y="6350"/>
                </a:lnTo>
                <a:lnTo>
                  <a:pt x="5130800" y="12700"/>
                </a:lnTo>
                <a:lnTo>
                  <a:pt x="5130800" y="57150"/>
                </a:lnTo>
                <a:lnTo>
                  <a:pt x="5137150" y="57150"/>
                </a:lnTo>
                <a:close/>
              </a:path>
              <a:path w="5137150" h="971550">
                <a:moveTo>
                  <a:pt x="5130800" y="12700"/>
                </a:moveTo>
                <a:lnTo>
                  <a:pt x="5124450" y="6350"/>
                </a:lnTo>
                <a:lnTo>
                  <a:pt x="5124450" y="12700"/>
                </a:lnTo>
                <a:lnTo>
                  <a:pt x="5130800" y="12700"/>
                </a:lnTo>
                <a:close/>
              </a:path>
              <a:path w="5137150" h="971550">
                <a:moveTo>
                  <a:pt x="5130800" y="57150"/>
                </a:moveTo>
                <a:lnTo>
                  <a:pt x="5130800" y="12700"/>
                </a:lnTo>
                <a:lnTo>
                  <a:pt x="5124450" y="12700"/>
                </a:lnTo>
                <a:lnTo>
                  <a:pt x="5124450" y="57150"/>
                </a:lnTo>
                <a:lnTo>
                  <a:pt x="5130800" y="57150"/>
                </a:lnTo>
                <a:close/>
              </a:path>
              <a:path w="5137150" h="971550">
                <a:moveTo>
                  <a:pt x="5137150" y="158750"/>
                </a:moveTo>
                <a:lnTo>
                  <a:pt x="5137150" y="101600"/>
                </a:lnTo>
                <a:lnTo>
                  <a:pt x="5124450" y="101600"/>
                </a:lnTo>
                <a:lnTo>
                  <a:pt x="5124450" y="158750"/>
                </a:lnTo>
                <a:lnTo>
                  <a:pt x="5137150" y="158750"/>
                </a:lnTo>
                <a:close/>
              </a:path>
              <a:path w="5137150" h="971550">
                <a:moveTo>
                  <a:pt x="5137150" y="254000"/>
                </a:moveTo>
                <a:lnTo>
                  <a:pt x="5137150" y="196850"/>
                </a:lnTo>
                <a:lnTo>
                  <a:pt x="5124450" y="196850"/>
                </a:lnTo>
                <a:lnTo>
                  <a:pt x="5124450" y="254000"/>
                </a:lnTo>
                <a:lnTo>
                  <a:pt x="5137150" y="254000"/>
                </a:lnTo>
                <a:close/>
              </a:path>
              <a:path w="5137150" h="971550">
                <a:moveTo>
                  <a:pt x="5137150" y="349250"/>
                </a:moveTo>
                <a:lnTo>
                  <a:pt x="5137150" y="298450"/>
                </a:lnTo>
                <a:lnTo>
                  <a:pt x="5124450" y="298450"/>
                </a:lnTo>
                <a:lnTo>
                  <a:pt x="5124450" y="349250"/>
                </a:lnTo>
                <a:lnTo>
                  <a:pt x="5137150" y="349250"/>
                </a:lnTo>
                <a:close/>
              </a:path>
              <a:path w="5137150" h="971550">
                <a:moveTo>
                  <a:pt x="5137150" y="450850"/>
                </a:moveTo>
                <a:lnTo>
                  <a:pt x="5137150" y="393700"/>
                </a:lnTo>
                <a:lnTo>
                  <a:pt x="5124450" y="393700"/>
                </a:lnTo>
                <a:lnTo>
                  <a:pt x="5124450" y="450850"/>
                </a:lnTo>
                <a:lnTo>
                  <a:pt x="5137150" y="450850"/>
                </a:lnTo>
                <a:close/>
              </a:path>
              <a:path w="5137150" h="971550">
                <a:moveTo>
                  <a:pt x="5137150" y="546100"/>
                </a:moveTo>
                <a:lnTo>
                  <a:pt x="5137150" y="488950"/>
                </a:lnTo>
                <a:lnTo>
                  <a:pt x="5124450" y="488950"/>
                </a:lnTo>
                <a:lnTo>
                  <a:pt x="5124450" y="546100"/>
                </a:lnTo>
                <a:lnTo>
                  <a:pt x="5137150" y="546100"/>
                </a:lnTo>
                <a:close/>
              </a:path>
              <a:path w="5137150" h="971550">
                <a:moveTo>
                  <a:pt x="5137150" y="647700"/>
                </a:moveTo>
                <a:lnTo>
                  <a:pt x="5137150" y="590550"/>
                </a:lnTo>
                <a:lnTo>
                  <a:pt x="5124450" y="590550"/>
                </a:lnTo>
                <a:lnTo>
                  <a:pt x="5124450" y="647700"/>
                </a:lnTo>
                <a:lnTo>
                  <a:pt x="5137150" y="647700"/>
                </a:lnTo>
                <a:close/>
              </a:path>
              <a:path w="5137150" h="971550">
                <a:moveTo>
                  <a:pt x="5137150" y="742950"/>
                </a:moveTo>
                <a:lnTo>
                  <a:pt x="5137150" y="685800"/>
                </a:lnTo>
                <a:lnTo>
                  <a:pt x="5124450" y="685800"/>
                </a:lnTo>
                <a:lnTo>
                  <a:pt x="5124450" y="742950"/>
                </a:lnTo>
                <a:lnTo>
                  <a:pt x="5137150" y="742950"/>
                </a:lnTo>
                <a:close/>
              </a:path>
              <a:path w="5137150" h="971550">
                <a:moveTo>
                  <a:pt x="5137150" y="844550"/>
                </a:moveTo>
                <a:lnTo>
                  <a:pt x="5137150" y="787400"/>
                </a:lnTo>
                <a:lnTo>
                  <a:pt x="5124450" y="787400"/>
                </a:lnTo>
                <a:lnTo>
                  <a:pt x="5124450" y="844550"/>
                </a:lnTo>
                <a:lnTo>
                  <a:pt x="5137150" y="844550"/>
                </a:lnTo>
                <a:close/>
              </a:path>
              <a:path w="5137150" h="971550">
                <a:moveTo>
                  <a:pt x="5137150" y="939800"/>
                </a:moveTo>
                <a:lnTo>
                  <a:pt x="5137150" y="882650"/>
                </a:lnTo>
                <a:lnTo>
                  <a:pt x="5124450" y="882650"/>
                </a:lnTo>
                <a:lnTo>
                  <a:pt x="5124450" y="939800"/>
                </a:lnTo>
                <a:lnTo>
                  <a:pt x="5137150" y="939800"/>
                </a:lnTo>
                <a:close/>
              </a:path>
              <a:path w="5137150" h="971550">
                <a:moveTo>
                  <a:pt x="5111750" y="971550"/>
                </a:moveTo>
                <a:lnTo>
                  <a:pt x="5111750" y="958850"/>
                </a:lnTo>
                <a:lnTo>
                  <a:pt x="5054600" y="958850"/>
                </a:lnTo>
                <a:lnTo>
                  <a:pt x="5054600" y="971550"/>
                </a:lnTo>
                <a:lnTo>
                  <a:pt x="5111750" y="971550"/>
                </a:lnTo>
                <a:close/>
              </a:path>
              <a:path w="5137150" h="971550">
                <a:moveTo>
                  <a:pt x="5016500" y="971550"/>
                </a:moveTo>
                <a:lnTo>
                  <a:pt x="5016500" y="958850"/>
                </a:lnTo>
                <a:lnTo>
                  <a:pt x="4959350" y="958850"/>
                </a:lnTo>
                <a:lnTo>
                  <a:pt x="4959350" y="971550"/>
                </a:lnTo>
                <a:lnTo>
                  <a:pt x="5016500" y="971550"/>
                </a:lnTo>
                <a:close/>
              </a:path>
              <a:path w="5137150" h="971550">
                <a:moveTo>
                  <a:pt x="4914900" y="971550"/>
                </a:moveTo>
                <a:lnTo>
                  <a:pt x="4914900" y="958850"/>
                </a:lnTo>
                <a:lnTo>
                  <a:pt x="4857750" y="958850"/>
                </a:lnTo>
                <a:lnTo>
                  <a:pt x="4857750" y="971550"/>
                </a:lnTo>
                <a:lnTo>
                  <a:pt x="4914900" y="971550"/>
                </a:lnTo>
                <a:close/>
              </a:path>
              <a:path w="5137150" h="971550">
                <a:moveTo>
                  <a:pt x="4819650" y="971550"/>
                </a:moveTo>
                <a:lnTo>
                  <a:pt x="4819650" y="958850"/>
                </a:lnTo>
                <a:lnTo>
                  <a:pt x="4762500" y="958850"/>
                </a:lnTo>
                <a:lnTo>
                  <a:pt x="4762500" y="971550"/>
                </a:lnTo>
                <a:lnTo>
                  <a:pt x="4819650" y="971550"/>
                </a:lnTo>
                <a:close/>
              </a:path>
              <a:path w="5137150" h="971550">
                <a:moveTo>
                  <a:pt x="4718050" y="971550"/>
                </a:moveTo>
                <a:lnTo>
                  <a:pt x="4718050" y="958850"/>
                </a:lnTo>
                <a:lnTo>
                  <a:pt x="4667250" y="958850"/>
                </a:lnTo>
                <a:lnTo>
                  <a:pt x="4667250" y="971550"/>
                </a:lnTo>
                <a:lnTo>
                  <a:pt x="4718050" y="971550"/>
                </a:lnTo>
                <a:close/>
              </a:path>
              <a:path w="5137150" h="971550">
                <a:moveTo>
                  <a:pt x="4622800" y="971550"/>
                </a:moveTo>
                <a:lnTo>
                  <a:pt x="4622800" y="958850"/>
                </a:lnTo>
                <a:lnTo>
                  <a:pt x="4565650" y="958850"/>
                </a:lnTo>
                <a:lnTo>
                  <a:pt x="4565650" y="971550"/>
                </a:lnTo>
                <a:lnTo>
                  <a:pt x="4622800" y="971550"/>
                </a:lnTo>
                <a:close/>
              </a:path>
              <a:path w="5137150" h="971550">
                <a:moveTo>
                  <a:pt x="4521200" y="971550"/>
                </a:moveTo>
                <a:lnTo>
                  <a:pt x="4521200" y="958850"/>
                </a:lnTo>
                <a:lnTo>
                  <a:pt x="4470400" y="958850"/>
                </a:lnTo>
                <a:lnTo>
                  <a:pt x="4470400" y="971550"/>
                </a:lnTo>
                <a:lnTo>
                  <a:pt x="4521200" y="971550"/>
                </a:lnTo>
                <a:close/>
              </a:path>
              <a:path w="5137150" h="971550">
                <a:moveTo>
                  <a:pt x="4425950" y="971550"/>
                </a:moveTo>
                <a:lnTo>
                  <a:pt x="4425950" y="958850"/>
                </a:lnTo>
                <a:lnTo>
                  <a:pt x="4368800" y="958850"/>
                </a:lnTo>
                <a:lnTo>
                  <a:pt x="4368800" y="971550"/>
                </a:lnTo>
                <a:lnTo>
                  <a:pt x="4425950" y="971550"/>
                </a:lnTo>
                <a:close/>
              </a:path>
              <a:path w="5137150" h="971550">
                <a:moveTo>
                  <a:pt x="4330700" y="971550"/>
                </a:moveTo>
                <a:lnTo>
                  <a:pt x="4330700" y="958850"/>
                </a:lnTo>
                <a:lnTo>
                  <a:pt x="4273550" y="958850"/>
                </a:lnTo>
                <a:lnTo>
                  <a:pt x="4273550" y="971550"/>
                </a:lnTo>
                <a:lnTo>
                  <a:pt x="4330700" y="971550"/>
                </a:lnTo>
                <a:close/>
              </a:path>
              <a:path w="5137150" h="971550">
                <a:moveTo>
                  <a:pt x="4229100" y="971550"/>
                </a:moveTo>
                <a:lnTo>
                  <a:pt x="4229100" y="958850"/>
                </a:lnTo>
                <a:lnTo>
                  <a:pt x="4171950" y="958850"/>
                </a:lnTo>
                <a:lnTo>
                  <a:pt x="4171950" y="971550"/>
                </a:lnTo>
                <a:lnTo>
                  <a:pt x="4229100" y="971550"/>
                </a:lnTo>
                <a:close/>
              </a:path>
              <a:path w="5137150" h="971550">
                <a:moveTo>
                  <a:pt x="4133850" y="971550"/>
                </a:moveTo>
                <a:lnTo>
                  <a:pt x="4133850" y="958850"/>
                </a:lnTo>
                <a:lnTo>
                  <a:pt x="4076700" y="958850"/>
                </a:lnTo>
                <a:lnTo>
                  <a:pt x="4076700" y="971550"/>
                </a:lnTo>
                <a:lnTo>
                  <a:pt x="4133850" y="971550"/>
                </a:lnTo>
                <a:close/>
              </a:path>
              <a:path w="5137150" h="971550">
                <a:moveTo>
                  <a:pt x="4032250" y="971550"/>
                </a:moveTo>
                <a:lnTo>
                  <a:pt x="4032250" y="958850"/>
                </a:lnTo>
                <a:lnTo>
                  <a:pt x="3981450" y="958850"/>
                </a:lnTo>
                <a:lnTo>
                  <a:pt x="3981450" y="971550"/>
                </a:lnTo>
                <a:lnTo>
                  <a:pt x="4032250" y="971550"/>
                </a:lnTo>
                <a:close/>
              </a:path>
              <a:path w="5137150" h="971550">
                <a:moveTo>
                  <a:pt x="3937000" y="971550"/>
                </a:moveTo>
                <a:lnTo>
                  <a:pt x="3937000" y="958850"/>
                </a:lnTo>
                <a:lnTo>
                  <a:pt x="3879850" y="958850"/>
                </a:lnTo>
                <a:lnTo>
                  <a:pt x="3879850" y="971550"/>
                </a:lnTo>
                <a:lnTo>
                  <a:pt x="3937000" y="971550"/>
                </a:lnTo>
                <a:close/>
              </a:path>
              <a:path w="5137150" h="971550">
                <a:moveTo>
                  <a:pt x="3841750" y="971550"/>
                </a:moveTo>
                <a:lnTo>
                  <a:pt x="3841750" y="958850"/>
                </a:lnTo>
                <a:lnTo>
                  <a:pt x="3784600" y="958850"/>
                </a:lnTo>
                <a:lnTo>
                  <a:pt x="3784600" y="971550"/>
                </a:lnTo>
                <a:lnTo>
                  <a:pt x="3841750" y="971550"/>
                </a:lnTo>
                <a:close/>
              </a:path>
              <a:path w="5137150" h="971550">
                <a:moveTo>
                  <a:pt x="3740150" y="971550"/>
                </a:moveTo>
                <a:lnTo>
                  <a:pt x="3740150" y="958850"/>
                </a:lnTo>
                <a:lnTo>
                  <a:pt x="3683000" y="958850"/>
                </a:lnTo>
                <a:lnTo>
                  <a:pt x="3683000" y="971550"/>
                </a:lnTo>
                <a:lnTo>
                  <a:pt x="3740150" y="971550"/>
                </a:lnTo>
                <a:close/>
              </a:path>
              <a:path w="5137150" h="971550">
                <a:moveTo>
                  <a:pt x="3644900" y="971550"/>
                </a:moveTo>
                <a:lnTo>
                  <a:pt x="3644900" y="958850"/>
                </a:lnTo>
                <a:lnTo>
                  <a:pt x="3587750" y="958850"/>
                </a:lnTo>
                <a:lnTo>
                  <a:pt x="3587750" y="971550"/>
                </a:lnTo>
                <a:lnTo>
                  <a:pt x="3644900" y="971550"/>
                </a:lnTo>
                <a:close/>
              </a:path>
              <a:path w="5137150" h="971550">
                <a:moveTo>
                  <a:pt x="3543300" y="971550"/>
                </a:moveTo>
                <a:lnTo>
                  <a:pt x="3543300" y="958850"/>
                </a:lnTo>
                <a:lnTo>
                  <a:pt x="3486150" y="958850"/>
                </a:lnTo>
                <a:lnTo>
                  <a:pt x="3486150" y="971550"/>
                </a:lnTo>
                <a:lnTo>
                  <a:pt x="3543300" y="971550"/>
                </a:lnTo>
                <a:close/>
              </a:path>
              <a:path w="5137150" h="971550">
                <a:moveTo>
                  <a:pt x="3448050" y="971550"/>
                </a:moveTo>
                <a:lnTo>
                  <a:pt x="3448050" y="958850"/>
                </a:lnTo>
                <a:lnTo>
                  <a:pt x="3390900" y="958850"/>
                </a:lnTo>
                <a:lnTo>
                  <a:pt x="3390900" y="971550"/>
                </a:lnTo>
                <a:lnTo>
                  <a:pt x="3448050" y="971550"/>
                </a:lnTo>
                <a:close/>
              </a:path>
              <a:path w="5137150" h="971550">
                <a:moveTo>
                  <a:pt x="3346450" y="971550"/>
                </a:moveTo>
                <a:lnTo>
                  <a:pt x="3346450" y="958850"/>
                </a:lnTo>
                <a:lnTo>
                  <a:pt x="3295650" y="958850"/>
                </a:lnTo>
                <a:lnTo>
                  <a:pt x="3295650" y="971550"/>
                </a:lnTo>
                <a:lnTo>
                  <a:pt x="3346450" y="971550"/>
                </a:lnTo>
                <a:close/>
              </a:path>
              <a:path w="5137150" h="971550">
                <a:moveTo>
                  <a:pt x="3251200" y="971550"/>
                </a:moveTo>
                <a:lnTo>
                  <a:pt x="3251200" y="958850"/>
                </a:lnTo>
                <a:lnTo>
                  <a:pt x="3194050" y="958850"/>
                </a:lnTo>
                <a:lnTo>
                  <a:pt x="3194050" y="971550"/>
                </a:lnTo>
                <a:lnTo>
                  <a:pt x="3251200" y="971550"/>
                </a:lnTo>
                <a:close/>
              </a:path>
              <a:path w="5137150" h="971550">
                <a:moveTo>
                  <a:pt x="3155950" y="971550"/>
                </a:moveTo>
                <a:lnTo>
                  <a:pt x="3155950" y="958850"/>
                </a:lnTo>
                <a:lnTo>
                  <a:pt x="3098800" y="958850"/>
                </a:lnTo>
                <a:lnTo>
                  <a:pt x="3098800" y="971550"/>
                </a:lnTo>
                <a:lnTo>
                  <a:pt x="3155950" y="971550"/>
                </a:lnTo>
                <a:close/>
              </a:path>
              <a:path w="5137150" h="971550">
                <a:moveTo>
                  <a:pt x="3054350" y="971550"/>
                </a:moveTo>
                <a:lnTo>
                  <a:pt x="3054350" y="958850"/>
                </a:lnTo>
                <a:lnTo>
                  <a:pt x="2997200" y="958850"/>
                </a:lnTo>
                <a:lnTo>
                  <a:pt x="2997200" y="971550"/>
                </a:lnTo>
                <a:lnTo>
                  <a:pt x="3054350" y="971550"/>
                </a:lnTo>
                <a:close/>
              </a:path>
              <a:path w="5137150" h="971550">
                <a:moveTo>
                  <a:pt x="2959100" y="971550"/>
                </a:moveTo>
                <a:lnTo>
                  <a:pt x="2959100" y="958850"/>
                </a:lnTo>
                <a:lnTo>
                  <a:pt x="2901950" y="958850"/>
                </a:lnTo>
                <a:lnTo>
                  <a:pt x="2901950" y="971550"/>
                </a:lnTo>
                <a:lnTo>
                  <a:pt x="2959100" y="971550"/>
                </a:lnTo>
                <a:close/>
              </a:path>
              <a:path w="5137150" h="971550">
                <a:moveTo>
                  <a:pt x="2857500" y="971550"/>
                </a:moveTo>
                <a:lnTo>
                  <a:pt x="2857500" y="958850"/>
                </a:lnTo>
                <a:lnTo>
                  <a:pt x="2800350" y="958850"/>
                </a:lnTo>
                <a:lnTo>
                  <a:pt x="2800350" y="971550"/>
                </a:lnTo>
                <a:lnTo>
                  <a:pt x="2857500" y="971550"/>
                </a:lnTo>
                <a:close/>
              </a:path>
              <a:path w="5137150" h="971550">
                <a:moveTo>
                  <a:pt x="2762250" y="971550"/>
                </a:moveTo>
                <a:lnTo>
                  <a:pt x="2762250" y="958850"/>
                </a:lnTo>
                <a:lnTo>
                  <a:pt x="2705100" y="958850"/>
                </a:lnTo>
                <a:lnTo>
                  <a:pt x="2705100" y="971550"/>
                </a:lnTo>
                <a:lnTo>
                  <a:pt x="2762250" y="971550"/>
                </a:lnTo>
                <a:close/>
              </a:path>
              <a:path w="5137150" h="971550">
                <a:moveTo>
                  <a:pt x="2660650" y="971550"/>
                </a:moveTo>
                <a:lnTo>
                  <a:pt x="2660650" y="958850"/>
                </a:lnTo>
                <a:lnTo>
                  <a:pt x="2609850" y="958850"/>
                </a:lnTo>
                <a:lnTo>
                  <a:pt x="2609850" y="971550"/>
                </a:lnTo>
                <a:lnTo>
                  <a:pt x="2660650" y="971550"/>
                </a:lnTo>
                <a:close/>
              </a:path>
              <a:path w="5137150" h="971550">
                <a:moveTo>
                  <a:pt x="2565400" y="971550"/>
                </a:moveTo>
                <a:lnTo>
                  <a:pt x="2565400" y="958850"/>
                </a:lnTo>
                <a:lnTo>
                  <a:pt x="2508250" y="958850"/>
                </a:lnTo>
                <a:lnTo>
                  <a:pt x="2508250" y="971550"/>
                </a:lnTo>
                <a:lnTo>
                  <a:pt x="2565400" y="971550"/>
                </a:lnTo>
                <a:close/>
              </a:path>
              <a:path w="5137150" h="971550">
                <a:moveTo>
                  <a:pt x="2470150" y="971550"/>
                </a:moveTo>
                <a:lnTo>
                  <a:pt x="2470150" y="958850"/>
                </a:lnTo>
                <a:lnTo>
                  <a:pt x="2413000" y="958850"/>
                </a:lnTo>
                <a:lnTo>
                  <a:pt x="2413000" y="971550"/>
                </a:lnTo>
                <a:lnTo>
                  <a:pt x="2470150" y="971550"/>
                </a:lnTo>
                <a:close/>
              </a:path>
              <a:path w="5137150" h="971550">
                <a:moveTo>
                  <a:pt x="2368550" y="971550"/>
                </a:moveTo>
                <a:lnTo>
                  <a:pt x="2368550" y="958850"/>
                </a:lnTo>
                <a:lnTo>
                  <a:pt x="2311400" y="958850"/>
                </a:lnTo>
                <a:lnTo>
                  <a:pt x="2311400" y="971550"/>
                </a:lnTo>
                <a:lnTo>
                  <a:pt x="2368550" y="971550"/>
                </a:lnTo>
                <a:close/>
              </a:path>
              <a:path w="5137150" h="971550">
                <a:moveTo>
                  <a:pt x="2273300" y="971550"/>
                </a:moveTo>
                <a:lnTo>
                  <a:pt x="2273300" y="958850"/>
                </a:lnTo>
                <a:lnTo>
                  <a:pt x="2216150" y="958850"/>
                </a:lnTo>
                <a:lnTo>
                  <a:pt x="2216150" y="971550"/>
                </a:lnTo>
                <a:lnTo>
                  <a:pt x="2273300" y="971550"/>
                </a:lnTo>
                <a:close/>
              </a:path>
              <a:path w="5137150" h="971550">
                <a:moveTo>
                  <a:pt x="2171700" y="971550"/>
                </a:moveTo>
                <a:lnTo>
                  <a:pt x="2171700" y="958850"/>
                </a:lnTo>
                <a:lnTo>
                  <a:pt x="2114550" y="958850"/>
                </a:lnTo>
                <a:lnTo>
                  <a:pt x="2114550" y="971550"/>
                </a:lnTo>
                <a:lnTo>
                  <a:pt x="2171700" y="971550"/>
                </a:lnTo>
                <a:close/>
              </a:path>
              <a:path w="5137150" h="971550">
                <a:moveTo>
                  <a:pt x="2076450" y="971550"/>
                </a:moveTo>
                <a:lnTo>
                  <a:pt x="2076450" y="958850"/>
                </a:lnTo>
                <a:lnTo>
                  <a:pt x="2019300" y="958850"/>
                </a:lnTo>
                <a:lnTo>
                  <a:pt x="2019300" y="971550"/>
                </a:lnTo>
                <a:lnTo>
                  <a:pt x="2076450" y="971550"/>
                </a:lnTo>
                <a:close/>
              </a:path>
              <a:path w="5137150" h="971550">
                <a:moveTo>
                  <a:pt x="1974850" y="971550"/>
                </a:moveTo>
                <a:lnTo>
                  <a:pt x="1974850" y="958850"/>
                </a:lnTo>
                <a:lnTo>
                  <a:pt x="1924050" y="958850"/>
                </a:lnTo>
                <a:lnTo>
                  <a:pt x="1924050" y="971550"/>
                </a:lnTo>
                <a:lnTo>
                  <a:pt x="1974850" y="971550"/>
                </a:lnTo>
                <a:close/>
              </a:path>
              <a:path w="5137150" h="971550">
                <a:moveTo>
                  <a:pt x="1879600" y="971550"/>
                </a:moveTo>
                <a:lnTo>
                  <a:pt x="1879600" y="958850"/>
                </a:lnTo>
                <a:lnTo>
                  <a:pt x="1822450" y="958850"/>
                </a:lnTo>
                <a:lnTo>
                  <a:pt x="1822450" y="971550"/>
                </a:lnTo>
                <a:lnTo>
                  <a:pt x="1879600" y="971550"/>
                </a:lnTo>
                <a:close/>
              </a:path>
              <a:path w="5137150" h="971550">
                <a:moveTo>
                  <a:pt x="1784350" y="971550"/>
                </a:moveTo>
                <a:lnTo>
                  <a:pt x="1784350" y="958850"/>
                </a:lnTo>
                <a:lnTo>
                  <a:pt x="1727200" y="958850"/>
                </a:lnTo>
                <a:lnTo>
                  <a:pt x="1727200" y="971550"/>
                </a:lnTo>
                <a:lnTo>
                  <a:pt x="1784350" y="971550"/>
                </a:lnTo>
                <a:close/>
              </a:path>
              <a:path w="5137150" h="971550">
                <a:moveTo>
                  <a:pt x="1682750" y="971550"/>
                </a:moveTo>
                <a:lnTo>
                  <a:pt x="1682750" y="958850"/>
                </a:lnTo>
                <a:lnTo>
                  <a:pt x="1625599" y="958850"/>
                </a:lnTo>
                <a:lnTo>
                  <a:pt x="1625599" y="971550"/>
                </a:lnTo>
                <a:lnTo>
                  <a:pt x="1682750" y="971550"/>
                </a:lnTo>
                <a:close/>
              </a:path>
              <a:path w="5137150" h="971550">
                <a:moveTo>
                  <a:pt x="1587499" y="971550"/>
                </a:moveTo>
                <a:lnTo>
                  <a:pt x="1587499" y="958850"/>
                </a:lnTo>
                <a:lnTo>
                  <a:pt x="1530349" y="958850"/>
                </a:lnTo>
                <a:lnTo>
                  <a:pt x="1530349" y="971550"/>
                </a:lnTo>
                <a:lnTo>
                  <a:pt x="1587499" y="971550"/>
                </a:lnTo>
                <a:close/>
              </a:path>
              <a:path w="5137150" h="971550">
                <a:moveTo>
                  <a:pt x="1485899" y="971550"/>
                </a:moveTo>
                <a:lnTo>
                  <a:pt x="1485899" y="958850"/>
                </a:lnTo>
                <a:lnTo>
                  <a:pt x="1428749" y="958850"/>
                </a:lnTo>
                <a:lnTo>
                  <a:pt x="1428749" y="971550"/>
                </a:lnTo>
                <a:lnTo>
                  <a:pt x="1485899" y="971550"/>
                </a:lnTo>
                <a:close/>
              </a:path>
              <a:path w="5137150" h="971550">
                <a:moveTo>
                  <a:pt x="1390649" y="971550"/>
                </a:moveTo>
                <a:lnTo>
                  <a:pt x="1390649" y="958850"/>
                </a:lnTo>
                <a:lnTo>
                  <a:pt x="1333499" y="958850"/>
                </a:lnTo>
                <a:lnTo>
                  <a:pt x="1333499" y="971550"/>
                </a:lnTo>
                <a:lnTo>
                  <a:pt x="1390649" y="971550"/>
                </a:lnTo>
                <a:close/>
              </a:path>
              <a:path w="5137150" h="971550">
                <a:moveTo>
                  <a:pt x="1289049" y="971550"/>
                </a:moveTo>
                <a:lnTo>
                  <a:pt x="1289049" y="958850"/>
                </a:lnTo>
                <a:lnTo>
                  <a:pt x="1238249" y="958850"/>
                </a:lnTo>
                <a:lnTo>
                  <a:pt x="1238249" y="971550"/>
                </a:lnTo>
                <a:lnTo>
                  <a:pt x="1289049" y="971550"/>
                </a:lnTo>
                <a:close/>
              </a:path>
              <a:path w="5137150" h="971550">
                <a:moveTo>
                  <a:pt x="1193799" y="971550"/>
                </a:moveTo>
                <a:lnTo>
                  <a:pt x="1193799" y="958850"/>
                </a:lnTo>
                <a:lnTo>
                  <a:pt x="1136649" y="958850"/>
                </a:lnTo>
                <a:lnTo>
                  <a:pt x="1136649" y="971550"/>
                </a:lnTo>
                <a:lnTo>
                  <a:pt x="1193799" y="971550"/>
                </a:lnTo>
                <a:close/>
              </a:path>
              <a:path w="5137150" h="971550">
                <a:moveTo>
                  <a:pt x="1098549" y="971550"/>
                </a:moveTo>
                <a:lnTo>
                  <a:pt x="1098549" y="958850"/>
                </a:lnTo>
                <a:lnTo>
                  <a:pt x="1041399" y="958850"/>
                </a:lnTo>
                <a:lnTo>
                  <a:pt x="1041399" y="971550"/>
                </a:lnTo>
                <a:lnTo>
                  <a:pt x="1098549" y="971550"/>
                </a:lnTo>
                <a:close/>
              </a:path>
              <a:path w="5137150" h="971550">
                <a:moveTo>
                  <a:pt x="996949" y="971550"/>
                </a:moveTo>
                <a:lnTo>
                  <a:pt x="996949" y="958850"/>
                </a:lnTo>
                <a:lnTo>
                  <a:pt x="939799" y="958850"/>
                </a:lnTo>
                <a:lnTo>
                  <a:pt x="939799" y="971550"/>
                </a:lnTo>
                <a:lnTo>
                  <a:pt x="996949" y="971550"/>
                </a:lnTo>
                <a:close/>
              </a:path>
              <a:path w="5137150" h="971550">
                <a:moveTo>
                  <a:pt x="901699" y="971550"/>
                </a:moveTo>
                <a:lnTo>
                  <a:pt x="901699" y="958850"/>
                </a:lnTo>
                <a:lnTo>
                  <a:pt x="844549" y="958850"/>
                </a:lnTo>
                <a:lnTo>
                  <a:pt x="844549" y="971550"/>
                </a:lnTo>
                <a:lnTo>
                  <a:pt x="901699" y="971550"/>
                </a:lnTo>
                <a:close/>
              </a:path>
              <a:path w="5137150" h="971550">
                <a:moveTo>
                  <a:pt x="800099" y="971550"/>
                </a:moveTo>
                <a:lnTo>
                  <a:pt x="800099" y="958850"/>
                </a:lnTo>
                <a:lnTo>
                  <a:pt x="742949" y="958850"/>
                </a:lnTo>
                <a:lnTo>
                  <a:pt x="742949" y="971550"/>
                </a:lnTo>
                <a:lnTo>
                  <a:pt x="800099" y="971550"/>
                </a:lnTo>
                <a:close/>
              </a:path>
              <a:path w="5137150" h="971550">
                <a:moveTo>
                  <a:pt x="704849" y="971550"/>
                </a:moveTo>
                <a:lnTo>
                  <a:pt x="704849" y="958850"/>
                </a:lnTo>
                <a:lnTo>
                  <a:pt x="647699" y="958850"/>
                </a:lnTo>
                <a:lnTo>
                  <a:pt x="647699" y="971550"/>
                </a:lnTo>
                <a:lnTo>
                  <a:pt x="704849" y="971550"/>
                </a:lnTo>
                <a:close/>
              </a:path>
              <a:path w="5137150" h="971550">
                <a:moveTo>
                  <a:pt x="603250" y="971550"/>
                </a:moveTo>
                <a:lnTo>
                  <a:pt x="603250" y="958850"/>
                </a:lnTo>
                <a:lnTo>
                  <a:pt x="552450" y="958850"/>
                </a:lnTo>
                <a:lnTo>
                  <a:pt x="552450" y="971550"/>
                </a:lnTo>
                <a:lnTo>
                  <a:pt x="603250" y="971550"/>
                </a:lnTo>
                <a:close/>
              </a:path>
              <a:path w="5137150" h="971550">
                <a:moveTo>
                  <a:pt x="508000" y="971550"/>
                </a:moveTo>
                <a:lnTo>
                  <a:pt x="508000" y="958850"/>
                </a:lnTo>
                <a:lnTo>
                  <a:pt x="450850" y="958850"/>
                </a:lnTo>
                <a:lnTo>
                  <a:pt x="450850" y="971550"/>
                </a:lnTo>
                <a:lnTo>
                  <a:pt x="508000" y="971550"/>
                </a:lnTo>
                <a:close/>
              </a:path>
              <a:path w="5137150" h="971550">
                <a:moveTo>
                  <a:pt x="412750" y="971550"/>
                </a:moveTo>
                <a:lnTo>
                  <a:pt x="412750" y="958850"/>
                </a:lnTo>
                <a:lnTo>
                  <a:pt x="355600" y="958850"/>
                </a:lnTo>
                <a:lnTo>
                  <a:pt x="355600" y="971550"/>
                </a:lnTo>
                <a:lnTo>
                  <a:pt x="412750" y="971550"/>
                </a:lnTo>
                <a:close/>
              </a:path>
              <a:path w="5137150" h="971550">
                <a:moveTo>
                  <a:pt x="311150" y="971550"/>
                </a:moveTo>
                <a:lnTo>
                  <a:pt x="311150" y="958850"/>
                </a:lnTo>
                <a:lnTo>
                  <a:pt x="254000" y="958850"/>
                </a:lnTo>
                <a:lnTo>
                  <a:pt x="254000" y="971550"/>
                </a:lnTo>
                <a:lnTo>
                  <a:pt x="311150" y="971550"/>
                </a:lnTo>
                <a:close/>
              </a:path>
              <a:path w="5137150" h="971550">
                <a:moveTo>
                  <a:pt x="215900" y="971550"/>
                </a:moveTo>
                <a:lnTo>
                  <a:pt x="215900" y="958850"/>
                </a:lnTo>
                <a:lnTo>
                  <a:pt x="158750" y="958850"/>
                </a:lnTo>
                <a:lnTo>
                  <a:pt x="158750" y="971550"/>
                </a:lnTo>
                <a:lnTo>
                  <a:pt x="215900" y="971550"/>
                </a:lnTo>
                <a:close/>
              </a:path>
              <a:path w="5137150" h="971550">
                <a:moveTo>
                  <a:pt x="114300" y="971550"/>
                </a:moveTo>
                <a:lnTo>
                  <a:pt x="114300" y="958850"/>
                </a:lnTo>
                <a:lnTo>
                  <a:pt x="63500" y="958850"/>
                </a:lnTo>
                <a:lnTo>
                  <a:pt x="63500" y="971550"/>
                </a:lnTo>
                <a:lnTo>
                  <a:pt x="114300" y="9715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080904" y="6569709"/>
            <a:ext cx="494220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650"/>
              </a:lnSpc>
            </a:pP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rr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-90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30" dirty="0">
                <a:latin typeface="Palatino Linotype"/>
                <a:cs typeface="Palatino Linotype"/>
              </a:rPr>
              <a:t>ti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dirty="0">
                <a:latin typeface="Palatino Linotype"/>
                <a:cs typeface="Palatino Linotype"/>
              </a:rPr>
              <a:t>i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ll</a:t>
            </a:r>
            <a:r>
              <a:rPr sz="1550" b="1" dirty="0">
                <a:latin typeface="Palatino Linotype"/>
                <a:cs typeface="Palatino Linotype"/>
              </a:rPr>
              <a:t>a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li</a:t>
            </a:r>
            <a:r>
              <a:rPr sz="1550" b="1" spc="25" dirty="0">
                <a:latin typeface="Palatino Linotype"/>
                <a:cs typeface="Palatino Linotype"/>
              </a:rPr>
              <a:t>zzaz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di</a:t>
            </a:r>
            <a:r>
              <a:rPr sz="1550" b="1" spc="-55" dirty="0">
                <a:latin typeface="Palatino Linotype"/>
                <a:cs typeface="Palatino Linotype"/>
              </a:rPr>
              <a:t> </a:t>
            </a:r>
            <a:r>
              <a:rPr sz="1550" b="1" spc="-2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3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pubb</a:t>
            </a:r>
            <a:r>
              <a:rPr sz="1550" b="1" spc="-30" dirty="0">
                <a:latin typeface="Palatino Linotype"/>
                <a:cs typeface="Palatino Linotype"/>
              </a:rPr>
              <a:t>l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c</a:t>
            </a:r>
            <a:r>
              <a:rPr sz="1550" b="1" spc="-10" dirty="0">
                <a:latin typeface="Palatino Linotype"/>
                <a:cs typeface="Palatino Linotype"/>
              </a:rPr>
              <a:t>he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o 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5" dirty="0">
                <a:latin typeface="Palatino Linotype"/>
                <a:cs typeface="Palatino Linotype"/>
              </a:rPr>
              <a:t>fr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spc="-5" dirty="0">
                <a:latin typeface="Palatino Linotype"/>
                <a:cs typeface="Palatino Linotype"/>
              </a:rPr>
              <a:t>ru</a:t>
            </a:r>
            <a:r>
              <a:rPr sz="1550" b="1" spc="-20" dirty="0">
                <a:latin typeface="Palatino Linotype"/>
                <a:cs typeface="Palatino Linotype"/>
              </a:rPr>
              <a:t>tt</a:t>
            </a:r>
            <a:r>
              <a:rPr sz="1550" b="1" spc="-10" dirty="0">
                <a:latin typeface="Palatino Linotype"/>
                <a:cs typeface="Palatino Linotype"/>
              </a:rPr>
              <a:t>u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urb</a:t>
            </a:r>
            <a:r>
              <a:rPr sz="1550" b="1" spc="5" dirty="0">
                <a:latin typeface="Palatino Linotype"/>
                <a:cs typeface="Palatino Linotype"/>
              </a:rPr>
              <a:t>a</a:t>
            </a:r>
            <a:r>
              <a:rPr sz="1550" b="1" spc="-10" dirty="0">
                <a:latin typeface="Palatino Linotype"/>
                <a:cs typeface="Palatino Linotype"/>
              </a:rPr>
              <a:t>ne</a:t>
            </a:r>
            <a:r>
              <a:rPr sz="1550" b="1" spc="-70" dirty="0">
                <a:latin typeface="Palatino Linotype"/>
                <a:cs typeface="Palatino Linotype"/>
              </a:rPr>
              <a:t> 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ll</a:t>
            </a:r>
            <a:r>
              <a:rPr sz="1550" b="1" spc="-5" dirty="0">
                <a:latin typeface="Palatino Linotype"/>
                <a:cs typeface="Palatino Linotype"/>
              </a:rPr>
              <a:t>ʹ</a:t>
            </a:r>
            <a:r>
              <a:rPr sz="1550" b="1" spc="-30" dirty="0">
                <a:latin typeface="Palatino Linotype"/>
                <a:cs typeface="Palatino Linotype"/>
              </a:rPr>
              <a:t>i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dirty="0">
                <a:latin typeface="Palatino Linotype"/>
                <a:cs typeface="Palatino Linotype"/>
              </a:rPr>
              <a:t>o</a:t>
            </a:r>
            <a:r>
              <a:rPr sz="1550" b="1" spc="50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20" dirty="0">
                <a:latin typeface="Palatino Linotype"/>
                <a:cs typeface="Palatino Linotype"/>
              </a:rPr>
              <a:t>ll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spc="25" dirty="0">
                <a:latin typeface="Palatino Linotype"/>
                <a:cs typeface="Palatino Linotype"/>
              </a:rPr>
              <a:t>z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15" dirty="0">
                <a:latin typeface="Palatino Linotype"/>
                <a:cs typeface="Palatino Linotype"/>
              </a:rPr>
              <a:t> o</a:t>
            </a:r>
            <a:r>
              <a:rPr sz="1550" b="1" spc="20" dirty="0">
                <a:latin typeface="Palatino Linotype"/>
                <a:cs typeface="Palatino Linotype"/>
              </a:rPr>
              <a:t>m</a:t>
            </a:r>
            <a:r>
              <a:rPr sz="1550" b="1" spc="-25" dirty="0">
                <a:latin typeface="Palatino Linotype"/>
                <a:cs typeface="Palatino Linotype"/>
              </a:rPr>
              <a:t>og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e </a:t>
            </a:r>
            <a:r>
              <a:rPr sz="1550" b="1" spc="-10" dirty="0">
                <a:latin typeface="Palatino Linotype"/>
                <a:cs typeface="Palatino Linotype"/>
              </a:rPr>
              <a:t>di</a:t>
            </a:r>
            <a:r>
              <a:rPr sz="1550" b="1" spc="-55" dirty="0">
                <a:latin typeface="Palatino Linotype"/>
                <a:cs typeface="Palatino Linotype"/>
              </a:rPr>
              <a:t> </a:t>
            </a:r>
            <a:r>
              <a:rPr sz="1550" b="1" spc="-30" dirty="0">
                <a:latin typeface="Palatino Linotype"/>
                <a:cs typeface="Palatino Linotype"/>
              </a:rPr>
              <a:t>ti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dirty="0">
                <a:latin typeface="Palatino Linotype"/>
                <a:cs typeface="Palatino Linotype"/>
              </a:rPr>
              <a:t>o </a:t>
            </a:r>
            <a:r>
              <a:rPr sz="1550" b="1" spc="-25" dirty="0">
                <a:latin typeface="Palatino Linotype"/>
                <a:cs typeface="Palatino Linotype"/>
              </a:rPr>
              <a:t>A</a:t>
            </a:r>
            <a:r>
              <a:rPr sz="1550" b="1" spc="-5" dirty="0">
                <a:latin typeface="Palatino Linotype"/>
                <a:cs typeface="Palatino Linotype"/>
              </a:rPr>
              <a:t>,</a:t>
            </a:r>
            <a:r>
              <a:rPr sz="1550" b="1" spc="-30" dirty="0">
                <a:latin typeface="Palatino Linotype"/>
                <a:cs typeface="Palatino Linotype"/>
              </a:rPr>
              <a:t> </a:t>
            </a:r>
            <a:r>
              <a:rPr sz="1550" b="1" spc="-40" dirty="0">
                <a:latin typeface="Palatino Linotype"/>
                <a:cs typeface="Palatino Linotype"/>
              </a:rPr>
              <a:t>B</a:t>
            </a:r>
            <a:r>
              <a:rPr sz="1550" b="1" spc="-5" dirty="0">
                <a:latin typeface="Palatino Linotype"/>
                <a:cs typeface="Palatino Linotype"/>
              </a:rPr>
              <a:t>,</a:t>
            </a:r>
            <a:r>
              <a:rPr sz="1550" b="1" spc="20" dirty="0">
                <a:latin typeface="Palatino Linotype"/>
                <a:cs typeface="Palatino Linotype"/>
              </a:rPr>
              <a:t> </a:t>
            </a:r>
            <a:r>
              <a:rPr sz="1550" b="1" spc="-20" dirty="0">
                <a:latin typeface="Palatino Linotype"/>
                <a:cs typeface="Palatino Linotype"/>
              </a:rPr>
              <a:t>C</a:t>
            </a:r>
            <a:r>
              <a:rPr sz="1550" b="1" dirty="0">
                <a:latin typeface="Palatino Linotype"/>
                <a:cs typeface="Palatino Linotype"/>
              </a:rPr>
              <a:t>,</a:t>
            </a:r>
            <a:r>
              <a:rPr sz="1550" b="1" spc="2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dirty="0">
                <a:latin typeface="Palatino Linotype"/>
                <a:cs typeface="Palatino Linotype"/>
              </a:rPr>
              <a:t>D</a:t>
            </a:r>
            <a:r>
              <a:rPr sz="1550" b="1" spc="2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45" dirty="0">
                <a:latin typeface="Palatino Linotype"/>
                <a:cs typeface="Palatino Linotype"/>
              </a:rPr>
              <a:t>u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dirty="0">
                <a:latin typeface="Palatino Linotype"/>
                <a:cs typeface="Palatino Linotype"/>
              </a:rPr>
              <a:t>l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i="1" spc="-25" dirty="0">
                <a:latin typeface="Palatino Linotype"/>
                <a:cs typeface="Palatino Linotype"/>
              </a:rPr>
              <a:t>D</a:t>
            </a:r>
            <a:r>
              <a:rPr sz="1550" i="1" spc="-15" dirty="0">
                <a:latin typeface="Palatino Linotype"/>
                <a:cs typeface="Palatino Linotype"/>
              </a:rPr>
              <a:t>M</a:t>
            </a:r>
            <a:r>
              <a:rPr sz="1550" i="1" spc="-5" dirty="0">
                <a:latin typeface="Palatino Linotype"/>
                <a:cs typeface="Palatino Linotype"/>
              </a:rPr>
              <a:t> </a:t>
            </a:r>
            <a:r>
              <a:rPr sz="1550" i="1" spc="25" dirty="0">
                <a:latin typeface="Palatino Linotype"/>
                <a:cs typeface="Palatino Linotype"/>
              </a:rPr>
              <a:t>02</a:t>
            </a:r>
            <a:r>
              <a:rPr sz="1550" i="1" spc="-10" dirty="0">
                <a:latin typeface="Palatino Linotype"/>
                <a:cs typeface="Palatino Linotype"/>
              </a:rPr>
              <a:t>/</a:t>
            </a:r>
            <a:r>
              <a:rPr sz="1550" i="1" spc="25" dirty="0">
                <a:latin typeface="Palatino Linotype"/>
                <a:cs typeface="Palatino Linotype"/>
              </a:rPr>
              <a:t>04</a:t>
            </a:r>
            <a:r>
              <a:rPr sz="1550" i="1" spc="-10" dirty="0">
                <a:latin typeface="Palatino Linotype"/>
                <a:cs typeface="Palatino Linotype"/>
              </a:rPr>
              <a:t>/</a:t>
            </a:r>
            <a:r>
              <a:rPr sz="1550" i="1" spc="25" dirty="0">
                <a:latin typeface="Palatino Linotype"/>
                <a:cs typeface="Palatino Linotype"/>
              </a:rPr>
              <a:t>1968</a:t>
            </a:r>
            <a:r>
              <a:rPr sz="1550" i="1" dirty="0">
                <a:latin typeface="Palatino Linotype"/>
                <a:cs typeface="Palatino Linotype"/>
              </a:rPr>
              <a:t>,</a:t>
            </a:r>
            <a:r>
              <a:rPr sz="1550" i="1" spc="-17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-5" dirty="0">
                <a:latin typeface="Palatino Linotype"/>
                <a:cs typeface="Palatino Linotype"/>
              </a:rPr>
              <a:t>ini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e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g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35" dirty="0">
                <a:latin typeface="Palatino Linotype"/>
                <a:cs typeface="Palatino Linotype"/>
              </a:rPr>
              <a:t>um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60" dirty="0">
                <a:latin typeface="Palatino Linotype"/>
                <a:cs typeface="Palatino Linotype"/>
              </a:rPr>
              <a:t>b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ni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ci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281559" y="6521450"/>
            <a:ext cx="3403599" cy="9588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75209" y="6515100"/>
            <a:ext cx="3416300" cy="971550"/>
          </a:xfrm>
          <a:custGeom>
            <a:avLst/>
            <a:gdLst/>
            <a:ahLst/>
            <a:cxnLst/>
            <a:rect l="l" t="t" r="r" b="b"/>
            <a:pathLst>
              <a:path w="3416300" h="971550">
                <a:moveTo>
                  <a:pt x="12700" y="965200"/>
                </a:moveTo>
                <a:lnTo>
                  <a:pt x="12700" y="908050"/>
                </a:lnTo>
                <a:lnTo>
                  <a:pt x="0" y="908050"/>
                </a:lnTo>
                <a:lnTo>
                  <a:pt x="0" y="965200"/>
                </a:lnTo>
                <a:lnTo>
                  <a:pt x="12700" y="965200"/>
                </a:lnTo>
                <a:close/>
              </a:path>
              <a:path w="3416300" h="971550">
                <a:moveTo>
                  <a:pt x="12700" y="863600"/>
                </a:moveTo>
                <a:lnTo>
                  <a:pt x="12700" y="812800"/>
                </a:lnTo>
                <a:lnTo>
                  <a:pt x="0" y="812800"/>
                </a:lnTo>
                <a:lnTo>
                  <a:pt x="0" y="863600"/>
                </a:lnTo>
                <a:lnTo>
                  <a:pt x="12700" y="863600"/>
                </a:lnTo>
                <a:close/>
              </a:path>
              <a:path w="3416300" h="971550">
                <a:moveTo>
                  <a:pt x="12700" y="768350"/>
                </a:moveTo>
                <a:lnTo>
                  <a:pt x="12700" y="711200"/>
                </a:lnTo>
                <a:lnTo>
                  <a:pt x="0" y="711200"/>
                </a:lnTo>
                <a:lnTo>
                  <a:pt x="0" y="768350"/>
                </a:lnTo>
                <a:lnTo>
                  <a:pt x="12700" y="768350"/>
                </a:lnTo>
                <a:close/>
              </a:path>
              <a:path w="3416300" h="971550">
                <a:moveTo>
                  <a:pt x="12700" y="673100"/>
                </a:moveTo>
                <a:lnTo>
                  <a:pt x="12700" y="615950"/>
                </a:lnTo>
                <a:lnTo>
                  <a:pt x="0" y="615950"/>
                </a:lnTo>
                <a:lnTo>
                  <a:pt x="0" y="673100"/>
                </a:lnTo>
                <a:lnTo>
                  <a:pt x="12700" y="673100"/>
                </a:lnTo>
                <a:close/>
              </a:path>
              <a:path w="3416300" h="971550">
                <a:moveTo>
                  <a:pt x="12700" y="571500"/>
                </a:moveTo>
                <a:lnTo>
                  <a:pt x="12700" y="514350"/>
                </a:lnTo>
                <a:lnTo>
                  <a:pt x="0" y="514350"/>
                </a:lnTo>
                <a:lnTo>
                  <a:pt x="0" y="571500"/>
                </a:lnTo>
                <a:lnTo>
                  <a:pt x="12700" y="571500"/>
                </a:lnTo>
                <a:close/>
              </a:path>
              <a:path w="3416300" h="971550">
                <a:moveTo>
                  <a:pt x="12700" y="476250"/>
                </a:moveTo>
                <a:lnTo>
                  <a:pt x="12700" y="419100"/>
                </a:lnTo>
                <a:lnTo>
                  <a:pt x="0" y="419100"/>
                </a:lnTo>
                <a:lnTo>
                  <a:pt x="0" y="476250"/>
                </a:lnTo>
                <a:lnTo>
                  <a:pt x="12700" y="476250"/>
                </a:lnTo>
                <a:close/>
              </a:path>
              <a:path w="3416300" h="971550">
                <a:moveTo>
                  <a:pt x="12700" y="374650"/>
                </a:moveTo>
                <a:lnTo>
                  <a:pt x="12700" y="317500"/>
                </a:lnTo>
                <a:lnTo>
                  <a:pt x="0" y="317500"/>
                </a:lnTo>
                <a:lnTo>
                  <a:pt x="0" y="374650"/>
                </a:lnTo>
                <a:lnTo>
                  <a:pt x="12700" y="374650"/>
                </a:lnTo>
                <a:close/>
              </a:path>
              <a:path w="3416300" h="971550">
                <a:moveTo>
                  <a:pt x="12700" y="279400"/>
                </a:moveTo>
                <a:lnTo>
                  <a:pt x="12700" y="222250"/>
                </a:lnTo>
                <a:lnTo>
                  <a:pt x="0" y="222250"/>
                </a:lnTo>
                <a:lnTo>
                  <a:pt x="0" y="279400"/>
                </a:lnTo>
                <a:lnTo>
                  <a:pt x="12700" y="279400"/>
                </a:lnTo>
                <a:close/>
              </a:path>
              <a:path w="3416300" h="971550">
                <a:moveTo>
                  <a:pt x="12700" y="177800"/>
                </a:moveTo>
                <a:lnTo>
                  <a:pt x="12700" y="127000"/>
                </a:lnTo>
                <a:lnTo>
                  <a:pt x="0" y="127000"/>
                </a:lnTo>
                <a:lnTo>
                  <a:pt x="0" y="177800"/>
                </a:lnTo>
                <a:lnTo>
                  <a:pt x="12700" y="177800"/>
                </a:lnTo>
                <a:close/>
              </a:path>
              <a:path w="3416300" h="971550">
                <a:moveTo>
                  <a:pt x="12700" y="82550"/>
                </a:moveTo>
                <a:lnTo>
                  <a:pt x="12700" y="25400"/>
                </a:lnTo>
                <a:lnTo>
                  <a:pt x="0" y="25400"/>
                </a:lnTo>
                <a:lnTo>
                  <a:pt x="0" y="82550"/>
                </a:lnTo>
                <a:lnTo>
                  <a:pt x="12700" y="82550"/>
                </a:lnTo>
                <a:close/>
              </a:path>
              <a:path w="3416300" h="971550">
                <a:moveTo>
                  <a:pt x="88900" y="12700"/>
                </a:moveTo>
                <a:lnTo>
                  <a:pt x="88900" y="0"/>
                </a:lnTo>
                <a:lnTo>
                  <a:pt x="31750" y="0"/>
                </a:lnTo>
                <a:lnTo>
                  <a:pt x="31750" y="12700"/>
                </a:lnTo>
                <a:lnTo>
                  <a:pt x="88900" y="12700"/>
                </a:lnTo>
                <a:close/>
              </a:path>
              <a:path w="3416300" h="971550">
                <a:moveTo>
                  <a:pt x="184150" y="12700"/>
                </a:moveTo>
                <a:lnTo>
                  <a:pt x="184150" y="0"/>
                </a:lnTo>
                <a:lnTo>
                  <a:pt x="127000" y="0"/>
                </a:lnTo>
                <a:lnTo>
                  <a:pt x="127000" y="12700"/>
                </a:lnTo>
                <a:lnTo>
                  <a:pt x="184150" y="12700"/>
                </a:lnTo>
                <a:close/>
              </a:path>
              <a:path w="3416300" h="971550">
                <a:moveTo>
                  <a:pt x="285749" y="12700"/>
                </a:moveTo>
                <a:lnTo>
                  <a:pt x="285749" y="0"/>
                </a:lnTo>
                <a:lnTo>
                  <a:pt x="228599" y="0"/>
                </a:lnTo>
                <a:lnTo>
                  <a:pt x="228599" y="12700"/>
                </a:lnTo>
                <a:lnTo>
                  <a:pt x="285749" y="12700"/>
                </a:lnTo>
                <a:close/>
              </a:path>
              <a:path w="3416300" h="971550">
                <a:moveTo>
                  <a:pt x="380999" y="12700"/>
                </a:moveTo>
                <a:lnTo>
                  <a:pt x="380999" y="0"/>
                </a:lnTo>
                <a:lnTo>
                  <a:pt x="323849" y="0"/>
                </a:lnTo>
                <a:lnTo>
                  <a:pt x="323849" y="12700"/>
                </a:lnTo>
                <a:lnTo>
                  <a:pt x="380999" y="12700"/>
                </a:lnTo>
                <a:close/>
              </a:path>
              <a:path w="3416300" h="971550">
                <a:moveTo>
                  <a:pt x="476249" y="12700"/>
                </a:moveTo>
                <a:lnTo>
                  <a:pt x="476249" y="0"/>
                </a:lnTo>
                <a:lnTo>
                  <a:pt x="425449" y="0"/>
                </a:lnTo>
                <a:lnTo>
                  <a:pt x="425449" y="12700"/>
                </a:lnTo>
                <a:lnTo>
                  <a:pt x="476249" y="12700"/>
                </a:lnTo>
                <a:close/>
              </a:path>
              <a:path w="3416300" h="971550">
                <a:moveTo>
                  <a:pt x="577849" y="12700"/>
                </a:moveTo>
                <a:lnTo>
                  <a:pt x="577849" y="0"/>
                </a:lnTo>
                <a:lnTo>
                  <a:pt x="520699" y="0"/>
                </a:lnTo>
                <a:lnTo>
                  <a:pt x="520699" y="12700"/>
                </a:lnTo>
                <a:lnTo>
                  <a:pt x="577849" y="12700"/>
                </a:lnTo>
                <a:close/>
              </a:path>
              <a:path w="3416300" h="971550">
                <a:moveTo>
                  <a:pt x="673099" y="12700"/>
                </a:moveTo>
                <a:lnTo>
                  <a:pt x="673099" y="0"/>
                </a:lnTo>
                <a:lnTo>
                  <a:pt x="615949" y="0"/>
                </a:lnTo>
                <a:lnTo>
                  <a:pt x="615949" y="12700"/>
                </a:lnTo>
                <a:lnTo>
                  <a:pt x="673099" y="12700"/>
                </a:lnTo>
                <a:close/>
              </a:path>
              <a:path w="3416300" h="971550">
                <a:moveTo>
                  <a:pt x="774699" y="12700"/>
                </a:moveTo>
                <a:lnTo>
                  <a:pt x="774699" y="0"/>
                </a:lnTo>
                <a:lnTo>
                  <a:pt x="717549" y="0"/>
                </a:lnTo>
                <a:lnTo>
                  <a:pt x="717549" y="12700"/>
                </a:lnTo>
                <a:lnTo>
                  <a:pt x="774699" y="12700"/>
                </a:lnTo>
                <a:close/>
              </a:path>
              <a:path w="3416300" h="971550">
                <a:moveTo>
                  <a:pt x="869949" y="12700"/>
                </a:moveTo>
                <a:lnTo>
                  <a:pt x="869949" y="0"/>
                </a:lnTo>
                <a:lnTo>
                  <a:pt x="812799" y="0"/>
                </a:lnTo>
                <a:lnTo>
                  <a:pt x="812799" y="12700"/>
                </a:lnTo>
                <a:lnTo>
                  <a:pt x="869949" y="12700"/>
                </a:lnTo>
                <a:close/>
              </a:path>
              <a:path w="3416300" h="971550">
                <a:moveTo>
                  <a:pt x="971549" y="12700"/>
                </a:moveTo>
                <a:lnTo>
                  <a:pt x="971549" y="0"/>
                </a:lnTo>
                <a:lnTo>
                  <a:pt x="914399" y="0"/>
                </a:lnTo>
                <a:lnTo>
                  <a:pt x="914399" y="12700"/>
                </a:lnTo>
                <a:lnTo>
                  <a:pt x="971549" y="12700"/>
                </a:lnTo>
                <a:close/>
              </a:path>
              <a:path w="3416300" h="971550">
                <a:moveTo>
                  <a:pt x="1066799" y="12700"/>
                </a:moveTo>
                <a:lnTo>
                  <a:pt x="1066799" y="0"/>
                </a:lnTo>
                <a:lnTo>
                  <a:pt x="1009649" y="0"/>
                </a:lnTo>
                <a:lnTo>
                  <a:pt x="1009649" y="12700"/>
                </a:lnTo>
                <a:lnTo>
                  <a:pt x="1066799" y="12700"/>
                </a:lnTo>
                <a:close/>
              </a:path>
              <a:path w="3416300" h="971550">
                <a:moveTo>
                  <a:pt x="1162049" y="12700"/>
                </a:moveTo>
                <a:lnTo>
                  <a:pt x="1162049" y="0"/>
                </a:lnTo>
                <a:lnTo>
                  <a:pt x="1111249" y="0"/>
                </a:lnTo>
                <a:lnTo>
                  <a:pt x="1111249" y="12700"/>
                </a:lnTo>
                <a:lnTo>
                  <a:pt x="1162049" y="12700"/>
                </a:lnTo>
                <a:close/>
              </a:path>
              <a:path w="3416300" h="971550">
                <a:moveTo>
                  <a:pt x="1263649" y="12700"/>
                </a:moveTo>
                <a:lnTo>
                  <a:pt x="1263649" y="0"/>
                </a:lnTo>
                <a:lnTo>
                  <a:pt x="1206499" y="0"/>
                </a:lnTo>
                <a:lnTo>
                  <a:pt x="1206499" y="12700"/>
                </a:lnTo>
                <a:lnTo>
                  <a:pt x="1263649" y="12700"/>
                </a:lnTo>
                <a:close/>
              </a:path>
              <a:path w="3416300" h="971550">
                <a:moveTo>
                  <a:pt x="1358899" y="12700"/>
                </a:moveTo>
                <a:lnTo>
                  <a:pt x="1358899" y="0"/>
                </a:lnTo>
                <a:lnTo>
                  <a:pt x="1301749" y="0"/>
                </a:lnTo>
                <a:lnTo>
                  <a:pt x="1301749" y="12700"/>
                </a:lnTo>
                <a:lnTo>
                  <a:pt x="1358899" y="12700"/>
                </a:lnTo>
                <a:close/>
              </a:path>
              <a:path w="3416300" h="971550">
                <a:moveTo>
                  <a:pt x="1460499" y="12700"/>
                </a:moveTo>
                <a:lnTo>
                  <a:pt x="1460499" y="0"/>
                </a:lnTo>
                <a:lnTo>
                  <a:pt x="1403349" y="0"/>
                </a:lnTo>
                <a:lnTo>
                  <a:pt x="1403349" y="12700"/>
                </a:lnTo>
                <a:lnTo>
                  <a:pt x="1460499" y="12700"/>
                </a:lnTo>
                <a:close/>
              </a:path>
              <a:path w="3416300" h="971550">
                <a:moveTo>
                  <a:pt x="1555749" y="12700"/>
                </a:moveTo>
                <a:lnTo>
                  <a:pt x="1555749" y="0"/>
                </a:lnTo>
                <a:lnTo>
                  <a:pt x="1498599" y="0"/>
                </a:lnTo>
                <a:lnTo>
                  <a:pt x="1498599" y="12700"/>
                </a:lnTo>
                <a:lnTo>
                  <a:pt x="1555749" y="12700"/>
                </a:lnTo>
                <a:close/>
              </a:path>
              <a:path w="3416300" h="971550">
                <a:moveTo>
                  <a:pt x="1657349" y="12700"/>
                </a:moveTo>
                <a:lnTo>
                  <a:pt x="1657349" y="0"/>
                </a:lnTo>
                <a:lnTo>
                  <a:pt x="1600199" y="0"/>
                </a:lnTo>
                <a:lnTo>
                  <a:pt x="1600199" y="12700"/>
                </a:lnTo>
                <a:lnTo>
                  <a:pt x="1657349" y="12700"/>
                </a:lnTo>
                <a:close/>
              </a:path>
              <a:path w="3416300" h="971550">
                <a:moveTo>
                  <a:pt x="1752599" y="12700"/>
                </a:moveTo>
                <a:lnTo>
                  <a:pt x="1752599" y="0"/>
                </a:lnTo>
                <a:lnTo>
                  <a:pt x="1695449" y="0"/>
                </a:lnTo>
                <a:lnTo>
                  <a:pt x="1695449" y="12700"/>
                </a:lnTo>
                <a:lnTo>
                  <a:pt x="1752599" y="12700"/>
                </a:lnTo>
                <a:close/>
              </a:path>
              <a:path w="3416300" h="971550">
                <a:moveTo>
                  <a:pt x="1847849" y="12700"/>
                </a:moveTo>
                <a:lnTo>
                  <a:pt x="1847849" y="0"/>
                </a:lnTo>
                <a:lnTo>
                  <a:pt x="1797049" y="0"/>
                </a:lnTo>
                <a:lnTo>
                  <a:pt x="1797049" y="12700"/>
                </a:lnTo>
                <a:lnTo>
                  <a:pt x="1847849" y="12700"/>
                </a:lnTo>
                <a:close/>
              </a:path>
              <a:path w="3416300" h="971550">
                <a:moveTo>
                  <a:pt x="1949449" y="12700"/>
                </a:moveTo>
                <a:lnTo>
                  <a:pt x="1949449" y="0"/>
                </a:lnTo>
                <a:lnTo>
                  <a:pt x="1892299" y="0"/>
                </a:lnTo>
                <a:lnTo>
                  <a:pt x="1892299" y="12700"/>
                </a:lnTo>
                <a:lnTo>
                  <a:pt x="1949449" y="12700"/>
                </a:lnTo>
                <a:close/>
              </a:path>
              <a:path w="3416300" h="971550">
                <a:moveTo>
                  <a:pt x="2044699" y="12700"/>
                </a:moveTo>
                <a:lnTo>
                  <a:pt x="2044699" y="0"/>
                </a:lnTo>
                <a:lnTo>
                  <a:pt x="1987549" y="0"/>
                </a:lnTo>
                <a:lnTo>
                  <a:pt x="1987549" y="12700"/>
                </a:lnTo>
                <a:lnTo>
                  <a:pt x="2044699" y="12700"/>
                </a:lnTo>
                <a:close/>
              </a:path>
              <a:path w="3416300" h="971550">
                <a:moveTo>
                  <a:pt x="2146299" y="12700"/>
                </a:moveTo>
                <a:lnTo>
                  <a:pt x="2146299" y="0"/>
                </a:lnTo>
                <a:lnTo>
                  <a:pt x="2089149" y="0"/>
                </a:lnTo>
                <a:lnTo>
                  <a:pt x="2089149" y="12700"/>
                </a:lnTo>
                <a:lnTo>
                  <a:pt x="2146299" y="12700"/>
                </a:lnTo>
                <a:close/>
              </a:path>
              <a:path w="3416300" h="971550">
                <a:moveTo>
                  <a:pt x="2241549" y="12700"/>
                </a:moveTo>
                <a:lnTo>
                  <a:pt x="2241549" y="0"/>
                </a:lnTo>
                <a:lnTo>
                  <a:pt x="2184399" y="0"/>
                </a:lnTo>
                <a:lnTo>
                  <a:pt x="2184399" y="12700"/>
                </a:lnTo>
                <a:lnTo>
                  <a:pt x="2241549" y="12700"/>
                </a:lnTo>
                <a:close/>
              </a:path>
              <a:path w="3416300" h="971550">
                <a:moveTo>
                  <a:pt x="2343149" y="12700"/>
                </a:moveTo>
                <a:lnTo>
                  <a:pt x="2343149" y="0"/>
                </a:lnTo>
                <a:lnTo>
                  <a:pt x="2285999" y="0"/>
                </a:lnTo>
                <a:lnTo>
                  <a:pt x="2285999" y="12700"/>
                </a:lnTo>
                <a:lnTo>
                  <a:pt x="2343149" y="12700"/>
                </a:lnTo>
                <a:close/>
              </a:path>
              <a:path w="3416300" h="971550">
                <a:moveTo>
                  <a:pt x="2438399" y="12700"/>
                </a:moveTo>
                <a:lnTo>
                  <a:pt x="2438399" y="0"/>
                </a:lnTo>
                <a:lnTo>
                  <a:pt x="2381249" y="0"/>
                </a:lnTo>
                <a:lnTo>
                  <a:pt x="2381249" y="12700"/>
                </a:lnTo>
                <a:lnTo>
                  <a:pt x="2438399" y="12700"/>
                </a:lnTo>
                <a:close/>
              </a:path>
              <a:path w="3416300" h="971550">
                <a:moveTo>
                  <a:pt x="2533649" y="12700"/>
                </a:moveTo>
                <a:lnTo>
                  <a:pt x="2533649" y="0"/>
                </a:lnTo>
                <a:lnTo>
                  <a:pt x="2482849" y="0"/>
                </a:lnTo>
                <a:lnTo>
                  <a:pt x="2482849" y="12700"/>
                </a:lnTo>
                <a:lnTo>
                  <a:pt x="2533649" y="12700"/>
                </a:lnTo>
                <a:close/>
              </a:path>
              <a:path w="3416300" h="971550">
                <a:moveTo>
                  <a:pt x="2635249" y="12700"/>
                </a:moveTo>
                <a:lnTo>
                  <a:pt x="2635249" y="0"/>
                </a:lnTo>
                <a:lnTo>
                  <a:pt x="2578099" y="0"/>
                </a:lnTo>
                <a:lnTo>
                  <a:pt x="2578099" y="12700"/>
                </a:lnTo>
                <a:lnTo>
                  <a:pt x="2635249" y="12700"/>
                </a:lnTo>
                <a:close/>
              </a:path>
              <a:path w="3416300" h="971550">
                <a:moveTo>
                  <a:pt x="2730499" y="12700"/>
                </a:moveTo>
                <a:lnTo>
                  <a:pt x="2730499" y="0"/>
                </a:lnTo>
                <a:lnTo>
                  <a:pt x="2673349" y="0"/>
                </a:lnTo>
                <a:lnTo>
                  <a:pt x="2673349" y="12700"/>
                </a:lnTo>
                <a:lnTo>
                  <a:pt x="2730499" y="12700"/>
                </a:lnTo>
                <a:close/>
              </a:path>
              <a:path w="3416300" h="971550">
                <a:moveTo>
                  <a:pt x="2832099" y="12700"/>
                </a:moveTo>
                <a:lnTo>
                  <a:pt x="2832099" y="0"/>
                </a:lnTo>
                <a:lnTo>
                  <a:pt x="2774949" y="0"/>
                </a:lnTo>
                <a:lnTo>
                  <a:pt x="2774949" y="12700"/>
                </a:lnTo>
                <a:lnTo>
                  <a:pt x="2832099" y="12700"/>
                </a:lnTo>
                <a:close/>
              </a:path>
              <a:path w="3416300" h="971550">
                <a:moveTo>
                  <a:pt x="2927349" y="12700"/>
                </a:moveTo>
                <a:lnTo>
                  <a:pt x="2927349" y="0"/>
                </a:lnTo>
                <a:lnTo>
                  <a:pt x="2870199" y="0"/>
                </a:lnTo>
                <a:lnTo>
                  <a:pt x="2870199" y="12700"/>
                </a:lnTo>
                <a:lnTo>
                  <a:pt x="2927349" y="12700"/>
                </a:lnTo>
                <a:close/>
              </a:path>
              <a:path w="3416300" h="971550">
                <a:moveTo>
                  <a:pt x="3028949" y="12700"/>
                </a:moveTo>
                <a:lnTo>
                  <a:pt x="3028949" y="0"/>
                </a:lnTo>
                <a:lnTo>
                  <a:pt x="2971799" y="0"/>
                </a:lnTo>
                <a:lnTo>
                  <a:pt x="2971799" y="12700"/>
                </a:lnTo>
                <a:lnTo>
                  <a:pt x="3028949" y="12700"/>
                </a:lnTo>
                <a:close/>
              </a:path>
              <a:path w="3416300" h="971550">
                <a:moveTo>
                  <a:pt x="3124199" y="12700"/>
                </a:moveTo>
                <a:lnTo>
                  <a:pt x="3124199" y="0"/>
                </a:lnTo>
                <a:lnTo>
                  <a:pt x="3067049" y="0"/>
                </a:lnTo>
                <a:lnTo>
                  <a:pt x="3067049" y="12700"/>
                </a:lnTo>
                <a:lnTo>
                  <a:pt x="3124199" y="12700"/>
                </a:lnTo>
                <a:close/>
              </a:path>
              <a:path w="3416300" h="971550">
                <a:moveTo>
                  <a:pt x="3219449" y="12700"/>
                </a:moveTo>
                <a:lnTo>
                  <a:pt x="3219449" y="0"/>
                </a:lnTo>
                <a:lnTo>
                  <a:pt x="3168649" y="0"/>
                </a:lnTo>
                <a:lnTo>
                  <a:pt x="3168649" y="12700"/>
                </a:lnTo>
                <a:lnTo>
                  <a:pt x="3219449" y="12700"/>
                </a:lnTo>
                <a:close/>
              </a:path>
              <a:path w="3416300" h="971550">
                <a:moveTo>
                  <a:pt x="3321049" y="12700"/>
                </a:moveTo>
                <a:lnTo>
                  <a:pt x="3321049" y="0"/>
                </a:lnTo>
                <a:lnTo>
                  <a:pt x="3263899" y="0"/>
                </a:lnTo>
                <a:lnTo>
                  <a:pt x="3263899" y="12700"/>
                </a:lnTo>
                <a:lnTo>
                  <a:pt x="3321049" y="12700"/>
                </a:lnTo>
                <a:close/>
              </a:path>
              <a:path w="3416300" h="971550">
                <a:moveTo>
                  <a:pt x="3416299" y="19050"/>
                </a:moveTo>
                <a:lnTo>
                  <a:pt x="3416299" y="6350"/>
                </a:lnTo>
                <a:lnTo>
                  <a:pt x="3409949" y="0"/>
                </a:lnTo>
                <a:lnTo>
                  <a:pt x="3359149" y="0"/>
                </a:lnTo>
                <a:lnTo>
                  <a:pt x="3359149" y="12700"/>
                </a:lnTo>
                <a:lnTo>
                  <a:pt x="3397249" y="12700"/>
                </a:lnTo>
                <a:lnTo>
                  <a:pt x="3397249" y="6350"/>
                </a:lnTo>
                <a:lnTo>
                  <a:pt x="3409949" y="12700"/>
                </a:lnTo>
                <a:lnTo>
                  <a:pt x="3409949" y="19050"/>
                </a:lnTo>
                <a:lnTo>
                  <a:pt x="3416299" y="19050"/>
                </a:lnTo>
                <a:close/>
              </a:path>
              <a:path w="3416300" h="971550">
                <a:moveTo>
                  <a:pt x="3409949" y="12700"/>
                </a:moveTo>
                <a:lnTo>
                  <a:pt x="3397249" y="6350"/>
                </a:lnTo>
                <a:lnTo>
                  <a:pt x="3397249" y="12700"/>
                </a:lnTo>
                <a:lnTo>
                  <a:pt x="3409949" y="12700"/>
                </a:lnTo>
                <a:close/>
              </a:path>
              <a:path w="3416300" h="971550">
                <a:moveTo>
                  <a:pt x="3409949" y="19050"/>
                </a:moveTo>
                <a:lnTo>
                  <a:pt x="3409949" y="12700"/>
                </a:lnTo>
                <a:lnTo>
                  <a:pt x="3397249" y="12700"/>
                </a:lnTo>
                <a:lnTo>
                  <a:pt x="3397249" y="19050"/>
                </a:lnTo>
                <a:lnTo>
                  <a:pt x="3409949" y="19050"/>
                </a:lnTo>
                <a:close/>
              </a:path>
              <a:path w="3416300" h="971550">
                <a:moveTo>
                  <a:pt x="3416299" y="114300"/>
                </a:moveTo>
                <a:lnTo>
                  <a:pt x="3416299" y="57150"/>
                </a:lnTo>
                <a:lnTo>
                  <a:pt x="3397249" y="57150"/>
                </a:lnTo>
                <a:lnTo>
                  <a:pt x="3397249" y="114300"/>
                </a:lnTo>
                <a:lnTo>
                  <a:pt x="3416299" y="114300"/>
                </a:lnTo>
                <a:close/>
              </a:path>
              <a:path w="3416300" h="971550">
                <a:moveTo>
                  <a:pt x="3416299" y="215900"/>
                </a:moveTo>
                <a:lnTo>
                  <a:pt x="3416299" y="158750"/>
                </a:lnTo>
                <a:lnTo>
                  <a:pt x="3397249" y="158750"/>
                </a:lnTo>
                <a:lnTo>
                  <a:pt x="3397249" y="215900"/>
                </a:lnTo>
                <a:lnTo>
                  <a:pt x="3416299" y="215900"/>
                </a:lnTo>
                <a:close/>
              </a:path>
              <a:path w="3416300" h="971550">
                <a:moveTo>
                  <a:pt x="3416299" y="311150"/>
                </a:moveTo>
                <a:lnTo>
                  <a:pt x="3416299" y="254000"/>
                </a:lnTo>
                <a:lnTo>
                  <a:pt x="3397249" y="254000"/>
                </a:lnTo>
                <a:lnTo>
                  <a:pt x="3397249" y="311150"/>
                </a:lnTo>
                <a:lnTo>
                  <a:pt x="3416299" y="311150"/>
                </a:lnTo>
                <a:close/>
              </a:path>
              <a:path w="3416300" h="971550">
                <a:moveTo>
                  <a:pt x="3416299" y="406400"/>
                </a:moveTo>
                <a:lnTo>
                  <a:pt x="3416299" y="355600"/>
                </a:lnTo>
                <a:lnTo>
                  <a:pt x="3397249" y="355600"/>
                </a:lnTo>
                <a:lnTo>
                  <a:pt x="3397249" y="406400"/>
                </a:lnTo>
                <a:lnTo>
                  <a:pt x="3416299" y="406400"/>
                </a:lnTo>
                <a:close/>
              </a:path>
              <a:path w="3416300" h="971550">
                <a:moveTo>
                  <a:pt x="3416299" y="508000"/>
                </a:moveTo>
                <a:lnTo>
                  <a:pt x="3416299" y="450850"/>
                </a:lnTo>
                <a:lnTo>
                  <a:pt x="3397249" y="450850"/>
                </a:lnTo>
                <a:lnTo>
                  <a:pt x="3397249" y="508000"/>
                </a:lnTo>
                <a:lnTo>
                  <a:pt x="3416299" y="508000"/>
                </a:lnTo>
                <a:close/>
              </a:path>
              <a:path w="3416300" h="971550">
                <a:moveTo>
                  <a:pt x="3416299" y="603250"/>
                </a:moveTo>
                <a:lnTo>
                  <a:pt x="3416299" y="552450"/>
                </a:lnTo>
                <a:lnTo>
                  <a:pt x="3397249" y="552450"/>
                </a:lnTo>
                <a:lnTo>
                  <a:pt x="3397249" y="603250"/>
                </a:lnTo>
                <a:lnTo>
                  <a:pt x="3416299" y="603250"/>
                </a:lnTo>
                <a:close/>
              </a:path>
              <a:path w="3416300" h="971550">
                <a:moveTo>
                  <a:pt x="3416299" y="704850"/>
                </a:moveTo>
                <a:lnTo>
                  <a:pt x="3416299" y="647700"/>
                </a:lnTo>
                <a:lnTo>
                  <a:pt x="3397249" y="647700"/>
                </a:lnTo>
                <a:lnTo>
                  <a:pt x="3397249" y="704850"/>
                </a:lnTo>
                <a:lnTo>
                  <a:pt x="3416299" y="704850"/>
                </a:lnTo>
                <a:close/>
              </a:path>
              <a:path w="3416300" h="971550">
                <a:moveTo>
                  <a:pt x="3416299" y="800100"/>
                </a:moveTo>
                <a:lnTo>
                  <a:pt x="3416299" y="742950"/>
                </a:lnTo>
                <a:lnTo>
                  <a:pt x="3397249" y="742950"/>
                </a:lnTo>
                <a:lnTo>
                  <a:pt x="3397249" y="800100"/>
                </a:lnTo>
                <a:lnTo>
                  <a:pt x="3416299" y="800100"/>
                </a:lnTo>
                <a:close/>
              </a:path>
              <a:path w="3416300" h="971550">
                <a:moveTo>
                  <a:pt x="3416299" y="901700"/>
                </a:moveTo>
                <a:lnTo>
                  <a:pt x="3416299" y="844550"/>
                </a:lnTo>
                <a:lnTo>
                  <a:pt x="3397249" y="844550"/>
                </a:lnTo>
                <a:lnTo>
                  <a:pt x="3397249" y="901700"/>
                </a:lnTo>
                <a:lnTo>
                  <a:pt x="3416299" y="901700"/>
                </a:lnTo>
                <a:close/>
              </a:path>
              <a:path w="3416300" h="971550">
                <a:moveTo>
                  <a:pt x="3409949" y="958850"/>
                </a:moveTo>
                <a:lnTo>
                  <a:pt x="3371849" y="958850"/>
                </a:lnTo>
                <a:lnTo>
                  <a:pt x="3371849" y="971550"/>
                </a:lnTo>
                <a:lnTo>
                  <a:pt x="3397249" y="971550"/>
                </a:lnTo>
                <a:lnTo>
                  <a:pt x="3397249" y="965200"/>
                </a:lnTo>
                <a:lnTo>
                  <a:pt x="3409949" y="958850"/>
                </a:lnTo>
                <a:close/>
              </a:path>
              <a:path w="3416300" h="971550">
                <a:moveTo>
                  <a:pt x="3416299" y="965200"/>
                </a:moveTo>
                <a:lnTo>
                  <a:pt x="3416299" y="939800"/>
                </a:lnTo>
                <a:lnTo>
                  <a:pt x="3397249" y="939800"/>
                </a:lnTo>
                <a:lnTo>
                  <a:pt x="3397249" y="958850"/>
                </a:lnTo>
                <a:lnTo>
                  <a:pt x="3409949" y="958850"/>
                </a:lnTo>
                <a:lnTo>
                  <a:pt x="3409949" y="971550"/>
                </a:lnTo>
                <a:lnTo>
                  <a:pt x="3416299" y="965200"/>
                </a:lnTo>
                <a:close/>
              </a:path>
              <a:path w="3416300" h="971550">
                <a:moveTo>
                  <a:pt x="3409949" y="971550"/>
                </a:moveTo>
                <a:lnTo>
                  <a:pt x="3409949" y="958850"/>
                </a:lnTo>
                <a:lnTo>
                  <a:pt x="3397249" y="965200"/>
                </a:lnTo>
                <a:lnTo>
                  <a:pt x="3397249" y="971550"/>
                </a:lnTo>
                <a:lnTo>
                  <a:pt x="3409949" y="971550"/>
                </a:lnTo>
                <a:close/>
              </a:path>
              <a:path w="3416300" h="971550">
                <a:moveTo>
                  <a:pt x="3333749" y="971550"/>
                </a:moveTo>
                <a:lnTo>
                  <a:pt x="3333749" y="958850"/>
                </a:lnTo>
                <a:lnTo>
                  <a:pt x="3276599" y="958850"/>
                </a:lnTo>
                <a:lnTo>
                  <a:pt x="3276599" y="971550"/>
                </a:lnTo>
                <a:lnTo>
                  <a:pt x="3333749" y="971550"/>
                </a:lnTo>
                <a:close/>
              </a:path>
              <a:path w="3416300" h="971550">
                <a:moveTo>
                  <a:pt x="3232149" y="971550"/>
                </a:moveTo>
                <a:lnTo>
                  <a:pt x="3232149" y="958850"/>
                </a:lnTo>
                <a:lnTo>
                  <a:pt x="3174999" y="958850"/>
                </a:lnTo>
                <a:lnTo>
                  <a:pt x="3174999" y="971550"/>
                </a:lnTo>
                <a:lnTo>
                  <a:pt x="3232149" y="971550"/>
                </a:lnTo>
                <a:close/>
              </a:path>
              <a:path w="3416300" h="971550">
                <a:moveTo>
                  <a:pt x="3136899" y="971550"/>
                </a:moveTo>
                <a:lnTo>
                  <a:pt x="3136899" y="958850"/>
                </a:lnTo>
                <a:lnTo>
                  <a:pt x="3079749" y="958850"/>
                </a:lnTo>
                <a:lnTo>
                  <a:pt x="3079749" y="971550"/>
                </a:lnTo>
                <a:lnTo>
                  <a:pt x="3136899" y="971550"/>
                </a:lnTo>
                <a:close/>
              </a:path>
              <a:path w="3416300" h="971550">
                <a:moveTo>
                  <a:pt x="3035299" y="971550"/>
                </a:moveTo>
                <a:lnTo>
                  <a:pt x="3035299" y="958850"/>
                </a:lnTo>
                <a:lnTo>
                  <a:pt x="2984499" y="958850"/>
                </a:lnTo>
                <a:lnTo>
                  <a:pt x="2984499" y="971550"/>
                </a:lnTo>
                <a:lnTo>
                  <a:pt x="3035299" y="971550"/>
                </a:lnTo>
                <a:close/>
              </a:path>
              <a:path w="3416300" h="971550">
                <a:moveTo>
                  <a:pt x="2940049" y="971550"/>
                </a:moveTo>
                <a:lnTo>
                  <a:pt x="2940049" y="958850"/>
                </a:lnTo>
                <a:lnTo>
                  <a:pt x="2882899" y="958850"/>
                </a:lnTo>
                <a:lnTo>
                  <a:pt x="2882899" y="971550"/>
                </a:lnTo>
                <a:lnTo>
                  <a:pt x="2940049" y="971550"/>
                </a:lnTo>
                <a:close/>
              </a:path>
              <a:path w="3416300" h="971550">
                <a:moveTo>
                  <a:pt x="2844799" y="971550"/>
                </a:moveTo>
                <a:lnTo>
                  <a:pt x="2844799" y="958850"/>
                </a:lnTo>
                <a:lnTo>
                  <a:pt x="2787649" y="958850"/>
                </a:lnTo>
                <a:lnTo>
                  <a:pt x="2787649" y="971550"/>
                </a:lnTo>
                <a:lnTo>
                  <a:pt x="2844799" y="971550"/>
                </a:lnTo>
                <a:close/>
              </a:path>
              <a:path w="3416300" h="971550">
                <a:moveTo>
                  <a:pt x="2743199" y="971550"/>
                </a:moveTo>
                <a:lnTo>
                  <a:pt x="2743199" y="958850"/>
                </a:lnTo>
                <a:lnTo>
                  <a:pt x="2686049" y="958850"/>
                </a:lnTo>
                <a:lnTo>
                  <a:pt x="2686049" y="971550"/>
                </a:lnTo>
                <a:lnTo>
                  <a:pt x="2743199" y="971550"/>
                </a:lnTo>
                <a:close/>
              </a:path>
              <a:path w="3416300" h="971550">
                <a:moveTo>
                  <a:pt x="2647949" y="971550"/>
                </a:moveTo>
                <a:lnTo>
                  <a:pt x="2647949" y="958850"/>
                </a:lnTo>
                <a:lnTo>
                  <a:pt x="2590799" y="958850"/>
                </a:lnTo>
                <a:lnTo>
                  <a:pt x="2590799" y="971550"/>
                </a:lnTo>
                <a:lnTo>
                  <a:pt x="2647949" y="971550"/>
                </a:lnTo>
                <a:close/>
              </a:path>
              <a:path w="3416300" h="971550">
                <a:moveTo>
                  <a:pt x="2546349" y="971550"/>
                </a:moveTo>
                <a:lnTo>
                  <a:pt x="2546349" y="958850"/>
                </a:lnTo>
                <a:lnTo>
                  <a:pt x="2495549" y="958850"/>
                </a:lnTo>
                <a:lnTo>
                  <a:pt x="2495549" y="971550"/>
                </a:lnTo>
                <a:lnTo>
                  <a:pt x="2546349" y="971550"/>
                </a:lnTo>
                <a:close/>
              </a:path>
              <a:path w="3416300" h="971550">
                <a:moveTo>
                  <a:pt x="2451099" y="971550"/>
                </a:moveTo>
                <a:lnTo>
                  <a:pt x="2451099" y="958850"/>
                </a:lnTo>
                <a:lnTo>
                  <a:pt x="2393949" y="958850"/>
                </a:lnTo>
                <a:lnTo>
                  <a:pt x="2393949" y="971550"/>
                </a:lnTo>
                <a:lnTo>
                  <a:pt x="2451099" y="971550"/>
                </a:lnTo>
                <a:close/>
              </a:path>
              <a:path w="3416300" h="971550">
                <a:moveTo>
                  <a:pt x="2349499" y="971550"/>
                </a:moveTo>
                <a:lnTo>
                  <a:pt x="2349499" y="958850"/>
                </a:lnTo>
                <a:lnTo>
                  <a:pt x="2298699" y="958850"/>
                </a:lnTo>
                <a:lnTo>
                  <a:pt x="2298699" y="971550"/>
                </a:lnTo>
                <a:lnTo>
                  <a:pt x="2349499" y="971550"/>
                </a:lnTo>
                <a:close/>
              </a:path>
              <a:path w="3416300" h="971550">
                <a:moveTo>
                  <a:pt x="2254249" y="971550"/>
                </a:moveTo>
                <a:lnTo>
                  <a:pt x="2254249" y="958850"/>
                </a:lnTo>
                <a:lnTo>
                  <a:pt x="2197099" y="958850"/>
                </a:lnTo>
                <a:lnTo>
                  <a:pt x="2197099" y="971550"/>
                </a:lnTo>
                <a:lnTo>
                  <a:pt x="2254249" y="971550"/>
                </a:lnTo>
                <a:close/>
              </a:path>
              <a:path w="3416300" h="971550">
                <a:moveTo>
                  <a:pt x="2158999" y="971550"/>
                </a:moveTo>
                <a:lnTo>
                  <a:pt x="2158999" y="958850"/>
                </a:lnTo>
                <a:lnTo>
                  <a:pt x="2101849" y="958850"/>
                </a:lnTo>
                <a:lnTo>
                  <a:pt x="2101849" y="971550"/>
                </a:lnTo>
                <a:lnTo>
                  <a:pt x="2158999" y="971550"/>
                </a:lnTo>
                <a:close/>
              </a:path>
              <a:path w="3416300" h="971550">
                <a:moveTo>
                  <a:pt x="2057399" y="971550"/>
                </a:moveTo>
                <a:lnTo>
                  <a:pt x="2057399" y="958850"/>
                </a:lnTo>
                <a:lnTo>
                  <a:pt x="2000249" y="958850"/>
                </a:lnTo>
                <a:lnTo>
                  <a:pt x="2000249" y="971550"/>
                </a:lnTo>
                <a:lnTo>
                  <a:pt x="2057399" y="971550"/>
                </a:lnTo>
                <a:close/>
              </a:path>
              <a:path w="3416300" h="971550">
                <a:moveTo>
                  <a:pt x="1962149" y="971550"/>
                </a:moveTo>
                <a:lnTo>
                  <a:pt x="1962149" y="958850"/>
                </a:lnTo>
                <a:lnTo>
                  <a:pt x="1904999" y="958850"/>
                </a:lnTo>
                <a:lnTo>
                  <a:pt x="1904999" y="971550"/>
                </a:lnTo>
                <a:lnTo>
                  <a:pt x="1962149" y="971550"/>
                </a:lnTo>
                <a:close/>
              </a:path>
              <a:path w="3416300" h="971550">
                <a:moveTo>
                  <a:pt x="1860549" y="971550"/>
                </a:moveTo>
                <a:lnTo>
                  <a:pt x="1860549" y="958850"/>
                </a:lnTo>
                <a:lnTo>
                  <a:pt x="1809749" y="958850"/>
                </a:lnTo>
                <a:lnTo>
                  <a:pt x="1809749" y="971550"/>
                </a:lnTo>
                <a:lnTo>
                  <a:pt x="1860549" y="971550"/>
                </a:lnTo>
                <a:close/>
              </a:path>
              <a:path w="3416300" h="971550">
                <a:moveTo>
                  <a:pt x="1765299" y="971550"/>
                </a:moveTo>
                <a:lnTo>
                  <a:pt x="1765299" y="958850"/>
                </a:lnTo>
                <a:lnTo>
                  <a:pt x="1708149" y="958850"/>
                </a:lnTo>
                <a:lnTo>
                  <a:pt x="1708149" y="971550"/>
                </a:lnTo>
                <a:lnTo>
                  <a:pt x="1765299" y="971550"/>
                </a:lnTo>
                <a:close/>
              </a:path>
              <a:path w="3416300" h="971550">
                <a:moveTo>
                  <a:pt x="1663699" y="971550"/>
                </a:moveTo>
                <a:lnTo>
                  <a:pt x="1663699" y="958850"/>
                </a:lnTo>
                <a:lnTo>
                  <a:pt x="1612899" y="958850"/>
                </a:lnTo>
                <a:lnTo>
                  <a:pt x="1612899" y="971550"/>
                </a:lnTo>
                <a:lnTo>
                  <a:pt x="1663699" y="971550"/>
                </a:lnTo>
                <a:close/>
              </a:path>
              <a:path w="3416300" h="971550">
                <a:moveTo>
                  <a:pt x="1568449" y="971550"/>
                </a:moveTo>
                <a:lnTo>
                  <a:pt x="1568449" y="958850"/>
                </a:lnTo>
                <a:lnTo>
                  <a:pt x="1511299" y="958850"/>
                </a:lnTo>
                <a:lnTo>
                  <a:pt x="1511299" y="971550"/>
                </a:lnTo>
                <a:lnTo>
                  <a:pt x="1568449" y="971550"/>
                </a:lnTo>
                <a:close/>
              </a:path>
              <a:path w="3416300" h="971550">
                <a:moveTo>
                  <a:pt x="1473199" y="971550"/>
                </a:moveTo>
                <a:lnTo>
                  <a:pt x="1473199" y="958850"/>
                </a:lnTo>
                <a:lnTo>
                  <a:pt x="1416049" y="958850"/>
                </a:lnTo>
                <a:lnTo>
                  <a:pt x="1416049" y="971550"/>
                </a:lnTo>
                <a:lnTo>
                  <a:pt x="1473199" y="971550"/>
                </a:lnTo>
                <a:close/>
              </a:path>
              <a:path w="3416300" h="971550">
                <a:moveTo>
                  <a:pt x="1371599" y="971550"/>
                </a:moveTo>
                <a:lnTo>
                  <a:pt x="1371599" y="958850"/>
                </a:lnTo>
                <a:lnTo>
                  <a:pt x="1314449" y="958850"/>
                </a:lnTo>
                <a:lnTo>
                  <a:pt x="1314449" y="971550"/>
                </a:lnTo>
                <a:lnTo>
                  <a:pt x="1371599" y="971550"/>
                </a:lnTo>
                <a:close/>
              </a:path>
              <a:path w="3416300" h="971550">
                <a:moveTo>
                  <a:pt x="1276349" y="971550"/>
                </a:moveTo>
                <a:lnTo>
                  <a:pt x="1276349" y="958850"/>
                </a:lnTo>
                <a:lnTo>
                  <a:pt x="1219199" y="958850"/>
                </a:lnTo>
                <a:lnTo>
                  <a:pt x="1219199" y="971550"/>
                </a:lnTo>
                <a:lnTo>
                  <a:pt x="1276349" y="971550"/>
                </a:lnTo>
                <a:close/>
              </a:path>
              <a:path w="3416300" h="971550">
                <a:moveTo>
                  <a:pt x="1174749" y="971550"/>
                </a:moveTo>
                <a:lnTo>
                  <a:pt x="1174749" y="958850"/>
                </a:lnTo>
                <a:lnTo>
                  <a:pt x="1123949" y="958850"/>
                </a:lnTo>
                <a:lnTo>
                  <a:pt x="1123949" y="971550"/>
                </a:lnTo>
                <a:lnTo>
                  <a:pt x="1174749" y="971550"/>
                </a:lnTo>
                <a:close/>
              </a:path>
              <a:path w="3416300" h="971550">
                <a:moveTo>
                  <a:pt x="1079499" y="971550"/>
                </a:moveTo>
                <a:lnTo>
                  <a:pt x="1079499" y="958850"/>
                </a:lnTo>
                <a:lnTo>
                  <a:pt x="1022349" y="958850"/>
                </a:lnTo>
                <a:lnTo>
                  <a:pt x="1022349" y="971550"/>
                </a:lnTo>
                <a:lnTo>
                  <a:pt x="1079499" y="971550"/>
                </a:lnTo>
                <a:close/>
              </a:path>
              <a:path w="3416300" h="971550">
                <a:moveTo>
                  <a:pt x="984249" y="971550"/>
                </a:moveTo>
                <a:lnTo>
                  <a:pt x="984249" y="958850"/>
                </a:lnTo>
                <a:lnTo>
                  <a:pt x="927099" y="958850"/>
                </a:lnTo>
                <a:lnTo>
                  <a:pt x="927099" y="971550"/>
                </a:lnTo>
                <a:lnTo>
                  <a:pt x="984249" y="971550"/>
                </a:lnTo>
                <a:close/>
              </a:path>
              <a:path w="3416300" h="971550">
                <a:moveTo>
                  <a:pt x="882649" y="971550"/>
                </a:moveTo>
                <a:lnTo>
                  <a:pt x="882649" y="958850"/>
                </a:lnTo>
                <a:lnTo>
                  <a:pt x="825499" y="958850"/>
                </a:lnTo>
                <a:lnTo>
                  <a:pt x="825499" y="971550"/>
                </a:lnTo>
                <a:lnTo>
                  <a:pt x="882649" y="971550"/>
                </a:lnTo>
                <a:close/>
              </a:path>
              <a:path w="3416300" h="971550">
                <a:moveTo>
                  <a:pt x="787399" y="971550"/>
                </a:moveTo>
                <a:lnTo>
                  <a:pt x="787399" y="958850"/>
                </a:lnTo>
                <a:lnTo>
                  <a:pt x="730249" y="958850"/>
                </a:lnTo>
                <a:lnTo>
                  <a:pt x="730249" y="971550"/>
                </a:lnTo>
                <a:lnTo>
                  <a:pt x="787399" y="971550"/>
                </a:lnTo>
                <a:close/>
              </a:path>
              <a:path w="3416300" h="971550">
                <a:moveTo>
                  <a:pt x="685799" y="971550"/>
                </a:moveTo>
                <a:lnTo>
                  <a:pt x="685799" y="958850"/>
                </a:lnTo>
                <a:lnTo>
                  <a:pt x="628649" y="958850"/>
                </a:lnTo>
                <a:lnTo>
                  <a:pt x="628649" y="971550"/>
                </a:lnTo>
                <a:lnTo>
                  <a:pt x="685799" y="971550"/>
                </a:lnTo>
                <a:close/>
              </a:path>
              <a:path w="3416300" h="971550">
                <a:moveTo>
                  <a:pt x="590549" y="971550"/>
                </a:moveTo>
                <a:lnTo>
                  <a:pt x="590549" y="958850"/>
                </a:lnTo>
                <a:lnTo>
                  <a:pt x="533399" y="958850"/>
                </a:lnTo>
                <a:lnTo>
                  <a:pt x="533399" y="971550"/>
                </a:lnTo>
                <a:lnTo>
                  <a:pt x="590549" y="971550"/>
                </a:lnTo>
                <a:close/>
              </a:path>
              <a:path w="3416300" h="971550">
                <a:moveTo>
                  <a:pt x="488949" y="971550"/>
                </a:moveTo>
                <a:lnTo>
                  <a:pt x="488949" y="958850"/>
                </a:lnTo>
                <a:lnTo>
                  <a:pt x="438149" y="958850"/>
                </a:lnTo>
                <a:lnTo>
                  <a:pt x="438149" y="971550"/>
                </a:lnTo>
                <a:lnTo>
                  <a:pt x="488949" y="971550"/>
                </a:lnTo>
                <a:close/>
              </a:path>
              <a:path w="3416300" h="971550">
                <a:moveTo>
                  <a:pt x="393699" y="971550"/>
                </a:moveTo>
                <a:lnTo>
                  <a:pt x="393699" y="958850"/>
                </a:lnTo>
                <a:lnTo>
                  <a:pt x="336549" y="958850"/>
                </a:lnTo>
                <a:lnTo>
                  <a:pt x="336549" y="971550"/>
                </a:lnTo>
                <a:lnTo>
                  <a:pt x="393699" y="971550"/>
                </a:lnTo>
                <a:close/>
              </a:path>
              <a:path w="3416300" h="971550">
                <a:moveTo>
                  <a:pt x="298449" y="971550"/>
                </a:moveTo>
                <a:lnTo>
                  <a:pt x="298449" y="958850"/>
                </a:lnTo>
                <a:lnTo>
                  <a:pt x="241299" y="958850"/>
                </a:lnTo>
                <a:lnTo>
                  <a:pt x="241299" y="971550"/>
                </a:lnTo>
                <a:lnTo>
                  <a:pt x="298449" y="971550"/>
                </a:lnTo>
                <a:close/>
              </a:path>
              <a:path w="3416300" h="971550">
                <a:moveTo>
                  <a:pt x="196850" y="971550"/>
                </a:moveTo>
                <a:lnTo>
                  <a:pt x="196850" y="958850"/>
                </a:lnTo>
                <a:lnTo>
                  <a:pt x="139700" y="958850"/>
                </a:lnTo>
                <a:lnTo>
                  <a:pt x="139700" y="971550"/>
                </a:lnTo>
                <a:lnTo>
                  <a:pt x="196850" y="971550"/>
                </a:lnTo>
                <a:close/>
              </a:path>
              <a:path w="3416300" h="971550">
                <a:moveTo>
                  <a:pt x="101600" y="971550"/>
                </a:moveTo>
                <a:lnTo>
                  <a:pt x="101600" y="958850"/>
                </a:lnTo>
                <a:lnTo>
                  <a:pt x="44450" y="958850"/>
                </a:lnTo>
                <a:lnTo>
                  <a:pt x="44450" y="971550"/>
                </a:lnTo>
                <a:lnTo>
                  <a:pt x="101600" y="9715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370476" y="6523990"/>
            <a:ext cx="3216275" cy="96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065" algn="ctr">
              <a:lnSpc>
                <a:spcPts val="1850"/>
              </a:lnSpc>
            </a:pP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rr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-90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30" dirty="0">
                <a:latin typeface="Palatino Linotype"/>
                <a:cs typeface="Palatino Linotype"/>
              </a:rPr>
              <a:t>ti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dirty="0">
                <a:latin typeface="Palatino Linotype"/>
                <a:cs typeface="Palatino Linotype"/>
              </a:rPr>
              <a:t>i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ll</a:t>
            </a:r>
            <a:r>
              <a:rPr sz="1550" b="1" dirty="0">
                <a:latin typeface="Palatino Linotype"/>
                <a:cs typeface="Palatino Linotype"/>
              </a:rPr>
              <a:t>a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li</a:t>
            </a:r>
            <a:r>
              <a:rPr sz="1550" b="1" spc="25" dirty="0">
                <a:latin typeface="Palatino Linotype"/>
                <a:cs typeface="Palatino Linotype"/>
              </a:rPr>
              <a:t>zzaz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dirty="0">
                <a:latin typeface="Palatino Linotype"/>
                <a:cs typeface="Palatino Linotype"/>
              </a:rPr>
              <a:t>e </a:t>
            </a:r>
            <a:r>
              <a:rPr sz="1550" b="1" spc="-10" dirty="0">
                <a:latin typeface="Palatino Linotype"/>
                <a:cs typeface="Palatino Linotype"/>
              </a:rPr>
              <a:t>di</a:t>
            </a:r>
            <a:r>
              <a:rPr sz="1550" b="1" spc="-55" dirty="0">
                <a:latin typeface="Palatino Linotype"/>
                <a:cs typeface="Palatino Linotype"/>
              </a:rPr>
              <a:t> </a:t>
            </a:r>
            <a:r>
              <a:rPr sz="1550" b="1" spc="-30" dirty="0">
                <a:latin typeface="Palatino Linotype"/>
                <a:cs typeface="Palatino Linotype"/>
              </a:rPr>
              <a:t>i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5" dirty="0">
                <a:latin typeface="Palatino Linotype"/>
                <a:cs typeface="Palatino Linotype"/>
              </a:rPr>
              <a:t>r</a:t>
            </a:r>
            <a:r>
              <a:rPr sz="1550" b="1" spc="-25" dirty="0">
                <a:latin typeface="Palatino Linotype"/>
                <a:cs typeface="Palatino Linotype"/>
              </a:rPr>
              <a:t>ve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20" dirty="0">
                <a:latin typeface="Palatino Linotype"/>
                <a:cs typeface="Palatino Linotype"/>
              </a:rPr>
              <a:t>t</a:t>
            </a:r>
            <a:r>
              <a:rPr sz="1550" b="1" dirty="0">
                <a:latin typeface="Palatino Linotype"/>
                <a:cs typeface="Palatino Linotype"/>
              </a:rPr>
              <a:t>i</a:t>
            </a:r>
            <a:r>
              <a:rPr sz="1550" b="1" spc="4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di</a:t>
            </a:r>
            <a:r>
              <a:rPr sz="1550" b="1" spc="-5" dirty="0">
                <a:latin typeface="Palatino Linotype"/>
                <a:cs typeface="Palatino Linotype"/>
              </a:rPr>
              <a:t> 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20" dirty="0">
                <a:latin typeface="Palatino Linotype"/>
                <a:cs typeface="Palatino Linotype"/>
              </a:rPr>
              <a:t>ili</a:t>
            </a:r>
            <a:r>
              <a:rPr sz="1550" b="1" spc="25" dirty="0">
                <a:latin typeface="Palatino Linotype"/>
                <a:cs typeface="Palatino Linotype"/>
              </a:rPr>
              <a:t>z</a:t>
            </a:r>
            <a:r>
              <a:rPr sz="1550" b="1" spc="-20" dirty="0">
                <a:latin typeface="Palatino Linotype"/>
                <a:cs typeface="Palatino Linotype"/>
              </a:rPr>
              <a:t>ia  </a:t>
            </a:r>
            <a:r>
              <a:rPr sz="1550" b="1" dirty="0">
                <a:latin typeface="Palatino Linotype"/>
                <a:cs typeface="Palatino Linotype"/>
              </a:rPr>
              <a:t>r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s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15" dirty="0">
                <a:latin typeface="Palatino Linotype"/>
                <a:cs typeface="Palatino Linotype"/>
              </a:rPr>
              <a:t>z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spc="-20" dirty="0">
                <a:latin typeface="Palatino Linotype"/>
                <a:cs typeface="Palatino Linotype"/>
              </a:rPr>
              <a:t>l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pubb</a:t>
            </a:r>
            <a:r>
              <a:rPr sz="1550" b="1" spc="-30" dirty="0">
                <a:latin typeface="Palatino Linotype"/>
                <a:cs typeface="Palatino Linotype"/>
              </a:rPr>
              <a:t>l</a:t>
            </a:r>
            <a:r>
              <a:rPr sz="1550" b="1" spc="-20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ca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15" dirty="0">
                <a:latin typeface="Palatino Linotype"/>
                <a:cs typeface="Palatino Linotype"/>
              </a:rPr>
              <a:t> </a:t>
            </a:r>
            <a:r>
              <a:rPr sz="1550" b="1" spc="-2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c</a:t>
            </a:r>
            <a:r>
              <a:rPr sz="1550" b="1" spc="-2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15" dirty="0">
                <a:latin typeface="Palatino Linotype"/>
                <a:cs typeface="Palatino Linotype"/>
              </a:rPr>
              <a:t>o</a:t>
            </a:r>
            <a:r>
              <a:rPr sz="1550" b="1" spc="20" dirty="0">
                <a:latin typeface="Palatino Linotype"/>
                <a:cs typeface="Palatino Linotype"/>
              </a:rPr>
              <a:t>m</a:t>
            </a:r>
            <a:r>
              <a:rPr sz="1550" b="1" spc="-25" dirty="0">
                <a:latin typeface="Palatino Linotype"/>
                <a:cs typeface="Palatino Linotype"/>
              </a:rPr>
              <a:t>i</a:t>
            </a:r>
            <a:r>
              <a:rPr sz="1550" b="1" dirty="0">
                <a:latin typeface="Palatino Linotype"/>
                <a:cs typeface="Palatino Linotype"/>
              </a:rPr>
              <a:t>ca e</a:t>
            </a:r>
            <a:r>
              <a:rPr sz="1550" b="1" spc="-65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spc="-25" dirty="0">
                <a:latin typeface="Palatino Linotype"/>
                <a:cs typeface="Palatino Linotype"/>
              </a:rPr>
              <a:t>o</a:t>
            </a:r>
            <a:r>
              <a:rPr sz="1550" b="1" spc="-10" dirty="0">
                <a:latin typeface="Palatino Linotype"/>
                <a:cs typeface="Palatino Linotype"/>
              </a:rPr>
              <a:t>p</a:t>
            </a:r>
            <a:r>
              <a:rPr sz="1550" b="1" spc="-25" dirty="0">
                <a:latin typeface="Palatino Linotype"/>
                <a:cs typeface="Palatino Linotype"/>
              </a:rPr>
              <a:t>o</a:t>
            </a:r>
            <a:r>
              <a:rPr sz="1550" b="1" spc="-20" dirty="0">
                <a:latin typeface="Palatino Linotype"/>
                <a:cs typeface="Palatino Linotype"/>
              </a:rPr>
              <a:t>l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dirty="0">
                <a:latin typeface="Palatino Linotype"/>
                <a:cs typeface="Palatino Linotype"/>
              </a:rPr>
              <a:t>re</a:t>
            </a:r>
            <a:r>
              <a:rPr sz="1550" b="1" spc="-1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45" dirty="0">
                <a:latin typeface="Palatino Linotype"/>
                <a:cs typeface="Palatino Linotype"/>
              </a:rPr>
              <a:t>u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ll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 </a:t>
            </a:r>
            <a:r>
              <a:rPr sz="1550" i="1" spc="-15" dirty="0">
                <a:latin typeface="Palatino Linotype"/>
                <a:cs typeface="Palatino Linotype"/>
              </a:rPr>
              <a:t>L</a:t>
            </a:r>
            <a:r>
              <a:rPr sz="1550" i="1" dirty="0">
                <a:latin typeface="Palatino Linotype"/>
                <a:cs typeface="Palatino Linotype"/>
              </a:rPr>
              <a:t>.</a:t>
            </a:r>
            <a:r>
              <a:rPr sz="1550" i="1" spc="-25" dirty="0">
                <a:latin typeface="Palatino Linotype"/>
                <a:cs typeface="Palatino Linotype"/>
              </a:rPr>
              <a:t> </a:t>
            </a:r>
            <a:r>
              <a:rPr sz="1550" i="1" spc="-15" dirty="0">
                <a:latin typeface="Palatino Linotype"/>
                <a:cs typeface="Palatino Linotype"/>
              </a:rPr>
              <a:t>n</a:t>
            </a:r>
            <a:r>
              <a:rPr sz="1550" i="1" dirty="0">
                <a:latin typeface="Palatino Linotype"/>
                <a:cs typeface="Palatino Linotype"/>
              </a:rPr>
              <a:t>.</a:t>
            </a:r>
            <a:r>
              <a:rPr sz="1550" i="1" spc="25" dirty="0">
                <a:latin typeface="Palatino Linotype"/>
                <a:cs typeface="Palatino Linotype"/>
              </a:rPr>
              <a:t> 167</a:t>
            </a:r>
            <a:r>
              <a:rPr sz="1550" i="1" spc="-10" dirty="0">
                <a:latin typeface="Palatino Linotype"/>
                <a:cs typeface="Palatino Linotype"/>
              </a:rPr>
              <a:t>/</a:t>
            </a:r>
            <a:r>
              <a:rPr sz="1550" i="1" spc="25" dirty="0">
                <a:latin typeface="Palatino Linotype"/>
                <a:cs typeface="Palatino Linotype"/>
              </a:rPr>
              <a:t>1962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697609" y="6178550"/>
            <a:ext cx="358140" cy="342900"/>
          </a:xfrm>
          <a:custGeom>
            <a:avLst/>
            <a:gdLst/>
            <a:ahLst/>
            <a:cxnLst/>
            <a:rect l="l" t="t" r="r" b="b"/>
            <a:pathLst>
              <a:path w="358140" h="342900">
                <a:moveTo>
                  <a:pt x="304800" y="251883"/>
                </a:moveTo>
                <a:lnTo>
                  <a:pt x="304800" y="0"/>
                </a:lnTo>
                <a:lnTo>
                  <a:pt x="0" y="0"/>
                </a:lnTo>
                <a:lnTo>
                  <a:pt x="0" y="31750"/>
                </a:lnTo>
                <a:lnTo>
                  <a:pt x="273050" y="31749"/>
                </a:lnTo>
                <a:lnTo>
                  <a:pt x="273050" y="12699"/>
                </a:lnTo>
                <a:lnTo>
                  <a:pt x="285750" y="31749"/>
                </a:lnTo>
                <a:lnTo>
                  <a:pt x="285750" y="281247"/>
                </a:lnTo>
                <a:lnTo>
                  <a:pt x="286427" y="282504"/>
                </a:lnTo>
                <a:lnTo>
                  <a:pt x="304800" y="251883"/>
                </a:lnTo>
                <a:close/>
              </a:path>
              <a:path w="358140" h="342900">
                <a:moveTo>
                  <a:pt x="286427" y="282504"/>
                </a:moveTo>
                <a:lnTo>
                  <a:pt x="246561" y="208570"/>
                </a:lnTo>
                <a:lnTo>
                  <a:pt x="234093" y="203954"/>
                </a:lnTo>
                <a:lnTo>
                  <a:pt x="221698" y="203768"/>
                </a:lnTo>
                <a:lnTo>
                  <a:pt x="216624" y="213876"/>
                </a:lnTo>
                <a:lnTo>
                  <a:pt x="215900" y="228600"/>
                </a:lnTo>
                <a:lnTo>
                  <a:pt x="273050" y="322118"/>
                </a:lnTo>
                <a:lnTo>
                  <a:pt x="273050" y="304800"/>
                </a:lnTo>
                <a:lnTo>
                  <a:pt x="286427" y="282504"/>
                </a:lnTo>
                <a:close/>
              </a:path>
              <a:path w="358140" h="342900">
                <a:moveTo>
                  <a:pt x="285750" y="31749"/>
                </a:moveTo>
                <a:lnTo>
                  <a:pt x="273050" y="12699"/>
                </a:lnTo>
                <a:lnTo>
                  <a:pt x="273050" y="31749"/>
                </a:lnTo>
                <a:lnTo>
                  <a:pt x="285750" y="31749"/>
                </a:lnTo>
                <a:close/>
              </a:path>
              <a:path w="358140" h="342900">
                <a:moveTo>
                  <a:pt x="285750" y="281247"/>
                </a:moveTo>
                <a:lnTo>
                  <a:pt x="285750" y="31749"/>
                </a:lnTo>
                <a:lnTo>
                  <a:pt x="273050" y="31749"/>
                </a:lnTo>
                <a:lnTo>
                  <a:pt x="273050" y="257694"/>
                </a:lnTo>
                <a:lnTo>
                  <a:pt x="285750" y="281247"/>
                </a:lnTo>
                <a:close/>
              </a:path>
              <a:path w="358140" h="342900">
                <a:moveTo>
                  <a:pt x="298450" y="304800"/>
                </a:moveTo>
                <a:lnTo>
                  <a:pt x="286427" y="282504"/>
                </a:lnTo>
                <a:lnTo>
                  <a:pt x="273050" y="304800"/>
                </a:lnTo>
                <a:lnTo>
                  <a:pt x="298450" y="304800"/>
                </a:lnTo>
                <a:close/>
              </a:path>
              <a:path w="358140" h="342900">
                <a:moveTo>
                  <a:pt x="298450" y="311150"/>
                </a:moveTo>
                <a:lnTo>
                  <a:pt x="298450" y="304800"/>
                </a:lnTo>
                <a:lnTo>
                  <a:pt x="273050" y="304800"/>
                </a:lnTo>
                <a:lnTo>
                  <a:pt x="273050" y="311150"/>
                </a:lnTo>
                <a:lnTo>
                  <a:pt x="298450" y="311150"/>
                </a:lnTo>
                <a:close/>
              </a:path>
              <a:path w="358140" h="342900">
                <a:moveTo>
                  <a:pt x="304800" y="311727"/>
                </a:moveTo>
                <a:lnTo>
                  <a:pt x="304800" y="311150"/>
                </a:lnTo>
                <a:lnTo>
                  <a:pt x="273050" y="311150"/>
                </a:lnTo>
                <a:lnTo>
                  <a:pt x="273050" y="322118"/>
                </a:lnTo>
                <a:lnTo>
                  <a:pt x="285750" y="342900"/>
                </a:lnTo>
                <a:lnTo>
                  <a:pt x="304800" y="311727"/>
                </a:lnTo>
                <a:close/>
              </a:path>
              <a:path w="358140" h="342900">
                <a:moveTo>
                  <a:pt x="357987" y="221691"/>
                </a:moveTo>
                <a:lnTo>
                  <a:pt x="356057" y="211226"/>
                </a:lnTo>
                <a:lnTo>
                  <a:pt x="349250" y="203199"/>
                </a:lnTo>
                <a:lnTo>
                  <a:pt x="330200" y="203199"/>
                </a:lnTo>
                <a:lnTo>
                  <a:pt x="330200" y="209550"/>
                </a:lnTo>
                <a:lnTo>
                  <a:pt x="286427" y="282504"/>
                </a:lnTo>
                <a:lnTo>
                  <a:pt x="298450" y="304800"/>
                </a:lnTo>
                <a:lnTo>
                  <a:pt x="298450" y="311150"/>
                </a:lnTo>
                <a:lnTo>
                  <a:pt x="304800" y="311150"/>
                </a:lnTo>
                <a:lnTo>
                  <a:pt x="304800" y="311727"/>
                </a:lnTo>
                <a:lnTo>
                  <a:pt x="355600" y="228600"/>
                </a:lnTo>
                <a:lnTo>
                  <a:pt x="357987" y="221691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015815" y="6178550"/>
            <a:ext cx="401955" cy="374650"/>
          </a:xfrm>
          <a:custGeom>
            <a:avLst/>
            <a:gdLst/>
            <a:ahLst/>
            <a:cxnLst/>
            <a:rect l="l" t="t" r="r" b="b"/>
            <a:pathLst>
              <a:path w="401954" h="374650">
                <a:moveTo>
                  <a:pt x="71034" y="313973"/>
                </a:moveTo>
                <a:lnTo>
                  <a:pt x="26821" y="239257"/>
                </a:lnTo>
                <a:lnTo>
                  <a:pt x="18602" y="233090"/>
                </a:lnTo>
                <a:lnTo>
                  <a:pt x="7106" y="236039"/>
                </a:lnTo>
                <a:lnTo>
                  <a:pt x="0" y="245019"/>
                </a:lnTo>
                <a:lnTo>
                  <a:pt x="1843" y="254000"/>
                </a:lnTo>
                <a:lnTo>
                  <a:pt x="53312" y="342900"/>
                </a:lnTo>
                <a:lnTo>
                  <a:pt x="58993" y="342900"/>
                </a:lnTo>
                <a:lnTo>
                  <a:pt x="58993" y="336550"/>
                </a:lnTo>
                <a:lnTo>
                  <a:pt x="71034" y="313973"/>
                </a:lnTo>
                <a:close/>
              </a:path>
              <a:path w="401954" h="374650">
                <a:moveTo>
                  <a:pt x="401893" y="31750"/>
                </a:moveTo>
                <a:lnTo>
                  <a:pt x="401893" y="0"/>
                </a:lnTo>
                <a:lnTo>
                  <a:pt x="52643" y="0"/>
                </a:lnTo>
                <a:lnTo>
                  <a:pt x="52643" y="282895"/>
                </a:lnTo>
                <a:lnTo>
                  <a:pt x="71034" y="313973"/>
                </a:lnTo>
                <a:lnTo>
                  <a:pt x="71693" y="312737"/>
                </a:lnTo>
                <a:lnTo>
                  <a:pt x="71693" y="31750"/>
                </a:lnTo>
                <a:lnTo>
                  <a:pt x="84393" y="12700"/>
                </a:lnTo>
                <a:lnTo>
                  <a:pt x="84393" y="31750"/>
                </a:lnTo>
                <a:lnTo>
                  <a:pt x="401893" y="31750"/>
                </a:lnTo>
                <a:close/>
              </a:path>
              <a:path w="401954" h="374650">
                <a:moveTo>
                  <a:pt x="53312" y="342900"/>
                </a:moveTo>
                <a:lnTo>
                  <a:pt x="52643" y="341745"/>
                </a:lnTo>
                <a:lnTo>
                  <a:pt x="52643" y="342900"/>
                </a:lnTo>
                <a:lnTo>
                  <a:pt x="53312" y="342900"/>
                </a:lnTo>
                <a:close/>
              </a:path>
              <a:path w="401954" h="374650">
                <a:moveTo>
                  <a:pt x="84393" y="352713"/>
                </a:moveTo>
                <a:lnTo>
                  <a:pt x="84393" y="342900"/>
                </a:lnTo>
                <a:lnTo>
                  <a:pt x="53312" y="342900"/>
                </a:lnTo>
                <a:lnTo>
                  <a:pt x="71693" y="374650"/>
                </a:lnTo>
                <a:lnTo>
                  <a:pt x="84393" y="352713"/>
                </a:lnTo>
                <a:close/>
              </a:path>
              <a:path w="401954" h="374650">
                <a:moveTo>
                  <a:pt x="84393" y="336550"/>
                </a:moveTo>
                <a:lnTo>
                  <a:pt x="71034" y="313973"/>
                </a:lnTo>
                <a:lnTo>
                  <a:pt x="58993" y="336550"/>
                </a:lnTo>
                <a:lnTo>
                  <a:pt x="84393" y="336550"/>
                </a:lnTo>
                <a:close/>
              </a:path>
              <a:path w="401954" h="374650">
                <a:moveTo>
                  <a:pt x="84393" y="342900"/>
                </a:moveTo>
                <a:lnTo>
                  <a:pt x="84393" y="336550"/>
                </a:lnTo>
                <a:lnTo>
                  <a:pt x="58993" y="336550"/>
                </a:lnTo>
                <a:lnTo>
                  <a:pt x="58993" y="342900"/>
                </a:lnTo>
                <a:lnTo>
                  <a:pt x="84393" y="342900"/>
                </a:lnTo>
                <a:close/>
              </a:path>
              <a:path w="401954" h="374650">
                <a:moveTo>
                  <a:pt x="141543" y="254000"/>
                </a:moveTo>
                <a:lnTo>
                  <a:pt x="141543" y="241300"/>
                </a:lnTo>
                <a:lnTo>
                  <a:pt x="130723" y="232562"/>
                </a:lnTo>
                <a:lnTo>
                  <a:pt x="119649" y="234492"/>
                </a:lnTo>
                <a:lnTo>
                  <a:pt x="109793" y="241300"/>
                </a:lnTo>
                <a:lnTo>
                  <a:pt x="71034" y="313973"/>
                </a:lnTo>
                <a:lnTo>
                  <a:pt x="84393" y="336550"/>
                </a:lnTo>
                <a:lnTo>
                  <a:pt x="84393" y="352713"/>
                </a:lnTo>
                <a:lnTo>
                  <a:pt x="141543" y="254000"/>
                </a:lnTo>
                <a:close/>
              </a:path>
              <a:path w="401954" h="374650">
                <a:moveTo>
                  <a:pt x="84393" y="31750"/>
                </a:moveTo>
                <a:lnTo>
                  <a:pt x="84393" y="12700"/>
                </a:lnTo>
                <a:lnTo>
                  <a:pt x="71693" y="31750"/>
                </a:lnTo>
                <a:lnTo>
                  <a:pt x="84393" y="31750"/>
                </a:lnTo>
                <a:close/>
              </a:path>
              <a:path w="401954" h="374650">
                <a:moveTo>
                  <a:pt x="84393" y="288925"/>
                </a:moveTo>
                <a:lnTo>
                  <a:pt x="84393" y="31750"/>
                </a:lnTo>
                <a:lnTo>
                  <a:pt x="71693" y="31750"/>
                </a:lnTo>
                <a:lnTo>
                  <a:pt x="71693" y="312737"/>
                </a:lnTo>
                <a:lnTo>
                  <a:pt x="84393" y="288925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34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58859" y="1168400"/>
            <a:ext cx="6184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9809" y="1308100"/>
            <a:ext cx="622300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93804" y="1197721"/>
            <a:ext cx="574738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215" marR="6350" indent="-1073150">
              <a:lnSpc>
                <a:spcPct val="102400"/>
              </a:lnSpc>
            </a:pPr>
            <a:r>
              <a:rPr sz="2400" b="1" dirty="0">
                <a:latin typeface="Palatino Linotype"/>
                <a:cs typeface="Palatino Linotype"/>
              </a:rPr>
              <a:t>M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alità</a:t>
            </a:r>
            <a:r>
              <a:rPr sz="2400" b="1" spc="10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0" dirty="0">
                <a:latin typeface="Palatino Linotype"/>
                <a:cs typeface="Palatino Linotype"/>
              </a:rPr>
              <a:t>ta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elle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-10" dirty="0">
                <a:latin typeface="Palatino Linotype"/>
                <a:cs typeface="Palatino Linotype"/>
              </a:rPr>
              <a:t>l</a:t>
            </a:r>
            <a:r>
              <a:rPr sz="2400" b="1" spc="-35" dirty="0">
                <a:latin typeface="Palatino Linotype"/>
                <a:cs typeface="Palatino Linotype"/>
              </a:rPr>
              <a:t>us</a:t>
            </a:r>
            <a:r>
              <a:rPr sz="2400" b="1" dirty="0">
                <a:latin typeface="Palatino Linotype"/>
                <a:cs typeface="Palatino Linotype"/>
              </a:rPr>
              <a:t>vale</a:t>
            </a:r>
            <a:r>
              <a:rPr sz="2400" b="1" spc="1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ze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-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nd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nn</a:t>
            </a:r>
            <a:r>
              <a:rPr sz="2400" b="1" spc="40" dirty="0">
                <a:latin typeface="Palatino Linotype"/>
                <a:cs typeface="Palatino Linotype"/>
              </a:rPr>
              <a:t>i</a:t>
            </a:r>
            <a:r>
              <a:rPr sz="2400" b="1" dirty="0">
                <a:latin typeface="Palatino Linotype"/>
                <a:cs typeface="Palatino Linotype"/>
              </a:rPr>
              <a:t>tà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io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52559" y="4876800"/>
            <a:ext cx="1092199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28609" y="4356100"/>
            <a:ext cx="3219450" cy="685800"/>
          </a:xfrm>
          <a:custGeom>
            <a:avLst/>
            <a:gdLst/>
            <a:ahLst/>
            <a:cxnLst/>
            <a:rect l="l" t="t" r="r" b="b"/>
            <a:pathLst>
              <a:path w="3219450" h="685800">
                <a:moveTo>
                  <a:pt x="3219450" y="12700"/>
                </a:moveTo>
                <a:lnTo>
                  <a:pt x="3219450" y="0"/>
                </a:lnTo>
                <a:lnTo>
                  <a:pt x="0" y="0"/>
                </a:lnTo>
                <a:lnTo>
                  <a:pt x="30646" y="12700"/>
                </a:lnTo>
                <a:lnTo>
                  <a:pt x="3219450" y="12700"/>
                </a:lnTo>
                <a:close/>
              </a:path>
              <a:path w="3219450" h="685800">
                <a:moveTo>
                  <a:pt x="1087938" y="450850"/>
                </a:moveTo>
                <a:lnTo>
                  <a:pt x="30646" y="12700"/>
                </a:lnTo>
                <a:lnTo>
                  <a:pt x="12700" y="12699"/>
                </a:lnTo>
                <a:lnTo>
                  <a:pt x="12700" y="450850"/>
                </a:lnTo>
                <a:lnTo>
                  <a:pt x="1087938" y="450850"/>
                </a:lnTo>
                <a:close/>
              </a:path>
              <a:path w="3219450" h="685800">
                <a:moveTo>
                  <a:pt x="1630511" y="675696"/>
                </a:moveTo>
                <a:lnTo>
                  <a:pt x="1241168" y="514350"/>
                </a:lnTo>
                <a:lnTo>
                  <a:pt x="984250" y="514349"/>
                </a:lnTo>
                <a:lnTo>
                  <a:pt x="1035050" y="527049"/>
                </a:lnTo>
                <a:lnTo>
                  <a:pt x="1581150" y="673100"/>
                </a:lnTo>
                <a:lnTo>
                  <a:pt x="1619250" y="685800"/>
                </a:lnTo>
                <a:lnTo>
                  <a:pt x="1619250" y="679450"/>
                </a:lnTo>
                <a:lnTo>
                  <a:pt x="1630511" y="675696"/>
                </a:lnTo>
                <a:close/>
              </a:path>
              <a:path w="3219450" h="685800">
                <a:moveTo>
                  <a:pt x="1333500" y="514350"/>
                </a:moveTo>
                <a:lnTo>
                  <a:pt x="1333500" y="450850"/>
                </a:lnTo>
                <a:lnTo>
                  <a:pt x="1087938" y="450850"/>
                </a:lnTo>
                <a:lnTo>
                  <a:pt x="1241168" y="514350"/>
                </a:lnTo>
                <a:lnTo>
                  <a:pt x="1333500" y="514350"/>
                </a:lnTo>
                <a:close/>
              </a:path>
              <a:path w="3219450" h="685800">
                <a:moveTo>
                  <a:pt x="1654891" y="685800"/>
                </a:moveTo>
                <a:lnTo>
                  <a:pt x="1630511" y="675696"/>
                </a:lnTo>
                <a:lnTo>
                  <a:pt x="1619250" y="679450"/>
                </a:lnTo>
                <a:lnTo>
                  <a:pt x="1619250" y="685800"/>
                </a:lnTo>
                <a:lnTo>
                  <a:pt x="1654891" y="685800"/>
                </a:lnTo>
                <a:close/>
              </a:path>
              <a:path w="3219450" h="685800">
                <a:moveTo>
                  <a:pt x="2234995" y="533399"/>
                </a:moveTo>
                <a:lnTo>
                  <a:pt x="2160656" y="533399"/>
                </a:lnTo>
                <a:lnTo>
                  <a:pt x="1638300" y="673100"/>
                </a:lnTo>
                <a:lnTo>
                  <a:pt x="1630511" y="675696"/>
                </a:lnTo>
                <a:lnTo>
                  <a:pt x="1654891" y="685800"/>
                </a:lnTo>
                <a:lnTo>
                  <a:pt x="2234995" y="533399"/>
                </a:lnTo>
                <a:close/>
              </a:path>
              <a:path w="3219450" h="685800">
                <a:moveTo>
                  <a:pt x="1898649" y="450850"/>
                </a:moveTo>
                <a:lnTo>
                  <a:pt x="1885950" y="450850"/>
                </a:lnTo>
                <a:lnTo>
                  <a:pt x="1885950" y="463549"/>
                </a:lnTo>
                <a:lnTo>
                  <a:pt x="1898649" y="450850"/>
                </a:lnTo>
                <a:close/>
              </a:path>
              <a:path w="3219450" h="685800">
                <a:moveTo>
                  <a:pt x="3219450" y="463549"/>
                </a:moveTo>
                <a:lnTo>
                  <a:pt x="3219450" y="12700"/>
                </a:lnTo>
                <a:lnTo>
                  <a:pt x="3206750" y="12700"/>
                </a:lnTo>
                <a:lnTo>
                  <a:pt x="3206750" y="450850"/>
                </a:lnTo>
                <a:lnTo>
                  <a:pt x="1898649" y="450850"/>
                </a:lnTo>
                <a:lnTo>
                  <a:pt x="1885950" y="463549"/>
                </a:lnTo>
                <a:lnTo>
                  <a:pt x="3219450" y="463549"/>
                </a:lnTo>
                <a:close/>
              </a:path>
              <a:path w="3219450" h="685800">
                <a:moveTo>
                  <a:pt x="1898649" y="501649"/>
                </a:moveTo>
                <a:lnTo>
                  <a:pt x="1898649" y="463549"/>
                </a:lnTo>
                <a:lnTo>
                  <a:pt x="1885950" y="463549"/>
                </a:lnTo>
                <a:lnTo>
                  <a:pt x="1885950" y="501649"/>
                </a:lnTo>
                <a:lnTo>
                  <a:pt x="1898649" y="501649"/>
                </a:lnTo>
                <a:close/>
              </a:path>
              <a:path w="3219450" h="685800">
                <a:moveTo>
                  <a:pt x="1898650" y="514350"/>
                </a:moveTo>
                <a:lnTo>
                  <a:pt x="1885950" y="501650"/>
                </a:lnTo>
                <a:lnTo>
                  <a:pt x="1885950" y="514350"/>
                </a:lnTo>
                <a:lnTo>
                  <a:pt x="1898650" y="514350"/>
                </a:lnTo>
                <a:close/>
              </a:path>
              <a:path w="3219450" h="685800">
                <a:moveTo>
                  <a:pt x="2235200" y="501649"/>
                </a:moveTo>
                <a:lnTo>
                  <a:pt x="1898649" y="501649"/>
                </a:lnTo>
                <a:lnTo>
                  <a:pt x="1898650" y="514350"/>
                </a:lnTo>
                <a:lnTo>
                  <a:pt x="2186842" y="514350"/>
                </a:lnTo>
                <a:lnTo>
                  <a:pt x="2235200" y="501649"/>
                </a:lnTo>
                <a:close/>
              </a:path>
              <a:path w="3219450" h="685800">
                <a:moveTo>
                  <a:pt x="2235200" y="514350"/>
                </a:moveTo>
                <a:lnTo>
                  <a:pt x="2184400" y="527050"/>
                </a:lnTo>
                <a:lnTo>
                  <a:pt x="2160656" y="533399"/>
                </a:lnTo>
                <a:lnTo>
                  <a:pt x="2235200" y="514350"/>
                </a:lnTo>
                <a:close/>
              </a:path>
              <a:path w="3219450" h="685800">
                <a:moveTo>
                  <a:pt x="2235200" y="533399"/>
                </a:moveTo>
                <a:lnTo>
                  <a:pt x="2234995" y="533399"/>
                </a:lnTo>
                <a:lnTo>
                  <a:pt x="2235200" y="533399"/>
                </a:lnTo>
                <a:close/>
              </a:path>
              <a:path w="3219450" h="685800">
                <a:moveTo>
                  <a:pt x="2355850" y="501649"/>
                </a:moveTo>
                <a:lnTo>
                  <a:pt x="2235199" y="501649"/>
                </a:lnTo>
                <a:lnTo>
                  <a:pt x="2235200" y="514350"/>
                </a:lnTo>
                <a:lnTo>
                  <a:pt x="2235200" y="533346"/>
                </a:lnTo>
                <a:lnTo>
                  <a:pt x="2355850" y="501649"/>
                </a:lnTo>
                <a:close/>
              </a:path>
              <a:path w="3219450" h="685800">
                <a:moveTo>
                  <a:pt x="2235200" y="533346"/>
                </a:moveTo>
                <a:lnTo>
                  <a:pt x="2235200" y="514350"/>
                </a:lnTo>
                <a:lnTo>
                  <a:pt x="2235200" y="533346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12859" y="4806950"/>
            <a:ext cx="1250949" cy="234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1309" y="4368800"/>
            <a:ext cx="3194049" cy="4381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28609" y="4356100"/>
            <a:ext cx="3219450" cy="698500"/>
          </a:xfrm>
          <a:custGeom>
            <a:avLst/>
            <a:gdLst/>
            <a:ahLst/>
            <a:cxnLst/>
            <a:rect l="l" t="t" r="r" b="b"/>
            <a:pathLst>
              <a:path w="3219450" h="698500">
                <a:moveTo>
                  <a:pt x="3219450" y="463549"/>
                </a:moveTo>
                <a:lnTo>
                  <a:pt x="3219450" y="0"/>
                </a:lnTo>
                <a:lnTo>
                  <a:pt x="0" y="0"/>
                </a:lnTo>
                <a:lnTo>
                  <a:pt x="0" y="463550"/>
                </a:lnTo>
                <a:lnTo>
                  <a:pt x="12700" y="46355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3187700" y="31749"/>
                </a:lnTo>
                <a:lnTo>
                  <a:pt x="3187700" y="12699"/>
                </a:lnTo>
                <a:lnTo>
                  <a:pt x="3206750" y="31749"/>
                </a:lnTo>
                <a:lnTo>
                  <a:pt x="3206750" y="463549"/>
                </a:lnTo>
                <a:lnTo>
                  <a:pt x="3219450" y="463549"/>
                </a:lnTo>
                <a:close/>
              </a:path>
              <a:path w="3219450" h="69850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3219450" h="698500">
                <a:moveTo>
                  <a:pt x="31750" y="4318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431800"/>
                </a:lnTo>
                <a:lnTo>
                  <a:pt x="31750" y="431800"/>
                </a:lnTo>
                <a:close/>
              </a:path>
              <a:path w="3219450" h="698500">
                <a:moveTo>
                  <a:pt x="1352550" y="533399"/>
                </a:moveTo>
                <a:lnTo>
                  <a:pt x="1352550" y="431799"/>
                </a:lnTo>
                <a:lnTo>
                  <a:pt x="12700" y="431800"/>
                </a:lnTo>
                <a:lnTo>
                  <a:pt x="31750" y="450850"/>
                </a:lnTo>
                <a:lnTo>
                  <a:pt x="31750" y="463550"/>
                </a:lnTo>
                <a:lnTo>
                  <a:pt x="1320800" y="463549"/>
                </a:lnTo>
                <a:lnTo>
                  <a:pt x="1320800" y="450849"/>
                </a:lnTo>
                <a:lnTo>
                  <a:pt x="1333500" y="463549"/>
                </a:lnTo>
                <a:lnTo>
                  <a:pt x="1333500" y="533399"/>
                </a:lnTo>
                <a:lnTo>
                  <a:pt x="1352550" y="533399"/>
                </a:lnTo>
                <a:close/>
              </a:path>
              <a:path w="3219450" h="698500">
                <a:moveTo>
                  <a:pt x="31750" y="463550"/>
                </a:moveTo>
                <a:lnTo>
                  <a:pt x="31750" y="450850"/>
                </a:lnTo>
                <a:lnTo>
                  <a:pt x="12700" y="431800"/>
                </a:lnTo>
                <a:lnTo>
                  <a:pt x="12700" y="463550"/>
                </a:lnTo>
                <a:lnTo>
                  <a:pt x="31750" y="463550"/>
                </a:lnTo>
                <a:close/>
              </a:path>
              <a:path w="3219450" h="698500">
                <a:moveTo>
                  <a:pt x="1609725" y="665916"/>
                </a:moveTo>
                <a:lnTo>
                  <a:pt x="1105144" y="533399"/>
                </a:lnTo>
                <a:lnTo>
                  <a:pt x="984250" y="533399"/>
                </a:lnTo>
                <a:lnTo>
                  <a:pt x="984250" y="501649"/>
                </a:lnTo>
                <a:lnTo>
                  <a:pt x="863600" y="501649"/>
                </a:lnTo>
                <a:lnTo>
                  <a:pt x="984250" y="533617"/>
                </a:lnTo>
                <a:lnTo>
                  <a:pt x="984250" y="533399"/>
                </a:lnTo>
                <a:lnTo>
                  <a:pt x="1105144" y="533399"/>
                </a:lnTo>
                <a:lnTo>
                  <a:pt x="1105144" y="565648"/>
                </a:lnTo>
                <a:lnTo>
                  <a:pt x="1606550" y="698499"/>
                </a:lnTo>
                <a:lnTo>
                  <a:pt x="1606550" y="666749"/>
                </a:lnTo>
                <a:lnTo>
                  <a:pt x="1609725" y="665916"/>
                </a:lnTo>
                <a:close/>
              </a:path>
              <a:path w="3219450" h="698500">
                <a:moveTo>
                  <a:pt x="1333500" y="501649"/>
                </a:moveTo>
                <a:lnTo>
                  <a:pt x="984250" y="501649"/>
                </a:lnTo>
                <a:lnTo>
                  <a:pt x="1105144" y="533399"/>
                </a:lnTo>
                <a:lnTo>
                  <a:pt x="1320800" y="533399"/>
                </a:lnTo>
                <a:lnTo>
                  <a:pt x="1320800" y="514349"/>
                </a:lnTo>
                <a:lnTo>
                  <a:pt x="1333500" y="501649"/>
                </a:lnTo>
                <a:close/>
              </a:path>
              <a:path w="3219450" h="698500">
                <a:moveTo>
                  <a:pt x="1333500" y="463549"/>
                </a:moveTo>
                <a:lnTo>
                  <a:pt x="1320800" y="450849"/>
                </a:lnTo>
                <a:lnTo>
                  <a:pt x="1320800" y="463549"/>
                </a:lnTo>
                <a:lnTo>
                  <a:pt x="1333500" y="463549"/>
                </a:lnTo>
                <a:close/>
              </a:path>
              <a:path w="3219450" h="698500">
                <a:moveTo>
                  <a:pt x="1333500" y="501649"/>
                </a:moveTo>
                <a:lnTo>
                  <a:pt x="1333500" y="463549"/>
                </a:lnTo>
                <a:lnTo>
                  <a:pt x="1320800" y="463549"/>
                </a:lnTo>
                <a:lnTo>
                  <a:pt x="1320800" y="501649"/>
                </a:lnTo>
                <a:lnTo>
                  <a:pt x="1333500" y="501649"/>
                </a:lnTo>
                <a:close/>
              </a:path>
              <a:path w="3219450" h="698500">
                <a:moveTo>
                  <a:pt x="1333500" y="533399"/>
                </a:moveTo>
                <a:lnTo>
                  <a:pt x="1333500" y="501649"/>
                </a:lnTo>
                <a:lnTo>
                  <a:pt x="1320800" y="514349"/>
                </a:lnTo>
                <a:lnTo>
                  <a:pt x="1320800" y="533399"/>
                </a:lnTo>
                <a:lnTo>
                  <a:pt x="1333500" y="533399"/>
                </a:lnTo>
                <a:close/>
              </a:path>
              <a:path w="3219450" h="698500">
                <a:moveTo>
                  <a:pt x="1612900" y="666749"/>
                </a:moveTo>
                <a:lnTo>
                  <a:pt x="1609725" y="665916"/>
                </a:lnTo>
                <a:lnTo>
                  <a:pt x="1606550" y="666749"/>
                </a:lnTo>
                <a:lnTo>
                  <a:pt x="1612900" y="666749"/>
                </a:lnTo>
                <a:close/>
              </a:path>
              <a:path w="3219450" h="698500">
                <a:moveTo>
                  <a:pt x="1612900" y="696831"/>
                </a:moveTo>
                <a:lnTo>
                  <a:pt x="1612900" y="666749"/>
                </a:lnTo>
                <a:lnTo>
                  <a:pt x="1606550" y="666749"/>
                </a:lnTo>
                <a:lnTo>
                  <a:pt x="1606550" y="698499"/>
                </a:lnTo>
                <a:lnTo>
                  <a:pt x="1612900" y="696831"/>
                </a:lnTo>
                <a:close/>
              </a:path>
              <a:path w="3219450" h="698500">
                <a:moveTo>
                  <a:pt x="2234995" y="533399"/>
                </a:moveTo>
                <a:lnTo>
                  <a:pt x="2114305" y="533399"/>
                </a:lnTo>
                <a:lnTo>
                  <a:pt x="1609725" y="665916"/>
                </a:lnTo>
                <a:lnTo>
                  <a:pt x="1612900" y="666749"/>
                </a:lnTo>
                <a:lnTo>
                  <a:pt x="1612900" y="696831"/>
                </a:lnTo>
                <a:lnTo>
                  <a:pt x="2234995" y="533399"/>
                </a:lnTo>
                <a:close/>
              </a:path>
              <a:path w="3219450" h="698500">
                <a:moveTo>
                  <a:pt x="3206750" y="431799"/>
                </a:moveTo>
                <a:lnTo>
                  <a:pt x="1866900" y="431799"/>
                </a:lnTo>
                <a:lnTo>
                  <a:pt x="1866900" y="533399"/>
                </a:lnTo>
                <a:lnTo>
                  <a:pt x="1885950" y="533399"/>
                </a:lnTo>
                <a:lnTo>
                  <a:pt x="1885950" y="463549"/>
                </a:lnTo>
                <a:lnTo>
                  <a:pt x="1898650" y="450849"/>
                </a:lnTo>
                <a:lnTo>
                  <a:pt x="1898650" y="463549"/>
                </a:lnTo>
                <a:lnTo>
                  <a:pt x="3187700" y="463549"/>
                </a:lnTo>
                <a:lnTo>
                  <a:pt x="3187700" y="450849"/>
                </a:lnTo>
                <a:lnTo>
                  <a:pt x="3206750" y="431799"/>
                </a:lnTo>
                <a:close/>
              </a:path>
              <a:path w="3219450" h="698500">
                <a:moveTo>
                  <a:pt x="1898650" y="463549"/>
                </a:moveTo>
                <a:lnTo>
                  <a:pt x="1898650" y="450849"/>
                </a:lnTo>
                <a:lnTo>
                  <a:pt x="1885950" y="463549"/>
                </a:lnTo>
                <a:lnTo>
                  <a:pt x="1898650" y="463549"/>
                </a:lnTo>
                <a:close/>
              </a:path>
              <a:path w="3219450" h="698500">
                <a:moveTo>
                  <a:pt x="1898650" y="501649"/>
                </a:moveTo>
                <a:lnTo>
                  <a:pt x="1898650" y="463549"/>
                </a:lnTo>
                <a:lnTo>
                  <a:pt x="1885950" y="463549"/>
                </a:lnTo>
                <a:lnTo>
                  <a:pt x="1885950" y="501649"/>
                </a:lnTo>
                <a:lnTo>
                  <a:pt x="1898650" y="501649"/>
                </a:lnTo>
                <a:close/>
              </a:path>
              <a:path w="3219450" h="698500">
                <a:moveTo>
                  <a:pt x="2235200" y="501649"/>
                </a:moveTo>
                <a:lnTo>
                  <a:pt x="1885950" y="501649"/>
                </a:lnTo>
                <a:lnTo>
                  <a:pt x="1898650" y="514349"/>
                </a:lnTo>
                <a:lnTo>
                  <a:pt x="1898650" y="533399"/>
                </a:lnTo>
                <a:lnTo>
                  <a:pt x="2114305" y="533399"/>
                </a:lnTo>
                <a:lnTo>
                  <a:pt x="2235200" y="501649"/>
                </a:lnTo>
                <a:close/>
              </a:path>
              <a:path w="3219450" h="698500">
                <a:moveTo>
                  <a:pt x="1898650" y="533399"/>
                </a:moveTo>
                <a:lnTo>
                  <a:pt x="1898650" y="514349"/>
                </a:lnTo>
                <a:lnTo>
                  <a:pt x="1885950" y="501649"/>
                </a:lnTo>
                <a:lnTo>
                  <a:pt x="1885950" y="533399"/>
                </a:lnTo>
                <a:lnTo>
                  <a:pt x="1898650" y="533399"/>
                </a:lnTo>
                <a:close/>
              </a:path>
              <a:path w="3219450" h="698500">
                <a:moveTo>
                  <a:pt x="2355850" y="501649"/>
                </a:moveTo>
                <a:lnTo>
                  <a:pt x="2234995" y="501703"/>
                </a:lnTo>
                <a:lnTo>
                  <a:pt x="2114305" y="533399"/>
                </a:lnTo>
                <a:lnTo>
                  <a:pt x="2235200" y="533346"/>
                </a:lnTo>
                <a:lnTo>
                  <a:pt x="2355850" y="501649"/>
                </a:lnTo>
                <a:close/>
              </a:path>
              <a:path w="3219450" h="698500">
                <a:moveTo>
                  <a:pt x="2235200" y="533399"/>
                </a:moveTo>
                <a:lnTo>
                  <a:pt x="2234995" y="533399"/>
                </a:lnTo>
                <a:lnTo>
                  <a:pt x="2235200" y="533399"/>
                </a:lnTo>
                <a:close/>
              </a:path>
              <a:path w="3219450" h="698500">
                <a:moveTo>
                  <a:pt x="3206750" y="31749"/>
                </a:moveTo>
                <a:lnTo>
                  <a:pt x="3187700" y="12699"/>
                </a:lnTo>
                <a:lnTo>
                  <a:pt x="3187700" y="31749"/>
                </a:lnTo>
                <a:lnTo>
                  <a:pt x="3206750" y="31749"/>
                </a:lnTo>
                <a:close/>
              </a:path>
              <a:path w="3219450" h="698500">
                <a:moveTo>
                  <a:pt x="3206750" y="431799"/>
                </a:moveTo>
                <a:lnTo>
                  <a:pt x="3206750" y="31749"/>
                </a:lnTo>
                <a:lnTo>
                  <a:pt x="3187700" y="31749"/>
                </a:lnTo>
                <a:lnTo>
                  <a:pt x="3187700" y="431799"/>
                </a:lnTo>
                <a:lnTo>
                  <a:pt x="3206750" y="431799"/>
                </a:lnTo>
                <a:close/>
              </a:path>
              <a:path w="3219450" h="698500">
                <a:moveTo>
                  <a:pt x="3206750" y="463549"/>
                </a:moveTo>
                <a:lnTo>
                  <a:pt x="3206750" y="431799"/>
                </a:lnTo>
                <a:lnTo>
                  <a:pt x="3187700" y="450849"/>
                </a:lnTo>
                <a:lnTo>
                  <a:pt x="3187700" y="463549"/>
                </a:lnTo>
                <a:lnTo>
                  <a:pt x="3206750" y="46354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71504" y="4419600"/>
            <a:ext cx="253174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IT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5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SECC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20%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75309" y="4870450"/>
            <a:ext cx="1257300" cy="171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1059" y="4356100"/>
            <a:ext cx="3225800" cy="685800"/>
          </a:xfrm>
          <a:custGeom>
            <a:avLst/>
            <a:gdLst/>
            <a:ahLst/>
            <a:cxnLst/>
            <a:rect l="l" t="t" r="r" b="b"/>
            <a:pathLst>
              <a:path w="3225800" h="685800">
                <a:moveTo>
                  <a:pt x="3225800" y="12700"/>
                </a:moveTo>
                <a:lnTo>
                  <a:pt x="3225800" y="0"/>
                </a:lnTo>
                <a:lnTo>
                  <a:pt x="0" y="0"/>
                </a:lnTo>
                <a:lnTo>
                  <a:pt x="30763" y="12700"/>
                </a:lnTo>
                <a:lnTo>
                  <a:pt x="3225800" y="12700"/>
                </a:lnTo>
                <a:close/>
              </a:path>
              <a:path w="3225800" h="685800">
                <a:moveTo>
                  <a:pt x="1092112" y="450849"/>
                </a:moveTo>
                <a:lnTo>
                  <a:pt x="30763" y="12700"/>
                </a:lnTo>
                <a:lnTo>
                  <a:pt x="19050" y="12699"/>
                </a:lnTo>
                <a:lnTo>
                  <a:pt x="19050" y="450850"/>
                </a:lnTo>
                <a:lnTo>
                  <a:pt x="1092112" y="450849"/>
                </a:lnTo>
                <a:close/>
              </a:path>
              <a:path w="3225800" h="685800">
                <a:moveTo>
                  <a:pt x="1635823" y="675306"/>
                </a:moveTo>
                <a:lnTo>
                  <a:pt x="1245931" y="514349"/>
                </a:lnTo>
                <a:lnTo>
                  <a:pt x="990600" y="514349"/>
                </a:lnTo>
                <a:lnTo>
                  <a:pt x="1016000" y="520699"/>
                </a:lnTo>
                <a:lnTo>
                  <a:pt x="1606550" y="679449"/>
                </a:lnTo>
                <a:lnTo>
                  <a:pt x="1619250" y="685799"/>
                </a:lnTo>
                <a:lnTo>
                  <a:pt x="1619250" y="679449"/>
                </a:lnTo>
                <a:lnTo>
                  <a:pt x="1635823" y="675306"/>
                </a:lnTo>
                <a:close/>
              </a:path>
              <a:path w="3225800" h="685800">
                <a:moveTo>
                  <a:pt x="1339850" y="514349"/>
                </a:moveTo>
                <a:lnTo>
                  <a:pt x="1339850" y="450849"/>
                </a:lnTo>
                <a:lnTo>
                  <a:pt x="1092112" y="450849"/>
                </a:lnTo>
                <a:lnTo>
                  <a:pt x="1245931" y="514349"/>
                </a:lnTo>
                <a:lnTo>
                  <a:pt x="1339850" y="514349"/>
                </a:lnTo>
                <a:close/>
              </a:path>
              <a:path w="3225800" h="685800">
                <a:moveTo>
                  <a:pt x="1661241" y="685799"/>
                </a:moveTo>
                <a:lnTo>
                  <a:pt x="1635823" y="675306"/>
                </a:lnTo>
                <a:lnTo>
                  <a:pt x="1619250" y="679449"/>
                </a:lnTo>
                <a:lnTo>
                  <a:pt x="1619250" y="685799"/>
                </a:lnTo>
                <a:lnTo>
                  <a:pt x="1661241" y="685799"/>
                </a:lnTo>
                <a:close/>
              </a:path>
              <a:path w="3225800" h="685800">
                <a:moveTo>
                  <a:pt x="2241345" y="533400"/>
                </a:moveTo>
                <a:lnTo>
                  <a:pt x="2168663" y="533400"/>
                </a:lnTo>
                <a:lnTo>
                  <a:pt x="1670050" y="666749"/>
                </a:lnTo>
                <a:lnTo>
                  <a:pt x="1635823" y="675306"/>
                </a:lnTo>
                <a:lnTo>
                  <a:pt x="1661241" y="685799"/>
                </a:lnTo>
                <a:lnTo>
                  <a:pt x="2241345" y="533400"/>
                </a:lnTo>
                <a:close/>
              </a:path>
              <a:path w="3225800" h="685800">
                <a:moveTo>
                  <a:pt x="1905000" y="450849"/>
                </a:moveTo>
                <a:lnTo>
                  <a:pt x="1885950" y="450849"/>
                </a:lnTo>
                <a:lnTo>
                  <a:pt x="1885950" y="463549"/>
                </a:lnTo>
                <a:lnTo>
                  <a:pt x="1905000" y="450849"/>
                </a:lnTo>
                <a:close/>
              </a:path>
              <a:path w="3225800" h="685800">
                <a:moveTo>
                  <a:pt x="3225800" y="463550"/>
                </a:moveTo>
                <a:lnTo>
                  <a:pt x="3225800" y="12700"/>
                </a:lnTo>
                <a:lnTo>
                  <a:pt x="3206750" y="12700"/>
                </a:lnTo>
                <a:lnTo>
                  <a:pt x="3206750" y="450850"/>
                </a:lnTo>
                <a:lnTo>
                  <a:pt x="1905000" y="450849"/>
                </a:lnTo>
                <a:lnTo>
                  <a:pt x="1885950" y="463549"/>
                </a:lnTo>
                <a:lnTo>
                  <a:pt x="3225800" y="463550"/>
                </a:lnTo>
                <a:close/>
              </a:path>
              <a:path w="3225800" h="685800">
                <a:moveTo>
                  <a:pt x="1905000" y="501650"/>
                </a:moveTo>
                <a:lnTo>
                  <a:pt x="1905000" y="463549"/>
                </a:lnTo>
                <a:lnTo>
                  <a:pt x="1885950" y="463549"/>
                </a:lnTo>
                <a:lnTo>
                  <a:pt x="1885950" y="501650"/>
                </a:lnTo>
                <a:lnTo>
                  <a:pt x="1905000" y="501650"/>
                </a:lnTo>
                <a:close/>
              </a:path>
              <a:path w="3225800" h="685800">
                <a:moveTo>
                  <a:pt x="1905000" y="514349"/>
                </a:moveTo>
                <a:lnTo>
                  <a:pt x="1885950" y="501650"/>
                </a:lnTo>
                <a:lnTo>
                  <a:pt x="1885950" y="514349"/>
                </a:lnTo>
                <a:lnTo>
                  <a:pt x="1905000" y="514349"/>
                </a:lnTo>
                <a:close/>
              </a:path>
              <a:path w="3225800" h="685800">
                <a:moveTo>
                  <a:pt x="2235200" y="501650"/>
                </a:moveTo>
                <a:lnTo>
                  <a:pt x="1905000" y="501650"/>
                </a:lnTo>
                <a:lnTo>
                  <a:pt x="1905000" y="514349"/>
                </a:lnTo>
                <a:lnTo>
                  <a:pt x="2186842" y="514349"/>
                </a:lnTo>
                <a:lnTo>
                  <a:pt x="2235200" y="501650"/>
                </a:lnTo>
                <a:close/>
              </a:path>
              <a:path w="3225800" h="685800">
                <a:moveTo>
                  <a:pt x="2235200" y="514349"/>
                </a:moveTo>
                <a:lnTo>
                  <a:pt x="2186842" y="514349"/>
                </a:lnTo>
                <a:lnTo>
                  <a:pt x="2168663" y="533400"/>
                </a:lnTo>
                <a:lnTo>
                  <a:pt x="2216150" y="520699"/>
                </a:lnTo>
                <a:lnTo>
                  <a:pt x="2235200" y="514349"/>
                </a:lnTo>
                <a:close/>
              </a:path>
              <a:path w="3225800" h="685800">
                <a:moveTo>
                  <a:pt x="2362200" y="501650"/>
                </a:moveTo>
                <a:lnTo>
                  <a:pt x="2235200" y="501650"/>
                </a:lnTo>
                <a:lnTo>
                  <a:pt x="2241539" y="533348"/>
                </a:lnTo>
                <a:lnTo>
                  <a:pt x="2362200" y="5016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75309" y="4806950"/>
            <a:ext cx="1257300" cy="2349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10109" y="4368800"/>
            <a:ext cx="3187700" cy="4381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1059" y="4356100"/>
            <a:ext cx="3225800" cy="698500"/>
          </a:xfrm>
          <a:custGeom>
            <a:avLst/>
            <a:gdLst/>
            <a:ahLst/>
            <a:cxnLst/>
            <a:rect l="l" t="t" r="r" b="b"/>
            <a:pathLst>
              <a:path w="3225800" h="698500">
                <a:moveTo>
                  <a:pt x="3225800" y="463550"/>
                </a:moveTo>
                <a:lnTo>
                  <a:pt x="3225800" y="0"/>
                </a:lnTo>
                <a:lnTo>
                  <a:pt x="0" y="0"/>
                </a:lnTo>
                <a:lnTo>
                  <a:pt x="0" y="463550"/>
                </a:lnTo>
                <a:lnTo>
                  <a:pt x="19050" y="463550"/>
                </a:lnTo>
                <a:lnTo>
                  <a:pt x="19050" y="31750"/>
                </a:lnTo>
                <a:lnTo>
                  <a:pt x="31750" y="12700"/>
                </a:lnTo>
                <a:lnTo>
                  <a:pt x="31750" y="31750"/>
                </a:lnTo>
                <a:lnTo>
                  <a:pt x="3194050" y="31750"/>
                </a:lnTo>
                <a:lnTo>
                  <a:pt x="3194050" y="12700"/>
                </a:lnTo>
                <a:lnTo>
                  <a:pt x="3206750" y="31750"/>
                </a:lnTo>
                <a:lnTo>
                  <a:pt x="3206750" y="463550"/>
                </a:lnTo>
                <a:lnTo>
                  <a:pt x="3225800" y="463550"/>
                </a:lnTo>
                <a:close/>
              </a:path>
              <a:path w="3225800" h="698500">
                <a:moveTo>
                  <a:pt x="31750" y="31750"/>
                </a:moveTo>
                <a:lnTo>
                  <a:pt x="31750" y="12700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3225800" h="698500">
                <a:moveTo>
                  <a:pt x="31750" y="4318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431800"/>
                </a:lnTo>
                <a:lnTo>
                  <a:pt x="31750" y="431800"/>
                </a:lnTo>
                <a:close/>
              </a:path>
              <a:path w="3225800" h="698500">
                <a:moveTo>
                  <a:pt x="1352550" y="533400"/>
                </a:moveTo>
                <a:lnTo>
                  <a:pt x="1352550" y="431800"/>
                </a:lnTo>
                <a:lnTo>
                  <a:pt x="19050" y="431800"/>
                </a:lnTo>
                <a:lnTo>
                  <a:pt x="31750" y="450850"/>
                </a:lnTo>
                <a:lnTo>
                  <a:pt x="31750" y="463550"/>
                </a:lnTo>
                <a:lnTo>
                  <a:pt x="1320800" y="463550"/>
                </a:lnTo>
                <a:lnTo>
                  <a:pt x="1320800" y="450850"/>
                </a:lnTo>
                <a:lnTo>
                  <a:pt x="1339850" y="463550"/>
                </a:lnTo>
                <a:lnTo>
                  <a:pt x="1339850" y="533400"/>
                </a:lnTo>
                <a:lnTo>
                  <a:pt x="1352550" y="533400"/>
                </a:lnTo>
                <a:close/>
              </a:path>
              <a:path w="3225800" h="698500">
                <a:moveTo>
                  <a:pt x="31750" y="463550"/>
                </a:moveTo>
                <a:lnTo>
                  <a:pt x="31750" y="450850"/>
                </a:lnTo>
                <a:lnTo>
                  <a:pt x="19050" y="431800"/>
                </a:lnTo>
                <a:lnTo>
                  <a:pt x="19050" y="463550"/>
                </a:lnTo>
                <a:lnTo>
                  <a:pt x="31750" y="463550"/>
                </a:lnTo>
                <a:close/>
              </a:path>
              <a:path w="3225800" h="698500">
                <a:moveTo>
                  <a:pt x="990600" y="501650"/>
                </a:moveTo>
                <a:lnTo>
                  <a:pt x="863600" y="501650"/>
                </a:lnTo>
                <a:lnTo>
                  <a:pt x="984260" y="533348"/>
                </a:lnTo>
                <a:lnTo>
                  <a:pt x="990600" y="501650"/>
                </a:lnTo>
                <a:close/>
              </a:path>
              <a:path w="3225800" h="698500">
                <a:moveTo>
                  <a:pt x="1111494" y="533400"/>
                </a:moveTo>
                <a:lnTo>
                  <a:pt x="990600" y="501650"/>
                </a:lnTo>
                <a:lnTo>
                  <a:pt x="984260" y="533348"/>
                </a:lnTo>
                <a:lnTo>
                  <a:pt x="1111494" y="533400"/>
                </a:lnTo>
                <a:close/>
              </a:path>
              <a:path w="3225800" h="698500">
                <a:moveTo>
                  <a:pt x="1612900" y="665082"/>
                </a:moveTo>
                <a:lnTo>
                  <a:pt x="1111494" y="533400"/>
                </a:lnTo>
                <a:lnTo>
                  <a:pt x="984454" y="533400"/>
                </a:lnTo>
                <a:lnTo>
                  <a:pt x="1606550" y="696831"/>
                </a:lnTo>
                <a:lnTo>
                  <a:pt x="1606550" y="666750"/>
                </a:lnTo>
                <a:lnTo>
                  <a:pt x="1612900" y="665082"/>
                </a:lnTo>
                <a:close/>
              </a:path>
              <a:path w="3225800" h="698500">
                <a:moveTo>
                  <a:pt x="1339850" y="501650"/>
                </a:moveTo>
                <a:lnTo>
                  <a:pt x="990600" y="501650"/>
                </a:lnTo>
                <a:lnTo>
                  <a:pt x="1111494" y="533400"/>
                </a:lnTo>
                <a:lnTo>
                  <a:pt x="1320800" y="533400"/>
                </a:lnTo>
                <a:lnTo>
                  <a:pt x="1320800" y="514350"/>
                </a:lnTo>
                <a:lnTo>
                  <a:pt x="1339850" y="501650"/>
                </a:lnTo>
                <a:close/>
              </a:path>
              <a:path w="3225800" h="698500">
                <a:moveTo>
                  <a:pt x="1339850" y="463550"/>
                </a:moveTo>
                <a:lnTo>
                  <a:pt x="1320800" y="450850"/>
                </a:lnTo>
                <a:lnTo>
                  <a:pt x="1320800" y="463550"/>
                </a:lnTo>
                <a:lnTo>
                  <a:pt x="1339850" y="463550"/>
                </a:lnTo>
                <a:close/>
              </a:path>
              <a:path w="3225800" h="698500">
                <a:moveTo>
                  <a:pt x="1339850" y="501650"/>
                </a:moveTo>
                <a:lnTo>
                  <a:pt x="1339850" y="463550"/>
                </a:lnTo>
                <a:lnTo>
                  <a:pt x="1320800" y="463550"/>
                </a:lnTo>
                <a:lnTo>
                  <a:pt x="1320800" y="501650"/>
                </a:lnTo>
                <a:lnTo>
                  <a:pt x="1339850" y="501650"/>
                </a:lnTo>
                <a:close/>
              </a:path>
              <a:path w="3225800" h="698500">
                <a:moveTo>
                  <a:pt x="1339850" y="533400"/>
                </a:moveTo>
                <a:lnTo>
                  <a:pt x="1339850" y="501650"/>
                </a:lnTo>
                <a:lnTo>
                  <a:pt x="1320800" y="514350"/>
                </a:lnTo>
                <a:lnTo>
                  <a:pt x="1320800" y="533400"/>
                </a:lnTo>
                <a:lnTo>
                  <a:pt x="1339850" y="533400"/>
                </a:lnTo>
                <a:close/>
              </a:path>
              <a:path w="3225800" h="698500">
                <a:moveTo>
                  <a:pt x="1619250" y="666750"/>
                </a:moveTo>
                <a:lnTo>
                  <a:pt x="1612900" y="665082"/>
                </a:lnTo>
                <a:lnTo>
                  <a:pt x="1606550" y="666750"/>
                </a:lnTo>
                <a:lnTo>
                  <a:pt x="1619250" y="666750"/>
                </a:lnTo>
                <a:close/>
              </a:path>
              <a:path w="3225800" h="698500">
                <a:moveTo>
                  <a:pt x="1619250" y="696831"/>
                </a:moveTo>
                <a:lnTo>
                  <a:pt x="1619250" y="666750"/>
                </a:lnTo>
                <a:lnTo>
                  <a:pt x="1606550" y="666750"/>
                </a:lnTo>
                <a:lnTo>
                  <a:pt x="1606550" y="696831"/>
                </a:lnTo>
                <a:lnTo>
                  <a:pt x="1612900" y="698500"/>
                </a:lnTo>
                <a:lnTo>
                  <a:pt x="1619250" y="696831"/>
                </a:lnTo>
                <a:close/>
              </a:path>
              <a:path w="3225800" h="698500">
                <a:moveTo>
                  <a:pt x="2241345" y="533400"/>
                </a:moveTo>
                <a:lnTo>
                  <a:pt x="2114305" y="533400"/>
                </a:lnTo>
                <a:lnTo>
                  <a:pt x="1612900" y="665082"/>
                </a:lnTo>
                <a:lnTo>
                  <a:pt x="1619250" y="666750"/>
                </a:lnTo>
                <a:lnTo>
                  <a:pt x="1619250" y="696831"/>
                </a:lnTo>
                <a:lnTo>
                  <a:pt x="2241345" y="533400"/>
                </a:lnTo>
                <a:close/>
              </a:path>
              <a:path w="3225800" h="698500">
                <a:moveTo>
                  <a:pt x="3206750" y="431800"/>
                </a:moveTo>
                <a:lnTo>
                  <a:pt x="1873250" y="431800"/>
                </a:lnTo>
                <a:lnTo>
                  <a:pt x="1873250" y="533400"/>
                </a:lnTo>
                <a:lnTo>
                  <a:pt x="1885950" y="533400"/>
                </a:lnTo>
                <a:lnTo>
                  <a:pt x="1885950" y="463550"/>
                </a:lnTo>
                <a:lnTo>
                  <a:pt x="1905000" y="450850"/>
                </a:lnTo>
                <a:lnTo>
                  <a:pt x="1905000" y="463550"/>
                </a:lnTo>
                <a:lnTo>
                  <a:pt x="3194050" y="463550"/>
                </a:lnTo>
                <a:lnTo>
                  <a:pt x="3194050" y="450850"/>
                </a:lnTo>
                <a:lnTo>
                  <a:pt x="3206750" y="431800"/>
                </a:lnTo>
                <a:close/>
              </a:path>
              <a:path w="3225800" h="698500">
                <a:moveTo>
                  <a:pt x="1905000" y="463550"/>
                </a:moveTo>
                <a:lnTo>
                  <a:pt x="1905000" y="450850"/>
                </a:lnTo>
                <a:lnTo>
                  <a:pt x="1885950" y="463550"/>
                </a:lnTo>
                <a:lnTo>
                  <a:pt x="1905000" y="463550"/>
                </a:lnTo>
                <a:close/>
              </a:path>
              <a:path w="3225800" h="698500">
                <a:moveTo>
                  <a:pt x="1905000" y="501650"/>
                </a:moveTo>
                <a:lnTo>
                  <a:pt x="1905000" y="463550"/>
                </a:lnTo>
                <a:lnTo>
                  <a:pt x="1885950" y="463550"/>
                </a:lnTo>
                <a:lnTo>
                  <a:pt x="1885950" y="501650"/>
                </a:lnTo>
                <a:lnTo>
                  <a:pt x="1905000" y="501650"/>
                </a:lnTo>
                <a:close/>
              </a:path>
              <a:path w="3225800" h="698500">
                <a:moveTo>
                  <a:pt x="2235200" y="501650"/>
                </a:moveTo>
                <a:lnTo>
                  <a:pt x="1885950" y="501650"/>
                </a:lnTo>
                <a:lnTo>
                  <a:pt x="1905000" y="514350"/>
                </a:lnTo>
                <a:lnTo>
                  <a:pt x="1905000" y="533400"/>
                </a:lnTo>
                <a:lnTo>
                  <a:pt x="2114305" y="533400"/>
                </a:lnTo>
                <a:lnTo>
                  <a:pt x="2235200" y="501650"/>
                </a:lnTo>
                <a:close/>
              </a:path>
              <a:path w="3225800" h="698500">
                <a:moveTo>
                  <a:pt x="1905000" y="533400"/>
                </a:moveTo>
                <a:lnTo>
                  <a:pt x="1905000" y="514350"/>
                </a:lnTo>
                <a:lnTo>
                  <a:pt x="1885950" y="501650"/>
                </a:lnTo>
                <a:lnTo>
                  <a:pt x="1885950" y="533400"/>
                </a:lnTo>
                <a:lnTo>
                  <a:pt x="1905000" y="533400"/>
                </a:lnTo>
                <a:close/>
              </a:path>
              <a:path w="3225800" h="698500">
                <a:moveTo>
                  <a:pt x="2241539" y="533348"/>
                </a:moveTo>
                <a:lnTo>
                  <a:pt x="2235200" y="501650"/>
                </a:lnTo>
                <a:lnTo>
                  <a:pt x="2114305" y="533400"/>
                </a:lnTo>
                <a:lnTo>
                  <a:pt x="2241539" y="533348"/>
                </a:lnTo>
                <a:close/>
              </a:path>
              <a:path w="3225800" h="698500">
                <a:moveTo>
                  <a:pt x="2362200" y="501650"/>
                </a:moveTo>
                <a:lnTo>
                  <a:pt x="2235200" y="501650"/>
                </a:lnTo>
                <a:lnTo>
                  <a:pt x="2241539" y="533348"/>
                </a:lnTo>
                <a:lnTo>
                  <a:pt x="2362200" y="501650"/>
                </a:lnTo>
                <a:close/>
              </a:path>
              <a:path w="3225800" h="698500">
                <a:moveTo>
                  <a:pt x="3206750" y="31750"/>
                </a:moveTo>
                <a:lnTo>
                  <a:pt x="3194050" y="12700"/>
                </a:lnTo>
                <a:lnTo>
                  <a:pt x="3194050" y="31750"/>
                </a:lnTo>
                <a:lnTo>
                  <a:pt x="3206750" y="31750"/>
                </a:lnTo>
                <a:close/>
              </a:path>
              <a:path w="3225800" h="698500">
                <a:moveTo>
                  <a:pt x="3206750" y="431800"/>
                </a:moveTo>
                <a:lnTo>
                  <a:pt x="3206750" y="31750"/>
                </a:lnTo>
                <a:lnTo>
                  <a:pt x="3194050" y="31750"/>
                </a:lnTo>
                <a:lnTo>
                  <a:pt x="3194050" y="431800"/>
                </a:lnTo>
                <a:lnTo>
                  <a:pt x="3206750" y="431800"/>
                </a:lnTo>
                <a:close/>
              </a:path>
              <a:path w="3225800" h="698500">
                <a:moveTo>
                  <a:pt x="3206750" y="463550"/>
                </a:moveTo>
                <a:lnTo>
                  <a:pt x="3206750" y="431800"/>
                </a:lnTo>
                <a:lnTo>
                  <a:pt x="3194050" y="450850"/>
                </a:lnTo>
                <a:lnTo>
                  <a:pt x="3194050" y="463550"/>
                </a:lnTo>
                <a:lnTo>
                  <a:pt x="3206750" y="4635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1309" y="5207000"/>
            <a:ext cx="3276600" cy="927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8609" y="5194300"/>
            <a:ext cx="3302000" cy="952500"/>
          </a:xfrm>
          <a:custGeom>
            <a:avLst/>
            <a:gdLst/>
            <a:ahLst/>
            <a:cxnLst/>
            <a:rect l="l" t="t" r="r" b="b"/>
            <a:pathLst>
              <a:path w="3302000" h="952500">
                <a:moveTo>
                  <a:pt x="3302000" y="946149"/>
                </a:moveTo>
                <a:lnTo>
                  <a:pt x="3302000" y="6349"/>
                </a:lnTo>
                <a:lnTo>
                  <a:pt x="32956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946150"/>
                </a:lnTo>
                <a:lnTo>
                  <a:pt x="6350" y="952500"/>
                </a:lnTo>
                <a:lnTo>
                  <a:pt x="12700" y="95250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3270250" y="31749"/>
                </a:lnTo>
                <a:lnTo>
                  <a:pt x="3270250" y="12699"/>
                </a:lnTo>
                <a:lnTo>
                  <a:pt x="3289300" y="31749"/>
                </a:lnTo>
                <a:lnTo>
                  <a:pt x="3289300" y="952499"/>
                </a:lnTo>
                <a:lnTo>
                  <a:pt x="3295650" y="952499"/>
                </a:lnTo>
                <a:lnTo>
                  <a:pt x="3302000" y="946149"/>
                </a:lnTo>
                <a:close/>
              </a:path>
              <a:path w="3302000" h="95250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3302000" h="952500">
                <a:moveTo>
                  <a:pt x="31750" y="9207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920750"/>
                </a:lnTo>
                <a:lnTo>
                  <a:pt x="31750" y="920750"/>
                </a:lnTo>
                <a:close/>
              </a:path>
              <a:path w="3302000" h="952500">
                <a:moveTo>
                  <a:pt x="3289300" y="920749"/>
                </a:moveTo>
                <a:lnTo>
                  <a:pt x="12700" y="920750"/>
                </a:lnTo>
                <a:lnTo>
                  <a:pt x="31750" y="939800"/>
                </a:lnTo>
                <a:lnTo>
                  <a:pt x="31750" y="952500"/>
                </a:lnTo>
                <a:lnTo>
                  <a:pt x="3270250" y="952499"/>
                </a:lnTo>
                <a:lnTo>
                  <a:pt x="3270250" y="939799"/>
                </a:lnTo>
                <a:lnTo>
                  <a:pt x="3289300" y="920749"/>
                </a:lnTo>
                <a:close/>
              </a:path>
              <a:path w="3302000" h="952500">
                <a:moveTo>
                  <a:pt x="31750" y="952500"/>
                </a:moveTo>
                <a:lnTo>
                  <a:pt x="31750" y="939800"/>
                </a:lnTo>
                <a:lnTo>
                  <a:pt x="12700" y="920750"/>
                </a:lnTo>
                <a:lnTo>
                  <a:pt x="12700" y="952500"/>
                </a:lnTo>
                <a:lnTo>
                  <a:pt x="31750" y="952500"/>
                </a:lnTo>
                <a:close/>
              </a:path>
              <a:path w="3302000" h="952500">
                <a:moveTo>
                  <a:pt x="3289300" y="31749"/>
                </a:moveTo>
                <a:lnTo>
                  <a:pt x="3270250" y="12699"/>
                </a:lnTo>
                <a:lnTo>
                  <a:pt x="3270250" y="31749"/>
                </a:lnTo>
                <a:lnTo>
                  <a:pt x="3289300" y="31749"/>
                </a:lnTo>
                <a:close/>
              </a:path>
              <a:path w="3302000" h="952500">
                <a:moveTo>
                  <a:pt x="3289300" y="920749"/>
                </a:moveTo>
                <a:lnTo>
                  <a:pt x="3289300" y="31749"/>
                </a:lnTo>
                <a:lnTo>
                  <a:pt x="3270250" y="31749"/>
                </a:lnTo>
                <a:lnTo>
                  <a:pt x="3270250" y="920749"/>
                </a:lnTo>
                <a:lnTo>
                  <a:pt x="3289300" y="920749"/>
                </a:lnTo>
                <a:close/>
              </a:path>
              <a:path w="3302000" h="952500">
                <a:moveTo>
                  <a:pt x="3289300" y="952499"/>
                </a:moveTo>
                <a:lnTo>
                  <a:pt x="3289300" y="920749"/>
                </a:lnTo>
                <a:lnTo>
                  <a:pt x="3270250" y="939799"/>
                </a:lnTo>
                <a:lnTo>
                  <a:pt x="3270250" y="952499"/>
                </a:lnTo>
                <a:lnTo>
                  <a:pt x="3289300" y="9524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95709" y="2178050"/>
            <a:ext cx="730250" cy="260350"/>
          </a:xfrm>
          <a:custGeom>
            <a:avLst/>
            <a:gdLst/>
            <a:ahLst/>
            <a:cxnLst/>
            <a:rect l="l" t="t" r="r" b="b"/>
            <a:pathLst>
              <a:path w="730250" h="260350">
                <a:moveTo>
                  <a:pt x="209550" y="126999"/>
                </a:moveTo>
                <a:lnTo>
                  <a:pt x="0" y="127000"/>
                </a:lnTo>
                <a:lnTo>
                  <a:pt x="38100" y="140204"/>
                </a:lnTo>
                <a:lnTo>
                  <a:pt x="38100" y="133350"/>
                </a:lnTo>
                <a:lnTo>
                  <a:pt x="203200" y="133349"/>
                </a:lnTo>
                <a:lnTo>
                  <a:pt x="209550" y="126999"/>
                </a:lnTo>
                <a:close/>
              </a:path>
              <a:path w="730250" h="260350">
                <a:moveTo>
                  <a:pt x="332409" y="242208"/>
                </a:moveTo>
                <a:lnTo>
                  <a:pt x="276674" y="220959"/>
                </a:lnTo>
                <a:lnTo>
                  <a:pt x="132760" y="168000"/>
                </a:lnTo>
                <a:lnTo>
                  <a:pt x="90229" y="151631"/>
                </a:lnTo>
                <a:lnTo>
                  <a:pt x="76200" y="146050"/>
                </a:lnTo>
                <a:lnTo>
                  <a:pt x="38100" y="133350"/>
                </a:lnTo>
                <a:lnTo>
                  <a:pt x="38100" y="140204"/>
                </a:lnTo>
                <a:lnTo>
                  <a:pt x="332409" y="242208"/>
                </a:lnTo>
                <a:close/>
              </a:path>
              <a:path w="730250" h="260350">
                <a:moveTo>
                  <a:pt x="533400" y="6349"/>
                </a:moveTo>
                <a:lnTo>
                  <a:pt x="533400" y="0"/>
                </a:lnTo>
                <a:lnTo>
                  <a:pt x="203200" y="0"/>
                </a:lnTo>
                <a:lnTo>
                  <a:pt x="203200" y="126999"/>
                </a:lnTo>
                <a:lnTo>
                  <a:pt x="209550" y="126999"/>
                </a:lnTo>
                <a:lnTo>
                  <a:pt x="209550" y="133349"/>
                </a:lnTo>
                <a:lnTo>
                  <a:pt x="209550" y="6349"/>
                </a:lnTo>
                <a:lnTo>
                  <a:pt x="533400" y="6349"/>
                </a:lnTo>
                <a:close/>
              </a:path>
              <a:path w="730250" h="260350">
                <a:moveTo>
                  <a:pt x="209550" y="133349"/>
                </a:moveTo>
                <a:lnTo>
                  <a:pt x="209550" y="126999"/>
                </a:lnTo>
                <a:lnTo>
                  <a:pt x="203200" y="133349"/>
                </a:lnTo>
                <a:lnTo>
                  <a:pt x="209550" y="133349"/>
                </a:lnTo>
                <a:close/>
              </a:path>
              <a:path w="730250" h="260350">
                <a:moveTo>
                  <a:pt x="384752" y="260350"/>
                </a:moveTo>
                <a:lnTo>
                  <a:pt x="332409" y="242208"/>
                </a:lnTo>
                <a:lnTo>
                  <a:pt x="333777" y="242730"/>
                </a:lnTo>
                <a:lnTo>
                  <a:pt x="361950" y="254000"/>
                </a:lnTo>
                <a:lnTo>
                  <a:pt x="368300" y="260350"/>
                </a:lnTo>
                <a:lnTo>
                  <a:pt x="384752" y="260350"/>
                </a:lnTo>
                <a:close/>
              </a:path>
              <a:path w="730250" h="260350">
                <a:moveTo>
                  <a:pt x="697345" y="139699"/>
                </a:moveTo>
                <a:lnTo>
                  <a:pt x="679450" y="139699"/>
                </a:lnTo>
                <a:lnTo>
                  <a:pt x="542639" y="189818"/>
                </a:lnTo>
                <a:lnTo>
                  <a:pt x="406400" y="241300"/>
                </a:lnTo>
                <a:lnTo>
                  <a:pt x="368300" y="254000"/>
                </a:lnTo>
                <a:lnTo>
                  <a:pt x="368300" y="254647"/>
                </a:lnTo>
                <a:lnTo>
                  <a:pt x="384752" y="260350"/>
                </a:lnTo>
                <a:lnTo>
                  <a:pt x="697345" y="139699"/>
                </a:lnTo>
                <a:close/>
              </a:path>
              <a:path w="730250" h="260350">
                <a:moveTo>
                  <a:pt x="533400" y="126999"/>
                </a:moveTo>
                <a:lnTo>
                  <a:pt x="533400" y="6350"/>
                </a:lnTo>
                <a:lnTo>
                  <a:pt x="527050" y="6350"/>
                </a:lnTo>
                <a:lnTo>
                  <a:pt x="527050" y="126999"/>
                </a:lnTo>
                <a:lnTo>
                  <a:pt x="533400" y="126999"/>
                </a:lnTo>
                <a:close/>
              </a:path>
              <a:path w="730250" h="260350">
                <a:moveTo>
                  <a:pt x="533400" y="133349"/>
                </a:moveTo>
                <a:lnTo>
                  <a:pt x="527050" y="127000"/>
                </a:lnTo>
                <a:lnTo>
                  <a:pt x="527050" y="133349"/>
                </a:lnTo>
                <a:lnTo>
                  <a:pt x="533400" y="133349"/>
                </a:lnTo>
                <a:close/>
              </a:path>
              <a:path w="730250" h="260350">
                <a:moveTo>
                  <a:pt x="698500" y="126999"/>
                </a:moveTo>
                <a:lnTo>
                  <a:pt x="533400" y="126999"/>
                </a:lnTo>
                <a:lnTo>
                  <a:pt x="533400" y="133349"/>
                </a:lnTo>
                <a:lnTo>
                  <a:pt x="681990" y="133349"/>
                </a:lnTo>
                <a:lnTo>
                  <a:pt x="698500" y="126999"/>
                </a:lnTo>
                <a:close/>
              </a:path>
              <a:path w="730250" h="260350">
                <a:moveTo>
                  <a:pt x="704850" y="139699"/>
                </a:moveTo>
                <a:lnTo>
                  <a:pt x="703636" y="137272"/>
                </a:lnTo>
                <a:lnTo>
                  <a:pt x="697345" y="139699"/>
                </a:lnTo>
                <a:lnTo>
                  <a:pt x="704850" y="139699"/>
                </a:lnTo>
                <a:close/>
              </a:path>
              <a:path w="730250" h="260350">
                <a:moveTo>
                  <a:pt x="730250" y="126999"/>
                </a:moveTo>
                <a:lnTo>
                  <a:pt x="698500" y="126999"/>
                </a:lnTo>
                <a:lnTo>
                  <a:pt x="703636" y="137272"/>
                </a:lnTo>
                <a:lnTo>
                  <a:pt x="730250" y="1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27459" y="2184400"/>
            <a:ext cx="673100" cy="254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95709" y="2178050"/>
            <a:ext cx="730250" cy="266700"/>
          </a:xfrm>
          <a:custGeom>
            <a:avLst/>
            <a:gdLst/>
            <a:ahLst/>
            <a:cxnLst/>
            <a:rect l="l" t="t" r="r" b="b"/>
            <a:pathLst>
              <a:path w="730250" h="266700">
                <a:moveTo>
                  <a:pt x="65405" y="139700"/>
                </a:moveTo>
                <a:lnTo>
                  <a:pt x="31750" y="127000"/>
                </a:lnTo>
                <a:lnTo>
                  <a:pt x="0" y="127000"/>
                </a:lnTo>
                <a:lnTo>
                  <a:pt x="33481" y="139700"/>
                </a:lnTo>
                <a:lnTo>
                  <a:pt x="65405" y="139700"/>
                </a:lnTo>
                <a:close/>
              </a:path>
              <a:path w="730250" h="266700">
                <a:moveTo>
                  <a:pt x="209550" y="126999"/>
                </a:moveTo>
                <a:lnTo>
                  <a:pt x="31750" y="127000"/>
                </a:lnTo>
                <a:lnTo>
                  <a:pt x="65405" y="139700"/>
                </a:lnTo>
                <a:lnTo>
                  <a:pt x="203200" y="139699"/>
                </a:lnTo>
                <a:lnTo>
                  <a:pt x="203200" y="133349"/>
                </a:lnTo>
                <a:lnTo>
                  <a:pt x="209550" y="126999"/>
                </a:lnTo>
                <a:close/>
              </a:path>
              <a:path w="730250" h="266700">
                <a:moveTo>
                  <a:pt x="33481" y="139700"/>
                </a:moveTo>
                <a:lnTo>
                  <a:pt x="31750" y="139043"/>
                </a:lnTo>
                <a:lnTo>
                  <a:pt x="31750" y="139700"/>
                </a:lnTo>
                <a:lnTo>
                  <a:pt x="33481" y="139700"/>
                </a:lnTo>
                <a:close/>
              </a:path>
              <a:path w="730250" h="266700">
                <a:moveTo>
                  <a:pt x="697345" y="139699"/>
                </a:moveTo>
                <a:lnTo>
                  <a:pt x="665480" y="139699"/>
                </a:lnTo>
                <a:lnTo>
                  <a:pt x="368300" y="254000"/>
                </a:lnTo>
                <a:lnTo>
                  <a:pt x="65405" y="139700"/>
                </a:lnTo>
                <a:lnTo>
                  <a:pt x="33481" y="139700"/>
                </a:lnTo>
                <a:lnTo>
                  <a:pt x="368300" y="266700"/>
                </a:lnTo>
                <a:lnTo>
                  <a:pt x="697345" y="139699"/>
                </a:lnTo>
                <a:close/>
              </a:path>
              <a:path w="730250" h="266700">
                <a:moveTo>
                  <a:pt x="533400" y="126999"/>
                </a:moveTo>
                <a:lnTo>
                  <a:pt x="533400" y="0"/>
                </a:lnTo>
                <a:lnTo>
                  <a:pt x="203200" y="0"/>
                </a:lnTo>
                <a:lnTo>
                  <a:pt x="203200" y="126999"/>
                </a:lnTo>
                <a:lnTo>
                  <a:pt x="209550" y="126999"/>
                </a:lnTo>
                <a:lnTo>
                  <a:pt x="209550" y="12699"/>
                </a:lnTo>
                <a:lnTo>
                  <a:pt x="215900" y="6349"/>
                </a:lnTo>
                <a:lnTo>
                  <a:pt x="215900" y="12699"/>
                </a:lnTo>
                <a:lnTo>
                  <a:pt x="520700" y="12699"/>
                </a:lnTo>
                <a:lnTo>
                  <a:pt x="520700" y="6349"/>
                </a:lnTo>
                <a:lnTo>
                  <a:pt x="527050" y="12699"/>
                </a:lnTo>
                <a:lnTo>
                  <a:pt x="527050" y="126999"/>
                </a:lnTo>
                <a:lnTo>
                  <a:pt x="533400" y="126999"/>
                </a:lnTo>
                <a:close/>
              </a:path>
              <a:path w="730250" h="266700">
                <a:moveTo>
                  <a:pt x="215900" y="139699"/>
                </a:moveTo>
                <a:lnTo>
                  <a:pt x="215900" y="12699"/>
                </a:lnTo>
                <a:lnTo>
                  <a:pt x="209550" y="12699"/>
                </a:lnTo>
                <a:lnTo>
                  <a:pt x="209550" y="126999"/>
                </a:lnTo>
                <a:lnTo>
                  <a:pt x="203200" y="133349"/>
                </a:lnTo>
                <a:lnTo>
                  <a:pt x="203200" y="139699"/>
                </a:lnTo>
                <a:lnTo>
                  <a:pt x="215900" y="139699"/>
                </a:lnTo>
                <a:close/>
              </a:path>
              <a:path w="730250" h="266700">
                <a:moveTo>
                  <a:pt x="215900" y="12699"/>
                </a:moveTo>
                <a:lnTo>
                  <a:pt x="215900" y="6349"/>
                </a:lnTo>
                <a:lnTo>
                  <a:pt x="209550" y="12699"/>
                </a:lnTo>
                <a:lnTo>
                  <a:pt x="215900" y="12699"/>
                </a:lnTo>
                <a:close/>
              </a:path>
              <a:path w="730250" h="266700">
                <a:moveTo>
                  <a:pt x="527050" y="12699"/>
                </a:moveTo>
                <a:lnTo>
                  <a:pt x="520700" y="6349"/>
                </a:lnTo>
                <a:lnTo>
                  <a:pt x="520700" y="12699"/>
                </a:lnTo>
                <a:lnTo>
                  <a:pt x="527050" y="12699"/>
                </a:lnTo>
                <a:close/>
              </a:path>
              <a:path w="730250" h="266700">
                <a:moveTo>
                  <a:pt x="533400" y="139699"/>
                </a:moveTo>
                <a:lnTo>
                  <a:pt x="533400" y="133349"/>
                </a:lnTo>
                <a:lnTo>
                  <a:pt x="527050" y="126999"/>
                </a:lnTo>
                <a:lnTo>
                  <a:pt x="527050" y="12699"/>
                </a:lnTo>
                <a:lnTo>
                  <a:pt x="520700" y="12699"/>
                </a:lnTo>
                <a:lnTo>
                  <a:pt x="520700" y="139699"/>
                </a:lnTo>
                <a:lnTo>
                  <a:pt x="533400" y="139699"/>
                </a:lnTo>
                <a:close/>
              </a:path>
              <a:path w="730250" h="266700">
                <a:moveTo>
                  <a:pt x="698500" y="126999"/>
                </a:moveTo>
                <a:lnTo>
                  <a:pt x="527050" y="126999"/>
                </a:lnTo>
                <a:lnTo>
                  <a:pt x="533400" y="133349"/>
                </a:lnTo>
                <a:lnTo>
                  <a:pt x="533400" y="139699"/>
                </a:lnTo>
                <a:lnTo>
                  <a:pt x="665480" y="139699"/>
                </a:lnTo>
                <a:lnTo>
                  <a:pt x="698500" y="126999"/>
                </a:lnTo>
                <a:close/>
              </a:path>
              <a:path w="730250" h="266700">
                <a:moveTo>
                  <a:pt x="703636" y="137272"/>
                </a:moveTo>
                <a:lnTo>
                  <a:pt x="698500" y="126999"/>
                </a:lnTo>
                <a:lnTo>
                  <a:pt x="665480" y="139699"/>
                </a:lnTo>
                <a:lnTo>
                  <a:pt x="697345" y="139699"/>
                </a:lnTo>
                <a:lnTo>
                  <a:pt x="703636" y="137272"/>
                </a:lnTo>
                <a:close/>
              </a:path>
              <a:path w="730250" h="266700">
                <a:moveTo>
                  <a:pt x="704850" y="139699"/>
                </a:moveTo>
                <a:lnTo>
                  <a:pt x="703636" y="137272"/>
                </a:lnTo>
                <a:lnTo>
                  <a:pt x="697345" y="139699"/>
                </a:lnTo>
                <a:lnTo>
                  <a:pt x="704850" y="139699"/>
                </a:lnTo>
                <a:close/>
              </a:path>
              <a:path w="730250" h="266700">
                <a:moveTo>
                  <a:pt x="730250" y="126999"/>
                </a:moveTo>
                <a:lnTo>
                  <a:pt x="698500" y="126999"/>
                </a:lnTo>
                <a:lnTo>
                  <a:pt x="703636" y="137272"/>
                </a:lnTo>
                <a:lnTo>
                  <a:pt x="730250" y="126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47659" y="3409950"/>
            <a:ext cx="7677150" cy="1206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96859" y="2603500"/>
            <a:ext cx="7734300" cy="927100"/>
          </a:xfrm>
          <a:custGeom>
            <a:avLst/>
            <a:gdLst/>
            <a:ahLst/>
            <a:cxnLst/>
            <a:rect l="l" t="t" r="r" b="b"/>
            <a:pathLst>
              <a:path w="7734300" h="927100">
                <a:moveTo>
                  <a:pt x="7579596" y="578"/>
                </a:moveTo>
                <a:lnTo>
                  <a:pt x="7575550" y="0"/>
                </a:lnTo>
                <a:lnTo>
                  <a:pt x="127000" y="0"/>
                </a:lnTo>
                <a:lnTo>
                  <a:pt x="95249" y="6350"/>
                </a:lnTo>
                <a:lnTo>
                  <a:pt x="95249" y="12700"/>
                </a:lnTo>
                <a:lnTo>
                  <a:pt x="69849" y="25400"/>
                </a:lnTo>
                <a:lnTo>
                  <a:pt x="44449" y="44450"/>
                </a:lnTo>
                <a:lnTo>
                  <a:pt x="25399" y="69850"/>
                </a:lnTo>
                <a:lnTo>
                  <a:pt x="12699" y="95250"/>
                </a:lnTo>
                <a:lnTo>
                  <a:pt x="0" y="127000"/>
                </a:lnTo>
                <a:lnTo>
                  <a:pt x="0" y="158750"/>
                </a:lnTo>
                <a:lnTo>
                  <a:pt x="7579596" y="578"/>
                </a:lnTo>
                <a:close/>
              </a:path>
              <a:path w="7734300" h="927100">
                <a:moveTo>
                  <a:pt x="7607300" y="0"/>
                </a:moveTo>
                <a:lnTo>
                  <a:pt x="7575550" y="0"/>
                </a:lnTo>
                <a:lnTo>
                  <a:pt x="7579596" y="578"/>
                </a:lnTo>
                <a:lnTo>
                  <a:pt x="7607300" y="0"/>
                </a:lnTo>
                <a:close/>
              </a:path>
              <a:path w="7734300" h="927100">
                <a:moveTo>
                  <a:pt x="7639050" y="12699"/>
                </a:moveTo>
                <a:lnTo>
                  <a:pt x="7639050" y="6350"/>
                </a:lnTo>
                <a:lnTo>
                  <a:pt x="7607300" y="0"/>
                </a:lnTo>
                <a:lnTo>
                  <a:pt x="7579596" y="578"/>
                </a:lnTo>
                <a:lnTo>
                  <a:pt x="7620000" y="6350"/>
                </a:lnTo>
                <a:lnTo>
                  <a:pt x="7639050" y="12699"/>
                </a:lnTo>
                <a:close/>
              </a:path>
              <a:path w="7734300" h="927100">
                <a:moveTo>
                  <a:pt x="7734300" y="774700"/>
                </a:moveTo>
                <a:lnTo>
                  <a:pt x="7734300" y="158750"/>
                </a:lnTo>
                <a:lnTo>
                  <a:pt x="7727893" y="126719"/>
                </a:lnTo>
                <a:lnTo>
                  <a:pt x="7721600" y="806450"/>
                </a:lnTo>
                <a:lnTo>
                  <a:pt x="7715250" y="825500"/>
                </a:lnTo>
                <a:lnTo>
                  <a:pt x="7696200" y="863600"/>
                </a:lnTo>
                <a:lnTo>
                  <a:pt x="7664450" y="895350"/>
                </a:lnTo>
                <a:lnTo>
                  <a:pt x="7626350" y="914400"/>
                </a:lnTo>
                <a:lnTo>
                  <a:pt x="7600950" y="920750"/>
                </a:lnTo>
                <a:lnTo>
                  <a:pt x="7607300" y="920750"/>
                </a:lnTo>
                <a:lnTo>
                  <a:pt x="7607300" y="927100"/>
                </a:lnTo>
                <a:lnTo>
                  <a:pt x="7639050" y="920749"/>
                </a:lnTo>
                <a:lnTo>
                  <a:pt x="7689850" y="882650"/>
                </a:lnTo>
                <a:lnTo>
                  <a:pt x="7708900" y="863599"/>
                </a:lnTo>
                <a:lnTo>
                  <a:pt x="7721600" y="831849"/>
                </a:lnTo>
                <a:lnTo>
                  <a:pt x="7727950" y="806450"/>
                </a:lnTo>
                <a:lnTo>
                  <a:pt x="7734300" y="774700"/>
                </a:lnTo>
                <a:close/>
              </a:path>
              <a:path w="7734300" h="927100">
                <a:moveTo>
                  <a:pt x="7607300" y="927100"/>
                </a:moveTo>
                <a:lnTo>
                  <a:pt x="7607300" y="920750"/>
                </a:lnTo>
                <a:lnTo>
                  <a:pt x="7600950" y="920750"/>
                </a:lnTo>
                <a:lnTo>
                  <a:pt x="7600950" y="927100"/>
                </a:lnTo>
                <a:lnTo>
                  <a:pt x="7607300" y="927100"/>
                </a:lnTo>
                <a:close/>
              </a:path>
              <a:path w="7734300" h="927100">
                <a:moveTo>
                  <a:pt x="7726680" y="120650"/>
                </a:moveTo>
                <a:lnTo>
                  <a:pt x="7708900" y="69850"/>
                </a:lnTo>
                <a:lnTo>
                  <a:pt x="7664450" y="25400"/>
                </a:lnTo>
                <a:lnTo>
                  <a:pt x="7639050" y="12700"/>
                </a:lnTo>
                <a:lnTo>
                  <a:pt x="7645400" y="19050"/>
                </a:lnTo>
                <a:lnTo>
                  <a:pt x="7670800" y="31750"/>
                </a:lnTo>
                <a:lnTo>
                  <a:pt x="7696200" y="57150"/>
                </a:lnTo>
                <a:lnTo>
                  <a:pt x="7696200" y="69850"/>
                </a:lnTo>
                <a:lnTo>
                  <a:pt x="7702550" y="69850"/>
                </a:lnTo>
                <a:lnTo>
                  <a:pt x="7708900" y="76200"/>
                </a:lnTo>
                <a:lnTo>
                  <a:pt x="7708900" y="88900"/>
                </a:lnTo>
                <a:lnTo>
                  <a:pt x="7715250" y="88900"/>
                </a:lnTo>
                <a:lnTo>
                  <a:pt x="7715250" y="101600"/>
                </a:lnTo>
                <a:lnTo>
                  <a:pt x="7721600" y="101600"/>
                </a:lnTo>
                <a:lnTo>
                  <a:pt x="7721600" y="120650"/>
                </a:lnTo>
                <a:lnTo>
                  <a:pt x="7726680" y="1206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03209" y="2603500"/>
            <a:ext cx="7721600" cy="927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96859" y="2603500"/>
            <a:ext cx="7734300" cy="933450"/>
          </a:xfrm>
          <a:custGeom>
            <a:avLst/>
            <a:gdLst/>
            <a:ahLst/>
            <a:cxnLst/>
            <a:rect l="l" t="t" r="r" b="b"/>
            <a:pathLst>
              <a:path w="7734300" h="933450">
                <a:moveTo>
                  <a:pt x="7734300" y="774700"/>
                </a:moveTo>
                <a:lnTo>
                  <a:pt x="7734300" y="158750"/>
                </a:lnTo>
                <a:lnTo>
                  <a:pt x="7721600" y="95250"/>
                </a:lnTo>
                <a:lnTo>
                  <a:pt x="7708900" y="69850"/>
                </a:lnTo>
                <a:lnTo>
                  <a:pt x="7689850" y="44450"/>
                </a:lnTo>
                <a:lnTo>
                  <a:pt x="7664450" y="25400"/>
                </a:lnTo>
                <a:lnTo>
                  <a:pt x="7639050" y="12700"/>
                </a:lnTo>
                <a:lnTo>
                  <a:pt x="7639050" y="6350"/>
                </a:lnTo>
                <a:lnTo>
                  <a:pt x="7607300" y="0"/>
                </a:lnTo>
                <a:lnTo>
                  <a:pt x="127000" y="0"/>
                </a:lnTo>
                <a:lnTo>
                  <a:pt x="95249" y="6350"/>
                </a:lnTo>
                <a:lnTo>
                  <a:pt x="95249" y="12700"/>
                </a:lnTo>
                <a:lnTo>
                  <a:pt x="69849" y="25400"/>
                </a:lnTo>
                <a:lnTo>
                  <a:pt x="44449" y="44450"/>
                </a:lnTo>
                <a:lnTo>
                  <a:pt x="25399" y="69850"/>
                </a:lnTo>
                <a:lnTo>
                  <a:pt x="12699" y="95250"/>
                </a:lnTo>
                <a:lnTo>
                  <a:pt x="0" y="127000"/>
                </a:lnTo>
                <a:lnTo>
                  <a:pt x="0" y="806450"/>
                </a:lnTo>
                <a:lnTo>
                  <a:pt x="6350" y="819150"/>
                </a:lnTo>
                <a:lnTo>
                  <a:pt x="6350" y="158750"/>
                </a:lnTo>
                <a:lnTo>
                  <a:pt x="19049" y="95250"/>
                </a:lnTo>
                <a:lnTo>
                  <a:pt x="19049" y="101600"/>
                </a:lnTo>
                <a:lnTo>
                  <a:pt x="31749" y="80433"/>
                </a:lnTo>
                <a:lnTo>
                  <a:pt x="31749" y="76200"/>
                </a:lnTo>
                <a:lnTo>
                  <a:pt x="50799" y="50800"/>
                </a:lnTo>
                <a:lnTo>
                  <a:pt x="101599" y="19050"/>
                </a:lnTo>
                <a:lnTo>
                  <a:pt x="158750" y="6350"/>
                </a:lnTo>
                <a:lnTo>
                  <a:pt x="7575550" y="6350"/>
                </a:lnTo>
                <a:lnTo>
                  <a:pt x="7607300" y="12700"/>
                </a:lnTo>
                <a:lnTo>
                  <a:pt x="7607300" y="13970"/>
                </a:lnTo>
                <a:lnTo>
                  <a:pt x="7632700" y="19050"/>
                </a:lnTo>
                <a:lnTo>
                  <a:pt x="7658100" y="31750"/>
                </a:lnTo>
                <a:lnTo>
                  <a:pt x="7683500" y="50800"/>
                </a:lnTo>
                <a:lnTo>
                  <a:pt x="7683500" y="59266"/>
                </a:lnTo>
                <a:lnTo>
                  <a:pt x="7696200" y="76200"/>
                </a:lnTo>
                <a:lnTo>
                  <a:pt x="7696200" y="69850"/>
                </a:lnTo>
                <a:lnTo>
                  <a:pt x="7708900" y="101600"/>
                </a:lnTo>
                <a:lnTo>
                  <a:pt x="7708900" y="95250"/>
                </a:lnTo>
                <a:lnTo>
                  <a:pt x="7721600" y="127000"/>
                </a:lnTo>
                <a:lnTo>
                  <a:pt x="7721600" y="831850"/>
                </a:lnTo>
                <a:lnTo>
                  <a:pt x="7727950" y="806450"/>
                </a:lnTo>
                <a:lnTo>
                  <a:pt x="7734300" y="774700"/>
                </a:lnTo>
                <a:close/>
              </a:path>
              <a:path w="7734300" h="933450">
                <a:moveTo>
                  <a:pt x="38100" y="857250"/>
                </a:moveTo>
                <a:lnTo>
                  <a:pt x="19050" y="831850"/>
                </a:lnTo>
                <a:lnTo>
                  <a:pt x="12700" y="800100"/>
                </a:lnTo>
                <a:lnTo>
                  <a:pt x="6350" y="774700"/>
                </a:lnTo>
                <a:lnTo>
                  <a:pt x="6350" y="819150"/>
                </a:lnTo>
                <a:lnTo>
                  <a:pt x="12700" y="831850"/>
                </a:lnTo>
                <a:lnTo>
                  <a:pt x="25400" y="863600"/>
                </a:lnTo>
                <a:lnTo>
                  <a:pt x="31750" y="869950"/>
                </a:lnTo>
                <a:lnTo>
                  <a:pt x="31750" y="857250"/>
                </a:lnTo>
                <a:lnTo>
                  <a:pt x="38100" y="857250"/>
                </a:lnTo>
                <a:close/>
              </a:path>
              <a:path w="7734300" h="933450">
                <a:moveTo>
                  <a:pt x="38099" y="69850"/>
                </a:moveTo>
                <a:lnTo>
                  <a:pt x="31749" y="76200"/>
                </a:lnTo>
                <a:lnTo>
                  <a:pt x="31749" y="80433"/>
                </a:lnTo>
                <a:lnTo>
                  <a:pt x="38099" y="69850"/>
                </a:lnTo>
                <a:close/>
              </a:path>
              <a:path w="7734300" h="933450">
                <a:moveTo>
                  <a:pt x="7607300" y="927100"/>
                </a:moveTo>
                <a:lnTo>
                  <a:pt x="7607300" y="920750"/>
                </a:lnTo>
                <a:lnTo>
                  <a:pt x="127000" y="920750"/>
                </a:lnTo>
                <a:lnTo>
                  <a:pt x="76200" y="895350"/>
                </a:lnTo>
                <a:lnTo>
                  <a:pt x="50800" y="876300"/>
                </a:lnTo>
                <a:lnTo>
                  <a:pt x="31750" y="857250"/>
                </a:lnTo>
                <a:lnTo>
                  <a:pt x="31750" y="869950"/>
                </a:lnTo>
                <a:lnTo>
                  <a:pt x="44450" y="882650"/>
                </a:lnTo>
                <a:lnTo>
                  <a:pt x="95250" y="920750"/>
                </a:lnTo>
                <a:lnTo>
                  <a:pt x="158750" y="933450"/>
                </a:lnTo>
                <a:lnTo>
                  <a:pt x="7575550" y="933450"/>
                </a:lnTo>
                <a:lnTo>
                  <a:pt x="7607300" y="927100"/>
                </a:lnTo>
                <a:close/>
              </a:path>
              <a:path w="7734300" h="933450">
                <a:moveTo>
                  <a:pt x="7607300" y="13970"/>
                </a:moveTo>
                <a:lnTo>
                  <a:pt x="7607300" y="12700"/>
                </a:lnTo>
                <a:lnTo>
                  <a:pt x="7600950" y="12700"/>
                </a:lnTo>
                <a:lnTo>
                  <a:pt x="7607300" y="13970"/>
                </a:lnTo>
                <a:close/>
              </a:path>
              <a:path w="7734300" h="933450">
                <a:moveTo>
                  <a:pt x="7683500" y="887412"/>
                </a:moveTo>
                <a:lnTo>
                  <a:pt x="7683500" y="876300"/>
                </a:lnTo>
                <a:lnTo>
                  <a:pt x="7658100" y="895350"/>
                </a:lnTo>
                <a:lnTo>
                  <a:pt x="7632700" y="908050"/>
                </a:lnTo>
                <a:lnTo>
                  <a:pt x="7600950" y="920750"/>
                </a:lnTo>
                <a:lnTo>
                  <a:pt x="7607300" y="920750"/>
                </a:lnTo>
                <a:lnTo>
                  <a:pt x="7607300" y="927100"/>
                </a:lnTo>
                <a:lnTo>
                  <a:pt x="7639050" y="920750"/>
                </a:lnTo>
                <a:lnTo>
                  <a:pt x="7683500" y="887412"/>
                </a:lnTo>
                <a:close/>
              </a:path>
              <a:path w="7734300" h="933450">
                <a:moveTo>
                  <a:pt x="7683500" y="59266"/>
                </a:moveTo>
                <a:lnTo>
                  <a:pt x="7683500" y="50800"/>
                </a:lnTo>
                <a:lnTo>
                  <a:pt x="7677150" y="50800"/>
                </a:lnTo>
                <a:lnTo>
                  <a:pt x="7683500" y="59266"/>
                </a:lnTo>
                <a:close/>
              </a:path>
              <a:path w="7734300" h="933450">
                <a:moveTo>
                  <a:pt x="7721600" y="831850"/>
                </a:moveTo>
                <a:lnTo>
                  <a:pt x="7721600" y="800100"/>
                </a:lnTo>
                <a:lnTo>
                  <a:pt x="7708900" y="831850"/>
                </a:lnTo>
                <a:lnTo>
                  <a:pt x="7696200" y="857250"/>
                </a:lnTo>
                <a:lnTo>
                  <a:pt x="7677150" y="876300"/>
                </a:lnTo>
                <a:lnTo>
                  <a:pt x="7683500" y="876300"/>
                </a:lnTo>
                <a:lnTo>
                  <a:pt x="7683500" y="887412"/>
                </a:lnTo>
                <a:lnTo>
                  <a:pt x="7689850" y="882650"/>
                </a:lnTo>
                <a:lnTo>
                  <a:pt x="7708900" y="863600"/>
                </a:lnTo>
                <a:lnTo>
                  <a:pt x="7721600" y="8318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10109" y="5207000"/>
            <a:ext cx="3270250" cy="927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91059" y="5194300"/>
            <a:ext cx="3308350" cy="952500"/>
          </a:xfrm>
          <a:custGeom>
            <a:avLst/>
            <a:gdLst/>
            <a:ahLst/>
            <a:cxnLst/>
            <a:rect l="l" t="t" r="r" b="b"/>
            <a:pathLst>
              <a:path w="3308350" h="952500">
                <a:moveTo>
                  <a:pt x="3308350" y="946150"/>
                </a:moveTo>
                <a:lnTo>
                  <a:pt x="3308350" y="6350"/>
                </a:lnTo>
                <a:lnTo>
                  <a:pt x="33020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946150"/>
                </a:lnTo>
                <a:lnTo>
                  <a:pt x="6350" y="952500"/>
                </a:lnTo>
                <a:lnTo>
                  <a:pt x="19050" y="952500"/>
                </a:lnTo>
                <a:lnTo>
                  <a:pt x="19050" y="31750"/>
                </a:lnTo>
                <a:lnTo>
                  <a:pt x="31750" y="12700"/>
                </a:lnTo>
                <a:lnTo>
                  <a:pt x="31750" y="31750"/>
                </a:lnTo>
                <a:lnTo>
                  <a:pt x="3276600" y="31750"/>
                </a:lnTo>
                <a:lnTo>
                  <a:pt x="3276600" y="12700"/>
                </a:lnTo>
                <a:lnTo>
                  <a:pt x="3289300" y="31750"/>
                </a:lnTo>
                <a:lnTo>
                  <a:pt x="3289300" y="952500"/>
                </a:lnTo>
                <a:lnTo>
                  <a:pt x="3302000" y="952500"/>
                </a:lnTo>
                <a:lnTo>
                  <a:pt x="3308350" y="946150"/>
                </a:lnTo>
                <a:close/>
              </a:path>
              <a:path w="3308350" h="952500">
                <a:moveTo>
                  <a:pt x="31750" y="31750"/>
                </a:moveTo>
                <a:lnTo>
                  <a:pt x="31750" y="12700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3308350" h="952500">
                <a:moveTo>
                  <a:pt x="31750" y="92075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920750"/>
                </a:lnTo>
                <a:lnTo>
                  <a:pt x="31750" y="920750"/>
                </a:lnTo>
                <a:close/>
              </a:path>
              <a:path w="3308350" h="952500">
                <a:moveTo>
                  <a:pt x="3289300" y="920750"/>
                </a:moveTo>
                <a:lnTo>
                  <a:pt x="19050" y="920750"/>
                </a:lnTo>
                <a:lnTo>
                  <a:pt x="31750" y="939800"/>
                </a:lnTo>
                <a:lnTo>
                  <a:pt x="31750" y="952500"/>
                </a:lnTo>
                <a:lnTo>
                  <a:pt x="3276600" y="952500"/>
                </a:lnTo>
                <a:lnTo>
                  <a:pt x="3276600" y="939800"/>
                </a:lnTo>
                <a:lnTo>
                  <a:pt x="3289300" y="920750"/>
                </a:lnTo>
                <a:close/>
              </a:path>
              <a:path w="3308350" h="952500">
                <a:moveTo>
                  <a:pt x="31750" y="952500"/>
                </a:moveTo>
                <a:lnTo>
                  <a:pt x="31750" y="939800"/>
                </a:lnTo>
                <a:lnTo>
                  <a:pt x="19050" y="920750"/>
                </a:lnTo>
                <a:lnTo>
                  <a:pt x="19050" y="952500"/>
                </a:lnTo>
                <a:lnTo>
                  <a:pt x="31750" y="952500"/>
                </a:lnTo>
                <a:close/>
              </a:path>
              <a:path w="3308350" h="952500">
                <a:moveTo>
                  <a:pt x="3289300" y="31750"/>
                </a:moveTo>
                <a:lnTo>
                  <a:pt x="3276600" y="12700"/>
                </a:lnTo>
                <a:lnTo>
                  <a:pt x="3276600" y="31750"/>
                </a:lnTo>
                <a:lnTo>
                  <a:pt x="3289300" y="31750"/>
                </a:lnTo>
                <a:close/>
              </a:path>
              <a:path w="3308350" h="952500">
                <a:moveTo>
                  <a:pt x="3289300" y="920750"/>
                </a:moveTo>
                <a:lnTo>
                  <a:pt x="3289300" y="31750"/>
                </a:lnTo>
                <a:lnTo>
                  <a:pt x="3276600" y="31750"/>
                </a:lnTo>
                <a:lnTo>
                  <a:pt x="3276600" y="920750"/>
                </a:lnTo>
                <a:lnTo>
                  <a:pt x="3289300" y="920750"/>
                </a:lnTo>
                <a:close/>
              </a:path>
              <a:path w="3308350" h="952500">
                <a:moveTo>
                  <a:pt x="3289300" y="952500"/>
                </a:moveTo>
                <a:lnTo>
                  <a:pt x="3289300" y="920750"/>
                </a:lnTo>
                <a:lnTo>
                  <a:pt x="3276600" y="939800"/>
                </a:lnTo>
                <a:lnTo>
                  <a:pt x="3276600" y="952500"/>
                </a:lnTo>
                <a:lnTo>
                  <a:pt x="3289300" y="9525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554854" y="5384800"/>
            <a:ext cx="167005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750" dirty="0">
                <a:latin typeface="Palatino Linotype"/>
                <a:cs typeface="Palatino Linotype"/>
              </a:rPr>
              <a:t>è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348609" y="3752850"/>
            <a:ext cx="76200" cy="4508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47659" y="4191000"/>
            <a:ext cx="31750" cy="12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6859" y="3689350"/>
            <a:ext cx="7734300" cy="514350"/>
          </a:xfrm>
          <a:custGeom>
            <a:avLst/>
            <a:gdLst/>
            <a:ahLst/>
            <a:cxnLst/>
            <a:rect l="l" t="t" r="r" b="b"/>
            <a:pathLst>
              <a:path w="7734300" h="514350">
                <a:moveTo>
                  <a:pt x="7664450" y="6350"/>
                </a:moveTo>
                <a:lnTo>
                  <a:pt x="7645400" y="0"/>
                </a:lnTo>
                <a:lnTo>
                  <a:pt x="88900" y="0"/>
                </a:lnTo>
                <a:lnTo>
                  <a:pt x="69850" y="6350"/>
                </a:lnTo>
                <a:lnTo>
                  <a:pt x="57150" y="12699"/>
                </a:lnTo>
                <a:lnTo>
                  <a:pt x="50799" y="12700"/>
                </a:lnTo>
                <a:lnTo>
                  <a:pt x="38099" y="19050"/>
                </a:lnTo>
                <a:lnTo>
                  <a:pt x="12699" y="44450"/>
                </a:lnTo>
                <a:lnTo>
                  <a:pt x="6349" y="57150"/>
                </a:lnTo>
                <a:lnTo>
                  <a:pt x="0" y="76200"/>
                </a:lnTo>
                <a:lnTo>
                  <a:pt x="0" y="88900"/>
                </a:lnTo>
                <a:lnTo>
                  <a:pt x="6350" y="89252"/>
                </a:lnTo>
                <a:lnTo>
                  <a:pt x="6350" y="63500"/>
                </a:lnTo>
                <a:lnTo>
                  <a:pt x="19050" y="38100"/>
                </a:lnTo>
                <a:lnTo>
                  <a:pt x="31750" y="25400"/>
                </a:lnTo>
                <a:lnTo>
                  <a:pt x="57150" y="12700"/>
                </a:lnTo>
                <a:lnTo>
                  <a:pt x="76200" y="6350"/>
                </a:lnTo>
                <a:lnTo>
                  <a:pt x="7664450" y="6350"/>
                </a:lnTo>
                <a:close/>
              </a:path>
              <a:path w="7734300" h="514350">
                <a:moveTo>
                  <a:pt x="7651750" y="514350"/>
                </a:moveTo>
                <a:lnTo>
                  <a:pt x="7651750" y="513645"/>
                </a:lnTo>
                <a:lnTo>
                  <a:pt x="6350" y="89252"/>
                </a:lnTo>
                <a:lnTo>
                  <a:pt x="6350" y="457200"/>
                </a:lnTo>
                <a:lnTo>
                  <a:pt x="12700" y="457200"/>
                </a:lnTo>
                <a:lnTo>
                  <a:pt x="12700" y="469900"/>
                </a:lnTo>
                <a:lnTo>
                  <a:pt x="19050" y="469900"/>
                </a:lnTo>
                <a:lnTo>
                  <a:pt x="25400" y="476250"/>
                </a:lnTo>
                <a:lnTo>
                  <a:pt x="25400" y="488950"/>
                </a:lnTo>
                <a:lnTo>
                  <a:pt x="31750" y="488950"/>
                </a:lnTo>
                <a:lnTo>
                  <a:pt x="57150" y="501650"/>
                </a:lnTo>
                <a:lnTo>
                  <a:pt x="82550" y="508000"/>
                </a:lnTo>
                <a:lnTo>
                  <a:pt x="7651750" y="514350"/>
                </a:lnTo>
                <a:close/>
              </a:path>
              <a:path w="7734300" h="514350">
                <a:moveTo>
                  <a:pt x="7664450" y="514350"/>
                </a:moveTo>
                <a:lnTo>
                  <a:pt x="7664450" y="508000"/>
                </a:lnTo>
                <a:lnTo>
                  <a:pt x="7651750" y="508000"/>
                </a:lnTo>
                <a:lnTo>
                  <a:pt x="7651750" y="513645"/>
                </a:lnTo>
                <a:lnTo>
                  <a:pt x="7664450" y="514350"/>
                </a:lnTo>
                <a:close/>
              </a:path>
              <a:path w="7734300" h="514350">
                <a:moveTo>
                  <a:pt x="7727950" y="463549"/>
                </a:moveTo>
                <a:lnTo>
                  <a:pt x="7727950" y="69850"/>
                </a:lnTo>
                <a:lnTo>
                  <a:pt x="7721600" y="450850"/>
                </a:lnTo>
                <a:lnTo>
                  <a:pt x="7715250" y="469900"/>
                </a:lnTo>
                <a:lnTo>
                  <a:pt x="7689850" y="495300"/>
                </a:lnTo>
                <a:lnTo>
                  <a:pt x="7677149" y="501650"/>
                </a:lnTo>
                <a:lnTo>
                  <a:pt x="7658100" y="508000"/>
                </a:lnTo>
                <a:lnTo>
                  <a:pt x="7664450" y="508000"/>
                </a:lnTo>
                <a:lnTo>
                  <a:pt x="7664450" y="514350"/>
                </a:lnTo>
                <a:lnTo>
                  <a:pt x="7677150" y="507999"/>
                </a:lnTo>
                <a:lnTo>
                  <a:pt x="7696200" y="501649"/>
                </a:lnTo>
                <a:lnTo>
                  <a:pt x="7708900" y="488949"/>
                </a:lnTo>
                <a:lnTo>
                  <a:pt x="7715250" y="476250"/>
                </a:lnTo>
                <a:lnTo>
                  <a:pt x="7721600" y="476249"/>
                </a:lnTo>
                <a:lnTo>
                  <a:pt x="7727950" y="463549"/>
                </a:lnTo>
                <a:close/>
              </a:path>
              <a:path w="7734300" h="514350">
                <a:moveTo>
                  <a:pt x="7677149" y="12699"/>
                </a:moveTo>
                <a:lnTo>
                  <a:pt x="7664450" y="6350"/>
                </a:lnTo>
                <a:lnTo>
                  <a:pt x="7658100" y="6350"/>
                </a:lnTo>
                <a:lnTo>
                  <a:pt x="7677149" y="12699"/>
                </a:lnTo>
                <a:close/>
              </a:path>
              <a:path w="7734300" h="514350">
                <a:moveTo>
                  <a:pt x="7708899" y="31749"/>
                </a:moveTo>
                <a:lnTo>
                  <a:pt x="7696200" y="19050"/>
                </a:lnTo>
                <a:lnTo>
                  <a:pt x="7677150" y="12700"/>
                </a:lnTo>
                <a:lnTo>
                  <a:pt x="7689850" y="19050"/>
                </a:lnTo>
                <a:lnTo>
                  <a:pt x="7696200" y="25400"/>
                </a:lnTo>
                <a:lnTo>
                  <a:pt x="7708899" y="31749"/>
                </a:lnTo>
                <a:close/>
              </a:path>
              <a:path w="7734300" h="514350">
                <a:moveTo>
                  <a:pt x="7715250" y="44450"/>
                </a:moveTo>
                <a:lnTo>
                  <a:pt x="7708900" y="31750"/>
                </a:lnTo>
                <a:lnTo>
                  <a:pt x="7708900" y="44450"/>
                </a:lnTo>
                <a:lnTo>
                  <a:pt x="7715250" y="44450"/>
                </a:lnTo>
                <a:close/>
              </a:path>
              <a:path w="7734300" h="514350">
                <a:moveTo>
                  <a:pt x="7734300" y="444500"/>
                </a:moveTo>
                <a:lnTo>
                  <a:pt x="7734300" y="76200"/>
                </a:lnTo>
                <a:lnTo>
                  <a:pt x="7727950" y="57150"/>
                </a:lnTo>
                <a:lnTo>
                  <a:pt x="7721600" y="44450"/>
                </a:lnTo>
                <a:lnTo>
                  <a:pt x="7715250" y="44450"/>
                </a:lnTo>
                <a:lnTo>
                  <a:pt x="7721600" y="50800"/>
                </a:lnTo>
                <a:lnTo>
                  <a:pt x="7721600" y="69850"/>
                </a:lnTo>
                <a:lnTo>
                  <a:pt x="7727950" y="69850"/>
                </a:lnTo>
                <a:lnTo>
                  <a:pt x="7727950" y="463549"/>
                </a:lnTo>
                <a:lnTo>
                  <a:pt x="7734300" y="4445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41309" y="4184650"/>
            <a:ext cx="7651750" cy="190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03209" y="3695700"/>
            <a:ext cx="7721600" cy="48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96859" y="3689350"/>
            <a:ext cx="7734300" cy="514350"/>
          </a:xfrm>
          <a:custGeom>
            <a:avLst/>
            <a:gdLst/>
            <a:ahLst/>
            <a:cxnLst/>
            <a:rect l="l" t="t" r="r" b="b"/>
            <a:pathLst>
              <a:path w="7734300" h="514350">
                <a:moveTo>
                  <a:pt x="7734300" y="444500"/>
                </a:moveTo>
                <a:lnTo>
                  <a:pt x="7734300" y="76200"/>
                </a:lnTo>
                <a:lnTo>
                  <a:pt x="7727950" y="57150"/>
                </a:lnTo>
                <a:lnTo>
                  <a:pt x="7721600" y="44450"/>
                </a:lnTo>
                <a:lnTo>
                  <a:pt x="7715250" y="44450"/>
                </a:lnTo>
                <a:lnTo>
                  <a:pt x="7708900" y="31750"/>
                </a:lnTo>
                <a:lnTo>
                  <a:pt x="7696200" y="19050"/>
                </a:lnTo>
                <a:lnTo>
                  <a:pt x="7677150" y="12700"/>
                </a:lnTo>
                <a:lnTo>
                  <a:pt x="7664450" y="6350"/>
                </a:lnTo>
                <a:lnTo>
                  <a:pt x="7645400" y="0"/>
                </a:lnTo>
                <a:lnTo>
                  <a:pt x="88900" y="0"/>
                </a:lnTo>
                <a:lnTo>
                  <a:pt x="69850" y="6350"/>
                </a:lnTo>
                <a:lnTo>
                  <a:pt x="57150" y="12700"/>
                </a:lnTo>
                <a:lnTo>
                  <a:pt x="50799" y="12700"/>
                </a:lnTo>
                <a:lnTo>
                  <a:pt x="38099" y="19050"/>
                </a:lnTo>
                <a:lnTo>
                  <a:pt x="12699" y="44450"/>
                </a:lnTo>
                <a:lnTo>
                  <a:pt x="6349" y="57150"/>
                </a:lnTo>
                <a:lnTo>
                  <a:pt x="0" y="76200"/>
                </a:lnTo>
                <a:lnTo>
                  <a:pt x="0" y="444500"/>
                </a:lnTo>
                <a:lnTo>
                  <a:pt x="6350" y="463550"/>
                </a:lnTo>
                <a:lnTo>
                  <a:pt x="6350" y="88900"/>
                </a:lnTo>
                <a:lnTo>
                  <a:pt x="12699" y="76200"/>
                </a:lnTo>
                <a:lnTo>
                  <a:pt x="12699" y="63500"/>
                </a:lnTo>
                <a:lnTo>
                  <a:pt x="25399" y="44450"/>
                </a:lnTo>
                <a:lnTo>
                  <a:pt x="25399" y="50800"/>
                </a:lnTo>
                <a:lnTo>
                  <a:pt x="31749" y="38100"/>
                </a:lnTo>
                <a:lnTo>
                  <a:pt x="44449" y="25400"/>
                </a:lnTo>
                <a:lnTo>
                  <a:pt x="69850" y="12700"/>
                </a:lnTo>
                <a:lnTo>
                  <a:pt x="7664450" y="12700"/>
                </a:lnTo>
                <a:lnTo>
                  <a:pt x="7664450" y="14816"/>
                </a:lnTo>
                <a:lnTo>
                  <a:pt x="7677150" y="19050"/>
                </a:lnTo>
                <a:lnTo>
                  <a:pt x="7689850" y="25400"/>
                </a:lnTo>
                <a:lnTo>
                  <a:pt x="7702550" y="38100"/>
                </a:lnTo>
                <a:lnTo>
                  <a:pt x="7708900" y="50800"/>
                </a:lnTo>
                <a:lnTo>
                  <a:pt x="7708900" y="44450"/>
                </a:lnTo>
                <a:lnTo>
                  <a:pt x="7715250" y="63500"/>
                </a:lnTo>
                <a:lnTo>
                  <a:pt x="7721600" y="76200"/>
                </a:lnTo>
                <a:lnTo>
                  <a:pt x="7721600" y="476250"/>
                </a:lnTo>
                <a:lnTo>
                  <a:pt x="7727950" y="463550"/>
                </a:lnTo>
                <a:lnTo>
                  <a:pt x="7734300" y="444500"/>
                </a:lnTo>
                <a:close/>
              </a:path>
              <a:path w="7734300" h="514350">
                <a:moveTo>
                  <a:pt x="7664450" y="514350"/>
                </a:moveTo>
                <a:lnTo>
                  <a:pt x="7664450" y="508000"/>
                </a:lnTo>
                <a:lnTo>
                  <a:pt x="69850" y="508000"/>
                </a:lnTo>
                <a:lnTo>
                  <a:pt x="44450" y="495300"/>
                </a:lnTo>
                <a:lnTo>
                  <a:pt x="31750" y="482600"/>
                </a:lnTo>
                <a:lnTo>
                  <a:pt x="25400" y="469900"/>
                </a:lnTo>
                <a:lnTo>
                  <a:pt x="12700" y="457200"/>
                </a:lnTo>
                <a:lnTo>
                  <a:pt x="12700" y="444500"/>
                </a:lnTo>
                <a:lnTo>
                  <a:pt x="6350" y="425450"/>
                </a:lnTo>
                <a:lnTo>
                  <a:pt x="6350" y="463550"/>
                </a:lnTo>
                <a:lnTo>
                  <a:pt x="12700" y="476250"/>
                </a:lnTo>
                <a:lnTo>
                  <a:pt x="12700" y="457200"/>
                </a:lnTo>
                <a:lnTo>
                  <a:pt x="19050" y="457200"/>
                </a:lnTo>
                <a:lnTo>
                  <a:pt x="19050" y="482600"/>
                </a:lnTo>
                <a:lnTo>
                  <a:pt x="38100" y="501650"/>
                </a:lnTo>
                <a:lnTo>
                  <a:pt x="50800" y="508000"/>
                </a:lnTo>
                <a:lnTo>
                  <a:pt x="57150" y="508000"/>
                </a:lnTo>
                <a:lnTo>
                  <a:pt x="69850" y="514350"/>
                </a:lnTo>
                <a:lnTo>
                  <a:pt x="7664450" y="514350"/>
                </a:lnTo>
                <a:close/>
              </a:path>
              <a:path w="7734300" h="514350">
                <a:moveTo>
                  <a:pt x="19049" y="63500"/>
                </a:moveTo>
                <a:lnTo>
                  <a:pt x="12699" y="63500"/>
                </a:lnTo>
                <a:lnTo>
                  <a:pt x="12699" y="76200"/>
                </a:lnTo>
                <a:lnTo>
                  <a:pt x="19049" y="63500"/>
                </a:lnTo>
                <a:close/>
              </a:path>
              <a:path w="7734300" h="514350">
                <a:moveTo>
                  <a:pt x="7664450" y="14816"/>
                </a:moveTo>
                <a:lnTo>
                  <a:pt x="7664450" y="12700"/>
                </a:lnTo>
                <a:lnTo>
                  <a:pt x="7658100" y="12700"/>
                </a:lnTo>
                <a:lnTo>
                  <a:pt x="7664450" y="14816"/>
                </a:lnTo>
                <a:close/>
              </a:path>
              <a:path w="7734300" h="514350">
                <a:moveTo>
                  <a:pt x="7721600" y="476250"/>
                </a:moveTo>
                <a:lnTo>
                  <a:pt x="7721600" y="444500"/>
                </a:lnTo>
                <a:lnTo>
                  <a:pt x="7702550" y="482600"/>
                </a:lnTo>
                <a:lnTo>
                  <a:pt x="7689850" y="495300"/>
                </a:lnTo>
                <a:lnTo>
                  <a:pt x="7677150" y="501650"/>
                </a:lnTo>
                <a:lnTo>
                  <a:pt x="7658100" y="508000"/>
                </a:lnTo>
                <a:lnTo>
                  <a:pt x="7664450" y="508000"/>
                </a:lnTo>
                <a:lnTo>
                  <a:pt x="7664450" y="514350"/>
                </a:lnTo>
                <a:lnTo>
                  <a:pt x="7677150" y="508000"/>
                </a:lnTo>
                <a:lnTo>
                  <a:pt x="7696200" y="501650"/>
                </a:lnTo>
                <a:lnTo>
                  <a:pt x="7708900" y="488950"/>
                </a:lnTo>
                <a:lnTo>
                  <a:pt x="7715250" y="476250"/>
                </a:lnTo>
                <a:lnTo>
                  <a:pt x="7721600" y="4762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80359" y="6419850"/>
            <a:ext cx="44450" cy="9271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285109" y="7391400"/>
            <a:ext cx="38100" cy="190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96859" y="6292850"/>
            <a:ext cx="7734300" cy="1117600"/>
          </a:xfrm>
          <a:custGeom>
            <a:avLst/>
            <a:gdLst/>
            <a:ahLst/>
            <a:cxnLst/>
            <a:rect l="l" t="t" r="r" b="b"/>
            <a:pathLst>
              <a:path w="7734300" h="1117600">
                <a:moveTo>
                  <a:pt x="7581899" y="6349"/>
                </a:moveTo>
                <a:lnTo>
                  <a:pt x="7543800" y="0"/>
                </a:lnTo>
                <a:lnTo>
                  <a:pt x="190499" y="0"/>
                </a:lnTo>
                <a:lnTo>
                  <a:pt x="152400" y="6350"/>
                </a:lnTo>
                <a:lnTo>
                  <a:pt x="114300" y="19050"/>
                </a:lnTo>
                <a:lnTo>
                  <a:pt x="82549" y="31750"/>
                </a:lnTo>
                <a:lnTo>
                  <a:pt x="82549" y="38100"/>
                </a:lnTo>
                <a:lnTo>
                  <a:pt x="57149" y="57150"/>
                </a:lnTo>
                <a:lnTo>
                  <a:pt x="31749" y="88900"/>
                </a:lnTo>
                <a:lnTo>
                  <a:pt x="12699" y="120650"/>
                </a:lnTo>
                <a:lnTo>
                  <a:pt x="0" y="152400"/>
                </a:lnTo>
                <a:lnTo>
                  <a:pt x="0" y="190500"/>
                </a:lnTo>
                <a:lnTo>
                  <a:pt x="6350" y="191274"/>
                </a:lnTo>
                <a:lnTo>
                  <a:pt x="6350" y="152400"/>
                </a:lnTo>
                <a:lnTo>
                  <a:pt x="19050" y="114300"/>
                </a:lnTo>
                <a:lnTo>
                  <a:pt x="31750" y="88900"/>
                </a:lnTo>
                <a:lnTo>
                  <a:pt x="82550" y="38100"/>
                </a:lnTo>
                <a:lnTo>
                  <a:pt x="107950" y="25400"/>
                </a:lnTo>
                <a:lnTo>
                  <a:pt x="114300" y="19050"/>
                </a:lnTo>
                <a:lnTo>
                  <a:pt x="139700" y="12700"/>
                </a:lnTo>
                <a:lnTo>
                  <a:pt x="171450" y="6350"/>
                </a:lnTo>
                <a:lnTo>
                  <a:pt x="7581899" y="6349"/>
                </a:lnTo>
                <a:close/>
              </a:path>
              <a:path w="7734300" h="1117600">
                <a:moveTo>
                  <a:pt x="7588250" y="1117599"/>
                </a:moveTo>
                <a:lnTo>
                  <a:pt x="7588250" y="1116050"/>
                </a:lnTo>
                <a:lnTo>
                  <a:pt x="6350" y="191274"/>
                </a:lnTo>
                <a:lnTo>
                  <a:pt x="6350" y="977900"/>
                </a:lnTo>
                <a:lnTo>
                  <a:pt x="12700" y="977900"/>
                </a:lnTo>
                <a:lnTo>
                  <a:pt x="12700" y="996950"/>
                </a:lnTo>
                <a:lnTo>
                  <a:pt x="19050" y="996950"/>
                </a:lnTo>
                <a:lnTo>
                  <a:pt x="19050" y="1009650"/>
                </a:lnTo>
                <a:lnTo>
                  <a:pt x="25400" y="1009650"/>
                </a:lnTo>
                <a:lnTo>
                  <a:pt x="25400" y="1022350"/>
                </a:lnTo>
                <a:lnTo>
                  <a:pt x="31750" y="1022350"/>
                </a:lnTo>
                <a:lnTo>
                  <a:pt x="31750" y="1035050"/>
                </a:lnTo>
                <a:lnTo>
                  <a:pt x="38100" y="1035050"/>
                </a:lnTo>
                <a:lnTo>
                  <a:pt x="44450" y="1041400"/>
                </a:lnTo>
                <a:lnTo>
                  <a:pt x="44450" y="1054100"/>
                </a:lnTo>
                <a:lnTo>
                  <a:pt x="50800" y="1054100"/>
                </a:lnTo>
                <a:lnTo>
                  <a:pt x="69850" y="1073150"/>
                </a:lnTo>
                <a:lnTo>
                  <a:pt x="82550" y="1079500"/>
                </a:lnTo>
                <a:lnTo>
                  <a:pt x="88900" y="1085850"/>
                </a:lnTo>
                <a:lnTo>
                  <a:pt x="101600" y="1092200"/>
                </a:lnTo>
                <a:lnTo>
                  <a:pt x="107950" y="1098550"/>
                </a:lnTo>
                <a:lnTo>
                  <a:pt x="146050" y="1111250"/>
                </a:lnTo>
                <a:lnTo>
                  <a:pt x="7588250" y="1117599"/>
                </a:lnTo>
                <a:close/>
              </a:path>
              <a:path w="7734300" h="1117600">
                <a:moveTo>
                  <a:pt x="7651750" y="38099"/>
                </a:moveTo>
                <a:lnTo>
                  <a:pt x="7651750" y="31749"/>
                </a:lnTo>
                <a:lnTo>
                  <a:pt x="7620000" y="19049"/>
                </a:lnTo>
                <a:lnTo>
                  <a:pt x="7581900" y="6350"/>
                </a:lnTo>
                <a:lnTo>
                  <a:pt x="7562850" y="6350"/>
                </a:lnTo>
                <a:lnTo>
                  <a:pt x="7594600" y="12699"/>
                </a:lnTo>
                <a:lnTo>
                  <a:pt x="7613650" y="19049"/>
                </a:lnTo>
                <a:lnTo>
                  <a:pt x="7651750" y="38099"/>
                </a:lnTo>
                <a:close/>
              </a:path>
              <a:path w="7734300" h="1117600">
                <a:moveTo>
                  <a:pt x="7734300" y="933449"/>
                </a:moveTo>
                <a:lnTo>
                  <a:pt x="7734300" y="190499"/>
                </a:lnTo>
                <a:lnTo>
                  <a:pt x="7727950" y="152400"/>
                </a:lnTo>
                <a:lnTo>
                  <a:pt x="7721600" y="971550"/>
                </a:lnTo>
                <a:lnTo>
                  <a:pt x="7708900" y="1009649"/>
                </a:lnTo>
                <a:lnTo>
                  <a:pt x="7696200" y="1035049"/>
                </a:lnTo>
                <a:lnTo>
                  <a:pt x="7683500" y="1047749"/>
                </a:lnTo>
                <a:lnTo>
                  <a:pt x="7677150" y="1060450"/>
                </a:lnTo>
                <a:lnTo>
                  <a:pt x="7664450" y="1073149"/>
                </a:lnTo>
                <a:lnTo>
                  <a:pt x="7651750" y="1079500"/>
                </a:lnTo>
                <a:lnTo>
                  <a:pt x="7645400" y="1085849"/>
                </a:lnTo>
                <a:lnTo>
                  <a:pt x="7607300" y="1104899"/>
                </a:lnTo>
                <a:lnTo>
                  <a:pt x="7588250" y="1111249"/>
                </a:lnTo>
                <a:lnTo>
                  <a:pt x="7588250" y="1116050"/>
                </a:lnTo>
                <a:lnTo>
                  <a:pt x="7651750" y="1092199"/>
                </a:lnTo>
                <a:lnTo>
                  <a:pt x="7702550" y="1041399"/>
                </a:lnTo>
                <a:lnTo>
                  <a:pt x="7721600" y="1009649"/>
                </a:lnTo>
                <a:lnTo>
                  <a:pt x="7734300" y="933449"/>
                </a:lnTo>
                <a:close/>
              </a:path>
              <a:path w="7734300" h="1117600">
                <a:moveTo>
                  <a:pt x="7727950" y="152399"/>
                </a:moveTo>
                <a:lnTo>
                  <a:pt x="7721600" y="120649"/>
                </a:lnTo>
                <a:lnTo>
                  <a:pt x="7702550" y="88899"/>
                </a:lnTo>
                <a:lnTo>
                  <a:pt x="7677150" y="57149"/>
                </a:lnTo>
                <a:lnTo>
                  <a:pt x="7651750" y="38100"/>
                </a:lnTo>
                <a:lnTo>
                  <a:pt x="7696200" y="82549"/>
                </a:lnTo>
                <a:lnTo>
                  <a:pt x="7696200" y="95249"/>
                </a:lnTo>
                <a:lnTo>
                  <a:pt x="7702550" y="95249"/>
                </a:lnTo>
                <a:lnTo>
                  <a:pt x="7702550" y="107949"/>
                </a:lnTo>
                <a:lnTo>
                  <a:pt x="7708900" y="107949"/>
                </a:lnTo>
                <a:lnTo>
                  <a:pt x="7715250" y="114299"/>
                </a:lnTo>
                <a:lnTo>
                  <a:pt x="7715250" y="133349"/>
                </a:lnTo>
                <a:lnTo>
                  <a:pt x="7721600" y="133349"/>
                </a:lnTo>
                <a:lnTo>
                  <a:pt x="7721600" y="152399"/>
                </a:lnTo>
                <a:lnTo>
                  <a:pt x="7727950" y="1523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03209" y="6299200"/>
            <a:ext cx="7721600" cy="11112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96859" y="6292850"/>
            <a:ext cx="7734300" cy="1123950"/>
          </a:xfrm>
          <a:custGeom>
            <a:avLst/>
            <a:gdLst/>
            <a:ahLst/>
            <a:cxnLst/>
            <a:rect l="l" t="t" r="r" b="b"/>
            <a:pathLst>
              <a:path w="7734300" h="1123950">
                <a:moveTo>
                  <a:pt x="7734300" y="933449"/>
                </a:moveTo>
                <a:lnTo>
                  <a:pt x="7734300" y="190499"/>
                </a:lnTo>
                <a:lnTo>
                  <a:pt x="7727950" y="152399"/>
                </a:lnTo>
                <a:lnTo>
                  <a:pt x="7721600" y="120649"/>
                </a:lnTo>
                <a:lnTo>
                  <a:pt x="7702550" y="88899"/>
                </a:lnTo>
                <a:lnTo>
                  <a:pt x="7677150" y="57149"/>
                </a:lnTo>
                <a:lnTo>
                  <a:pt x="7651750" y="38099"/>
                </a:lnTo>
                <a:lnTo>
                  <a:pt x="7651750" y="31749"/>
                </a:lnTo>
                <a:lnTo>
                  <a:pt x="7620000" y="19049"/>
                </a:lnTo>
                <a:lnTo>
                  <a:pt x="7581900" y="6349"/>
                </a:lnTo>
                <a:lnTo>
                  <a:pt x="7543800" y="0"/>
                </a:lnTo>
                <a:lnTo>
                  <a:pt x="190499" y="0"/>
                </a:lnTo>
                <a:lnTo>
                  <a:pt x="152400" y="6350"/>
                </a:lnTo>
                <a:lnTo>
                  <a:pt x="114300" y="19050"/>
                </a:lnTo>
                <a:lnTo>
                  <a:pt x="82549" y="31750"/>
                </a:lnTo>
                <a:lnTo>
                  <a:pt x="82549" y="38100"/>
                </a:lnTo>
                <a:lnTo>
                  <a:pt x="57149" y="57150"/>
                </a:lnTo>
                <a:lnTo>
                  <a:pt x="31749" y="88900"/>
                </a:lnTo>
                <a:lnTo>
                  <a:pt x="12699" y="120650"/>
                </a:lnTo>
                <a:lnTo>
                  <a:pt x="0" y="152400"/>
                </a:lnTo>
                <a:lnTo>
                  <a:pt x="0" y="971550"/>
                </a:lnTo>
                <a:lnTo>
                  <a:pt x="6350" y="990600"/>
                </a:lnTo>
                <a:lnTo>
                  <a:pt x="6350" y="190500"/>
                </a:lnTo>
                <a:lnTo>
                  <a:pt x="12699" y="158750"/>
                </a:lnTo>
                <a:lnTo>
                  <a:pt x="25399" y="120650"/>
                </a:lnTo>
                <a:lnTo>
                  <a:pt x="38099" y="88900"/>
                </a:lnTo>
                <a:lnTo>
                  <a:pt x="38099" y="95250"/>
                </a:lnTo>
                <a:lnTo>
                  <a:pt x="63499" y="63500"/>
                </a:lnTo>
                <a:lnTo>
                  <a:pt x="120650" y="25400"/>
                </a:lnTo>
                <a:lnTo>
                  <a:pt x="190500" y="12699"/>
                </a:lnTo>
                <a:lnTo>
                  <a:pt x="7543800" y="12699"/>
                </a:lnTo>
                <a:lnTo>
                  <a:pt x="7581900" y="19049"/>
                </a:lnTo>
                <a:lnTo>
                  <a:pt x="7613650" y="25399"/>
                </a:lnTo>
                <a:lnTo>
                  <a:pt x="7645400" y="44449"/>
                </a:lnTo>
                <a:lnTo>
                  <a:pt x="7670800" y="63499"/>
                </a:lnTo>
                <a:lnTo>
                  <a:pt x="7689850" y="95249"/>
                </a:lnTo>
                <a:lnTo>
                  <a:pt x="7689850" y="88899"/>
                </a:lnTo>
                <a:lnTo>
                  <a:pt x="7708900" y="120649"/>
                </a:lnTo>
                <a:lnTo>
                  <a:pt x="7721600" y="158749"/>
                </a:lnTo>
                <a:lnTo>
                  <a:pt x="7721600" y="1009649"/>
                </a:lnTo>
                <a:lnTo>
                  <a:pt x="7734300" y="933449"/>
                </a:lnTo>
                <a:close/>
              </a:path>
              <a:path w="7734300" h="1123950">
                <a:moveTo>
                  <a:pt x="7721600" y="1009649"/>
                </a:moveTo>
                <a:lnTo>
                  <a:pt x="7721600" y="971549"/>
                </a:lnTo>
                <a:lnTo>
                  <a:pt x="7708900" y="1003299"/>
                </a:lnTo>
                <a:lnTo>
                  <a:pt x="7689850" y="1035049"/>
                </a:lnTo>
                <a:lnTo>
                  <a:pt x="7645400" y="1085849"/>
                </a:lnTo>
                <a:lnTo>
                  <a:pt x="7581900" y="1111249"/>
                </a:lnTo>
                <a:lnTo>
                  <a:pt x="7543800" y="1117599"/>
                </a:lnTo>
                <a:lnTo>
                  <a:pt x="190500" y="1117600"/>
                </a:lnTo>
                <a:lnTo>
                  <a:pt x="152400" y="1111250"/>
                </a:lnTo>
                <a:lnTo>
                  <a:pt x="88900" y="1085850"/>
                </a:lnTo>
                <a:lnTo>
                  <a:pt x="38100" y="1035050"/>
                </a:lnTo>
                <a:lnTo>
                  <a:pt x="12700" y="971550"/>
                </a:lnTo>
                <a:lnTo>
                  <a:pt x="6350" y="933450"/>
                </a:lnTo>
                <a:lnTo>
                  <a:pt x="6350" y="990600"/>
                </a:lnTo>
                <a:lnTo>
                  <a:pt x="31750" y="1041400"/>
                </a:lnTo>
                <a:lnTo>
                  <a:pt x="82550" y="1092200"/>
                </a:lnTo>
                <a:lnTo>
                  <a:pt x="152400" y="1123950"/>
                </a:lnTo>
                <a:lnTo>
                  <a:pt x="7581900" y="1123949"/>
                </a:lnTo>
                <a:lnTo>
                  <a:pt x="7620000" y="1111249"/>
                </a:lnTo>
                <a:lnTo>
                  <a:pt x="7651750" y="1092199"/>
                </a:lnTo>
                <a:lnTo>
                  <a:pt x="7702550" y="1041399"/>
                </a:lnTo>
                <a:lnTo>
                  <a:pt x="7721600" y="10096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938154" y="6336796"/>
            <a:ext cx="7244715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200"/>
              </a:lnSpc>
            </a:pPr>
            <a:r>
              <a:rPr sz="1650" spc="-50" dirty="0">
                <a:latin typeface="Palatino Linotype"/>
                <a:cs typeface="Palatino Linotype"/>
              </a:rPr>
              <a:t>P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-25" dirty="0">
                <a:latin typeface="Palatino Linotype"/>
                <a:cs typeface="Palatino Linotype"/>
              </a:rPr>
              <a:t>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10" dirty="0">
                <a:latin typeface="Palatino Linotype"/>
                <a:cs typeface="Palatino Linotype"/>
              </a:rPr>
              <a:t>e</a:t>
            </a:r>
            <a:r>
              <a:rPr sz="1650" spc="4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5" dirty="0">
                <a:latin typeface="Palatino Linotype"/>
                <a:cs typeface="Palatino Linotype"/>
              </a:rPr>
              <a:t>ʹ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o</a:t>
            </a:r>
            <a:r>
              <a:rPr sz="1650" spc="18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n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45" dirty="0">
                <a:latin typeface="Palatino Linotype"/>
                <a:cs typeface="Palatino Linotype"/>
              </a:rPr>
              <a:t>v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 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3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4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h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25" dirty="0">
                <a:latin typeface="Palatino Linotype"/>
                <a:cs typeface="Palatino Linotype"/>
              </a:rPr>
              <a:t>az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dirty="0">
                <a:latin typeface="Palatino Linotype"/>
                <a:cs typeface="Palatino Linotype"/>
              </a:rPr>
              <a:t>e</a:t>
            </a:r>
            <a:r>
              <a:rPr sz="1650" spc="19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55" dirty="0">
                <a:latin typeface="Palatino Linotype"/>
                <a:cs typeface="Palatino Linotype"/>
              </a:rPr>
              <a:t> 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70" dirty="0">
                <a:latin typeface="Palatino Linotype"/>
                <a:cs typeface="Palatino Linotype"/>
              </a:rPr>
              <a:t>dd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i</a:t>
            </a:r>
            <a:r>
              <a:rPr sz="1650" spc="10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la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-55" dirty="0">
                <a:latin typeface="Palatino Linotype"/>
                <a:cs typeface="Palatino Linotype"/>
              </a:rPr>
              <a:t>us</a:t>
            </a:r>
            <a:r>
              <a:rPr sz="1650" spc="-95" dirty="0">
                <a:latin typeface="Palatino Linotype"/>
                <a:cs typeface="Palatino Linotype"/>
              </a:rPr>
              <a:t>v</a:t>
            </a:r>
            <a:r>
              <a:rPr sz="1650" spc="25" dirty="0">
                <a:latin typeface="Palatino Linotype"/>
                <a:cs typeface="Palatino Linotype"/>
              </a:rPr>
              <a:t>a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z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55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onn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60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all</a:t>
            </a:r>
            <a:r>
              <a:rPr sz="1650" spc="5" dirty="0">
                <a:latin typeface="Palatino Linotype"/>
                <a:cs typeface="Palatino Linotype"/>
              </a:rPr>
              <a:t>ʹ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35" dirty="0">
                <a:latin typeface="Palatino Linotype"/>
                <a:cs typeface="Palatino Linotype"/>
              </a:rPr>
              <a:t>n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6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à</a:t>
            </a:r>
            <a:r>
              <a:rPr sz="1650" spc="16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dirty="0">
                <a:latin typeface="Palatino Linotype"/>
                <a:cs typeface="Palatino Linotype"/>
              </a:rPr>
              <a:t>,</a:t>
            </a:r>
            <a:r>
              <a:rPr sz="1650" spc="12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5" dirty="0">
                <a:latin typeface="Palatino Linotype"/>
                <a:cs typeface="Palatino Linotype"/>
              </a:rPr>
              <a:t>ʹ</a:t>
            </a:r>
            <a:r>
              <a:rPr sz="1650" spc="-15" dirty="0">
                <a:latin typeface="Palatino Linotype"/>
                <a:cs typeface="Palatino Linotype"/>
              </a:rPr>
              <a:t>obb</a:t>
            </a:r>
            <a:r>
              <a:rPr sz="1650" spc="-35" dirty="0">
                <a:latin typeface="Palatino Linotype"/>
                <a:cs typeface="Palatino Linotype"/>
              </a:rPr>
              <a:t>li</a:t>
            </a:r>
            <a:r>
              <a:rPr sz="1650" spc="-20" dirty="0">
                <a:latin typeface="Palatino Linotype"/>
                <a:cs typeface="Palatino Linotype"/>
              </a:rPr>
              <a:t>g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85" dirty="0">
                <a:latin typeface="Palatino Linotype"/>
                <a:cs typeface="Palatino Linotype"/>
              </a:rPr>
              <a:t> 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0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b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dirty="0">
                <a:latin typeface="Palatino Linotype"/>
                <a:cs typeface="Palatino Linotype"/>
              </a:rPr>
              <a:t>n</a:t>
            </a:r>
            <a:r>
              <a:rPr sz="1650" spc="2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ca</a:t>
            </a:r>
            <a:r>
              <a:rPr sz="1650" spc="-55" dirty="0">
                <a:latin typeface="Palatino Linotype"/>
                <a:cs typeface="Palatino Linotype"/>
              </a:rPr>
              <a:t>p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35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allo</a:t>
            </a:r>
            <a:r>
              <a:rPr sz="1650" spc="-35" dirty="0">
                <a:latin typeface="Palatino Linotype"/>
                <a:cs typeface="Palatino Linotype"/>
              </a:rPr>
              <a:t> </a:t>
            </a:r>
            <a:r>
              <a:rPr sz="1650" spc="-5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è</a:t>
            </a:r>
            <a:r>
              <a:rPr sz="1650" spc="-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10" dirty="0">
                <a:latin typeface="Palatino Linotype"/>
                <a:cs typeface="Palatino Linotype"/>
              </a:rPr>
              <a:t>a</a:t>
            </a:r>
            <a:r>
              <a:rPr sz="1650" spc="60" dirty="0">
                <a:latin typeface="Palatino Linotype"/>
                <a:cs typeface="Palatino Linotype"/>
              </a:rPr>
              <a:t> </a:t>
            </a:r>
            <a:r>
              <a:rPr sz="1650" spc="-40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on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45" dirty="0">
                <a:latin typeface="Palatino Linotype"/>
                <a:cs typeface="Palatino Linotype"/>
              </a:rPr>
              <a:t>r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45" dirty="0">
                <a:latin typeface="Palatino Linotype"/>
                <a:cs typeface="Palatino Linotype"/>
              </a:rPr>
              <a:t>r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dirty="0">
                <a:latin typeface="Palatino Linotype"/>
                <a:cs typeface="Palatino Linotype"/>
              </a:rPr>
              <a:t>i </a:t>
            </a:r>
            <a:r>
              <a:rPr sz="1650" spc="-210" dirty="0">
                <a:latin typeface="Palatino Linotype"/>
                <a:cs typeface="Palatino Linotype"/>
              </a:rPr>
              <a:t> </a:t>
            </a:r>
            <a:r>
              <a:rPr sz="1650" spc="25" dirty="0">
                <a:latin typeface="Palatino Linotype"/>
                <a:cs typeface="Palatino Linotype"/>
              </a:rPr>
              <a:t>“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spc="-60" dirty="0">
                <a:latin typeface="Palatino Linotype"/>
                <a:cs typeface="Palatino Linotype"/>
              </a:rPr>
              <a:t>ss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dirty="0">
                <a:latin typeface="Palatino Linotype"/>
                <a:cs typeface="Palatino Linotype"/>
              </a:rPr>
              <a:t>”</a:t>
            </a:r>
            <a:r>
              <a:rPr sz="1650" spc="16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r</a:t>
            </a:r>
            <a:r>
              <a:rPr sz="1650" spc="-15" dirty="0">
                <a:latin typeface="Palatino Linotype"/>
                <a:cs typeface="Palatino Linotype"/>
              </a:rPr>
              <a:t> 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dirty="0">
                <a:latin typeface="Palatino Linotype"/>
                <a:cs typeface="Palatino Linotype"/>
              </a:rPr>
              <a:t>ff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10" dirty="0">
                <a:latin typeface="Palatino Linotype"/>
                <a:cs typeface="Palatino Linotype"/>
              </a:rPr>
              <a:t>tt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-1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35" dirty="0">
                <a:latin typeface="Palatino Linotype"/>
                <a:cs typeface="Palatino Linotype"/>
              </a:rPr>
              <a:t>ll</a:t>
            </a:r>
            <a:r>
              <a:rPr sz="1650" spc="5" dirty="0">
                <a:latin typeface="Palatino Linotype"/>
                <a:cs typeface="Palatino Linotype"/>
              </a:rPr>
              <a:t>ʹ</a:t>
            </a:r>
            <a:r>
              <a:rPr sz="1650" spc="-30" dirty="0">
                <a:latin typeface="Palatino Linotype"/>
                <a:cs typeface="Palatino Linotype"/>
              </a:rPr>
              <a:t>a</a:t>
            </a:r>
            <a:r>
              <a:rPr sz="1650" spc="-10" dirty="0">
                <a:latin typeface="Palatino Linotype"/>
                <a:cs typeface="Palatino Linotype"/>
              </a:rPr>
              <a:t>s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30" dirty="0">
                <a:latin typeface="Palatino Linotype"/>
                <a:cs typeface="Palatino Linotype"/>
              </a:rPr>
              <a:t>o</a:t>
            </a:r>
            <a:r>
              <a:rPr sz="1650" spc="-20" dirty="0">
                <a:latin typeface="Palatino Linotype"/>
                <a:cs typeface="Palatino Linotype"/>
              </a:rPr>
              <a:t>gg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10" dirty="0">
                <a:latin typeface="Palatino Linotype"/>
                <a:cs typeface="Palatino Linotype"/>
              </a:rPr>
              <a:t>tt</a:t>
            </a:r>
            <a:r>
              <a:rPr sz="1650" spc="-25" dirty="0">
                <a:latin typeface="Palatino Linotype"/>
                <a:cs typeface="Palatino Linotype"/>
              </a:rPr>
              <a:t>am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20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18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35" dirty="0">
                <a:latin typeface="Palatino Linotype"/>
                <a:cs typeface="Palatino Linotype"/>
              </a:rPr>
              <a:t>ll</a:t>
            </a:r>
            <a:r>
              <a:rPr sz="1650" spc="5" dirty="0">
                <a:latin typeface="Palatino Linotype"/>
                <a:cs typeface="Palatino Linotype"/>
              </a:rPr>
              <a:t>ʹ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dirty="0">
                <a:latin typeface="Palatino Linotype"/>
                <a:cs typeface="Palatino Linotype"/>
              </a:rPr>
              <a:t>a 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25" dirty="0">
                <a:latin typeface="Palatino Linotype"/>
                <a:cs typeface="Palatino Linotype"/>
              </a:rPr>
              <a:t>mm</a:t>
            </a:r>
            <a:r>
              <a:rPr sz="1650" spc="-10" dirty="0">
                <a:latin typeface="Palatino Linotype"/>
                <a:cs typeface="Palatino Linotype"/>
              </a:rPr>
              <a:t>a</a:t>
            </a:r>
            <a:r>
              <a:rPr sz="1650" spc="60" dirty="0">
                <a:latin typeface="Palatino Linotype"/>
                <a:cs typeface="Palatino Linotype"/>
              </a:rPr>
              <a:t> </a:t>
            </a:r>
            <a:r>
              <a:rPr sz="1650" spc="-30" dirty="0">
                <a:latin typeface="Palatino Linotype"/>
                <a:cs typeface="Palatino Linotype"/>
              </a:rPr>
              <a:t>all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60" dirty="0">
                <a:latin typeface="Palatino Linotype"/>
                <a:cs typeface="Palatino Linotype"/>
              </a:rPr>
              <a:t> </a:t>
            </a:r>
            <a:r>
              <a:rPr sz="1650" spc="-5" dirty="0">
                <a:latin typeface="Palatino Linotype"/>
                <a:cs typeface="Palatino Linotype"/>
              </a:rPr>
              <a:t>r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te</a:t>
            </a:r>
            <a:r>
              <a:rPr sz="1650" spc="-15" dirty="0">
                <a:latin typeface="Palatino Linotype"/>
                <a:cs typeface="Palatino Linotype"/>
              </a:rPr>
              <a:t>n</a:t>
            </a:r>
            <a:r>
              <a:rPr sz="1650" spc="-45" dirty="0">
                <a:latin typeface="Palatino Linotype"/>
                <a:cs typeface="Palatino Linotype"/>
              </a:rPr>
              <a:t>u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60" dirty="0">
                <a:latin typeface="Palatino Linotype"/>
                <a:cs typeface="Palatino Linotype"/>
              </a:rPr>
              <a:t> 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0" dirty="0">
                <a:latin typeface="Palatino Linotype"/>
                <a:cs typeface="Palatino Linotype"/>
              </a:rPr>
              <a:t> t</a:t>
            </a:r>
            <a:r>
              <a:rPr sz="1650" spc="-35" dirty="0">
                <a:latin typeface="Palatino Linotype"/>
                <a:cs typeface="Palatino Linotype"/>
              </a:rPr>
              <a:t>i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5" dirty="0">
                <a:latin typeface="Palatino Linotype"/>
                <a:cs typeface="Palatino Linotype"/>
              </a:rPr>
              <a:t>o</a:t>
            </a:r>
            <a:r>
              <a:rPr sz="1650" spc="-35" dirty="0">
                <a:latin typeface="Palatino Linotype"/>
                <a:cs typeface="Palatino Linotype"/>
              </a:rPr>
              <a:t>l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8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ʹ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-25" dirty="0">
                <a:latin typeface="Palatino Linotype"/>
                <a:cs typeface="Palatino Linotype"/>
              </a:rPr>
              <a:t>m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dirty="0">
                <a:latin typeface="Palatino Linotype"/>
                <a:cs typeface="Palatino Linotype"/>
              </a:rPr>
              <a:t>a </a:t>
            </a:r>
            <a:r>
              <a:rPr sz="1650" spc="-204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a</a:t>
            </a:r>
            <a:r>
              <a:rPr sz="1650" dirty="0">
                <a:latin typeface="Palatino Linotype"/>
                <a:cs typeface="Palatino Linotype"/>
              </a:rPr>
              <a:t>l</a:t>
            </a:r>
            <a:r>
              <a:rPr sz="1650" spc="5" dirty="0">
                <a:latin typeface="Palatino Linotype"/>
                <a:cs typeface="Palatino Linotype"/>
              </a:rPr>
              <a:t> </a:t>
            </a:r>
            <a:r>
              <a:rPr sz="1650" spc="-25" dirty="0">
                <a:latin typeface="Palatino Linotype"/>
                <a:cs typeface="Palatino Linotype"/>
              </a:rPr>
              <a:t>mom</a:t>
            </a:r>
            <a:r>
              <a:rPr sz="1650" spc="-5" dirty="0">
                <a:latin typeface="Palatino Linotype"/>
                <a:cs typeface="Palatino Linotype"/>
              </a:rPr>
              <a:t>e</a:t>
            </a:r>
            <a:r>
              <a:rPr sz="1650" spc="-10" dirty="0">
                <a:latin typeface="Palatino Linotype"/>
                <a:cs typeface="Palatino Linotype"/>
              </a:rPr>
              <a:t>n</a:t>
            </a:r>
            <a:r>
              <a:rPr sz="1650" spc="10" dirty="0">
                <a:latin typeface="Palatino Linotype"/>
                <a:cs typeface="Palatino Linotype"/>
              </a:rPr>
              <a:t>t</a:t>
            </a:r>
            <a:r>
              <a:rPr sz="1650" spc="-10" dirty="0">
                <a:latin typeface="Palatino Linotype"/>
                <a:cs typeface="Palatino Linotype"/>
              </a:rPr>
              <a:t>o</a:t>
            </a:r>
            <a:r>
              <a:rPr sz="1650" spc="35" dirty="0">
                <a:latin typeface="Palatino Linotype"/>
                <a:cs typeface="Palatino Linotype"/>
              </a:rPr>
              <a:t> </a:t>
            </a:r>
            <a:r>
              <a:rPr sz="1650" spc="-70" dirty="0">
                <a:latin typeface="Palatino Linotype"/>
                <a:cs typeface="Palatino Linotype"/>
              </a:rPr>
              <a:t>d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35" dirty="0">
                <a:latin typeface="Palatino Linotype"/>
                <a:cs typeface="Palatino Linotype"/>
              </a:rPr>
              <a:t>ll</a:t>
            </a:r>
            <a:r>
              <a:rPr sz="1650" dirty="0">
                <a:latin typeface="Palatino Linotype"/>
                <a:cs typeface="Palatino Linotype"/>
              </a:rPr>
              <a:t>a</a:t>
            </a:r>
            <a:r>
              <a:rPr sz="1650" spc="110" dirty="0">
                <a:latin typeface="Palatino Linotype"/>
                <a:cs typeface="Palatino Linotype"/>
              </a:rPr>
              <a:t> </a:t>
            </a:r>
            <a:r>
              <a:rPr sz="1650" spc="-45" dirty="0">
                <a:latin typeface="Palatino Linotype"/>
                <a:cs typeface="Palatino Linotype"/>
              </a:rPr>
              <a:t>c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5" dirty="0">
                <a:latin typeface="Palatino Linotype"/>
                <a:cs typeface="Palatino Linotype"/>
              </a:rPr>
              <a:t>rr</a:t>
            </a:r>
            <a:r>
              <a:rPr sz="1650" spc="5" dirty="0">
                <a:latin typeface="Palatino Linotype"/>
                <a:cs typeface="Palatino Linotype"/>
              </a:rPr>
              <a:t>e</a:t>
            </a:r>
            <a:r>
              <a:rPr sz="1650" spc="-60" dirty="0">
                <a:latin typeface="Palatino Linotype"/>
                <a:cs typeface="Palatino Linotype"/>
              </a:rPr>
              <a:t>s</a:t>
            </a:r>
            <a:r>
              <a:rPr sz="1650" spc="-45" dirty="0">
                <a:latin typeface="Palatino Linotype"/>
                <a:cs typeface="Palatino Linotype"/>
              </a:rPr>
              <a:t>p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25" dirty="0">
                <a:latin typeface="Palatino Linotype"/>
                <a:cs typeface="Palatino Linotype"/>
              </a:rPr>
              <a:t>n</a:t>
            </a:r>
            <a:r>
              <a:rPr sz="1650" spc="-15" dirty="0">
                <a:latin typeface="Palatino Linotype"/>
                <a:cs typeface="Palatino Linotype"/>
              </a:rPr>
              <a:t>s</a:t>
            </a:r>
            <a:r>
              <a:rPr sz="1650" spc="-40" dirty="0">
                <a:latin typeface="Palatino Linotype"/>
                <a:cs typeface="Palatino Linotype"/>
              </a:rPr>
              <a:t>i</a:t>
            </a:r>
            <a:r>
              <a:rPr sz="1650" spc="-15" dirty="0">
                <a:latin typeface="Palatino Linotype"/>
                <a:cs typeface="Palatino Linotype"/>
              </a:rPr>
              <a:t>o</a:t>
            </a:r>
            <a:r>
              <a:rPr sz="1650" spc="-25" dirty="0">
                <a:latin typeface="Palatino Linotype"/>
                <a:cs typeface="Palatino Linotype"/>
              </a:rPr>
              <a:t>n</a:t>
            </a:r>
            <a:r>
              <a:rPr sz="1650" dirty="0">
                <a:latin typeface="Palatino Linotype"/>
                <a:cs typeface="Palatino Linotype"/>
              </a:rPr>
              <a:t>e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100959" y="5619750"/>
            <a:ext cx="444500" cy="825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69209" y="5562600"/>
            <a:ext cx="717550" cy="1016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24709" y="4927600"/>
            <a:ext cx="1600200" cy="6413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61259" y="4832350"/>
            <a:ext cx="1028700" cy="1016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78759" y="4794250"/>
            <a:ext cx="476250" cy="825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92959" y="4768850"/>
            <a:ext cx="1670050" cy="952500"/>
          </a:xfrm>
          <a:custGeom>
            <a:avLst/>
            <a:gdLst/>
            <a:ahLst/>
            <a:cxnLst/>
            <a:rect l="l" t="t" r="r" b="b"/>
            <a:pathLst>
              <a:path w="1670050" h="952500">
                <a:moveTo>
                  <a:pt x="184150" y="421687"/>
                </a:moveTo>
                <a:lnTo>
                  <a:pt x="184150" y="387350"/>
                </a:lnTo>
                <a:lnTo>
                  <a:pt x="177800" y="412750"/>
                </a:lnTo>
                <a:lnTo>
                  <a:pt x="163281" y="397424"/>
                </a:lnTo>
                <a:lnTo>
                  <a:pt x="0" y="476250"/>
                </a:lnTo>
                <a:lnTo>
                  <a:pt x="44450" y="497708"/>
                </a:lnTo>
                <a:lnTo>
                  <a:pt x="44450" y="463550"/>
                </a:lnTo>
                <a:lnTo>
                  <a:pt x="70826" y="476250"/>
                </a:lnTo>
                <a:lnTo>
                  <a:pt x="184150" y="421687"/>
                </a:lnTo>
                <a:close/>
              </a:path>
              <a:path w="1670050" h="952500">
                <a:moveTo>
                  <a:pt x="70826" y="476250"/>
                </a:moveTo>
                <a:lnTo>
                  <a:pt x="44450" y="463550"/>
                </a:lnTo>
                <a:lnTo>
                  <a:pt x="44450" y="488950"/>
                </a:lnTo>
                <a:lnTo>
                  <a:pt x="70826" y="476250"/>
                </a:lnTo>
                <a:close/>
              </a:path>
              <a:path w="1670050" h="952500">
                <a:moveTo>
                  <a:pt x="215900" y="546100"/>
                </a:moveTo>
                <a:lnTo>
                  <a:pt x="70826" y="476250"/>
                </a:lnTo>
                <a:lnTo>
                  <a:pt x="44450" y="488950"/>
                </a:lnTo>
                <a:lnTo>
                  <a:pt x="44450" y="497708"/>
                </a:lnTo>
                <a:lnTo>
                  <a:pt x="163281" y="555075"/>
                </a:lnTo>
                <a:lnTo>
                  <a:pt x="177800" y="539750"/>
                </a:lnTo>
                <a:lnTo>
                  <a:pt x="184150" y="565150"/>
                </a:lnTo>
                <a:lnTo>
                  <a:pt x="184150" y="579717"/>
                </a:lnTo>
                <a:lnTo>
                  <a:pt x="215900" y="546100"/>
                </a:lnTo>
                <a:close/>
              </a:path>
              <a:path w="1670050" h="952500">
                <a:moveTo>
                  <a:pt x="285750" y="282863"/>
                </a:moveTo>
                <a:lnTo>
                  <a:pt x="285750" y="254000"/>
                </a:lnTo>
                <a:lnTo>
                  <a:pt x="273050" y="273050"/>
                </a:lnTo>
                <a:lnTo>
                  <a:pt x="270074" y="256687"/>
                </a:lnTo>
                <a:lnTo>
                  <a:pt x="63499" y="292100"/>
                </a:lnTo>
                <a:lnTo>
                  <a:pt x="95249" y="325613"/>
                </a:lnTo>
                <a:lnTo>
                  <a:pt x="95249" y="317500"/>
                </a:lnTo>
                <a:lnTo>
                  <a:pt x="107950" y="292100"/>
                </a:lnTo>
                <a:lnTo>
                  <a:pt x="126562" y="311806"/>
                </a:lnTo>
                <a:lnTo>
                  <a:pt x="285750" y="282863"/>
                </a:lnTo>
                <a:close/>
              </a:path>
              <a:path w="1670050" h="952500">
                <a:moveTo>
                  <a:pt x="184150" y="579717"/>
                </a:moveTo>
                <a:lnTo>
                  <a:pt x="184150" y="565150"/>
                </a:lnTo>
                <a:lnTo>
                  <a:pt x="163281" y="555075"/>
                </a:lnTo>
                <a:lnTo>
                  <a:pt x="63500" y="660400"/>
                </a:lnTo>
                <a:lnTo>
                  <a:pt x="95250" y="665842"/>
                </a:lnTo>
                <a:lnTo>
                  <a:pt x="95250" y="635000"/>
                </a:lnTo>
                <a:lnTo>
                  <a:pt x="126562" y="640693"/>
                </a:lnTo>
                <a:lnTo>
                  <a:pt x="184150" y="579717"/>
                </a:lnTo>
                <a:close/>
              </a:path>
              <a:path w="1670050" h="952500">
                <a:moveTo>
                  <a:pt x="126562" y="311806"/>
                </a:moveTo>
                <a:lnTo>
                  <a:pt x="107950" y="292100"/>
                </a:lnTo>
                <a:lnTo>
                  <a:pt x="95249" y="317500"/>
                </a:lnTo>
                <a:lnTo>
                  <a:pt x="126562" y="311806"/>
                </a:lnTo>
                <a:close/>
              </a:path>
              <a:path w="1670050" h="952500">
                <a:moveTo>
                  <a:pt x="215900" y="406400"/>
                </a:moveTo>
                <a:lnTo>
                  <a:pt x="126562" y="311806"/>
                </a:lnTo>
                <a:lnTo>
                  <a:pt x="95249" y="317500"/>
                </a:lnTo>
                <a:lnTo>
                  <a:pt x="95249" y="325613"/>
                </a:lnTo>
                <a:lnTo>
                  <a:pt x="163281" y="397424"/>
                </a:lnTo>
                <a:lnTo>
                  <a:pt x="184150" y="387350"/>
                </a:lnTo>
                <a:lnTo>
                  <a:pt x="184150" y="421687"/>
                </a:lnTo>
                <a:lnTo>
                  <a:pt x="215900" y="406400"/>
                </a:lnTo>
                <a:close/>
              </a:path>
              <a:path w="1670050" h="952500">
                <a:moveTo>
                  <a:pt x="126562" y="640693"/>
                </a:moveTo>
                <a:lnTo>
                  <a:pt x="95250" y="635000"/>
                </a:lnTo>
                <a:lnTo>
                  <a:pt x="107950" y="660400"/>
                </a:lnTo>
                <a:lnTo>
                  <a:pt x="126562" y="640693"/>
                </a:lnTo>
                <a:close/>
              </a:path>
              <a:path w="1670050" h="952500">
                <a:moveTo>
                  <a:pt x="304800" y="673100"/>
                </a:moveTo>
                <a:lnTo>
                  <a:pt x="126562" y="640693"/>
                </a:lnTo>
                <a:lnTo>
                  <a:pt x="107950" y="660400"/>
                </a:lnTo>
                <a:lnTo>
                  <a:pt x="95250" y="635000"/>
                </a:lnTo>
                <a:lnTo>
                  <a:pt x="95250" y="665842"/>
                </a:lnTo>
                <a:lnTo>
                  <a:pt x="269937" y="695789"/>
                </a:lnTo>
                <a:lnTo>
                  <a:pt x="273050" y="679450"/>
                </a:lnTo>
                <a:lnTo>
                  <a:pt x="285750" y="698500"/>
                </a:lnTo>
                <a:lnTo>
                  <a:pt x="285750" y="779895"/>
                </a:lnTo>
                <a:lnTo>
                  <a:pt x="288808" y="779710"/>
                </a:lnTo>
                <a:lnTo>
                  <a:pt x="304800" y="673100"/>
                </a:lnTo>
                <a:close/>
              </a:path>
              <a:path w="1670050" h="952500">
                <a:moveTo>
                  <a:pt x="184150" y="387350"/>
                </a:moveTo>
                <a:lnTo>
                  <a:pt x="163281" y="397424"/>
                </a:lnTo>
                <a:lnTo>
                  <a:pt x="177800" y="412750"/>
                </a:lnTo>
                <a:lnTo>
                  <a:pt x="184150" y="387350"/>
                </a:lnTo>
                <a:close/>
              </a:path>
              <a:path w="1670050" h="952500">
                <a:moveTo>
                  <a:pt x="184150" y="565150"/>
                </a:moveTo>
                <a:lnTo>
                  <a:pt x="177800" y="539750"/>
                </a:lnTo>
                <a:lnTo>
                  <a:pt x="163281" y="555075"/>
                </a:lnTo>
                <a:lnTo>
                  <a:pt x="184150" y="565150"/>
                </a:lnTo>
                <a:close/>
              </a:path>
              <a:path w="1670050" h="952500">
                <a:moveTo>
                  <a:pt x="464059" y="145716"/>
                </a:moveTo>
                <a:lnTo>
                  <a:pt x="247650" y="133350"/>
                </a:lnTo>
                <a:lnTo>
                  <a:pt x="266700" y="238125"/>
                </a:lnTo>
                <a:lnTo>
                  <a:pt x="266700" y="171450"/>
                </a:lnTo>
                <a:lnTo>
                  <a:pt x="285750" y="152400"/>
                </a:lnTo>
                <a:lnTo>
                  <a:pt x="288808" y="172789"/>
                </a:lnTo>
                <a:lnTo>
                  <a:pt x="457200" y="182995"/>
                </a:lnTo>
                <a:lnTo>
                  <a:pt x="457200" y="158749"/>
                </a:lnTo>
                <a:lnTo>
                  <a:pt x="464059" y="145716"/>
                </a:lnTo>
                <a:close/>
              </a:path>
              <a:path w="1670050" h="952500">
                <a:moveTo>
                  <a:pt x="285750" y="779895"/>
                </a:moveTo>
                <a:lnTo>
                  <a:pt x="285750" y="698500"/>
                </a:lnTo>
                <a:lnTo>
                  <a:pt x="269937" y="695789"/>
                </a:lnTo>
                <a:lnTo>
                  <a:pt x="247650" y="812800"/>
                </a:lnTo>
                <a:lnTo>
                  <a:pt x="266700" y="811711"/>
                </a:lnTo>
                <a:lnTo>
                  <a:pt x="266700" y="781050"/>
                </a:lnTo>
                <a:lnTo>
                  <a:pt x="285750" y="779895"/>
                </a:lnTo>
                <a:close/>
              </a:path>
              <a:path w="1670050" h="952500">
                <a:moveTo>
                  <a:pt x="288808" y="172789"/>
                </a:moveTo>
                <a:lnTo>
                  <a:pt x="285750" y="152400"/>
                </a:lnTo>
                <a:lnTo>
                  <a:pt x="266700" y="171450"/>
                </a:lnTo>
                <a:lnTo>
                  <a:pt x="288808" y="172789"/>
                </a:lnTo>
                <a:close/>
              </a:path>
              <a:path w="1670050" h="952500">
                <a:moveTo>
                  <a:pt x="304800" y="279400"/>
                </a:moveTo>
                <a:lnTo>
                  <a:pt x="288808" y="172789"/>
                </a:lnTo>
                <a:lnTo>
                  <a:pt x="266700" y="171450"/>
                </a:lnTo>
                <a:lnTo>
                  <a:pt x="266700" y="238125"/>
                </a:lnTo>
                <a:lnTo>
                  <a:pt x="270074" y="256687"/>
                </a:lnTo>
                <a:lnTo>
                  <a:pt x="285750" y="254000"/>
                </a:lnTo>
                <a:lnTo>
                  <a:pt x="285750" y="282863"/>
                </a:lnTo>
                <a:lnTo>
                  <a:pt x="304800" y="279400"/>
                </a:lnTo>
                <a:close/>
              </a:path>
              <a:path w="1670050" h="952500">
                <a:moveTo>
                  <a:pt x="288808" y="779710"/>
                </a:moveTo>
                <a:lnTo>
                  <a:pt x="266700" y="781050"/>
                </a:lnTo>
                <a:lnTo>
                  <a:pt x="285750" y="800100"/>
                </a:lnTo>
                <a:lnTo>
                  <a:pt x="288808" y="779710"/>
                </a:lnTo>
                <a:close/>
              </a:path>
              <a:path w="1670050" h="952500">
                <a:moveTo>
                  <a:pt x="534202" y="878459"/>
                </a:moveTo>
                <a:lnTo>
                  <a:pt x="476250" y="768350"/>
                </a:lnTo>
                <a:lnTo>
                  <a:pt x="288808" y="779710"/>
                </a:lnTo>
                <a:lnTo>
                  <a:pt x="285750" y="800100"/>
                </a:lnTo>
                <a:lnTo>
                  <a:pt x="266700" y="781050"/>
                </a:lnTo>
                <a:lnTo>
                  <a:pt x="266700" y="811711"/>
                </a:lnTo>
                <a:lnTo>
                  <a:pt x="457200" y="800825"/>
                </a:lnTo>
                <a:lnTo>
                  <a:pt x="457200" y="793750"/>
                </a:lnTo>
                <a:lnTo>
                  <a:pt x="469900" y="800100"/>
                </a:lnTo>
                <a:lnTo>
                  <a:pt x="469900" y="817879"/>
                </a:lnTo>
                <a:lnTo>
                  <a:pt x="520700" y="914400"/>
                </a:lnTo>
                <a:lnTo>
                  <a:pt x="520700" y="882650"/>
                </a:lnTo>
                <a:lnTo>
                  <a:pt x="534202" y="878459"/>
                </a:lnTo>
                <a:close/>
              </a:path>
              <a:path w="1670050" h="952500">
                <a:moveTo>
                  <a:pt x="285750" y="698500"/>
                </a:moveTo>
                <a:lnTo>
                  <a:pt x="273050" y="679450"/>
                </a:lnTo>
                <a:lnTo>
                  <a:pt x="269937" y="695789"/>
                </a:lnTo>
                <a:lnTo>
                  <a:pt x="285750" y="698500"/>
                </a:lnTo>
                <a:close/>
              </a:path>
              <a:path w="1670050" h="952500">
                <a:moveTo>
                  <a:pt x="285750" y="254000"/>
                </a:moveTo>
                <a:lnTo>
                  <a:pt x="270074" y="256687"/>
                </a:lnTo>
                <a:lnTo>
                  <a:pt x="273050" y="273050"/>
                </a:lnTo>
                <a:lnTo>
                  <a:pt x="285750" y="254000"/>
                </a:lnTo>
                <a:close/>
              </a:path>
              <a:path w="1670050" h="952500">
                <a:moveTo>
                  <a:pt x="469900" y="146049"/>
                </a:moveTo>
                <a:lnTo>
                  <a:pt x="464059" y="145716"/>
                </a:lnTo>
                <a:lnTo>
                  <a:pt x="457200" y="158749"/>
                </a:lnTo>
                <a:lnTo>
                  <a:pt x="469900" y="146049"/>
                </a:lnTo>
                <a:close/>
              </a:path>
              <a:path w="1670050" h="952500">
                <a:moveTo>
                  <a:pt x="469900" y="183765"/>
                </a:moveTo>
                <a:lnTo>
                  <a:pt x="469900" y="146049"/>
                </a:lnTo>
                <a:lnTo>
                  <a:pt x="457200" y="158749"/>
                </a:lnTo>
                <a:lnTo>
                  <a:pt x="457200" y="182995"/>
                </a:lnTo>
                <a:lnTo>
                  <a:pt x="469900" y="183765"/>
                </a:lnTo>
                <a:close/>
              </a:path>
              <a:path w="1670050" h="952500">
                <a:moveTo>
                  <a:pt x="469900" y="800100"/>
                </a:moveTo>
                <a:lnTo>
                  <a:pt x="457200" y="793750"/>
                </a:lnTo>
                <a:lnTo>
                  <a:pt x="460815" y="800619"/>
                </a:lnTo>
                <a:lnTo>
                  <a:pt x="469900" y="800100"/>
                </a:lnTo>
                <a:close/>
              </a:path>
              <a:path w="1670050" h="952500">
                <a:moveTo>
                  <a:pt x="460815" y="800619"/>
                </a:moveTo>
                <a:lnTo>
                  <a:pt x="457200" y="793750"/>
                </a:lnTo>
                <a:lnTo>
                  <a:pt x="457200" y="800825"/>
                </a:lnTo>
                <a:lnTo>
                  <a:pt x="460815" y="800619"/>
                </a:lnTo>
                <a:close/>
              </a:path>
              <a:path w="1670050" h="952500">
                <a:moveTo>
                  <a:pt x="469900" y="817879"/>
                </a:moveTo>
                <a:lnTo>
                  <a:pt x="469900" y="800100"/>
                </a:lnTo>
                <a:lnTo>
                  <a:pt x="460815" y="800619"/>
                </a:lnTo>
                <a:lnTo>
                  <a:pt x="469900" y="817879"/>
                </a:lnTo>
                <a:close/>
              </a:path>
              <a:path w="1670050" h="952500">
                <a:moveTo>
                  <a:pt x="702256" y="92566"/>
                </a:moveTo>
                <a:lnTo>
                  <a:pt x="520700" y="38100"/>
                </a:lnTo>
                <a:lnTo>
                  <a:pt x="464059" y="145716"/>
                </a:lnTo>
                <a:lnTo>
                  <a:pt x="469900" y="146049"/>
                </a:lnTo>
                <a:lnTo>
                  <a:pt x="469900" y="183765"/>
                </a:lnTo>
                <a:lnTo>
                  <a:pt x="476250" y="184149"/>
                </a:lnTo>
                <a:lnTo>
                  <a:pt x="520700" y="99694"/>
                </a:lnTo>
                <a:lnTo>
                  <a:pt x="520700" y="69850"/>
                </a:lnTo>
                <a:lnTo>
                  <a:pt x="539750" y="63500"/>
                </a:lnTo>
                <a:lnTo>
                  <a:pt x="539750" y="75762"/>
                </a:lnTo>
                <a:lnTo>
                  <a:pt x="698500" y="125029"/>
                </a:lnTo>
                <a:lnTo>
                  <a:pt x="698500" y="95249"/>
                </a:lnTo>
                <a:lnTo>
                  <a:pt x="702256" y="92566"/>
                </a:lnTo>
                <a:close/>
              </a:path>
              <a:path w="1670050" h="952500">
                <a:moveTo>
                  <a:pt x="539750" y="63500"/>
                </a:moveTo>
                <a:lnTo>
                  <a:pt x="520700" y="69850"/>
                </a:lnTo>
                <a:lnTo>
                  <a:pt x="534202" y="74040"/>
                </a:lnTo>
                <a:lnTo>
                  <a:pt x="539750" y="63500"/>
                </a:lnTo>
                <a:close/>
              </a:path>
              <a:path w="1670050" h="952500">
                <a:moveTo>
                  <a:pt x="534202" y="74040"/>
                </a:moveTo>
                <a:lnTo>
                  <a:pt x="520700" y="69850"/>
                </a:lnTo>
                <a:lnTo>
                  <a:pt x="520700" y="99694"/>
                </a:lnTo>
                <a:lnTo>
                  <a:pt x="534202" y="74040"/>
                </a:lnTo>
                <a:close/>
              </a:path>
              <a:path w="1670050" h="952500">
                <a:moveTo>
                  <a:pt x="539750" y="889000"/>
                </a:moveTo>
                <a:lnTo>
                  <a:pt x="534202" y="878459"/>
                </a:lnTo>
                <a:lnTo>
                  <a:pt x="520700" y="882650"/>
                </a:lnTo>
                <a:lnTo>
                  <a:pt x="539750" y="889000"/>
                </a:lnTo>
                <a:close/>
              </a:path>
              <a:path w="1670050" h="952500">
                <a:moveTo>
                  <a:pt x="539750" y="908685"/>
                </a:moveTo>
                <a:lnTo>
                  <a:pt x="539750" y="889000"/>
                </a:lnTo>
                <a:lnTo>
                  <a:pt x="520700" y="882650"/>
                </a:lnTo>
                <a:lnTo>
                  <a:pt x="520700" y="914400"/>
                </a:lnTo>
                <a:lnTo>
                  <a:pt x="539750" y="908685"/>
                </a:lnTo>
                <a:close/>
              </a:path>
              <a:path w="1670050" h="952500">
                <a:moveTo>
                  <a:pt x="539750" y="75762"/>
                </a:moveTo>
                <a:lnTo>
                  <a:pt x="539750" y="63500"/>
                </a:lnTo>
                <a:lnTo>
                  <a:pt x="534202" y="74040"/>
                </a:lnTo>
                <a:lnTo>
                  <a:pt x="539750" y="75762"/>
                </a:lnTo>
                <a:close/>
              </a:path>
              <a:path w="1670050" h="952500">
                <a:moveTo>
                  <a:pt x="831850" y="916214"/>
                </a:moveTo>
                <a:lnTo>
                  <a:pt x="704850" y="825500"/>
                </a:lnTo>
                <a:lnTo>
                  <a:pt x="534202" y="878459"/>
                </a:lnTo>
                <a:lnTo>
                  <a:pt x="539750" y="889000"/>
                </a:lnTo>
                <a:lnTo>
                  <a:pt x="539750" y="908685"/>
                </a:lnTo>
                <a:lnTo>
                  <a:pt x="698500" y="861060"/>
                </a:lnTo>
                <a:lnTo>
                  <a:pt x="698500" y="857250"/>
                </a:lnTo>
                <a:lnTo>
                  <a:pt x="711200" y="857250"/>
                </a:lnTo>
                <a:lnTo>
                  <a:pt x="711200" y="866321"/>
                </a:lnTo>
                <a:lnTo>
                  <a:pt x="825500" y="947964"/>
                </a:lnTo>
                <a:lnTo>
                  <a:pt x="825500" y="920750"/>
                </a:lnTo>
                <a:lnTo>
                  <a:pt x="831850" y="916214"/>
                </a:lnTo>
                <a:close/>
              </a:path>
              <a:path w="1670050" h="952500">
                <a:moveTo>
                  <a:pt x="711200" y="95249"/>
                </a:moveTo>
                <a:lnTo>
                  <a:pt x="702256" y="92566"/>
                </a:lnTo>
                <a:lnTo>
                  <a:pt x="698500" y="95249"/>
                </a:lnTo>
                <a:lnTo>
                  <a:pt x="711200" y="95249"/>
                </a:lnTo>
                <a:close/>
              </a:path>
              <a:path w="1670050" h="952500">
                <a:moveTo>
                  <a:pt x="711200" y="122464"/>
                </a:moveTo>
                <a:lnTo>
                  <a:pt x="711200" y="95249"/>
                </a:lnTo>
                <a:lnTo>
                  <a:pt x="698500" y="95249"/>
                </a:lnTo>
                <a:lnTo>
                  <a:pt x="698500" y="125029"/>
                </a:lnTo>
                <a:lnTo>
                  <a:pt x="704850" y="126999"/>
                </a:lnTo>
                <a:lnTo>
                  <a:pt x="711200" y="122464"/>
                </a:lnTo>
                <a:close/>
              </a:path>
              <a:path w="1670050" h="952500">
                <a:moveTo>
                  <a:pt x="711200" y="857250"/>
                </a:moveTo>
                <a:lnTo>
                  <a:pt x="698500" y="857250"/>
                </a:lnTo>
                <a:lnTo>
                  <a:pt x="702256" y="859933"/>
                </a:lnTo>
                <a:lnTo>
                  <a:pt x="711200" y="857250"/>
                </a:lnTo>
                <a:close/>
              </a:path>
              <a:path w="1670050" h="952500">
                <a:moveTo>
                  <a:pt x="702256" y="859933"/>
                </a:moveTo>
                <a:lnTo>
                  <a:pt x="698500" y="857250"/>
                </a:lnTo>
                <a:lnTo>
                  <a:pt x="698500" y="861060"/>
                </a:lnTo>
                <a:lnTo>
                  <a:pt x="702256" y="859933"/>
                </a:lnTo>
                <a:close/>
              </a:path>
              <a:path w="1670050" h="952500">
                <a:moveTo>
                  <a:pt x="965729" y="91281"/>
                </a:moveTo>
                <a:lnTo>
                  <a:pt x="831850" y="0"/>
                </a:lnTo>
                <a:lnTo>
                  <a:pt x="702256" y="92566"/>
                </a:lnTo>
                <a:lnTo>
                  <a:pt x="711200" y="95249"/>
                </a:lnTo>
                <a:lnTo>
                  <a:pt x="711200" y="122464"/>
                </a:lnTo>
                <a:lnTo>
                  <a:pt x="825500" y="40821"/>
                </a:lnTo>
                <a:lnTo>
                  <a:pt x="825500" y="31749"/>
                </a:lnTo>
                <a:lnTo>
                  <a:pt x="838200" y="31749"/>
                </a:lnTo>
                <a:lnTo>
                  <a:pt x="838200" y="40821"/>
                </a:lnTo>
                <a:lnTo>
                  <a:pt x="952500" y="122464"/>
                </a:lnTo>
                <a:lnTo>
                  <a:pt x="952500" y="95249"/>
                </a:lnTo>
                <a:lnTo>
                  <a:pt x="965729" y="91281"/>
                </a:lnTo>
                <a:close/>
              </a:path>
              <a:path w="1670050" h="952500">
                <a:moveTo>
                  <a:pt x="711200" y="866321"/>
                </a:moveTo>
                <a:lnTo>
                  <a:pt x="711200" y="857250"/>
                </a:lnTo>
                <a:lnTo>
                  <a:pt x="702256" y="859933"/>
                </a:lnTo>
                <a:lnTo>
                  <a:pt x="711200" y="866321"/>
                </a:lnTo>
                <a:close/>
              </a:path>
              <a:path w="1670050" h="952500">
                <a:moveTo>
                  <a:pt x="838200" y="31749"/>
                </a:moveTo>
                <a:lnTo>
                  <a:pt x="825500" y="31749"/>
                </a:lnTo>
                <a:lnTo>
                  <a:pt x="831850" y="36285"/>
                </a:lnTo>
                <a:lnTo>
                  <a:pt x="838200" y="31749"/>
                </a:lnTo>
                <a:close/>
              </a:path>
              <a:path w="1670050" h="952500">
                <a:moveTo>
                  <a:pt x="831850" y="36285"/>
                </a:moveTo>
                <a:lnTo>
                  <a:pt x="825500" y="31749"/>
                </a:lnTo>
                <a:lnTo>
                  <a:pt x="825500" y="40821"/>
                </a:lnTo>
                <a:lnTo>
                  <a:pt x="831850" y="36285"/>
                </a:lnTo>
                <a:close/>
              </a:path>
              <a:path w="1670050" h="952500">
                <a:moveTo>
                  <a:pt x="838200" y="920750"/>
                </a:moveTo>
                <a:lnTo>
                  <a:pt x="831850" y="916214"/>
                </a:lnTo>
                <a:lnTo>
                  <a:pt x="825500" y="920750"/>
                </a:lnTo>
                <a:lnTo>
                  <a:pt x="838200" y="920750"/>
                </a:lnTo>
                <a:close/>
              </a:path>
              <a:path w="1670050" h="952500">
                <a:moveTo>
                  <a:pt x="838200" y="948170"/>
                </a:moveTo>
                <a:lnTo>
                  <a:pt x="838200" y="920750"/>
                </a:lnTo>
                <a:lnTo>
                  <a:pt x="825500" y="920750"/>
                </a:lnTo>
                <a:lnTo>
                  <a:pt x="825500" y="947964"/>
                </a:lnTo>
                <a:lnTo>
                  <a:pt x="831850" y="952500"/>
                </a:lnTo>
                <a:lnTo>
                  <a:pt x="838200" y="948170"/>
                </a:lnTo>
                <a:close/>
              </a:path>
              <a:path w="1670050" h="952500">
                <a:moveTo>
                  <a:pt x="838200" y="40821"/>
                </a:moveTo>
                <a:lnTo>
                  <a:pt x="838200" y="31749"/>
                </a:lnTo>
                <a:lnTo>
                  <a:pt x="831850" y="36285"/>
                </a:lnTo>
                <a:lnTo>
                  <a:pt x="838200" y="40821"/>
                </a:lnTo>
                <a:close/>
              </a:path>
              <a:path w="1670050" h="952500">
                <a:moveTo>
                  <a:pt x="1129497" y="878459"/>
                </a:moveTo>
                <a:lnTo>
                  <a:pt x="958850" y="825500"/>
                </a:lnTo>
                <a:lnTo>
                  <a:pt x="831850" y="916214"/>
                </a:lnTo>
                <a:lnTo>
                  <a:pt x="838200" y="920750"/>
                </a:lnTo>
                <a:lnTo>
                  <a:pt x="838200" y="948170"/>
                </a:lnTo>
                <a:lnTo>
                  <a:pt x="952500" y="870238"/>
                </a:lnTo>
                <a:lnTo>
                  <a:pt x="952500" y="857250"/>
                </a:lnTo>
                <a:lnTo>
                  <a:pt x="971550" y="857250"/>
                </a:lnTo>
                <a:lnTo>
                  <a:pt x="971550" y="862964"/>
                </a:lnTo>
                <a:lnTo>
                  <a:pt x="1123950" y="908684"/>
                </a:lnTo>
                <a:lnTo>
                  <a:pt x="1123950" y="889000"/>
                </a:lnTo>
                <a:lnTo>
                  <a:pt x="1129497" y="878459"/>
                </a:lnTo>
                <a:close/>
              </a:path>
              <a:path w="1670050" h="952500">
                <a:moveTo>
                  <a:pt x="971550" y="95249"/>
                </a:moveTo>
                <a:lnTo>
                  <a:pt x="965729" y="91281"/>
                </a:lnTo>
                <a:lnTo>
                  <a:pt x="952500" y="95249"/>
                </a:lnTo>
                <a:lnTo>
                  <a:pt x="971550" y="95249"/>
                </a:lnTo>
                <a:close/>
              </a:path>
              <a:path w="1670050" h="952500">
                <a:moveTo>
                  <a:pt x="971550" y="123058"/>
                </a:moveTo>
                <a:lnTo>
                  <a:pt x="971550" y="95249"/>
                </a:lnTo>
                <a:lnTo>
                  <a:pt x="952500" y="95249"/>
                </a:lnTo>
                <a:lnTo>
                  <a:pt x="952500" y="122464"/>
                </a:lnTo>
                <a:lnTo>
                  <a:pt x="958850" y="126999"/>
                </a:lnTo>
                <a:lnTo>
                  <a:pt x="971550" y="123058"/>
                </a:lnTo>
                <a:close/>
              </a:path>
              <a:path w="1670050" h="952500">
                <a:moveTo>
                  <a:pt x="971550" y="857250"/>
                </a:moveTo>
                <a:lnTo>
                  <a:pt x="952500" y="857250"/>
                </a:lnTo>
                <a:lnTo>
                  <a:pt x="965729" y="861218"/>
                </a:lnTo>
                <a:lnTo>
                  <a:pt x="971550" y="857250"/>
                </a:lnTo>
                <a:close/>
              </a:path>
              <a:path w="1670050" h="952500">
                <a:moveTo>
                  <a:pt x="965729" y="861218"/>
                </a:moveTo>
                <a:lnTo>
                  <a:pt x="952500" y="857250"/>
                </a:lnTo>
                <a:lnTo>
                  <a:pt x="952500" y="870238"/>
                </a:lnTo>
                <a:lnTo>
                  <a:pt x="965729" y="861218"/>
                </a:lnTo>
                <a:close/>
              </a:path>
              <a:path w="1670050" h="952500">
                <a:moveTo>
                  <a:pt x="1205122" y="145402"/>
                </a:moveTo>
                <a:lnTo>
                  <a:pt x="1143000" y="38099"/>
                </a:lnTo>
                <a:lnTo>
                  <a:pt x="965729" y="91281"/>
                </a:lnTo>
                <a:lnTo>
                  <a:pt x="971550" y="95249"/>
                </a:lnTo>
                <a:lnTo>
                  <a:pt x="971550" y="123058"/>
                </a:lnTo>
                <a:lnTo>
                  <a:pt x="1123950" y="75762"/>
                </a:lnTo>
                <a:lnTo>
                  <a:pt x="1123950" y="63499"/>
                </a:lnTo>
                <a:lnTo>
                  <a:pt x="1143000" y="69849"/>
                </a:lnTo>
                <a:lnTo>
                  <a:pt x="1143000" y="99694"/>
                </a:lnTo>
                <a:lnTo>
                  <a:pt x="1187450" y="184149"/>
                </a:lnTo>
                <a:lnTo>
                  <a:pt x="1193800" y="183765"/>
                </a:lnTo>
                <a:lnTo>
                  <a:pt x="1193800" y="146049"/>
                </a:lnTo>
                <a:lnTo>
                  <a:pt x="1205122" y="145402"/>
                </a:lnTo>
                <a:close/>
              </a:path>
              <a:path w="1670050" h="952500">
                <a:moveTo>
                  <a:pt x="971550" y="862964"/>
                </a:moveTo>
                <a:lnTo>
                  <a:pt x="971550" y="857250"/>
                </a:lnTo>
                <a:lnTo>
                  <a:pt x="965729" y="861218"/>
                </a:lnTo>
                <a:lnTo>
                  <a:pt x="971550" y="862964"/>
                </a:lnTo>
                <a:close/>
              </a:path>
              <a:path w="1670050" h="952500">
                <a:moveTo>
                  <a:pt x="1143000" y="69849"/>
                </a:moveTo>
                <a:lnTo>
                  <a:pt x="1123950" y="63499"/>
                </a:lnTo>
                <a:lnTo>
                  <a:pt x="1129497" y="74040"/>
                </a:lnTo>
                <a:lnTo>
                  <a:pt x="1143000" y="69849"/>
                </a:lnTo>
                <a:close/>
              </a:path>
              <a:path w="1670050" h="952500">
                <a:moveTo>
                  <a:pt x="1129497" y="74040"/>
                </a:moveTo>
                <a:lnTo>
                  <a:pt x="1123950" y="63499"/>
                </a:lnTo>
                <a:lnTo>
                  <a:pt x="1123950" y="75762"/>
                </a:lnTo>
                <a:lnTo>
                  <a:pt x="1129497" y="74040"/>
                </a:lnTo>
                <a:close/>
              </a:path>
              <a:path w="1670050" h="952500">
                <a:moveTo>
                  <a:pt x="1143000" y="882650"/>
                </a:moveTo>
                <a:lnTo>
                  <a:pt x="1129497" y="878459"/>
                </a:lnTo>
                <a:lnTo>
                  <a:pt x="1123950" y="889000"/>
                </a:lnTo>
                <a:lnTo>
                  <a:pt x="1143000" y="882650"/>
                </a:lnTo>
                <a:close/>
              </a:path>
              <a:path w="1670050" h="952500">
                <a:moveTo>
                  <a:pt x="1143000" y="914400"/>
                </a:moveTo>
                <a:lnTo>
                  <a:pt x="1143000" y="882650"/>
                </a:lnTo>
                <a:lnTo>
                  <a:pt x="1123950" y="889000"/>
                </a:lnTo>
                <a:lnTo>
                  <a:pt x="1123950" y="908684"/>
                </a:lnTo>
                <a:lnTo>
                  <a:pt x="1143000" y="914400"/>
                </a:lnTo>
                <a:close/>
              </a:path>
              <a:path w="1670050" h="952500">
                <a:moveTo>
                  <a:pt x="1143000" y="99694"/>
                </a:moveTo>
                <a:lnTo>
                  <a:pt x="1143000" y="69849"/>
                </a:lnTo>
                <a:lnTo>
                  <a:pt x="1129497" y="74040"/>
                </a:lnTo>
                <a:lnTo>
                  <a:pt x="1143000" y="99694"/>
                </a:lnTo>
                <a:close/>
              </a:path>
              <a:path w="1670050" h="952500">
                <a:moveTo>
                  <a:pt x="1397000" y="811711"/>
                </a:moveTo>
                <a:lnTo>
                  <a:pt x="1397000" y="781049"/>
                </a:lnTo>
                <a:lnTo>
                  <a:pt x="1377950" y="800099"/>
                </a:lnTo>
                <a:lnTo>
                  <a:pt x="1374891" y="779710"/>
                </a:lnTo>
                <a:lnTo>
                  <a:pt x="1187450" y="768349"/>
                </a:lnTo>
                <a:lnTo>
                  <a:pt x="1129497" y="878459"/>
                </a:lnTo>
                <a:lnTo>
                  <a:pt x="1143000" y="882650"/>
                </a:lnTo>
                <a:lnTo>
                  <a:pt x="1143000" y="914400"/>
                </a:lnTo>
                <a:lnTo>
                  <a:pt x="1193800" y="826654"/>
                </a:lnTo>
                <a:lnTo>
                  <a:pt x="1193800" y="800099"/>
                </a:lnTo>
                <a:lnTo>
                  <a:pt x="1212850" y="793749"/>
                </a:lnTo>
                <a:lnTo>
                  <a:pt x="1212850" y="801188"/>
                </a:lnTo>
                <a:lnTo>
                  <a:pt x="1397000" y="811711"/>
                </a:lnTo>
                <a:close/>
              </a:path>
              <a:path w="1670050" h="952500">
                <a:moveTo>
                  <a:pt x="1212850" y="158749"/>
                </a:moveTo>
                <a:lnTo>
                  <a:pt x="1205122" y="145402"/>
                </a:lnTo>
                <a:lnTo>
                  <a:pt x="1193800" y="146049"/>
                </a:lnTo>
                <a:lnTo>
                  <a:pt x="1212850" y="158749"/>
                </a:lnTo>
                <a:close/>
              </a:path>
              <a:path w="1670050" h="952500">
                <a:moveTo>
                  <a:pt x="1212850" y="182610"/>
                </a:moveTo>
                <a:lnTo>
                  <a:pt x="1212850" y="158749"/>
                </a:lnTo>
                <a:lnTo>
                  <a:pt x="1193800" y="146049"/>
                </a:lnTo>
                <a:lnTo>
                  <a:pt x="1193800" y="183765"/>
                </a:lnTo>
                <a:lnTo>
                  <a:pt x="1212850" y="182610"/>
                </a:lnTo>
                <a:close/>
              </a:path>
              <a:path w="1670050" h="952500">
                <a:moveTo>
                  <a:pt x="1212850" y="793749"/>
                </a:moveTo>
                <a:lnTo>
                  <a:pt x="1193800" y="800099"/>
                </a:lnTo>
                <a:lnTo>
                  <a:pt x="1208681" y="800950"/>
                </a:lnTo>
                <a:lnTo>
                  <a:pt x="1212850" y="793749"/>
                </a:lnTo>
                <a:close/>
              </a:path>
              <a:path w="1670050" h="952500">
                <a:moveTo>
                  <a:pt x="1208681" y="800950"/>
                </a:moveTo>
                <a:lnTo>
                  <a:pt x="1193800" y="800099"/>
                </a:lnTo>
                <a:lnTo>
                  <a:pt x="1193800" y="826654"/>
                </a:lnTo>
                <a:lnTo>
                  <a:pt x="1208681" y="800950"/>
                </a:lnTo>
                <a:close/>
              </a:path>
              <a:path w="1670050" h="952500">
                <a:moveTo>
                  <a:pt x="1416050" y="133349"/>
                </a:moveTo>
                <a:lnTo>
                  <a:pt x="1205122" y="145402"/>
                </a:lnTo>
                <a:lnTo>
                  <a:pt x="1212850" y="158749"/>
                </a:lnTo>
                <a:lnTo>
                  <a:pt x="1212850" y="182610"/>
                </a:lnTo>
                <a:lnTo>
                  <a:pt x="1374891" y="172789"/>
                </a:lnTo>
                <a:lnTo>
                  <a:pt x="1377950" y="152399"/>
                </a:lnTo>
                <a:lnTo>
                  <a:pt x="1397000" y="171449"/>
                </a:lnTo>
                <a:lnTo>
                  <a:pt x="1397000" y="238125"/>
                </a:lnTo>
                <a:lnTo>
                  <a:pt x="1416050" y="133349"/>
                </a:lnTo>
                <a:close/>
              </a:path>
              <a:path w="1670050" h="952500">
                <a:moveTo>
                  <a:pt x="1212850" y="801188"/>
                </a:moveTo>
                <a:lnTo>
                  <a:pt x="1212850" y="793749"/>
                </a:lnTo>
                <a:lnTo>
                  <a:pt x="1208681" y="800950"/>
                </a:lnTo>
                <a:lnTo>
                  <a:pt x="1212850" y="801188"/>
                </a:lnTo>
                <a:close/>
              </a:path>
              <a:path w="1670050" h="952500">
                <a:moveTo>
                  <a:pt x="1397000" y="238125"/>
                </a:moveTo>
                <a:lnTo>
                  <a:pt x="1397000" y="171449"/>
                </a:lnTo>
                <a:lnTo>
                  <a:pt x="1374891" y="172789"/>
                </a:lnTo>
                <a:lnTo>
                  <a:pt x="1358900" y="279399"/>
                </a:lnTo>
                <a:lnTo>
                  <a:pt x="1377950" y="282863"/>
                </a:lnTo>
                <a:lnTo>
                  <a:pt x="1377950" y="253999"/>
                </a:lnTo>
                <a:lnTo>
                  <a:pt x="1393625" y="256687"/>
                </a:lnTo>
                <a:lnTo>
                  <a:pt x="1397000" y="238125"/>
                </a:lnTo>
                <a:close/>
              </a:path>
              <a:path w="1670050" h="952500">
                <a:moveTo>
                  <a:pt x="1568450" y="665842"/>
                </a:moveTo>
                <a:lnTo>
                  <a:pt x="1568450" y="634999"/>
                </a:lnTo>
                <a:lnTo>
                  <a:pt x="1555750" y="660399"/>
                </a:lnTo>
                <a:lnTo>
                  <a:pt x="1537137" y="640693"/>
                </a:lnTo>
                <a:lnTo>
                  <a:pt x="1358900" y="673099"/>
                </a:lnTo>
                <a:lnTo>
                  <a:pt x="1374891" y="779710"/>
                </a:lnTo>
                <a:lnTo>
                  <a:pt x="1377950" y="779895"/>
                </a:lnTo>
                <a:lnTo>
                  <a:pt x="1377950" y="698499"/>
                </a:lnTo>
                <a:lnTo>
                  <a:pt x="1390650" y="679449"/>
                </a:lnTo>
                <a:lnTo>
                  <a:pt x="1393762" y="695789"/>
                </a:lnTo>
                <a:lnTo>
                  <a:pt x="1568450" y="665842"/>
                </a:lnTo>
                <a:close/>
              </a:path>
              <a:path w="1670050" h="952500">
                <a:moveTo>
                  <a:pt x="1397000" y="171449"/>
                </a:moveTo>
                <a:lnTo>
                  <a:pt x="1377950" y="152399"/>
                </a:lnTo>
                <a:lnTo>
                  <a:pt x="1374891" y="172789"/>
                </a:lnTo>
                <a:lnTo>
                  <a:pt x="1397000" y="171449"/>
                </a:lnTo>
                <a:close/>
              </a:path>
              <a:path w="1670050" h="952500">
                <a:moveTo>
                  <a:pt x="1397000" y="781049"/>
                </a:moveTo>
                <a:lnTo>
                  <a:pt x="1374891" y="779710"/>
                </a:lnTo>
                <a:lnTo>
                  <a:pt x="1377950" y="800099"/>
                </a:lnTo>
                <a:lnTo>
                  <a:pt x="1397000" y="781049"/>
                </a:lnTo>
                <a:close/>
              </a:path>
              <a:path w="1670050" h="952500">
                <a:moveTo>
                  <a:pt x="1393625" y="256687"/>
                </a:moveTo>
                <a:lnTo>
                  <a:pt x="1377950" y="253999"/>
                </a:lnTo>
                <a:lnTo>
                  <a:pt x="1390650" y="273049"/>
                </a:lnTo>
                <a:lnTo>
                  <a:pt x="1393625" y="256687"/>
                </a:lnTo>
                <a:close/>
              </a:path>
              <a:path w="1670050" h="952500">
                <a:moveTo>
                  <a:pt x="1600200" y="292099"/>
                </a:moveTo>
                <a:lnTo>
                  <a:pt x="1393625" y="256687"/>
                </a:lnTo>
                <a:lnTo>
                  <a:pt x="1390650" y="273049"/>
                </a:lnTo>
                <a:lnTo>
                  <a:pt x="1377950" y="253999"/>
                </a:lnTo>
                <a:lnTo>
                  <a:pt x="1377950" y="282863"/>
                </a:lnTo>
                <a:lnTo>
                  <a:pt x="1537137" y="311806"/>
                </a:lnTo>
                <a:lnTo>
                  <a:pt x="1555750" y="292099"/>
                </a:lnTo>
                <a:lnTo>
                  <a:pt x="1568450" y="317499"/>
                </a:lnTo>
                <a:lnTo>
                  <a:pt x="1568450" y="325613"/>
                </a:lnTo>
                <a:lnTo>
                  <a:pt x="1600200" y="292099"/>
                </a:lnTo>
                <a:close/>
              </a:path>
              <a:path w="1670050" h="952500">
                <a:moveTo>
                  <a:pt x="1393762" y="695789"/>
                </a:moveTo>
                <a:lnTo>
                  <a:pt x="1390650" y="679449"/>
                </a:lnTo>
                <a:lnTo>
                  <a:pt x="1377950" y="698499"/>
                </a:lnTo>
                <a:lnTo>
                  <a:pt x="1393762" y="695789"/>
                </a:lnTo>
                <a:close/>
              </a:path>
              <a:path w="1670050" h="952500">
                <a:moveTo>
                  <a:pt x="1416050" y="812799"/>
                </a:moveTo>
                <a:lnTo>
                  <a:pt x="1393762" y="695789"/>
                </a:lnTo>
                <a:lnTo>
                  <a:pt x="1377950" y="698499"/>
                </a:lnTo>
                <a:lnTo>
                  <a:pt x="1377950" y="779895"/>
                </a:lnTo>
                <a:lnTo>
                  <a:pt x="1397000" y="781049"/>
                </a:lnTo>
                <a:lnTo>
                  <a:pt x="1397000" y="811711"/>
                </a:lnTo>
                <a:lnTo>
                  <a:pt x="1416050" y="812799"/>
                </a:lnTo>
                <a:close/>
              </a:path>
              <a:path w="1670050" h="952500">
                <a:moveTo>
                  <a:pt x="1568450" y="325613"/>
                </a:moveTo>
                <a:lnTo>
                  <a:pt x="1568450" y="317499"/>
                </a:lnTo>
                <a:lnTo>
                  <a:pt x="1537137" y="311806"/>
                </a:lnTo>
                <a:lnTo>
                  <a:pt x="1447800" y="406399"/>
                </a:lnTo>
                <a:lnTo>
                  <a:pt x="1479550" y="421141"/>
                </a:lnTo>
                <a:lnTo>
                  <a:pt x="1479550" y="387349"/>
                </a:lnTo>
                <a:lnTo>
                  <a:pt x="1500639" y="397191"/>
                </a:lnTo>
                <a:lnTo>
                  <a:pt x="1568450" y="325613"/>
                </a:lnTo>
                <a:close/>
              </a:path>
              <a:path w="1670050" h="952500">
                <a:moveTo>
                  <a:pt x="1625600" y="496993"/>
                </a:moveTo>
                <a:lnTo>
                  <a:pt x="1625600" y="488949"/>
                </a:lnTo>
                <a:lnTo>
                  <a:pt x="1598246" y="476249"/>
                </a:lnTo>
                <a:lnTo>
                  <a:pt x="1447800" y="546099"/>
                </a:lnTo>
                <a:lnTo>
                  <a:pt x="1479550" y="579717"/>
                </a:lnTo>
                <a:lnTo>
                  <a:pt x="1479550" y="565149"/>
                </a:lnTo>
                <a:lnTo>
                  <a:pt x="1485900" y="539749"/>
                </a:lnTo>
                <a:lnTo>
                  <a:pt x="1500639" y="555308"/>
                </a:lnTo>
                <a:lnTo>
                  <a:pt x="1625600" y="496993"/>
                </a:lnTo>
                <a:close/>
              </a:path>
              <a:path w="1670050" h="952500">
                <a:moveTo>
                  <a:pt x="1500639" y="397191"/>
                </a:moveTo>
                <a:lnTo>
                  <a:pt x="1479550" y="387349"/>
                </a:lnTo>
                <a:lnTo>
                  <a:pt x="1485900" y="412749"/>
                </a:lnTo>
                <a:lnTo>
                  <a:pt x="1500639" y="397191"/>
                </a:lnTo>
                <a:close/>
              </a:path>
              <a:path w="1670050" h="952500">
                <a:moveTo>
                  <a:pt x="1670050" y="476249"/>
                </a:moveTo>
                <a:lnTo>
                  <a:pt x="1500639" y="397191"/>
                </a:lnTo>
                <a:lnTo>
                  <a:pt x="1485900" y="412749"/>
                </a:lnTo>
                <a:lnTo>
                  <a:pt x="1479550" y="387349"/>
                </a:lnTo>
                <a:lnTo>
                  <a:pt x="1479550" y="421141"/>
                </a:lnTo>
                <a:lnTo>
                  <a:pt x="1598246" y="476249"/>
                </a:lnTo>
                <a:lnTo>
                  <a:pt x="1625600" y="463549"/>
                </a:lnTo>
                <a:lnTo>
                  <a:pt x="1625600" y="496993"/>
                </a:lnTo>
                <a:lnTo>
                  <a:pt x="1670050" y="476249"/>
                </a:lnTo>
                <a:close/>
              </a:path>
              <a:path w="1670050" h="952500">
                <a:moveTo>
                  <a:pt x="1500639" y="555308"/>
                </a:moveTo>
                <a:lnTo>
                  <a:pt x="1485900" y="539749"/>
                </a:lnTo>
                <a:lnTo>
                  <a:pt x="1479550" y="565149"/>
                </a:lnTo>
                <a:lnTo>
                  <a:pt x="1500639" y="555308"/>
                </a:lnTo>
                <a:close/>
              </a:path>
              <a:path w="1670050" h="952500">
                <a:moveTo>
                  <a:pt x="1600200" y="660399"/>
                </a:moveTo>
                <a:lnTo>
                  <a:pt x="1500639" y="555308"/>
                </a:lnTo>
                <a:lnTo>
                  <a:pt x="1479550" y="565149"/>
                </a:lnTo>
                <a:lnTo>
                  <a:pt x="1479550" y="579717"/>
                </a:lnTo>
                <a:lnTo>
                  <a:pt x="1537137" y="640693"/>
                </a:lnTo>
                <a:lnTo>
                  <a:pt x="1568450" y="634999"/>
                </a:lnTo>
                <a:lnTo>
                  <a:pt x="1568450" y="665842"/>
                </a:lnTo>
                <a:lnTo>
                  <a:pt x="1600200" y="660399"/>
                </a:lnTo>
                <a:close/>
              </a:path>
              <a:path w="1670050" h="952500">
                <a:moveTo>
                  <a:pt x="1568450" y="317499"/>
                </a:moveTo>
                <a:lnTo>
                  <a:pt x="1555750" y="292099"/>
                </a:lnTo>
                <a:lnTo>
                  <a:pt x="1537137" y="311806"/>
                </a:lnTo>
                <a:lnTo>
                  <a:pt x="1568450" y="317499"/>
                </a:lnTo>
                <a:close/>
              </a:path>
              <a:path w="1670050" h="952500">
                <a:moveTo>
                  <a:pt x="1568450" y="634999"/>
                </a:moveTo>
                <a:lnTo>
                  <a:pt x="1537137" y="640693"/>
                </a:lnTo>
                <a:lnTo>
                  <a:pt x="1555750" y="660399"/>
                </a:lnTo>
                <a:lnTo>
                  <a:pt x="1568450" y="634999"/>
                </a:lnTo>
                <a:close/>
              </a:path>
              <a:path w="1670050" h="952500">
                <a:moveTo>
                  <a:pt x="1625600" y="488949"/>
                </a:moveTo>
                <a:lnTo>
                  <a:pt x="1625600" y="463549"/>
                </a:lnTo>
                <a:lnTo>
                  <a:pt x="1598246" y="476249"/>
                </a:lnTo>
                <a:lnTo>
                  <a:pt x="1625600" y="48894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224404" y="4419600"/>
            <a:ext cx="3657600" cy="95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18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SSAZ</a:t>
            </a:r>
            <a:r>
              <a:rPr sz="17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2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ORD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NAR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  <a:p>
            <a:pPr marL="3054350">
              <a:lnSpc>
                <a:spcPct val="100000"/>
              </a:lnSpc>
              <a:spcBef>
                <a:spcPts val="849"/>
              </a:spcBef>
            </a:pPr>
            <a:endParaRPr sz="653">
              <a:latin typeface="Times"/>
              <a:cs typeface="Times"/>
            </a:endParaRPr>
          </a:p>
          <a:p>
            <a:pPr marL="2749550" marR="6350" indent="114300">
              <a:lnSpc>
                <a:spcPts val="1850"/>
              </a:lnSpc>
              <a:spcBef>
                <a:spcPts val="65"/>
              </a:spcBef>
            </a:pPr>
            <a:r>
              <a:rPr sz="1550" b="1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Q</a:t>
            </a:r>
            <a:r>
              <a:rPr sz="1550" b="1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uad</a:t>
            </a:r>
            <a:r>
              <a:rPr sz="1550" b="1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o </a:t>
            </a:r>
            <a:r>
              <a:rPr sz="1550" b="1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550" b="1" i="1" spc="-5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se</a:t>
            </a:r>
            <a:r>
              <a:rPr sz="15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z</a:t>
            </a:r>
            <a:r>
              <a:rPr sz="15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550" b="1" i="1" spc="-3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II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60385" y="5248249"/>
            <a:ext cx="2433320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065" algn="ctr">
              <a:lnSpc>
                <a:spcPct val="101200"/>
              </a:lnSpc>
            </a:pP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l</a:t>
            </a:r>
            <a:r>
              <a:rPr sz="1750" spc="-10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gg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es</a:t>
            </a:r>
            <a:r>
              <a:rPr sz="1750" spc="-70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9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h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bb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-20" dirty="0">
                <a:latin typeface="Palatino Linotype"/>
                <a:cs typeface="Palatino Linotype"/>
              </a:rPr>
              <a:t>h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i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27022" y="2644749"/>
            <a:ext cx="7089140" cy="144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3970" algn="ctr">
              <a:lnSpc>
                <a:spcPct val="101200"/>
              </a:lnSpc>
            </a:pPr>
            <a:r>
              <a:rPr sz="1750" spc="-35" dirty="0">
                <a:latin typeface="Palatino Linotype"/>
                <a:cs typeface="Palatino Linotype"/>
              </a:rPr>
              <a:t>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-20" dirty="0">
                <a:latin typeface="Palatino Linotype"/>
                <a:cs typeface="Palatino Linotype"/>
              </a:rPr>
              <a:t>Ent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er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7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nn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à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5" dirty="0">
                <a:latin typeface="Palatino Linotype"/>
                <a:cs typeface="Palatino Linotype"/>
              </a:rPr>
              <a:t> </a:t>
            </a:r>
            <a:r>
              <a:rPr sz="1750" b="1" u="heavy" spc="5" dirty="0">
                <a:latin typeface="Palatino Linotype"/>
                <a:cs typeface="Palatino Linotype"/>
              </a:rPr>
              <a:t>s</a:t>
            </a:r>
            <a:r>
              <a:rPr sz="1750" b="1" u="heavy" spc="-35" dirty="0">
                <a:latin typeface="Palatino Linotype"/>
                <a:cs typeface="Palatino Linotype"/>
              </a:rPr>
              <a:t>u</a:t>
            </a:r>
            <a:r>
              <a:rPr sz="1750" b="1" u="heavy" spc="-95" dirty="0">
                <a:latin typeface="Palatino Linotype"/>
                <a:cs typeface="Palatino Linotype"/>
              </a:rPr>
              <a:t>ll’</a:t>
            </a:r>
            <a:r>
              <a:rPr sz="1750" u="heavy" spc="-295" dirty="0">
                <a:latin typeface="Times"/>
                <a:cs typeface="Times"/>
              </a:rPr>
              <a:t> </a:t>
            </a:r>
            <a:r>
              <a:rPr sz="1750" b="1" u="heavy" spc="-35" dirty="0">
                <a:latin typeface="Palatino Linotype"/>
                <a:cs typeface="Palatino Linotype"/>
              </a:rPr>
              <a:t>in</a:t>
            </a:r>
            <a:r>
              <a:rPr sz="1750" b="1" u="heavy" spc="15" dirty="0">
                <a:latin typeface="Palatino Linotype"/>
                <a:cs typeface="Palatino Linotype"/>
              </a:rPr>
              <a:t>t</a:t>
            </a:r>
            <a:r>
              <a:rPr sz="1750" b="1" u="heavy" spc="25" dirty="0">
                <a:latin typeface="Palatino Linotype"/>
                <a:cs typeface="Palatino Linotype"/>
              </a:rPr>
              <a:t>e</a:t>
            </a:r>
            <a:r>
              <a:rPr sz="1750" b="1" u="heavy" spc="15" dirty="0">
                <a:latin typeface="Palatino Linotype"/>
                <a:cs typeface="Palatino Linotype"/>
              </a:rPr>
              <a:t>r</a:t>
            </a:r>
            <a:r>
              <a:rPr sz="1750" b="1" u="heavy" dirty="0">
                <a:latin typeface="Palatino Linotype"/>
                <a:cs typeface="Palatino Linotype"/>
              </a:rPr>
              <a:t>a</a:t>
            </a:r>
            <a:r>
              <a:rPr sz="1750" u="heavy" dirty="0">
                <a:latin typeface="Times"/>
                <a:cs typeface="Times"/>
              </a:rPr>
              <a:t> </a:t>
            </a:r>
            <a:r>
              <a:rPr sz="1750" u="heavy" spc="-254" dirty="0">
                <a:latin typeface="Times"/>
                <a:cs typeface="Times"/>
              </a:rPr>
              <a:t> </a:t>
            </a:r>
            <a:r>
              <a:rPr sz="1750" b="1" u="heavy" spc="5" dirty="0">
                <a:latin typeface="Palatino Linotype"/>
                <a:cs typeface="Palatino Linotype"/>
              </a:rPr>
              <a:t>s</a:t>
            </a:r>
            <a:r>
              <a:rPr sz="1750" b="1" u="heavy" spc="-25" dirty="0">
                <a:latin typeface="Palatino Linotype"/>
                <a:cs typeface="Palatino Linotype"/>
              </a:rPr>
              <a:t>o</a:t>
            </a:r>
            <a:r>
              <a:rPr sz="1750" b="1" u="heavy" spc="-10" dirty="0">
                <a:latin typeface="Palatino Linotype"/>
                <a:cs typeface="Palatino Linotype"/>
              </a:rPr>
              <a:t>mm</a:t>
            </a:r>
            <a:r>
              <a:rPr sz="1750" b="1" u="heavy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65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,</a:t>
            </a:r>
            <a:r>
              <a:rPr sz="1750" spc="17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nd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7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65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v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la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5" dirty="0">
                <a:latin typeface="Palatino Linotype"/>
                <a:cs typeface="Palatino Linotype"/>
              </a:rPr>
              <a:t>ess</a:t>
            </a:r>
            <a:r>
              <a:rPr sz="1750" spc="-1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nu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ʹ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20%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/>
          </a:p>
          <a:p>
            <a:pPr>
              <a:lnSpc>
                <a:spcPts val="1700"/>
              </a:lnSpc>
            </a:pPr>
            <a:endParaRPr sz="1700"/>
          </a:p>
          <a:p>
            <a:pPr algn="ctr">
              <a:lnSpc>
                <a:spcPct val="100000"/>
              </a:lnSpc>
            </a:pP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pu</a:t>
            </a:r>
            <a:r>
              <a:rPr sz="1750" b="1" spc="-10" dirty="0">
                <a:latin typeface="Palatino Linotype"/>
                <a:cs typeface="Palatino Linotype"/>
              </a:rPr>
              <a:t>ò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sce</a:t>
            </a:r>
            <a:r>
              <a:rPr sz="1750" b="1" spc="-35" dirty="0">
                <a:latin typeface="Palatino Linotype"/>
                <a:cs typeface="Palatino Linotype"/>
              </a:rPr>
              <a:t>g</a:t>
            </a:r>
            <a:r>
              <a:rPr sz="1750" b="1" spc="-85" dirty="0">
                <a:latin typeface="Palatino Linotype"/>
                <a:cs typeface="Palatino Linotype"/>
              </a:rPr>
              <a:t>li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20" dirty="0">
                <a:latin typeface="Palatino Linotype"/>
                <a:cs typeface="Palatino Linotype"/>
              </a:rPr>
              <a:t>r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tra: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08604" y="5384800"/>
            <a:ext cx="169227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ì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00607" y="5651500"/>
            <a:ext cx="289052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n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60" dirty="0">
                <a:latin typeface="Palatino Linotype"/>
                <a:cs typeface="Palatino Linotype"/>
              </a:rPr>
              <a:t>o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35" dirty="0">
                <a:latin typeface="Palatino Linotype"/>
                <a:cs typeface="Palatino Linotype"/>
              </a:rPr>
              <a:t>cc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069216" y="5346681"/>
            <a:ext cx="70294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UNICO</a:t>
            </a:r>
            <a:endParaRPr sz="15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2654" y="4229100"/>
            <a:ext cx="6450965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b="1" spc="15" dirty="0">
                <a:solidFill>
                  <a:srgbClr val="CC0000"/>
                </a:solidFill>
                <a:latin typeface="Palatino Linotype"/>
                <a:cs typeface="Palatino Linotype"/>
              </a:rPr>
              <a:t>I</a:t>
            </a:r>
            <a:r>
              <a:rPr sz="3550" b="1" spc="-15" dirty="0">
                <a:solidFill>
                  <a:srgbClr val="CC0000"/>
                </a:solidFill>
                <a:latin typeface="Palatino Linotype"/>
                <a:cs typeface="Palatino Linotype"/>
              </a:rPr>
              <a:t>mm</a:t>
            </a:r>
            <a:r>
              <a:rPr sz="3550" b="1" spc="-25" dirty="0">
                <a:solidFill>
                  <a:srgbClr val="CC0000"/>
                </a:solidFill>
                <a:latin typeface="Palatino Linotype"/>
                <a:cs typeface="Palatino Linotype"/>
              </a:rPr>
              <a:t>o</a:t>
            </a:r>
            <a:r>
              <a:rPr sz="3550" b="1" spc="-35" dirty="0">
                <a:solidFill>
                  <a:srgbClr val="CC0000"/>
                </a:solidFill>
                <a:latin typeface="Palatino Linotype"/>
                <a:cs typeface="Palatino Linotype"/>
              </a:rPr>
              <a:t>b</a:t>
            </a:r>
            <a:r>
              <a:rPr sz="3550" b="1" dirty="0">
                <a:solidFill>
                  <a:srgbClr val="CC0000"/>
                </a:solidFill>
                <a:latin typeface="Palatino Linotype"/>
                <a:cs typeface="Palatino Linotype"/>
              </a:rPr>
              <a:t>i</a:t>
            </a:r>
            <a:r>
              <a:rPr sz="3550" b="1" spc="15" dirty="0">
                <a:solidFill>
                  <a:srgbClr val="CC0000"/>
                </a:solidFill>
                <a:latin typeface="Palatino Linotype"/>
                <a:cs typeface="Palatino Linotype"/>
              </a:rPr>
              <a:t>l</a:t>
            </a:r>
            <a:r>
              <a:rPr sz="3550" b="1" dirty="0">
                <a:solidFill>
                  <a:srgbClr val="CC0000"/>
                </a:solidFill>
                <a:latin typeface="Palatino Linotype"/>
                <a:cs typeface="Palatino Linotype"/>
              </a:rPr>
              <a:t>i</a:t>
            </a:r>
            <a:r>
              <a:rPr sz="3550" b="1" spc="-125" dirty="0">
                <a:solidFill>
                  <a:srgbClr val="CC0000"/>
                </a:solidFill>
                <a:latin typeface="Palatino Linotype"/>
                <a:cs typeface="Palatino Linotype"/>
              </a:rPr>
              <a:t> </a:t>
            </a:r>
            <a:r>
              <a:rPr sz="3550" b="1" spc="-45" dirty="0">
                <a:solidFill>
                  <a:srgbClr val="CC0000"/>
                </a:solidFill>
                <a:latin typeface="Palatino Linotype"/>
                <a:cs typeface="Palatino Linotype"/>
              </a:rPr>
              <a:t>po</a:t>
            </a:r>
            <a:r>
              <a:rPr sz="3550" b="1" dirty="0">
                <a:solidFill>
                  <a:srgbClr val="CC0000"/>
                </a:solidFill>
                <a:latin typeface="Palatino Linotype"/>
                <a:cs typeface="Palatino Linotype"/>
              </a:rPr>
              <a:t>s</a:t>
            </a:r>
            <a:r>
              <a:rPr sz="3550" b="1" spc="5" dirty="0">
                <a:solidFill>
                  <a:srgbClr val="CC0000"/>
                </a:solidFill>
                <a:latin typeface="Palatino Linotype"/>
                <a:cs typeface="Palatino Linotype"/>
              </a:rPr>
              <a:t>s</a:t>
            </a:r>
            <a:r>
              <a:rPr sz="3550" b="1" spc="20" dirty="0">
                <a:solidFill>
                  <a:srgbClr val="CC0000"/>
                </a:solidFill>
                <a:latin typeface="Palatino Linotype"/>
                <a:cs typeface="Palatino Linotype"/>
              </a:rPr>
              <a:t>e</a:t>
            </a:r>
            <a:r>
              <a:rPr sz="3550" b="1" spc="-45" dirty="0">
                <a:solidFill>
                  <a:srgbClr val="CC0000"/>
                </a:solidFill>
                <a:latin typeface="Palatino Linotype"/>
                <a:cs typeface="Palatino Linotype"/>
              </a:rPr>
              <a:t>du</a:t>
            </a:r>
            <a:r>
              <a:rPr sz="3550" b="1" dirty="0">
                <a:solidFill>
                  <a:srgbClr val="CC0000"/>
                </a:solidFill>
                <a:latin typeface="Palatino Linotype"/>
                <a:cs typeface="Palatino Linotype"/>
              </a:rPr>
              <a:t>ti</a:t>
            </a:r>
            <a:r>
              <a:rPr sz="3550" b="1" spc="-125" dirty="0">
                <a:solidFill>
                  <a:srgbClr val="CC0000"/>
                </a:solidFill>
                <a:latin typeface="Palatino Linotype"/>
                <a:cs typeface="Palatino Linotype"/>
              </a:rPr>
              <a:t> </a:t>
            </a:r>
            <a:r>
              <a:rPr sz="3550" b="1" spc="-45" dirty="0">
                <a:solidFill>
                  <a:srgbClr val="CC0000"/>
                </a:solidFill>
                <a:latin typeface="Palatino Linotype"/>
                <a:cs typeface="Palatino Linotype"/>
              </a:rPr>
              <a:t>d</a:t>
            </a:r>
            <a:r>
              <a:rPr sz="3550" b="1" spc="-20" dirty="0">
                <a:solidFill>
                  <a:srgbClr val="CC0000"/>
                </a:solidFill>
                <a:latin typeface="Palatino Linotype"/>
                <a:cs typeface="Palatino Linotype"/>
              </a:rPr>
              <a:t>a</a:t>
            </a:r>
            <a:r>
              <a:rPr sz="3550" b="1" spc="-15" dirty="0">
                <a:solidFill>
                  <a:srgbClr val="CC0000"/>
                </a:solidFill>
                <a:latin typeface="Palatino Linotype"/>
                <a:cs typeface="Palatino Linotype"/>
              </a:rPr>
              <a:t> </a:t>
            </a:r>
            <a:r>
              <a:rPr sz="3550" b="1" spc="20" dirty="0">
                <a:solidFill>
                  <a:srgbClr val="CC0000"/>
                </a:solidFill>
                <a:latin typeface="Palatino Linotype"/>
                <a:cs typeface="Palatino Linotype"/>
              </a:rPr>
              <a:t>i</a:t>
            </a:r>
            <a:r>
              <a:rPr sz="3550" b="1" spc="-10" dirty="0">
                <a:solidFill>
                  <a:srgbClr val="CC0000"/>
                </a:solidFill>
                <a:latin typeface="Palatino Linotype"/>
                <a:cs typeface="Palatino Linotype"/>
              </a:rPr>
              <a:t>m</a:t>
            </a:r>
            <a:r>
              <a:rPr sz="3550" b="1" spc="-45" dirty="0">
                <a:solidFill>
                  <a:srgbClr val="CC0000"/>
                </a:solidFill>
                <a:latin typeface="Palatino Linotype"/>
                <a:cs typeface="Palatino Linotype"/>
              </a:rPr>
              <a:t>p</a:t>
            </a:r>
            <a:r>
              <a:rPr sz="3550" b="1" spc="15" dirty="0">
                <a:solidFill>
                  <a:srgbClr val="CC0000"/>
                </a:solidFill>
                <a:latin typeface="Palatino Linotype"/>
                <a:cs typeface="Palatino Linotype"/>
              </a:rPr>
              <a:t>r</a:t>
            </a:r>
            <a:r>
              <a:rPr sz="3550" b="1" dirty="0">
                <a:solidFill>
                  <a:srgbClr val="CC0000"/>
                </a:solidFill>
                <a:latin typeface="Palatino Linotype"/>
                <a:cs typeface="Palatino Linotype"/>
              </a:rPr>
              <a:t>ese</a:t>
            </a:r>
            <a:endParaRPr sz="355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57959" y="508000"/>
            <a:ext cx="2012950" cy="19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51609" y="501650"/>
            <a:ext cx="2025650" cy="209550"/>
          </a:xfrm>
          <a:custGeom>
            <a:avLst/>
            <a:gdLst/>
            <a:ahLst/>
            <a:cxnLst/>
            <a:rect l="l" t="t" r="r" b="b"/>
            <a:pathLst>
              <a:path w="2025650" h="209550">
                <a:moveTo>
                  <a:pt x="2025650" y="6349"/>
                </a:moveTo>
                <a:lnTo>
                  <a:pt x="2025650" y="0"/>
                </a:lnTo>
                <a:lnTo>
                  <a:pt x="0" y="0"/>
                </a:lnTo>
                <a:lnTo>
                  <a:pt x="0" y="209549"/>
                </a:lnTo>
                <a:lnTo>
                  <a:pt x="6350" y="209530"/>
                </a:lnTo>
                <a:lnTo>
                  <a:pt x="6350" y="6349"/>
                </a:lnTo>
                <a:lnTo>
                  <a:pt x="2025650" y="6349"/>
                </a:lnTo>
                <a:close/>
              </a:path>
              <a:path w="2025650" h="209550">
                <a:moveTo>
                  <a:pt x="2025650" y="203199"/>
                </a:moveTo>
                <a:lnTo>
                  <a:pt x="6350" y="203199"/>
                </a:lnTo>
                <a:lnTo>
                  <a:pt x="6350" y="209530"/>
                </a:lnTo>
                <a:lnTo>
                  <a:pt x="2025650" y="203199"/>
                </a:lnTo>
                <a:close/>
              </a:path>
              <a:path w="2025650" h="209550">
                <a:moveTo>
                  <a:pt x="2025650" y="203199"/>
                </a:moveTo>
                <a:lnTo>
                  <a:pt x="2025650" y="6349"/>
                </a:lnTo>
                <a:lnTo>
                  <a:pt x="2019300" y="6349"/>
                </a:lnTo>
                <a:lnTo>
                  <a:pt x="2019300" y="203199"/>
                </a:lnTo>
                <a:lnTo>
                  <a:pt x="2025650" y="203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57959" y="508000"/>
            <a:ext cx="2012950" cy="19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1609" y="501650"/>
            <a:ext cx="2025650" cy="209550"/>
          </a:xfrm>
          <a:custGeom>
            <a:avLst/>
            <a:gdLst/>
            <a:ahLst/>
            <a:cxnLst/>
            <a:rect l="l" t="t" r="r" b="b"/>
            <a:pathLst>
              <a:path w="2025650" h="209550">
                <a:moveTo>
                  <a:pt x="2025650" y="209549"/>
                </a:moveTo>
                <a:lnTo>
                  <a:pt x="2025650" y="0"/>
                </a:lnTo>
                <a:lnTo>
                  <a:pt x="0" y="0"/>
                </a:lnTo>
                <a:lnTo>
                  <a:pt x="0" y="209549"/>
                </a:lnTo>
                <a:lnTo>
                  <a:pt x="6350" y="209549"/>
                </a:lnTo>
                <a:lnTo>
                  <a:pt x="6350" y="12699"/>
                </a:lnTo>
                <a:lnTo>
                  <a:pt x="12700" y="6349"/>
                </a:lnTo>
                <a:lnTo>
                  <a:pt x="12700" y="12699"/>
                </a:lnTo>
                <a:lnTo>
                  <a:pt x="2012950" y="12699"/>
                </a:lnTo>
                <a:lnTo>
                  <a:pt x="2012950" y="6349"/>
                </a:lnTo>
                <a:lnTo>
                  <a:pt x="2019300" y="12699"/>
                </a:lnTo>
                <a:lnTo>
                  <a:pt x="2019300" y="209549"/>
                </a:lnTo>
                <a:lnTo>
                  <a:pt x="2025650" y="209549"/>
                </a:lnTo>
                <a:close/>
              </a:path>
              <a:path w="2025650" h="209550">
                <a:moveTo>
                  <a:pt x="12700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700" y="12699"/>
                </a:lnTo>
                <a:close/>
              </a:path>
              <a:path w="2025650" h="209550">
                <a:moveTo>
                  <a:pt x="12700" y="203199"/>
                </a:moveTo>
                <a:lnTo>
                  <a:pt x="12700" y="12699"/>
                </a:lnTo>
                <a:lnTo>
                  <a:pt x="6350" y="12699"/>
                </a:lnTo>
                <a:lnTo>
                  <a:pt x="6350" y="203199"/>
                </a:lnTo>
                <a:lnTo>
                  <a:pt x="12700" y="203199"/>
                </a:lnTo>
                <a:close/>
              </a:path>
              <a:path w="2025650" h="209550">
                <a:moveTo>
                  <a:pt x="2019300" y="209549"/>
                </a:moveTo>
                <a:lnTo>
                  <a:pt x="2019300" y="203199"/>
                </a:lnTo>
                <a:lnTo>
                  <a:pt x="6350" y="203199"/>
                </a:lnTo>
                <a:lnTo>
                  <a:pt x="6350" y="209549"/>
                </a:lnTo>
                <a:lnTo>
                  <a:pt x="2019300" y="209549"/>
                </a:lnTo>
                <a:close/>
              </a:path>
              <a:path w="2025650" h="209550">
                <a:moveTo>
                  <a:pt x="2019300" y="12699"/>
                </a:moveTo>
                <a:lnTo>
                  <a:pt x="2012950" y="6349"/>
                </a:lnTo>
                <a:lnTo>
                  <a:pt x="2012950" y="12699"/>
                </a:lnTo>
                <a:lnTo>
                  <a:pt x="2019300" y="12699"/>
                </a:lnTo>
                <a:close/>
              </a:path>
              <a:path w="2025650" h="209550">
                <a:moveTo>
                  <a:pt x="2019300" y="203199"/>
                </a:moveTo>
                <a:lnTo>
                  <a:pt x="2019300" y="12699"/>
                </a:lnTo>
                <a:lnTo>
                  <a:pt x="2012950" y="12699"/>
                </a:lnTo>
                <a:lnTo>
                  <a:pt x="2012950" y="203199"/>
                </a:lnTo>
                <a:lnTo>
                  <a:pt x="2019300" y="203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559" y="590550"/>
            <a:ext cx="9150350" cy="0"/>
          </a:xfrm>
          <a:custGeom>
            <a:avLst/>
            <a:gdLst/>
            <a:ahLst/>
            <a:cxnLst/>
            <a:rect l="l" t="t" r="r" b="b"/>
            <a:pathLst>
              <a:path w="9150350">
                <a:moveTo>
                  <a:pt x="0" y="0"/>
                </a:moveTo>
                <a:lnTo>
                  <a:pt x="9150350" y="0"/>
                </a:lnTo>
              </a:path>
            </a:pathLst>
          </a:custGeom>
          <a:ln w="1397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14409" y="755650"/>
            <a:ext cx="3022600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8059" y="755650"/>
            <a:ext cx="3035300" cy="1016000"/>
          </a:xfrm>
          <a:custGeom>
            <a:avLst/>
            <a:gdLst/>
            <a:ahLst/>
            <a:cxnLst/>
            <a:rect l="l" t="t" r="r" b="b"/>
            <a:pathLst>
              <a:path w="3035300" h="1016000">
                <a:moveTo>
                  <a:pt x="3035300" y="0"/>
                </a:moveTo>
                <a:lnTo>
                  <a:pt x="0" y="0"/>
                </a:lnTo>
                <a:lnTo>
                  <a:pt x="0" y="1016000"/>
                </a:lnTo>
                <a:lnTo>
                  <a:pt x="3035300" y="0"/>
                </a:lnTo>
                <a:close/>
              </a:path>
              <a:path w="3035300" h="1016000">
                <a:moveTo>
                  <a:pt x="3035300" y="1009649"/>
                </a:moveTo>
                <a:lnTo>
                  <a:pt x="3035300" y="0"/>
                </a:lnTo>
                <a:lnTo>
                  <a:pt x="3028949" y="2125"/>
                </a:lnTo>
                <a:lnTo>
                  <a:pt x="3028949" y="1009649"/>
                </a:lnTo>
                <a:lnTo>
                  <a:pt x="3035300" y="1009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14409" y="755650"/>
            <a:ext cx="3022600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8059" y="755650"/>
            <a:ext cx="3035300" cy="1016000"/>
          </a:xfrm>
          <a:custGeom>
            <a:avLst/>
            <a:gdLst/>
            <a:ahLst/>
            <a:cxnLst/>
            <a:rect l="l" t="t" r="r" b="b"/>
            <a:pathLst>
              <a:path w="3035300" h="1016000">
                <a:moveTo>
                  <a:pt x="12700" y="0"/>
                </a:moveTo>
                <a:lnTo>
                  <a:pt x="0" y="0"/>
                </a:lnTo>
                <a:lnTo>
                  <a:pt x="0" y="1016000"/>
                </a:lnTo>
                <a:lnTo>
                  <a:pt x="6350" y="1016000"/>
                </a:lnTo>
                <a:lnTo>
                  <a:pt x="6350" y="6349"/>
                </a:lnTo>
                <a:lnTo>
                  <a:pt x="12700" y="0"/>
                </a:lnTo>
                <a:close/>
              </a:path>
              <a:path w="3035300" h="1016000">
                <a:moveTo>
                  <a:pt x="3028950" y="6349"/>
                </a:moveTo>
                <a:lnTo>
                  <a:pt x="3022600" y="0"/>
                </a:lnTo>
                <a:lnTo>
                  <a:pt x="12700" y="0"/>
                </a:lnTo>
                <a:lnTo>
                  <a:pt x="6350" y="6349"/>
                </a:lnTo>
                <a:lnTo>
                  <a:pt x="3028950" y="6349"/>
                </a:lnTo>
                <a:close/>
              </a:path>
              <a:path w="3035300" h="1016000">
                <a:moveTo>
                  <a:pt x="12700" y="1003300"/>
                </a:moveTo>
                <a:lnTo>
                  <a:pt x="12700" y="6349"/>
                </a:lnTo>
                <a:lnTo>
                  <a:pt x="6350" y="6349"/>
                </a:lnTo>
                <a:lnTo>
                  <a:pt x="6350" y="1003300"/>
                </a:lnTo>
                <a:lnTo>
                  <a:pt x="12700" y="1003300"/>
                </a:lnTo>
                <a:close/>
              </a:path>
              <a:path w="3035300" h="1016000">
                <a:moveTo>
                  <a:pt x="3028950" y="1003299"/>
                </a:moveTo>
                <a:lnTo>
                  <a:pt x="6350" y="1003300"/>
                </a:lnTo>
                <a:lnTo>
                  <a:pt x="12700" y="1009650"/>
                </a:lnTo>
                <a:lnTo>
                  <a:pt x="12699" y="1016000"/>
                </a:lnTo>
                <a:lnTo>
                  <a:pt x="3022600" y="1015999"/>
                </a:lnTo>
                <a:lnTo>
                  <a:pt x="3022600" y="1009649"/>
                </a:lnTo>
                <a:lnTo>
                  <a:pt x="3028950" y="1003299"/>
                </a:lnTo>
                <a:close/>
              </a:path>
              <a:path w="3035300" h="1016000">
                <a:moveTo>
                  <a:pt x="12699" y="1016000"/>
                </a:moveTo>
                <a:lnTo>
                  <a:pt x="12700" y="1009650"/>
                </a:lnTo>
                <a:lnTo>
                  <a:pt x="6350" y="1003300"/>
                </a:lnTo>
                <a:lnTo>
                  <a:pt x="6350" y="1016000"/>
                </a:lnTo>
                <a:lnTo>
                  <a:pt x="12699" y="1016000"/>
                </a:lnTo>
                <a:close/>
              </a:path>
              <a:path w="3035300" h="1016000">
                <a:moveTo>
                  <a:pt x="3035300" y="1015999"/>
                </a:moveTo>
                <a:lnTo>
                  <a:pt x="3035300" y="0"/>
                </a:lnTo>
                <a:lnTo>
                  <a:pt x="3022600" y="0"/>
                </a:lnTo>
                <a:lnTo>
                  <a:pt x="3028950" y="6349"/>
                </a:lnTo>
                <a:lnTo>
                  <a:pt x="3028950" y="1015999"/>
                </a:lnTo>
                <a:lnTo>
                  <a:pt x="3035300" y="1015999"/>
                </a:lnTo>
                <a:close/>
              </a:path>
              <a:path w="3035300" h="1016000">
                <a:moveTo>
                  <a:pt x="3028950" y="1003299"/>
                </a:moveTo>
                <a:lnTo>
                  <a:pt x="3028950" y="6349"/>
                </a:lnTo>
                <a:lnTo>
                  <a:pt x="3022600" y="6349"/>
                </a:lnTo>
                <a:lnTo>
                  <a:pt x="3022600" y="1003299"/>
                </a:lnTo>
                <a:lnTo>
                  <a:pt x="3028950" y="1003299"/>
                </a:lnTo>
                <a:close/>
              </a:path>
              <a:path w="3035300" h="1016000">
                <a:moveTo>
                  <a:pt x="3028950" y="1015999"/>
                </a:moveTo>
                <a:lnTo>
                  <a:pt x="3028950" y="1003299"/>
                </a:lnTo>
                <a:lnTo>
                  <a:pt x="3022600" y="1009649"/>
                </a:lnTo>
                <a:lnTo>
                  <a:pt x="3022600" y="1015999"/>
                </a:lnTo>
                <a:lnTo>
                  <a:pt x="3028950" y="1015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46559" y="1181100"/>
            <a:ext cx="381000" cy="355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33859" y="1162050"/>
            <a:ext cx="406400" cy="387350"/>
          </a:xfrm>
          <a:custGeom>
            <a:avLst/>
            <a:gdLst/>
            <a:ahLst/>
            <a:cxnLst/>
            <a:rect l="l" t="t" r="r" b="b"/>
            <a:pathLst>
              <a:path w="406400" h="387350">
                <a:moveTo>
                  <a:pt x="406400" y="387349"/>
                </a:moveTo>
                <a:lnTo>
                  <a:pt x="406400" y="0"/>
                </a:lnTo>
                <a:lnTo>
                  <a:pt x="0" y="0"/>
                </a:lnTo>
                <a:lnTo>
                  <a:pt x="0" y="387349"/>
                </a:lnTo>
                <a:lnTo>
                  <a:pt x="12700" y="387349"/>
                </a:lnTo>
                <a:lnTo>
                  <a:pt x="12700" y="31749"/>
                </a:lnTo>
                <a:lnTo>
                  <a:pt x="31750" y="19049"/>
                </a:lnTo>
                <a:lnTo>
                  <a:pt x="31750" y="31749"/>
                </a:lnTo>
                <a:lnTo>
                  <a:pt x="374650" y="31749"/>
                </a:lnTo>
                <a:lnTo>
                  <a:pt x="374650" y="19049"/>
                </a:lnTo>
                <a:lnTo>
                  <a:pt x="393700" y="31749"/>
                </a:lnTo>
                <a:lnTo>
                  <a:pt x="393700" y="387349"/>
                </a:lnTo>
                <a:lnTo>
                  <a:pt x="406400" y="387349"/>
                </a:lnTo>
                <a:close/>
              </a:path>
              <a:path w="406400" h="387350">
                <a:moveTo>
                  <a:pt x="31750" y="31749"/>
                </a:moveTo>
                <a:lnTo>
                  <a:pt x="31750" y="19049"/>
                </a:lnTo>
                <a:lnTo>
                  <a:pt x="12700" y="31749"/>
                </a:lnTo>
                <a:lnTo>
                  <a:pt x="31750" y="31749"/>
                </a:lnTo>
                <a:close/>
              </a:path>
              <a:path w="406400" h="387350">
                <a:moveTo>
                  <a:pt x="31750" y="355599"/>
                </a:moveTo>
                <a:lnTo>
                  <a:pt x="31750" y="31749"/>
                </a:lnTo>
                <a:lnTo>
                  <a:pt x="12700" y="31749"/>
                </a:lnTo>
                <a:lnTo>
                  <a:pt x="12700" y="355599"/>
                </a:lnTo>
                <a:lnTo>
                  <a:pt x="31750" y="355599"/>
                </a:lnTo>
                <a:close/>
              </a:path>
              <a:path w="406400" h="387350">
                <a:moveTo>
                  <a:pt x="393700" y="355599"/>
                </a:moveTo>
                <a:lnTo>
                  <a:pt x="12700" y="355599"/>
                </a:lnTo>
                <a:lnTo>
                  <a:pt x="31750" y="374649"/>
                </a:lnTo>
                <a:lnTo>
                  <a:pt x="31750" y="387349"/>
                </a:lnTo>
                <a:lnTo>
                  <a:pt x="374650" y="387349"/>
                </a:lnTo>
                <a:lnTo>
                  <a:pt x="374650" y="374649"/>
                </a:lnTo>
                <a:lnTo>
                  <a:pt x="393700" y="355599"/>
                </a:lnTo>
                <a:close/>
              </a:path>
              <a:path w="406400" h="387350">
                <a:moveTo>
                  <a:pt x="31750" y="387349"/>
                </a:moveTo>
                <a:lnTo>
                  <a:pt x="31750" y="374649"/>
                </a:lnTo>
                <a:lnTo>
                  <a:pt x="12700" y="355599"/>
                </a:lnTo>
                <a:lnTo>
                  <a:pt x="12700" y="387349"/>
                </a:lnTo>
                <a:lnTo>
                  <a:pt x="31750" y="387349"/>
                </a:lnTo>
                <a:close/>
              </a:path>
              <a:path w="406400" h="387350">
                <a:moveTo>
                  <a:pt x="393700" y="31749"/>
                </a:moveTo>
                <a:lnTo>
                  <a:pt x="374650" y="19049"/>
                </a:lnTo>
                <a:lnTo>
                  <a:pt x="374650" y="31749"/>
                </a:lnTo>
                <a:lnTo>
                  <a:pt x="393700" y="31749"/>
                </a:lnTo>
                <a:close/>
              </a:path>
              <a:path w="406400" h="387350">
                <a:moveTo>
                  <a:pt x="393700" y="355599"/>
                </a:moveTo>
                <a:lnTo>
                  <a:pt x="393700" y="31749"/>
                </a:lnTo>
                <a:lnTo>
                  <a:pt x="374650" y="31749"/>
                </a:lnTo>
                <a:lnTo>
                  <a:pt x="374650" y="355599"/>
                </a:lnTo>
                <a:lnTo>
                  <a:pt x="393700" y="355599"/>
                </a:lnTo>
                <a:close/>
              </a:path>
              <a:path w="406400" h="387350">
                <a:moveTo>
                  <a:pt x="393700" y="387349"/>
                </a:moveTo>
                <a:lnTo>
                  <a:pt x="393700" y="355599"/>
                </a:lnTo>
                <a:lnTo>
                  <a:pt x="374650" y="374649"/>
                </a:lnTo>
                <a:lnTo>
                  <a:pt x="374650" y="387349"/>
                </a:lnTo>
                <a:lnTo>
                  <a:pt x="393700" y="387349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71909" y="1536700"/>
            <a:ext cx="374650" cy="355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2859" y="1517650"/>
            <a:ext cx="412750" cy="387350"/>
          </a:xfrm>
          <a:custGeom>
            <a:avLst/>
            <a:gdLst/>
            <a:ahLst/>
            <a:cxnLst/>
            <a:rect l="l" t="t" r="r" b="b"/>
            <a:pathLst>
              <a:path w="412750" h="387350">
                <a:moveTo>
                  <a:pt x="412750" y="387349"/>
                </a:moveTo>
                <a:lnTo>
                  <a:pt x="412750" y="0"/>
                </a:lnTo>
                <a:lnTo>
                  <a:pt x="0" y="0"/>
                </a:lnTo>
                <a:lnTo>
                  <a:pt x="0" y="387349"/>
                </a:lnTo>
                <a:lnTo>
                  <a:pt x="19050" y="387349"/>
                </a:lnTo>
                <a:lnTo>
                  <a:pt x="19050" y="31749"/>
                </a:lnTo>
                <a:lnTo>
                  <a:pt x="31750" y="19049"/>
                </a:lnTo>
                <a:lnTo>
                  <a:pt x="31750" y="31749"/>
                </a:lnTo>
                <a:lnTo>
                  <a:pt x="381000" y="31749"/>
                </a:lnTo>
                <a:lnTo>
                  <a:pt x="381000" y="19049"/>
                </a:lnTo>
                <a:lnTo>
                  <a:pt x="393700" y="31749"/>
                </a:lnTo>
                <a:lnTo>
                  <a:pt x="393700" y="387349"/>
                </a:lnTo>
                <a:lnTo>
                  <a:pt x="412750" y="387349"/>
                </a:lnTo>
                <a:close/>
              </a:path>
              <a:path w="412750" h="387350">
                <a:moveTo>
                  <a:pt x="31750" y="31749"/>
                </a:moveTo>
                <a:lnTo>
                  <a:pt x="31750" y="19049"/>
                </a:lnTo>
                <a:lnTo>
                  <a:pt x="19050" y="31749"/>
                </a:lnTo>
                <a:lnTo>
                  <a:pt x="31750" y="31749"/>
                </a:lnTo>
                <a:close/>
              </a:path>
              <a:path w="412750" h="387350">
                <a:moveTo>
                  <a:pt x="31750" y="355599"/>
                </a:moveTo>
                <a:lnTo>
                  <a:pt x="31750" y="31749"/>
                </a:lnTo>
                <a:lnTo>
                  <a:pt x="19050" y="31749"/>
                </a:lnTo>
                <a:lnTo>
                  <a:pt x="19050" y="355599"/>
                </a:lnTo>
                <a:lnTo>
                  <a:pt x="31750" y="355599"/>
                </a:lnTo>
                <a:close/>
              </a:path>
              <a:path w="412750" h="387350">
                <a:moveTo>
                  <a:pt x="393700" y="355599"/>
                </a:moveTo>
                <a:lnTo>
                  <a:pt x="19050" y="355599"/>
                </a:lnTo>
                <a:lnTo>
                  <a:pt x="31750" y="374649"/>
                </a:lnTo>
                <a:lnTo>
                  <a:pt x="31750" y="387349"/>
                </a:lnTo>
                <a:lnTo>
                  <a:pt x="381000" y="387349"/>
                </a:lnTo>
                <a:lnTo>
                  <a:pt x="381000" y="374649"/>
                </a:lnTo>
                <a:lnTo>
                  <a:pt x="393700" y="355599"/>
                </a:lnTo>
                <a:close/>
              </a:path>
              <a:path w="412750" h="387350">
                <a:moveTo>
                  <a:pt x="31750" y="387349"/>
                </a:moveTo>
                <a:lnTo>
                  <a:pt x="31750" y="374649"/>
                </a:lnTo>
                <a:lnTo>
                  <a:pt x="19050" y="355599"/>
                </a:lnTo>
                <a:lnTo>
                  <a:pt x="19050" y="387349"/>
                </a:lnTo>
                <a:lnTo>
                  <a:pt x="31750" y="387349"/>
                </a:lnTo>
                <a:close/>
              </a:path>
              <a:path w="412750" h="387350">
                <a:moveTo>
                  <a:pt x="393700" y="31749"/>
                </a:moveTo>
                <a:lnTo>
                  <a:pt x="381000" y="19049"/>
                </a:lnTo>
                <a:lnTo>
                  <a:pt x="381000" y="31749"/>
                </a:lnTo>
                <a:lnTo>
                  <a:pt x="393700" y="31749"/>
                </a:lnTo>
                <a:close/>
              </a:path>
              <a:path w="412750" h="387350">
                <a:moveTo>
                  <a:pt x="393700" y="355599"/>
                </a:moveTo>
                <a:lnTo>
                  <a:pt x="393700" y="31749"/>
                </a:lnTo>
                <a:lnTo>
                  <a:pt x="381000" y="31749"/>
                </a:lnTo>
                <a:lnTo>
                  <a:pt x="381000" y="355599"/>
                </a:lnTo>
                <a:lnTo>
                  <a:pt x="393700" y="355599"/>
                </a:lnTo>
                <a:close/>
              </a:path>
              <a:path w="412750" h="387350">
                <a:moveTo>
                  <a:pt x="393700" y="387349"/>
                </a:moveTo>
                <a:lnTo>
                  <a:pt x="393700" y="355599"/>
                </a:lnTo>
                <a:lnTo>
                  <a:pt x="381000" y="374649"/>
                </a:lnTo>
                <a:lnTo>
                  <a:pt x="381000" y="387349"/>
                </a:lnTo>
                <a:lnTo>
                  <a:pt x="393700" y="387349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0509" y="1409700"/>
            <a:ext cx="292100" cy="273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spc="20" dirty="0"/>
              <a:t>i</a:t>
            </a:r>
            <a:r>
              <a:rPr spc="-10" dirty="0"/>
              <a:t>m</a:t>
            </a:r>
            <a:r>
              <a:rPr spc="-40" dirty="0"/>
              <a:t>p</a:t>
            </a:r>
            <a:r>
              <a:rPr spc="15" dirty="0"/>
              <a:t>r</a:t>
            </a:r>
            <a:r>
              <a:rPr spc="0" dirty="0"/>
              <a:t>ese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36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38209" y="1003300"/>
            <a:ext cx="6184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25509" y="1143000"/>
            <a:ext cx="621665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1309" y="4000500"/>
            <a:ext cx="7556500" cy="184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69859" y="2755900"/>
            <a:ext cx="7734300" cy="1428750"/>
          </a:xfrm>
          <a:custGeom>
            <a:avLst/>
            <a:gdLst/>
            <a:ahLst/>
            <a:cxnLst/>
            <a:rect l="l" t="t" r="r" b="b"/>
            <a:pathLst>
              <a:path w="7734300" h="1428750">
                <a:moveTo>
                  <a:pt x="44449" y="107950"/>
                </a:moveTo>
                <a:lnTo>
                  <a:pt x="38099" y="107950"/>
                </a:lnTo>
                <a:lnTo>
                  <a:pt x="19049" y="146050"/>
                </a:lnTo>
                <a:lnTo>
                  <a:pt x="6349" y="190500"/>
                </a:lnTo>
                <a:lnTo>
                  <a:pt x="0" y="215900"/>
                </a:lnTo>
                <a:lnTo>
                  <a:pt x="0" y="241300"/>
                </a:lnTo>
                <a:lnTo>
                  <a:pt x="6349" y="242299"/>
                </a:lnTo>
                <a:lnTo>
                  <a:pt x="6349" y="196849"/>
                </a:lnTo>
                <a:lnTo>
                  <a:pt x="25399" y="139700"/>
                </a:lnTo>
                <a:lnTo>
                  <a:pt x="31749" y="127000"/>
                </a:lnTo>
                <a:lnTo>
                  <a:pt x="38099" y="120649"/>
                </a:lnTo>
                <a:lnTo>
                  <a:pt x="44449" y="107950"/>
                </a:lnTo>
                <a:close/>
              </a:path>
              <a:path w="7734300" h="1428750">
                <a:moveTo>
                  <a:pt x="7537449" y="1428750"/>
                </a:moveTo>
                <a:lnTo>
                  <a:pt x="7537449" y="1427750"/>
                </a:lnTo>
                <a:lnTo>
                  <a:pt x="6349" y="242299"/>
                </a:lnTo>
                <a:lnTo>
                  <a:pt x="6349" y="1231900"/>
                </a:lnTo>
                <a:lnTo>
                  <a:pt x="12699" y="1231900"/>
                </a:lnTo>
                <a:lnTo>
                  <a:pt x="12699" y="1257300"/>
                </a:lnTo>
                <a:lnTo>
                  <a:pt x="19049" y="1257300"/>
                </a:lnTo>
                <a:lnTo>
                  <a:pt x="19049" y="1276350"/>
                </a:lnTo>
                <a:lnTo>
                  <a:pt x="25399" y="1276350"/>
                </a:lnTo>
                <a:lnTo>
                  <a:pt x="25399" y="1295400"/>
                </a:lnTo>
                <a:lnTo>
                  <a:pt x="31749" y="1295400"/>
                </a:lnTo>
                <a:lnTo>
                  <a:pt x="38099" y="1301750"/>
                </a:lnTo>
                <a:lnTo>
                  <a:pt x="38099" y="1314450"/>
                </a:lnTo>
                <a:lnTo>
                  <a:pt x="44449" y="1314450"/>
                </a:lnTo>
                <a:lnTo>
                  <a:pt x="44450" y="1327150"/>
                </a:lnTo>
                <a:lnTo>
                  <a:pt x="50799" y="1327150"/>
                </a:lnTo>
                <a:lnTo>
                  <a:pt x="63499" y="1339850"/>
                </a:lnTo>
                <a:lnTo>
                  <a:pt x="63499" y="1352550"/>
                </a:lnTo>
                <a:lnTo>
                  <a:pt x="69850" y="1352550"/>
                </a:lnTo>
                <a:lnTo>
                  <a:pt x="82549" y="1365250"/>
                </a:lnTo>
                <a:lnTo>
                  <a:pt x="95249" y="1371600"/>
                </a:lnTo>
                <a:lnTo>
                  <a:pt x="107950" y="1384300"/>
                </a:lnTo>
                <a:lnTo>
                  <a:pt x="120649" y="1390650"/>
                </a:lnTo>
                <a:lnTo>
                  <a:pt x="126999" y="1397000"/>
                </a:lnTo>
                <a:lnTo>
                  <a:pt x="152399" y="1409700"/>
                </a:lnTo>
                <a:lnTo>
                  <a:pt x="177799" y="1416050"/>
                </a:lnTo>
                <a:lnTo>
                  <a:pt x="196849" y="1422400"/>
                </a:lnTo>
                <a:lnTo>
                  <a:pt x="7537449" y="1428750"/>
                </a:lnTo>
                <a:close/>
              </a:path>
              <a:path w="7734300" h="1428750">
                <a:moveTo>
                  <a:pt x="57149" y="88900"/>
                </a:moveTo>
                <a:lnTo>
                  <a:pt x="44450" y="107949"/>
                </a:lnTo>
                <a:lnTo>
                  <a:pt x="50799" y="101600"/>
                </a:lnTo>
                <a:lnTo>
                  <a:pt x="57149" y="88900"/>
                </a:lnTo>
                <a:close/>
              </a:path>
              <a:path w="7734300" h="1428750">
                <a:moveTo>
                  <a:pt x="196849" y="6350"/>
                </a:moveTo>
                <a:lnTo>
                  <a:pt x="190499" y="6350"/>
                </a:lnTo>
                <a:lnTo>
                  <a:pt x="146049" y="19050"/>
                </a:lnTo>
                <a:lnTo>
                  <a:pt x="107949" y="38100"/>
                </a:lnTo>
                <a:lnTo>
                  <a:pt x="69849" y="69850"/>
                </a:lnTo>
                <a:lnTo>
                  <a:pt x="57150" y="88899"/>
                </a:lnTo>
                <a:lnTo>
                  <a:pt x="88899" y="57150"/>
                </a:lnTo>
                <a:lnTo>
                  <a:pt x="101599" y="50800"/>
                </a:lnTo>
                <a:lnTo>
                  <a:pt x="114299" y="38100"/>
                </a:lnTo>
                <a:lnTo>
                  <a:pt x="152399" y="19050"/>
                </a:lnTo>
                <a:lnTo>
                  <a:pt x="171449" y="12700"/>
                </a:lnTo>
                <a:lnTo>
                  <a:pt x="196849" y="6350"/>
                </a:lnTo>
                <a:close/>
              </a:path>
              <a:path w="7734300" h="1428750">
                <a:moveTo>
                  <a:pt x="7543800" y="6350"/>
                </a:moveTo>
                <a:lnTo>
                  <a:pt x="7518400" y="0"/>
                </a:lnTo>
                <a:lnTo>
                  <a:pt x="215900" y="0"/>
                </a:lnTo>
                <a:lnTo>
                  <a:pt x="196849" y="6350"/>
                </a:lnTo>
                <a:lnTo>
                  <a:pt x="7543800" y="6350"/>
                </a:lnTo>
                <a:close/>
              </a:path>
              <a:path w="7734300" h="1428750">
                <a:moveTo>
                  <a:pt x="7727949" y="1244600"/>
                </a:moveTo>
                <a:lnTo>
                  <a:pt x="7727949" y="190500"/>
                </a:lnTo>
                <a:lnTo>
                  <a:pt x="7721599" y="1244600"/>
                </a:lnTo>
                <a:lnTo>
                  <a:pt x="7708899" y="1282700"/>
                </a:lnTo>
                <a:lnTo>
                  <a:pt x="7689849" y="1320800"/>
                </a:lnTo>
                <a:lnTo>
                  <a:pt x="7677149" y="1333500"/>
                </a:lnTo>
                <a:lnTo>
                  <a:pt x="7670799" y="1346200"/>
                </a:lnTo>
                <a:lnTo>
                  <a:pt x="7645399" y="1371600"/>
                </a:lnTo>
                <a:lnTo>
                  <a:pt x="7632699" y="1377950"/>
                </a:lnTo>
                <a:lnTo>
                  <a:pt x="7619999" y="1390650"/>
                </a:lnTo>
                <a:lnTo>
                  <a:pt x="7581899" y="1409700"/>
                </a:lnTo>
                <a:lnTo>
                  <a:pt x="7556499" y="1416050"/>
                </a:lnTo>
                <a:lnTo>
                  <a:pt x="7537449" y="1422400"/>
                </a:lnTo>
                <a:lnTo>
                  <a:pt x="7537449" y="1427750"/>
                </a:lnTo>
                <a:lnTo>
                  <a:pt x="7543800" y="1428750"/>
                </a:lnTo>
                <a:lnTo>
                  <a:pt x="7588250" y="1416050"/>
                </a:lnTo>
                <a:lnTo>
                  <a:pt x="7626350" y="1397000"/>
                </a:lnTo>
                <a:lnTo>
                  <a:pt x="7626350" y="1390650"/>
                </a:lnTo>
                <a:lnTo>
                  <a:pt x="7664450" y="1365250"/>
                </a:lnTo>
                <a:lnTo>
                  <a:pt x="7696200" y="1327150"/>
                </a:lnTo>
                <a:lnTo>
                  <a:pt x="7715250" y="1289050"/>
                </a:lnTo>
                <a:lnTo>
                  <a:pt x="7727949" y="1244600"/>
                </a:lnTo>
                <a:close/>
              </a:path>
              <a:path w="7734300" h="1428750">
                <a:moveTo>
                  <a:pt x="7734300" y="1219200"/>
                </a:moveTo>
                <a:lnTo>
                  <a:pt x="7734300" y="215900"/>
                </a:lnTo>
                <a:lnTo>
                  <a:pt x="7727949" y="190499"/>
                </a:lnTo>
                <a:lnTo>
                  <a:pt x="7715249" y="146049"/>
                </a:lnTo>
                <a:lnTo>
                  <a:pt x="7696199" y="107949"/>
                </a:lnTo>
                <a:lnTo>
                  <a:pt x="7664450" y="69850"/>
                </a:lnTo>
                <a:lnTo>
                  <a:pt x="7626349" y="38099"/>
                </a:lnTo>
                <a:lnTo>
                  <a:pt x="7588250" y="19050"/>
                </a:lnTo>
                <a:lnTo>
                  <a:pt x="7543799" y="6350"/>
                </a:lnTo>
                <a:lnTo>
                  <a:pt x="7581899" y="19050"/>
                </a:lnTo>
                <a:lnTo>
                  <a:pt x="7619999" y="38100"/>
                </a:lnTo>
                <a:lnTo>
                  <a:pt x="7626350" y="44450"/>
                </a:lnTo>
                <a:lnTo>
                  <a:pt x="7639049" y="50800"/>
                </a:lnTo>
                <a:lnTo>
                  <a:pt x="7683499" y="95250"/>
                </a:lnTo>
                <a:lnTo>
                  <a:pt x="7683499" y="107950"/>
                </a:lnTo>
                <a:lnTo>
                  <a:pt x="7689849" y="107950"/>
                </a:lnTo>
                <a:lnTo>
                  <a:pt x="7696199" y="114300"/>
                </a:lnTo>
                <a:lnTo>
                  <a:pt x="7696199" y="127000"/>
                </a:lnTo>
                <a:lnTo>
                  <a:pt x="7702549" y="127000"/>
                </a:lnTo>
                <a:lnTo>
                  <a:pt x="7702549" y="139700"/>
                </a:lnTo>
                <a:lnTo>
                  <a:pt x="7708899" y="139700"/>
                </a:lnTo>
                <a:lnTo>
                  <a:pt x="7708899" y="152400"/>
                </a:lnTo>
                <a:lnTo>
                  <a:pt x="7715249" y="152400"/>
                </a:lnTo>
                <a:lnTo>
                  <a:pt x="7715249" y="171450"/>
                </a:lnTo>
                <a:lnTo>
                  <a:pt x="7721599" y="171450"/>
                </a:lnTo>
                <a:lnTo>
                  <a:pt x="7721599" y="190500"/>
                </a:lnTo>
                <a:lnTo>
                  <a:pt x="7727949" y="190500"/>
                </a:lnTo>
                <a:lnTo>
                  <a:pt x="7727949" y="1244600"/>
                </a:lnTo>
                <a:lnTo>
                  <a:pt x="7727950" y="1238250"/>
                </a:lnTo>
                <a:lnTo>
                  <a:pt x="7734300" y="12192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6209" y="2762250"/>
            <a:ext cx="7721600" cy="142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9859" y="2755900"/>
            <a:ext cx="7734300" cy="1435100"/>
          </a:xfrm>
          <a:custGeom>
            <a:avLst/>
            <a:gdLst/>
            <a:ahLst/>
            <a:cxnLst/>
            <a:rect l="l" t="t" r="r" b="b"/>
            <a:pathLst>
              <a:path w="7734300" h="1435100">
                <a:moveTo>
                  <a:pt x="7734300" y="1219200"/>
                </a:moveTo>
                <a:lnTo>
                  <a:pt x="7734300" y="215900"/>
                </a:lnTo>
                <a:lnTo>
                  <a:pt x="7727950" y="190500"/>
                </a:lnTo>
                <a:lnTo>
                  <a:pt x="7715250" y="146050"/>
                </a:lnTo>
                <a:lnTo>
                  <a:pt x="7696200" y="107950"/>
                </a:lnTo>
                <a:lnTo>
                  <a:pt x="7664450" y="69850"/>
                </a:lnTo>
                <a:lnTo>
                  <a:pt x="7626350" y="38100"/>
                </a:lnTo>
                <a:lnTo>
                  <a:pt x="7588250" y="19050"/>
                </a:lnTo>
                <a:lnTo>
                  <a:pt x="7543800" y="6350"/>
                </a:lnTo>
                <a:lnTo>
                  <a:pt x="7518400" y="0"/>
                </a:lnTo>
                <a:lnTo>
                  <a:pt x="215900" y="0"/>
                </a:lnTo>
                <a:lnTo>
                  <a:pt x="196849" y="6350"/>
                </a:lnTo>
                <a:lnTo>
                  <a:pt x="190499" y="6350"/>
                </a:lnTo>
                <a:lnTo>
                  <a:pt x="146049" y="19050"/>
                </a:lnTo>
                <a:lnTo>
                  <a:pt x="107949" y="38100"/>
                </a:lnTo>
                <a:lnTo>
                  <a:pt x="69849" y="69850"/>
                </a:lnTo>
                <a:lnTo>
                  <a:pt x="44449" y="107950"/>
                </a:lnTo>
                <a:lnTo>
                  <a:pt x="38099" y="107950"/>
                </a:lnTo>
                <a:lnTo>
                  <a:pt x="19049" y="146050"/>
                </a:lnTo>
                <a:lnTo>
                  <a:pt x="6349" y="190500"/>
                </a:lnTo>
                <a:lnTo>
                  <a:pt x="0" y="215900"/>
                </a:lnTo>
                <a:lnTo>
                  <a:pt x="0" y="1219200"/>
                </a:lnTo>
                <a:lnTo>
                  <a:pt x="6350" y="1238250"/>
                </a:lnTo>
                <a:lnTo>
                  <a:pt x="6350" y="1244600"/>
                </a:lnTo>
                <a:lnTo>
                  <a:pt x="12700" y="1266825"/>
                </a:lnTo>
                <a:lnTo>
                  <a:pt x="12699" y="196850"/>
                </a:lnTo>
                <a:lnTo>
                  <a:pt x="31749" y="152400"/>
                </a:lnTo>
                <a:lnTo>
                  <a:pt x="50799" y="114300"/>
                </a:lnTo>
                <a:lnTo>
                  <a:pt x="76199" y="76200"/>
                </a:lnTo>
                <a:lnTo>
                  <a:pt x="152399" y="25400"/>
                </a:lnTo>
                <a:lnTo>
                  <a:pt x="196849" y="12700"/>
                </a:lnTo>
                <a:lnTo>
                  <a:pt x="222250" y="12700"/>
                </a:lnTo>
                <a:lnTo>
                  <a:pt x="241300" y="6350"/>
                </a:lnTo>
                <a:lnTo>
                  <a:pt x="7493000" y="6350"/>
                </a:lnTo>
                <a:lnTo>
                  <a:pt x="7518400" y="12700"/>
                </a:lnTo>
                <a:lnTo>
                  <a:pt x="7537450" y="12700"/>
                </a:lnTo>
                <a:lnTo>
                  <a:pt x="7581900" y="25400"/>
                </a:lnTo>
                <a:lnTo>
                  <a:pt x="7658100" y="76200"/>
                </a:lnTo>
                <a:lnTo>
                  <a:pt x="7708900" y="152400"/>
                </a:lnTo>
                <a:lnTo>
                  <a:pt x="7721600" y="196850"/>
                </a:lnTo>
                <a:lnTo>
                  <a:pt x="7721600" y="1266825"/>
                </a:lnTo>
                <a:lnTo>
                  <a:pt x="7727950" y="1244600"/>
                </a:lnTo>
                <a:lnTo>
                  <a:pt x="7727950" y="1238250"/>
                </a:lnTo>
                <a:lnTo>
                  <a:pt x="7734300" y="1219200"/>
                </a:lnTo>
                <a:close/>
              </a:path>
              <a:path w="7734300" h="1435100">
                <a:moveTo>
                  <a:pt x="7721600" y="1266825"/>
                </a:moveTo>
                <a:lnTo>
                  <a:pt x="7721600" y="1238250"/>
                </a:lnTo>
                <a:lnTo>
                  <a:pt x="7708900" y="1282700"/>
                </a:lnTo>
                <a:lnTo>
                  <a:pt x="7658100" y="1358900"/>
                </a:lnTo>
                <a:lnTo>
                  <a:pt x="7620000" y="1384300"/>
                </a:lnTo>
                <a:lnTo>
                  <a:pt x="7581900" y="1403350"/>
                </a:lnTo>
                <a:lnTo>
                  <a:pt x="7537450" y="1422400"/>
                </a:lnTo>
                <a:lnTo>
                  <a:pt x="196850" y="1422400"/>
                </a:lnTo>
                <a:lnTo>
                  <a:pt x="152400" y="1403350"/>
                </a:lnTo>
                <a:lnTo>
                  <a:pt x="114300" y="1384300"/>
                </a:lnTo>
                <a:lnTo>
                  <a:pt x="76200" y="1358900"/>
                </a:lnTo>
                <a:lnTo>
                  <a:pt x="50800" y="1320800"/>
                </a:lnTo>
                <a:lnTo>
                  <a:pt x="31750" y="1282700"/>
                </a:lnTo>
                <a:lnTo>
                  <a:pt x="12700" y="1238250"/>
                </a:lnTo>
                <a:lnTo>
                  <a:pt x="12700" y="1266825"/>
                </a:lnTo>
                <a:lnTo>
                  <a:pt x="19050" y="1289050"/>
                </a:lnTo>
                <a:lnTo>
                  <a:pt x="38100" y="1327150"/>
                </a:lnTo>
                <a:lnTo>
                  <a:pt x="44450" y="1327150"/>
                </a:lnTo>
                <a:lnTo>
                  <a:pt x="69850" y="1365250"/>
                </a:lnTo>
                <a:lnTo>
                  <a:pt x="107950" y="1390650"/>
                </a:lnTo>
                <a:lnTo>
                  <a:pt x="107950" y="1397000"/>
                </a:lnTo>
                <a:lnTo>
                  <a:pt x="146050" y="1416050"/>
                </a:lnTo>
                <a:lnTo>
                  <a:pt x="190500" y="1428750"/>
                </a:lnTo>
                <a:lnTo>
                  <a:pt x="196850" y="1428750"/>
                </a:lnTo>
                <a:lnTo>
                  <a:pt x="215900" y="1435100"/>
                </a:lnTo>
                <a:lnTo>
                  <a:pt x="7518400" y="1435100"/>
                </a:lnTo>
                <a:lnTo>
                  <a:pt x="7543800" y="1428750"/>
                </a:lnTo>
                <a:lnTo>
                  <a:pt x="7588250" y="1416050"/>
                </a:lnTo>
                <a:lnTo>
                  <a:pt x="7626350" y="1397000"/>
                </a:lnTo>
                <a:lnTo>
                  <a:pt x="7626350" y="1390650"/>
                </a:lnTo>
                <a:lnTo>
                  <a:pt x="7664450" y="1365250"/>
                </a:lnTo>
                <a:lnTo>
                  <a:pt x="7696200" y="1327150"/>
                </a:lnTo>
                <a:lnTo>
                  <a:pt x="7715250" y="1289050"/>
                </a:lnTo>
                <a:lnTo>
                  <a:pt x="7721600" y="1266825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89159" y="1993900"/>
            <a:ext cx="3695700" cy="666750"/>
          </a:xfrm>
          <a:custGeom>
            <a:avLst/>
            <a:gdLst/>
            <a:ahLst/>
            <a:cxnLst/>
            <a:rect l="l" t="t" r="r" b="b"/>
            <a:pathLst>
              <a:path w="3695700" h="666750">
                <a:moveTo>
                  <a:pt x="3695700" y="431799"/>
                </a:moveTo>
                <a:lnTo>
                  <a:pt x="3695700" y="0"/>
                </a:lnTo>
                <a:lnTo>
                  <a:pt x="0" y="0"/>
                </a:lnTo>
                <a:lnTo>
                  <a:pt x="0" y="431800"/>
                </a:lnTo>
                <a:lnTo>
                  <a:pt x="1574800" y="431799"/>
                </a:lnTo>
                <a:lnTo>
                  <a:pt x="1574800" y="595039"/>
                </a:lnTo>
                <a:lnTo>
                  <a:pt x="1847850" y="666749"/>
                </a:lnTo>
                <a:lnTo>
                  <a:pt x="2120900" y="595039"/>
                </a:lnTo>
                <a:lnTo>
                  <a:pt x="2120900" y="431799"/>
                </a:lnTo>
                <a:lnTo>
                  <a:pt x="3695700" y="431799"/>
                </a:lnTo>
                <a:close/>
              </a:path>
              <a:path w="3695700" h="666750">
                <a:moveTo>
                  <a:pt x="1574800" y="595039"/>
                </a:moveTo>
                <a:lnTo>
                  <a:pt x="1574800" y="501649"/>
                </a:lnTo>
                <a:lnTo>
                  <a:pt x="1219200" y="501649"/>
                </a:lnTo>
                <a:lnTo>
                  <a:pt x="1574800" y="595039"/>
                </a:lnTo>
                <a:close/>
              </a:path>
              <a:path w="3695700" h="666750">
                <a:moveTo>
                  <a:pt x="2476500" y="501649"/>
                </a:moveTo>
                <a:lnTo>
                  <a:pt x="2120900" y="501649"/>
                </a:lnTo>
                <a:lnTo>
                  <a:pt x="2120900" y="595039"/>
                </a:lnTo>
                <a:lnTo>
                  <a:pt x="2476500" y="5016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2809" y="1987550"/>
            <a:ext cx="3708400" cy="679450"/>
          </a:xfrm>
          <a:custGeom>
            <a:avLst/>
            <a:gdLst/>
            <a:ahLst/>
            <a:cxnLst/>
            <a:rect l="l" t="t" r="r" b="b"/>
            <a:pathLst>
              <a:path w="3708400" h="679450">
                <a:moveTo>
                  <a:pt x="3708400" y="444499"/>
                </a:moveTo>
                <a:lnTo>
                  <a:pt x="3708400" y="0"/>
                </a:lnTo>
                <a:lnTo>
                  <a:pt x="0" y="0"/>
                </a:lnTo>
                <a:lnTo>
                  <a:pt x="0" y="444500"/>
                </a:lnTo>
                <a:lnTo>
                  <a:pt x="6350" y="444500"/>
                </a:lnTo>
                <a:lnTo>
                  <a:pt x="6350" y="6349"/>
                </a:lnTo>
                <a:lnTo>
                  <a:pt x="3702050" y="6349"/>
                </a:lnTo>
                <a:lnTo>
                  <a:pt x="3702050" y="444499"/>
                </a:lnTo>
                <a:lnTo>
                  <a:pt x="3708400" y="444499"/>
                </a:lnTo>
                <a:close/>
              </a:path>
              <a:path w="3708400" h="679450">
                <a:moveTo>
                  <a:pt x="12700" y="438150"/>
                </a:moveTo>
                <a:lnTo>
                  <a:pt x="12700" y="6349"/>
                </a:lnTo>
                <a:lnTo>
                  <a:pt x="6350" y="6349"/>
                </a:lnTo>
                <a:lnTo>
                  <a:pt x="6350" y="438150"/>
                </a:lnTo>
                <a:lnTo>
                  <a:pt x="12700" y="438150"/>
                </a:lnTo>
                <a:close/>
              </a:path>
              <a:path w="3708400" h="679450">
                <a:moveTo>
                  <a:pt x="1581150" y="444499"/>
                </a:moveTo>
                <a:lnTo>
                  <a:pt x="1574800" y="438149"/>
                </a:lnTo>
                <a:lnTo>
                  <a:pt x="6350" y="438150"/>
                </a:lnTo>
                <a:lnTo>
                  <a:pt x="6350" y="444500"/>
                </a:lnTo>
                <a:lnTo>
                  <a:pt x="1581150" y="444499"/>
                </a:lnTo>
                <a:close/>
              </a:path>
              <a:path w="3708400" h="679450">
                <a:moveTo>
                  <a:pt x="1272116" y="514349"/>
                </a:moveTo>
                <a:lnTo>
                  <a:pt x="1225550" y="501649"/>
                </a:lnTo>
                <a:lnTo>
                  <a:pt x="1219200" y="507999"/>
                </a:lnTo>
                <a:lnTo>
                  <a:pt x="1225550" y="514349"/>
                </a:lnTo>
                <a:lnTo>
                  <a:pt x="1272116" y="514349"/>
                </a:lnTo>
                <a:close/>
              </a:path>
              <a:path w="3708400" h="679450">
                <a:moveTo>
                  <a:pt x="1581150" y="501649"/>
                </a:moveTo>
                <a:lnTo>
                  <a:pt x="1225550" y="501649"/>
                </a:lnTo>
                <a:lnTo>
                  <a:pt x="1272116" y="514349"/>
                </a:lnTo>
                <a:lnTo>
                  <a:pt x="1574800" y="514349"/>
                </a:lnTo>
                <a:lnTo>
                  <a:pt x="1574800" y="507999"/>
                </a:lnTo>
                <a:lnTo>
                  <a:pt x="1581150" y="501649"/>
                </a:lnTo>
                <a:close/>
              </a:path>
              <a:path w="3708400" h="679450">
                <a:moveTo>
                  <a:pt x="2482850" y="514349"/>
                </a:moveTo>
                <a:lnTo>
                  <a:pt x="2436283" y="514349"/>
                </a:lnTo>
                <a:lnTo>
                  <a:pt x="1854200" y="673099"/>
                </a:lnTo>
                <a:lnTo>
                  <a:pt x="1272116" y="514349"/>
                </a:lnTo>
                <a:lnTo>
                  <a:pt x="1225550" y="514349"/>
                </a:lnTo>
                <a:lnTo>
                  <a:pt x="1854200" y="679449"/>
                </a:lnTo>
                <a:lnTo>
                  <a:pt x="2482850" y="514349"/>
                </a:lnTo>
                <a:close/>
              </a:path>
              <a:path w="3708400" h="679450">
                <a:moveTo>
                  <a:pt x="1587500" y="507999"/>
                </a:moveTo>
                <a:lnTo>
                  <a:pt x="1587500" y="438149"/>
                </a:lnTo>
                <a:lnTo>
                  <a:pt x="1574800" y="438149"/>
                </a:lnTo>
                <a:lnTo>
                  <a:pt x="1581150" y="444499"/>
                </a:lnTo>
                <a:lnTo>
                  <a:pt x="1581150" y="514349"/>
                </a:lnTo>
                <a:lnTo>
                  <a:pt x="1587500" y="507999"/>
                </a:lnTo>
                <a:close/>
              </a:path>
              <a:path w="3708400" h="679450">
                <a:moveTo>
                  <a:pt x="1581150" y="501649"/>
                </a:moveTo>
                <a:lnTo>
                  <a:pt x="1581150" y="444499"/>
                </a:lnTo>
                <a:lnTo>
                  <a:pt x="1574800" y="444499"/>
                </a:lnTo>
                <a:lnTo>
                  <a:pt x="1574800" y="501649"/>
                </a:lnTo>
                <a:lnTo>
                  <a:pt x="1581150" y="501649"/>
                </a:lnTo>
                <a:close/>
              </a:path>
              <a:path w="3708400" h="679450">
                <a:moveTo>
                  <a:pt x="1581150" y="514349"/>
                </a:moveTo>
                <a:lnTo>
                  <a:pt x="1581150" y="501649"/>
                </a:lnTo>
                <a:lnTo>
                  <a:pt x="1574800" y="507999"/>
                </a:lnTo>
                <a:lnTo>
                  <a:pt x="1574800" y="514349"/>
                </a:lnTo>
                <a:lnTo>
                  <a:pt x="1581150" y="514349"/>
                </a:lnTo>
                <a:close/>
              </a:path>
              <a:path w="3708400" h="679450">
                <a:moveTo>
                  <a:pt x="2133600" y="438149"/>
                </a:moveTo>
                <a:lnTo>
                  <a:pt x="2127250" y="438149"/>
                </a:lnTo>
                <a:lnTo>
                  <a:pt x="2127250" y="444499"/>
                </a:lnTo>
                <a:lnTo>
                  <a:pt x="2133600" y="438149"/>
                </a:lnTo>
                <a:close/>
              </a:path>
              <a:path w="3708400" h="679450">
                <a:moveTo>
                  <a:pt x="3702050" y="444499"/>
                </a:moveTo>
                <a:lnTo>
                  <a:pt x="3702050" y="438149"/>
                </a:lnTo>
                <a:lnTo>
                  <a:pt x="2133600" y="438149"/>
                </a:lnTo>
                <a:lnTo>
                  <a:pt x="2127250" y="444499"/>
                </a:lnTo>
                <a:lnTo>
                  <a:pt x="3702050" y="444499"/>
                </a:lnTo>
                <a:close/>
              </a:path>
              <a:path w="3708400" h="679450">
                <a:moveTo>
                  <a:pt x="2133600" y="501649"/>
                </a:moveTo>
                <a:lnTo>
                  <a:pt x="2133600" y="444499"/>
                </a:lnTo>
                <a:lnTo>
                  <a:pt x="2127250" y="444499"/>
                </a:lnTo>
                <a:lnTo>
                  <a:pt x="2127250" y="501649"/>
                </a:lnTo>
                <a:lnTo>
                  <a:pt x="2133600" y="501649"/>
                </a:lnTo>
                <a:close/>
              </a:path>
              <a:path w="3708400" h="679450">
                <a:moveTo>
                  <a:pt x="2482850" y="501649"/>
                </a:moveTo>
                <a:lnTo>
                  <a:pt x="2127250" y="501649"/>
                </a:lnTo>
                <a:lnTo>
                  <a:pt x="2133600" y="507999"/>
                </a:lnTo>
                <a:lnTo>
                  <a:pt x="2133600" y="514349"/>
                </a:lnTo>
                <a:lnTo>
                  <a:pt x="2436283" y="514349"/>
                </a:lnTo>
                <a:lnTo>
                  <a:pt x="2482850" y="501649"/>
                </a:lnTo>
                <a:close/>
              </a:path>
              <a:path w="3708400" h="679450">
                <a:moveTo>
                  <a:pt x="2133600" y="514349"/>
                </a:moveTo>
                <a:lnTo>
                  <a:pt x="2133600" y="507999"/>
                </a:lnTo>
                <a:lnTo>
                  <a:pt x="2127250" y="501649"/>
                </a:lnTo>
                <a:lnTo>
                  <a:pt x="2127250" y="514349"/>
                </a:lnTo>
                <a:lnTo>
                  <a:pt x="2133600" y="514349"/>
                </a:lnTo>
                <a:close/>
              </a:path>
              <a:path w="3708400" h="679450">
                <a:moveTo>
                  <a:pt x="2489200" y="507999"/>
                </a:moveTo>
                <a:lnTo>
                  <a:pt x="2489200" y="501649"/>
                </a:lnTo>
                <a:lnTo>
                  <a:pt x="2482850" y="501649"/>
                </a:lnTo>
                <a:lnTo>
                  <a:pt x="2436283" y="514349"/>
                </a:lnTo>
                <a:lnTo>
                  <a:pt x="2482850" y="514349"/>
                </a:lnTo>
                <a:lnTo>
                  <a:pt x="2489200" y="507999"/>
                </a:lnTo>
                <a:close/>
              </a:path>
              <a:path w="3708400" h="679450">
                <a:moveTo>
                  <a:pt x="3702050" y="438149"/>
                </a:moveTo>
                <a:lnTo>
                  <a:pt x="3702050" y="6349"/>
                </a:lnTo>
                <a:lnTo>
                  <a:pt x="3695700" y="6349"/>
                </a:lnTo>
                <a:lnTo>
                  <a:pt x="3695700" y="438149"/>
                </a:lnTo>
                <a:lnTo>
                  <a:pt x="3702050" y="438149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93754" y="1225550"/>
            <a:ext cx="6291580" cy="293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15" dirty="0">
                <a:latin typeface="Palatino Linotype"/>
                <a:cs typeface="Palatino Linotype"/>
              </a:rPr>
              <a:t>Immo</a:t>
            </a:r>
            <a:r>
              <a:rPr sz="2400" b="1" spc="-20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10" dirty="0">
                <a:latin typeface="Palatino Linotype"/>
                <a:cs typeface="Palatino Linotype"/>
              </a:rPr>
              <a:t>ll</a:t>
            </a:r>
            <a:r>
              <a:rPr sz="2400" b="1" spc="-30" dirty="0">
                <a:latin typeface="Palatino Linotype"/>
                <a:cs typeface="Palatino Linotype"/>
              </a:rPr>
              <a:t>’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dirty="0">
                <a:latin typeface="Palatino Linotype"/>
                <a:cs typeface="Palatino Linotype"/>
              </a:rPr>
              <a:t>vi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15" dirty="0">
                <a:latin typeface="Palatino Linotype"/>
                <a:cs typeface="Palatino Linotype"/>
              </a:rPr>
              <a:t>u</a:t>
            </a:r>
            <a:r>
              <a:rPr sz="2400" b="1" dirty="0">
                <a:latin typeface="Palatino Linotype"/>
                <a:cs typeface="Palatino Linotype"/>
              </a:rPr>
              <a:t>ale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ts val="3500"/>
              </a:lnSpc>
              <a:spcBef>
                <a:spcPts val="19"/>
              </a:spcBef>
            </a:pPr>
            <a:endParaRPr sz="3500"/>
          </a:p>
          <a:p>
            <a:pPr marR="635" algn="ctr">
              <a:lnSpc>
                <a:spcPct val="100000"/>
              </a:lnSpc>
            </a:pPr>
            <a:r>
              <a:rPr sz="2000" b="1" spc="-30" dirty="0">
                <a:solidFill>
                  <a:srgbClr val="000065"/>
                </a:solidFill>
                <a:latin typeface="Palatino Linotype"/>
                <a:cs typeface="Palatino Linotype"/>
              </a:rPr>
              <a:t>A</a:t>
            </a:r>
            <a:r>
              <a:rPr sz="2000" b="1" spc="5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</a:t>
            </a:r>
            <a:r>
              <a:rPr sz="2000" b="1" spc="-10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65, </a:t>
            </a:r>
            <a:r>
              <a:rPr sz="2000" b="1" spc="10" dirty="0">
                <a:solidFill>
                  <a:srgbClr val="000065"/>
                </a:solidFill>
                <a:latin typeface="Palatino Linotype"/>
                <a:cs typeface="Palatino Linotype"/>
              </a:rPr>
              <a:t>c</a:t>
            </a:r>
            <a:r>
              <a:rPr sz="2000" b="1" spc="-15" dirty="0">
                <a:solidFill>
                  <a:srgbClr val="000065"/>
                </a:solidFill>
                <a:latin typeface="Palatino Linotype"/>
                <a:cs typeface="Palatino Linotype"/>
              </a:rPr>
              <a:t>o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. 1,</a:t>
            </a:r>
            <a:r>
              <a:rPr sz="2000" b="1" spc="-50" dirty="0">
                <a:solidFill>
                  <a:srgbClr val="000065"/>
                </a:solidFill>
                <a:latin typeface="Palatino Linotype"/>
                <a:cs typeface="Palatino Linotype"/>
              </a:rPr>
              <a:t> </a:t>
            </a:r>
            <a:r>
              <a:rPr sz="2000" b="1" spc="-150" dirty="0">
                <a:solidFill>
                  <a:srgbClr val="000065"/>
                </a:solidFill>
                <a:latin typeface="Palatino Linotype"/>
                <a:cs typeface="Palatino Linotype"/>
              </a:rPr>
              <a:t>T</a:t>
            </a:r>
            <a:r>
              <a:rPr sz="2000" b="1" spc="-40" dirty="0">
                <a:solidFill>
                  <a:srgbClr val="000065"/>
                </a:solidFill>
                <a:latin typeface="Palatino Linotype"/>
                <a:cs typeface="Palatino Linotype"/>
              </a:rPr>
              <a:t>u</a:t>
            </a:r>
            <a:r>
              <a:rPr sz="2000" b="1" spc="-20" dirty="0">
                <a:solidFill>
                  <a:srgbClr val="000065"/>
                </a:solidFill>
                <a:latin typeface="Palatino Linotype"/>
                <a:cs typeface="Palatino Linotype"/>
              </a:rPr>
              <a:t>i</a:t>
            </a:r>
            <a:r>
              <a:rPr sz="2000" b="1" dirty="0">
                <a:solidFill>
                  <a:srgbClr val="000065"/>
                </a:solidFill>
                <a:latin typeface="Palatino Linotype"/>
                <a:cs typeface="Palatino Linotype"/>
              </a:rPr>
              <a:t>r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ts val="1500"/>
              </a:lnSpc>
            </a:pPr>
            <a:endParaRPr sz="1500"/>
          </a:p>
          <a:p>
            <a:pPr>
              <a:lnSpc>
                <a:spcPts val="2000"/>
              </a:lnSpc>
            </a:pPr>
            <a:endParaRPr sz="2000"/>
          </a:p>
          <a:p>
            <a:pPr algn="ctr">
              <a:lnSpc>
                <a:spcPct val="100000"/>
              </a:lnSpc>
            </a:pPr>
            <a:r>
              <a:rPr sz="1750" spc="-60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30" dirty="0">
                <a:latin typeface="Palatino Linotype"/>
                <a:cs typeface="Palatino Linotype"/>
              </a:rPr>
              <a:t>l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endParaRPr sz="1750">
              <a:latin typeface="Palatino Linotype"/>
              <a:cs typeface="Palatino Linotype"/>
            </a:endParaRPr>
          </a:p>
          <a:p>
            <a:pPr marL="8890" algn="ctr">
              <a:lnSpc>
                <a:spcPct val="100000"/>
              </a:lnSpc>
            </a:pPr>
            <a:r>
              <a:rPr sz="1750" dirty="0">
                <a:latin typeface="Wingdings 3"/>
                <a:cs typeface="Wingdings 3"/>
              </a:rPr>
              <a:t></a:t>
            </a:r>
            <a:r>
              <a:rPr sz="1750" spc="-50" dirty="0">
                <a:latin typeface="Times"/>
                <a:cs typeface="Times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25" dirty="0">
                <a:latin typeface="Palatino Linotype"/>
                <a:cs typeface="Palatino Linotype"/>
              </a:rPr>
              <a:t> a</a:t>
            </a:r>
            <a:r>
              <a:rPr sz="1750" dirty="0">
                <a:latin typeface="Palatino Linotype"/>
                <a:cs typeface="Palatino Linotype"/>
              </a:rPr>
              <a:t>)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dirty="0">
                <a:latin typeface="Palatino Linotype"/>
                <a:cs typeface="Palatino Linotype"/>
              </a:rPr>
              <a:t>) </a:t>
            </a:r>
            <a:r>
              <a:rPr sz="1750" spc="4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10" dirty="0">
                <a:latin typeface="Palatino Linotype"/>
                <a:cs typeface="Palatino Linotype"/>
              </a:rPr>
              <a:t>a</a:t>
            </a:r>
            <a:r>
              <a:rPr sz="1750" spc="13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1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85;</a:t>
            </a:r>
            <a:endParaRPr sz="1750">
              <a:latin typeface="Palatino Linotype"/>
              <a:cs typeface="Palatino Linotype"/>
            </a:endParaRPr>
          </a:p>
          <a:p>
            <a:pPr marL="5715" algn="ctr">
              <a:lnSpc>
                <a:spcPct val="100000"/>
              </a:lnSpc>
              <a:spcBef>
                <a:spcPts val="50"/>
              </a:spcBef>
            </a:pPr>
            <a:r>
              <a:rPr sz="1750" dirty="0">
                <a:latin typeface="Wingdings 3"/>
                <a:cs typeface="Wingdings 3"/>
              </a:rPr>
              <a:t></a:t>
            </a:r>
            <a:r>
              <a:rPr sz="1750" dirty="0">
                <a:latin typeface="Times"/>
                <a:cs typeface="Times"/>
              </a:rPr>
              <a:t> </a:t>
            </a:r>
            <a:r>
              <a:rPr sz="1750" spc="-35" dirty="0">
                <a:latin typeface="Times"/>
                <a:cs typeface="Times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ume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dirty="0">
                <a:latin typeface="Palatino Linotype"/>
                <a:cs typeface="Palatino Linotype"/>
              </a:rPr>
              <a:t>eser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9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5" dirty="0">
                <a:latin typeface="Palatino Linotype"/>
                <a:cs typeface="Palatino Linotype"/>
              </a:rPr>
              <a:t>ess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;</a:t>
            </a:r>
            <a:endParaRPr sz="1750">
              <a:latin typeface="Palatino Linotype"/>
              <a:cs typeface="Palatino Linotype"/>
            </a:endParaRPr>
          </a:p>
          <a:p>
            <a:pPr marL="5080" algn="ctr">
              <a:lnSpc>
                <a:spcPct val="100000"/>
              </a:lnSpc>
            </a:pPr>
            <a:r>
              <a:rPr sz="1750" dirty="0">
                <a:latin typeface="Wingdings 3"/>
                <a:cs typeface="Wingdings 3"/>
              </a:rPr>
              <a:t></a:t>
            </a:r>
            <a:r>
              <a:rPr sz="1750" spc="-50" dirty="0">
                <a:latin typeface="Times"/>
                <a:cs typeface="Times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dirty="0">
                <a:latin typeface="Palatino Linotype"/>
                <a:cs typeface="Palatino Linotype"/>
              </a:rPr>
              <a:t>eser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9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5" dirty="0">
                <a:latin typeface="Palatino Linotype"/>
                <a:cs typeface="Palatino Linotype"/>
              </a:rPr>
              <a:t>essa</a:t>
            </a:r>
            <a:endParaRPr sz="175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era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re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spc="5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4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,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93809" y="4679950"/>
            <a:ext cx="5454650" cy="812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74759" y="4660900"/>
            <a:ext cx="5486400" cy="850900"/>
          </a:xfrm>
          <a:custGeom>
            <a:avLst/>
            <a:gdLst/>
            <a:ahLst/>
            <a:cxnLst/>
            <a:rect l="l" t="t" r="r" b="b"/>
            <a:pathLst>
              <a:path w="5486400" h="850900">
                <a:moveTo>
                  <a:pt x="5486400" y="844549"/>
                </a:moveTo>
                <a:lnTo>
                  <a:pt x="5486400" y="6349"/>
                </a:lnTo>
                <a:lnTo>
                  <a:pt x="5480050" y="0"/>
                </a:lnTo>
                <a:lnTo>
                  <a:pt x="16933" y="62"/>
                </a:lnTo>
                <a:lnTo>
                  <a:pt x="4233" y="5322"/>
                </a:lnTo>
                <a:lnTo>
                  <a:pt x="0" y="19050"/>
                </a:lnTo>
                <a:lnTo>
                  <a:pt x="62" y="833966"/>
                </a:lnTo>
                <a:lnTo>
                  <a:pt x="5322" y="846666"/>
                </a:lnTo>
                <a:lnTo>
                  <a:pt x="19050" y="850900"/>
                </a:lnTo>
                <a:lnTo>
                  <a:pt x="1905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5461000" y="31749"/>
                </a:lnTo>
                <a:lnTo>
                  <a:pt x="5461000" y="19049"/>
                </a:lnTo>
                <a:lnTo>
                  <a:pt x="5473700" y="31749"/>
                </a:lnTo>
                <a:lnTo>
                  <a:pt x="5473700" y="850899"/>
                </a:lnTo>
                <a:lnTo>
                  <a:pt x="5480050" y="850899"/>
                </a:lnTo>
                <a:lnTo>
                  <a:pt x="5486400" y="844549"/>
                </a:lnTo>
                <a:close/>
              </a:path>
              <a:path w="5486400" h="850900">
                <a:moveTo>
                  <a:pt x="31750" y="31750"/>
                </a:moveTo>
                <a:lnTo>
                  <a:pt x="31750" y="1904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5486400" h="850900">
                <a:moveTo>
                  <a:pt x="31750" y="81915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819150"/>
                </a:lnTo>
                <a:lnTo>
                  <a:pt x="31750" y="819150"/>
                </a:lnTo>
                <a:close/>
              </a:path>
              <a:path w="5486400" h="850900">
                <a:moveTo>
                  <a:pt x="5473700" y="819149"/>
                </a:moveTo>
                <a:lnTo>
                  <a:pt x="19050" y="819150"/>
                </a:lnTo>
                <a:lnTo>
                  <a:pt x="31750" y="831850"/>
                </a:lnTo>
                <a:lnTo>
                  <a:pt x="31750" y="850900"/>
                </a:lnTo>
                <a:lnTo>
                  <a:pt x="5461000" y="850899"/>
                </a:lnTo>
                <a:lnTo>
                  <a:pt x="5461000" y="831849"/>
                </a:lnTo>
                <a:lnTo>
                  <a:pt x="5473700" y="819149"/>
                </a:lnTo>
                <a:close/>
              </a:path>
              <a:path w="5486400" h="850900">
                <a:moveTo>
                  <a:pt x="31750" y="850900"/>
                </a:moveTo>
                <a:lnTo>
                  <a:pt x="31750" y="831850"/>
                </a:lnTo>
                <a:lnTo>
                  <a:pt x="19050" y="819150"/>
                </a:lnTo>
                <a:lnTo>
                  <a:pt x="19050" y="850900"/>
                </a:lnTo>
                <a:lnTo>
                  <a:pt x="31750" y="850900"/>
                </a:lnTo>
                <a:close/>
              </a:path>
              <a:path w="5486400" h="850900">
                <a:moveTo>
                  <a:pt x="5473700" y="31749"/>
                </a:moveTo>
                <a:lnTo>
                  <a:pt x="5461000" y="19049"/>
                </a:lnTo>
                <a:lnTo>
                  <a:pt x="5461000" y="31749"/>
                </a:lnTo>
                <a:lnTo>
                  <a:pt x="5473700" y="31749"/>
                </a:lnTo>
                <a:close/>
              </a:path>
              <a:path w="5486400" h="850900">
                <a:moveTo>
                  <a:pt x="5473700" y="819149"/>
                </a:moveTo>
                <a:lnTo>
                  <a:pt x="5473700" y="31749"/>
                </a:lnTo>
                <a:lnTo>
                  <a:pt x="5461000" y="31749"/>
                </a:lnTo>
                <a:lnTo>
                  <a:pt x="5461000" y="819149"/>
                </a:lnTo>
                <a:lnTo>
                  <a:pt x="5473700" y="819149"/>
                </a:lnTo>
                <a:close/>
              </a:path>
              <a:path w="5486400" h="850900">
                <a:moveTo>
                  <a:pt x="5473700" y="850899"/>
                </a:moveTo>
                <a:lnTo>
                  <a:pt x="5473700" y="819149"/>
                </a:lnTo>
                <a:lnTo>
                  <a:pt x="5461000" y="831849"/>
                </a:lnTo>
                <a:lnTo>
                  <a:pt x="5461000" y="850899"/>
                </a:lnTo>
                <a:lnTo>
                  <a:pt x="5473700" y="8508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03357" y="4673600"/>
            <a:ext cx="5026660" cy="80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>
              <a:lnSpc>
                <a:spcPts val="2050"/>
              </a:lnSpc>
            </a:pP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BEN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17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14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8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AL</a:t>
            </a:r>
            <a:r>
              <a:rPr sz="1750" b="1" spc="-18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4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RE</a:t>
            </a:r>
            <a:endParaRPr sz="1750">
              <a:latin typeface="Palatino Linotype"/>
              <a:cs typeface="Palatino Linotype"/>
            </a:endParaRPr>
          </a:p>
          <a:p>
            <a:pPr marL="107950" marR="6350" indent="-95885">
              <a:lnSpc>
                <a:spcPts val="2000"/>
              </a:lnSpc>
              <a:spcBef>
                <a:spcPts val="100"/>
              </a:spcBef>
            </a:pP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à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re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a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4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1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221</a:t>
            </a:r>
            <a:r>
              <a:rPr sz="1750" dirty="0">
                <a:latin typeface="Palatino Linotype"/>
                <a:cs typeface="Palatino Linotype"/>
              </a:rPr>
              <a:t>7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C.C.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19459" y="4419600"/>
            <a:ext cx="1428750" cy="127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92459" y="4273550"/>
            <a:ext cx="1676400" cy="273050"/>
          </a:xfrm>
          <a:custGeom>
            <a:avLst/>
            <a:gdLst/>
            <a:ahLst/>
            <a:cxnLst/>
            <a:rect l="l" t="t" r="r" b="b"/>
            <a:pathLst>
              <a:path w="1676400" h="273050">
                <a:moveTo>
                  <a:pt x="482600" y="126999"/>
                </a:moveTo>
                <a:lnTo>
                  <a:pt x="0" y="127000"/>
                </a:lnTo>
                <a:lnTo>
                  <a:pt x="0" y="139700"/>
                </a:lnTo>
                <a:lnTo>
                  <a:pt x="152400" y="162005"/>
                </a:lnTo>
                <a:lnTo>
                  <a:pt x="152400" y="146050"/>
                </a:lnTo>
                <a:lnTo>
                  <a:pt x="469900" y="146049"/>
                </a:lnTo>
                <a:lnTo>
                  <a:pt x="482600" y="126999"/>
                </a:lnTo>
                <a:close/>
              </a:path>
              <a:path w="1676400" h="273050">
                <a:moveTo>
                  <a:pt x="692136" y="241003"/>
                </a:moveTo>
                <a:lnTo>
                  <a:pt x="152400" y="146050"/>
                </a:lnTo>
                <a:lnTo>
                  <a:pt x="152400" y="162005"/>
                </a:lnTo>
                <a:lnTo>
                  <a:pt x="692136" y="241003"/>
                </a:lnTo>
                <a:close/>
              </a:path>
              <a:path w="1676400" h="273050">
                <a:moveTo>
                  <a:pt x="1212850" y="19049"/>
                </a:moveTo>
                <a:lnTo>
                  <a:pt x="1212850" y="0"/>
                </a:lnTo>
                <a:lnTo>
                  <a:pt x="469900" y="0"/>
                </a:lnTo>
                <a:lnTo>
                  <a:pt x="469900" y="126999"/>
                </a:lnTo>
                <a:lnTo>
                  <a:pt x="482600" y="126999"/>
                </a:lnTo>
                <a:lnTo>
                  <a:pt x="482600" y="146049"/>
                </a:lnTo>
                <a:lnTo>
                  <a:pt x="482600" y="19049"/>
                </a:lnTo>
                <a:lnTo>
                  <a:pt x="1212850" y="19049"/>
                </a:lnTo>
                <a:close/>
              </a:path>
              <a:path w="1676400" h="273050">
                <a:moveTo>
                  <a:pt x="482600" y="146049"/>
                </a:moveTo>
                <a:lnTo>
                  <a:pt x="482600" y="126999"/>
                </a:lnTo>
                <a:lnTo>
                  <a:pt x="469900" y="146049"/>
                </a:lnTo>
                <a:lnTo>
                  <a:pt x="482600" y="146049"/>
                </a:lnTo>
                <a:close/>
              </a:path>
              <a:path w="1676400" h="273050">
                <a:moveTo>
                  <a:pt x="855375" y="264895"/>
                </a:moveTo>
                <a:lnTo>
                  <a:pt x="692136" y="241003"/>
                </a:lnTo>
                <a:lnTo>
                  <a:pt x="838200" y="266699"/>
                </a:lnTo>
                <a:lnTo>
                  <a:pt x="844550" y="273049"/>
                </a:lnTo>
                <a:lnTo>
                  <a:pt x="844550" y="266699"/>
                </a:lnTo>
                <a:lnTo>
                  <a:pt x="855375" y="264895"/>
                </a:lnTo>
                <a:close/>
              </a:path>
              <a:path w="1676400" h="273050">
                <a:moveTo>
                  <a:pt x="911086" y="273049"/>
                </a:moveTo>
                <a:lnTo>
                  <a:pt x="855375" y="264895"/>
                </a:lnTo>
                <a:lnTo>
                  <a:pt x="844550" y="266699"/>
                </a:lnTo>
                <a:lnTo>
                  <a:pt x="844550" y="273049"/>
                </a:lnTo>
                <a:lnTo>
                  <a:pt x="911086" y="273049"/>
                </a:lnTo>
                <a:close/>
              </a:path>
              <a:path w="1676400" h="273050">
                <a:moveTo>
                  <a:pt x="1555750" y="160722"/>
                </a:moveTo>
                <a:lnTo>
                  <a:pt x="1555750" y="158749"/>
                </a:lnTo>
                <a:lnTo>
                  <a:pt x="1456391" y="158749"/>
                </a:lnTo>
                <a:lnTo>
                  <a:pt x="882650" y="260349"/>
                </a:lnTo>
                <a:lnTo>
                  <a:pt x="855375" y="264895"/>
                </a:lnTo>
                <a:lnTo>
                  <a:pt x="911086" y="273049"/>
                </a:lnTo>
                <a:lnTo>
                  <a:pt x="1555750" y="160722"/>
                </a:lnTo>
                <a:close/>
              </a:path>
              <a:path w="1676400" h="273050">
                <a:moveTo>
                  <a:pt x="1212850" y="126999"/>
                </a:moveTo>
                <a:lnTo>
                  <a:pt x="1212850" y="19049"/>
                </a:lnTo>
                <a:lnTo>
                  <a:pt x="1193800" y="19049"/>
                </a:lnTo>
                <a:lnTo>
                  <a:pt x="1193800" y="126999"/>
                </a:lnTo>
                <a:lnTo>
                  <a:pt x="1212850" y="126999"/>
                </a:lnTo>
                <a:close/>
              </a:path>
              <a:path w="1676400" h="273050">
                <a:moveTo>
                  <a:pt x="1212850" y="146049"/>
                </a:moveTo>
                <a:lnTo>
                  <a:pt x="1193800" y="127000"/>
                </a:lnTo>
                <a:lnTo>
                  <a:pt x="1193800" y="146049"/>
                </a:lnTo>
                <a:lnTo>
                  <a:pt x="1212850" y="146049"/>
                </a:lnTo>
                <a:close/>
              </a:path>
              <a:path w="1676400" h="273050">
                <a:moveTo>
                  <a:pt x="1549400" y="126999"/>
                </a:moveTo>
                <a:lnTo>
                  <a:pt x="1212850" y="126999"/>
                </a:lnTo>
                <a:lnTo>
                  <a:pt x="1212850" y="146049"/>
                </a:lnTo>
                <a:lnTo>
                  <a:pt x="1442720" y="146049"/>
                </a:lnTo>
                <a:lnTo>
                  <a:pt x="1549400" y="126999"/>
                </a:lnTo>
                <a:close/>
              </a:path>
              <a:path w="1676400" h="273050">
                <a:moveTo>
                  <a:pt x="1676400" y="139699"/>
                </a:moveTo>
                <a:lnTo>
                  <a:pt x="1676400" y="126999"/>
                </a:lnTo>
                <a:lnTo>
                  <a:pt x="1549400" y="126999"/>
                </a:lnTo>
                <a:lnTo>
                  <a:pt x="1555750" y="158749"/>
                </a:lnTo>
                <a:lnTo>
                  <a:pt x="1555750" y="160722"/>
                </a:lnTo>
                <a:lnTo>
                  <a:pt x="1676400" y="1396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19459" y="4419600"/>
            <a:ext cx="1428750" cy="127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75059" y="4292600"/>
            <a:ext cx="711200" cy="127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92459" y="4273550"/>
            <a:ext cx="1676400" cy="285750"/>
          </a:xfrm>
          <a:custGeom>
            <a:avLst/>
            <a:gdLst/>
            <a:ahLst/>
            <a:cxnLst/>
            <a:rect l="l" t="t" r="r" b="b"/>
            <a:pathLst>
              <a:path w="1676400" h="285750">
                <a:moveTo>
                  <a:pt x="841360" y="253435"/>
                </a:moveTo>
                <a:lnTo>
                  <a:pt x="306387" y="158749"/>
                </a:lnTo>
                <a:lnTo>
                  <a:pt x="127000" y="158750"/>
                </a:lnTo>
                <a:lnTo>
                  <a:pt x="127000" y="127000"/>
                </a:lnTo>
                <a:lnTo>
                  <a:pt x="0" y="127000"/>
                </a:lnTo>
                <a:lnTo>
                  <a:pt x="0" y="139700"/>
                </a:lnTo>
                <a:lnTo>
                  <a:pt x="127000" y="161828"/>
                </a:lnTo>
                <a:lnTo>
                  <a:pt x="127000" y="158750"/>
                </a:lnTo>
                <a:lnTo>
                  <a:pt x="306387" y="158749"/>
                </a:lnTo>
                <a:lnTo>
                  <a:pt x="306387" y="193085"/>
                </a:lnTo>
                <a:lnTo>
                  <a:pt x="838200" y="285749"/>
                </a:lnTo>
                <a:lnTo>
                  <a:pt x="838200" y="253999"/>
                </a:lnTo>
                <a:lnTo>
                  <a:pt x="841360" y="253435"/>
                </a:lnTo>
                <a:close/>
              </a:path>
              <a:path w="1676400" h="285750">
                <a:moveTo>
                  <a:pt x="482600" y="126999"/>
                </a:moveTo>
                <a:lnTo>
                  <a:pt x="127000" y="127000"/>
                </a:lnTo>
                <a:lnTo>
                  <a:pt x="306387" y="158749"/>
                </a:lnTo>
                <a:lnTo>
                  <a:pt x="469900" y="158749"/>
                </a:lnTo>
                <a:lnTo>
                  <a:pt x="469900" y="146049"/>
                </a:lnTo>
                <a:lnTo>
                  <a:pt x="482600" y="126999"/>
                </a:lnTo>
                <a:close/>
              </a:path>
              <a:path w="1676400" h="285750">
                <a:moveTo>
                  <a:pt x="1212850" y="126999"/>
                </a:moveTo>
                <a:lnTo>
                  <a:pt x="1212850" y="0"/>
                </a:lnTo>
                <a:lnTo>
                  <a:pt x="469900" y="0"/>
                </a:lnTo>
                <a:lnTo>
                  <a:pt x="469900" y="126999"/>
                </a:lnTo>
                <a:lnTo>
                  <a:pt x="482600" y="126999"/>
                </a:lnTo>
                <a:lnTo>
                  <a:pt x="482600" y="31749"/>
                </a:lnTo>
                <a:lnTo>
                  <a:pt x="495300" y="19049"/>
                </a:lnTo>
                <a:lnTo>
                  <a:pt x="495300" y="31749"/>
                </a:lnTo>
                <a:lnTo>
                  <a:pt x="1181100" y="31749"/>
                </a:lnTo>
                <a:lnTo>
                  <a:pt x="1181100" y="19049"/>
                </a:lnTo>
                <a:lnTo>
                  <a:pt x="1193800" y="31749"/>
                </a:lnTo>
                <a:lnTo>
                  <a:pt x="1193800" y="126999"/>
                </a:lnTo>
                <a:lnTo>
                  <a:pt x="1212850" y="126999"/>
                </a:lnTo>
                <a:close/>
              </a:path>
              <a:path w="1676400" h="285750">
                <a:moveTo>
                  <a:pt x="495300" y="158749"/>
                </a:moveTo>
                <a:lnTo>
                  <a:pt x="495300" y="31749"/>
                </a:lnTo>
                <a:lnTo>
                  <a:pt x="482600" y="31749"/>
                </a:lnTo>
                <a:lnTo>
                  <a:pt x="482600" y="126999"/>
                </a:lnTo>
                <a:lnTo>
                  <a:pt x="469900" y="146049"/>
                </a:lnTo>
                <a:lnTo>
                  <a:pt x="469900" y="158749"/>
                </a:lnTo>
                <a:lnTo>
                  <a:pt x="495300" y="158749"/>
                </a:lnTo>
                <a:close/>
              </a:path>
              <a:path w="1676400" h="285750">
                <a:moveTo>
                  <a:pt x="495300" y="31749"/>
                </a:moveTo>
                <a:lnTo>
                  <a:pt x="495300" y="19049"/>
                </a:lnTo>
                <a:lnTo>
                  <a:pt x="482600" y="31749"/>
                </a:lnTo>
                <a:lnTo>
                  <a:pt x="495300" y="31749"/>
                </a:lnTo>
                <a:close/>
              </a:path>
              <a:path w="1676400" h="285750">
                <a:moveTo>
                  <a:pt x="844550" y="253999"/>
                </a:moveTo>
                <a:lnTo>
                  <a:pt x="841360" y="253435"/>
                </a:lnTo>
                <a:lnTo>
                  <a:pt x="838200" y="253999"/>
                </a:lnTo>
                <a:lnTo>
                  <a:pt x="844550" y="253999"/>
                </a:lnTo>
                <a:close/>
              </a:path>
              <a:path w="1676400" h="285750">
                <a:moveTo>
                  <a:pt x="844550" y="284643"/>
                </a:moveTo>
                <a:lnTo>
                  <a:pt x="844550" y="253999"/>
                </a:lnTo>
                <a:lnTo>
                  <a:pt x="838200" y="253999"/>
                </a:lnTo>
                <a:lnTo>
                  <a:pt x="838200" y="285749"/>
                </a:lnTo>
                <a:lnTo>
                  <a:pt x="844550" y="284643"/>
                </a:lnTo>
                <a:close/>
              </a:path>
              <a:path w="1676400" h="285750">
                <a:moveTo>
                  <a:pt x="1555750" y="160722"/>
                </a:moveTo>
                <a:lnTo>
                  <a:pt x="1555750" y="158749"/>
                </a:lnTo>
                <a:lnTo>
                  <a:pt x="1371600" y="158749"/>
                </a:lnTo>
                <a:lnTo>
                  <a:pt x="841360" y="253435"/>
                </a:lnTo>
                <a:lnTo>
                  <a:pt x="844550" y="253999"/>
                </a:lnTo>
                <a:lnTo>
                  <a:pt x="844550" y="284643"/>
                </a:lnTo>
                <a:lnTo>
                  <a:pt x="1555750" y="160722"/>
                </a:lnTo>
                <a:close/>
              </a:path>
              <a:path w="1676400" h="285750">
                <a:moveTo>
                  <a:pt x="1193800" y="31749"/>
                </a:moveTo>
                <a:lnTo>
                  <a:pt x="1181100" y="19049"/>
                </a:lnTo>
                <a:lnTo>
                  <a:pt x="1181100" y="31749"/>
                </a:lnTo>
                <a:lnTo>
                  <a:pt x="1193800" y="31749"/>
                </a:lnTo>
                <a:close/>
              </a:path>
              <a:path w="1676400" h="285750">
                <a:moveTo>
                  <a:pt x="1212850" y="158749"/>
                </a:moveTo>
                <a:lnTo>
                  <a:pt x="1212850" y="146049"/>
                </a:lnTo>
                <a:lnTo>
                  <a:pt x="1193800" y="126999"/>
                </a:lnTo>
                <a:lnTo>
                  <a:pt x="1193800" y="31749"/>
                </a:lnTo>
                <a:lnTo>
                  <a:pt x="1181100" y="31749"/>
                </a:lnTo>
                <a:lnTo>
                  <a:pt x="1181100" y="158749"/>
                </a:lnTo>
                <a:lnTo>
                  <a:pt x="1212850" y="158749"/>
                </a:lnTo>
                <a:close/>
              </a:path>
              <a:path w="1676400" h="285750">
                <a:moveTo>
                  <a:pt x="1549400" y="126999"/>
                </a:moveTo>
                <a:lnTo>
                  <a:pt x="1193800" y="126999"/>
                </a:lnTo>
                <a:lnTo>
                  <a:pt x="1212850" y="146049"/>
                </a:lnTo>
                <a:lnTo>
                  <a:pt x="1212850" y="158749"/>
                </a:lnTo>
                <a:lnTo>
                  <a:pt x="1371600" y="158749"/>
                </a:lnTo>
                <a:lnTo>
                  <a:pt x="1549400" y="126999"/>
                </a:lnTo>
                <a:close/>
              </a:path>
              <a:path w="1676400" h="285750">
                <a:moveTo>
                  <a:pt x="1555750" y="158749"/>
                </a:moveTo>
                <a:lnTo>
                  <a:pt x="1549400" y="126999"/>
                </a:lnTo>
                <a:lnTo>
                  <a:pt x="1371600" y="158749"/>
                </a:lnTo>
                <a:lnTo>
                  <a:pt x="1555750" y="158749"/>
                </a:lnTo>
                <a:close/>
              </a:path>
              <a:path w="1676400" h="285750">
                <a:moveTo>
                  <a:pt x="1676400" y="139699"/>
                </a:moveTo>
                <a:lnTo>
                  <a:pt x="1676400" y="126999"/>
                </a:lnTo>
                <a:lnTo>
                  <a:pt x="1549400" y="126999"/>
                </a:lnTo>
                <a:lnTo>
                  <a:pt x="1555750" y="158749"/>
                </a:lnTo>
                <a:lnTo>
                  <a:pt x="1555750" y="160722"/>
                </a:lnTo>
                <a:lnTo>
                  <a:pt x="1676400" y="1396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71609" y="5581650"/>
            <a:ext cx="2457450" cy="1054100"/>
          </a:xfrm>
          <a:custGeom>
            <a:avLst/>
            <a:gdLst/>
            <a:ahLst/>
            <a:cxnLst/>
            <a:rect l="l" t="t" r="r" b="b"/>
            <a:pathLst>
              <a:path w="2457450" h="1054100">
                <a:moveTo>
                  <a:pt x="63500" y="1054100"/>
                </a:moveTo>
                <a:lnTo>
                  <a:pt x="12700" y="1041400"/>
                </a:lnTo>
                <a:lnTo>
                  <a:pt x="12700" y="971550"/>
                </a:lnTo>
                <a:lnTo>
                  <a:pt x="0" y="971550"/>
                </a:lnTo>
                <a:lnTo>
                  <a:pt x="0" y="1054100"/>
                </a:lnTo>
                <a:lnTo>
                  <a:pt x="63500" y="1054100"/>
                </a:lnTo>
                <a:close/>
              </a:path>
              <a:path w="2457450" h="1054100">
                <a:moveTo>
                  <a:pt x="12700" y="908050"/>
                </a:moveTo>
                <a:lnTo>
                  <a:pt x="12700" y="819150"/>
                </a:lnTo>
                <a:lnTo>
                  <a:pt x="0" y="819150"/>
                </a:lnTo>
                <a:lnTo>
                  <a:pt x="0" y="908050"/>
                </a:lnTo>
                <a:lnTo>
                  <a:pt x="12700" y="908050"/>
                </a:lnTo>
                <a:close/>
              </a:path>
              <a:path w="2457450" h="1054100">
                <a:moveTo>
                  <a:pt x="12700" y="755650"/>
                </a:moveTo>
                <a:lnTo>
                  <a:pt x="12700" y="673100"/>
                </a:lnTo>
                <a:lnTo>
                  <a:pt x="0" y="673100"/>
                </a:lnTo>
                <a:lnTo>
                  <a:pt x="0" y="755650"/>
                </a:lnTo>
                <a:lnTo>
                  <a:pt x="12700" y="755650"/>
                </a:lnTo>
                <a:close/>
              </a:path>
              <a:path w="2457450" h="1054100">
                <a:moveTo>
                  <a:pt x="12700" y="609600"/>
                </a:moveTo>
                <a:lnTo>
                  <a:pt x="12700" y="527050"/>
                </a:lnTo>
                <a:lnTo>
                  <a:pt x="0" y="527050"/>
                </a:lnTo>
                <a:lnTo>
                  <a:pt x="0" y="609600"/>
                </a:lnTo>
                <a:lnTo>
                  <a:pt x="12700" y="609600"/>
                </a:lnTo>
                <a:close/>
              </a:path>
              <a:path w="2457450" h="1054100">
                <a:moveTo>
                  <a:pt x="12700" y="463550"/>
                </a:moveTo>
                <a:lnTo>
                  <a:pt x="12700" y="381000"/>
                </a:lnTo>
                <a:lnTo>
                  <a:pt x="0" y="381000"/>
                </a:lnTo>
                <a:lnTo>
                  <a:pt x="0" y="463550"/>
                </a:lnTo>
                <a:lnTo>
                  <a:pt x="12700" y="463550"/>
                </a:lnTo>
                <a:close/>
              </a:path>
              <a:path w="2457450" h="1054100">
                <a:moveTo>
                  <a:pt x="12700" y="317500"/>
                </a:moveTo>
                <a:lnTo>
                  <a:pt x="12700" y="234950"/>
                </a:lnTo>
                <a:lnTo>
                  <a:pt x="0" y="234950"/>
                </a:lnTo>
                <a:lnTo>
                  <a:pt x="0" y="317500"/>
                </a:lnTo>
                <a:lnTo>
                  <a:pt x="12700" y="317500"/>
                </a:lnTo>
                <a:close/>
              </a:path>
              <a:path w="2457450" h="1054100">
                <a:moveTo>
                  <a:pt x="12700" y="171450"/>
                </a:moveTo>
                <a:lnTo>
                  <a:pt x="12700" y="88900"/>
                </a:lnTo>
                <a:lnTo>
                  <a:pt x="0" y="88900"/>
                </a:lnTo>
                <a:lnTo>
                  <a:pt x="0" y="171450"/>
                </a:lnTo>
                <a:lnTo>
                  <a:pt x="12700" y="171450"/>
                </a:lnTo>
                <a:close/>
              </a:path>
              <a:path w="2457450" h="1054100">
                <a:moveTo>
                  <a:pt x="82550" y="6350"/>
                </a:moveTo>
                <a:lnTo>
                  <a:pt x="82550" y="0"/>
                </a:lnTo>
                <a:lnTo>
                  <a:pt x="0" y="0"/>
                </a:lnTo>
                <a:lnTo>
                  <a:pt x="0" y="25400"/>
                </a:lnTo>
                <a:lnTo>
                  <a:pt x="12700" y="25400"/>
                </a:lnTo>
                <a:lnTo>
                  <a:pt x="12700" y="6350"/>
                </a:lnTo>
                <a:lnTo>
                  <a:pt x="82550" y="6350"/>
                </a:lnTo>
                <a:close/>
              </a:path>
              <a:path w="2457450" h="1054100">
                <a:moveTo>
                  <a:pt x="228600" y="6350"/>
                </a:moveTo>
                <a:lnTo>
                  <a:pt x="228600" y="0"/>
                </a:lnTo>
                <a:lnTo>
                  <a:pt x="146050" y="0"/>
                </a:lnTo>
                <a:lnTo>
                  <a:pt x="146050" y="6350"/>
                </a:lnTo>
                <a:lnTo>
                  <a:pt x="228600" y="6350"/>
                </a:lnTo>
                <a:close/>
              </a:path>
              <a:path w="2457450" h="1054100">
                <a:moveTo>
                  <a:pt x="374650" y="6350"/>
                </a:moveTo>
                <a:lnTo>
                  <a:pt x="374650" y="0"/>
                </a:lnTo>
                <a:lnTo>
                  <a:pt x="292100" y="0"/>
                </a:lnTo>
                <a:lnTo>
                  <a:pt x="292100" y="6350"/>
                </a:lnTo>
                <a:lnTo>
                  <a:pt x="374650" y="6350"/>
                </a:lnTo>
                <a:close/>
              </a:path>
              <a:path w="2457450" h="1054100">
                <a:moveTo>
                  <a:pt x="520699" y="6350"/>
                </a:moveTo>
                <a:lnTo>
                  <a:pt x="520699" y="0"/>
                </a:lnTo>
                <a:lnTo>
                  <a:pt x="438149" y="0"/>
                </a:lnTo>
                <a:lnTo>
                  <a:pt x="438149" y="6350"/>
                </a:lnTo>
                <a:lnTo>
                  <a:pt x="520699" y="6350"/>
                </a:lnTo>
                <a:close/>
              </a:path>
              <a:path w="2457450" h="1054100">
                <a:moveTo>
                  <a:pt x="666749" y="6350"/>
                </a:moveTo>
                <a:lnTo>
                  <a:pt x="666749" y="0"/>
                </a:lnTo>
                <a:lnTo>
                  <a:pt x="584199" y="0"/>
                </a:lnTo>
                <a:lnTo>
                  <a:pt x="584199" y="6350"/>
                </a:lnTo>
                <a:lnTo>
                  <a:pt x="666749" y="6350"/>
                </a:lnTo>
                <a:close/>
              </a:path>
              <a:path w="2457450" h="1054100">
                <a:moveTo>
                  <a:pt x="812799" y="6350"/>
                </a:moveTo>
                <a:lnTo>
                  <a:pt x="812799" y="0"/>
                </a:lnTo>
                <a:lnTo>
                  <a:pt x="730249" y="0"/>
                </a:lnTo>
                <a:lnTo>
                  <a:pt x="730249" y="6350"/>
                </a:lnTo>
                <a:lnTo>
                  <a:pt x="812799" y="6350"/>
                </a:lnTo>
                <a:close/>
              </a:path>
              <a:path w="2457450" h="1054100">
                <a:moveTo>
                  <a:pt x="958849" y="6350"/>
                </a:moveTo>
                <a:lnTo>
                  <a:pt x="958849" y="0"/>
                </a:lnTo>
                <a:lnTo>
                  <a:pt x="876299" y="0"/>
                </a:lnTo>
                <a:lnTo>
                  <a:pt x="876299" y="6350"/>
                </a:lnTo>
                <a:lnTo>
                  <a:pt x="958849" y="6350"/>
                </a:lnTo>
                <a:close/>
              </a:path>
              <a:path w="2457450" h="1054100">
                <a:moveTo>
                  <a:pt x="1111249" y="6350"/>
                </a:moveTo>
                <a:lnTo>
                  <a:pt x="1111249" y="0"/>
                </a:lnTo>
                <a:lnTo>
                  <a:pt x="1022349" y="0"/>
                </a:lnTo>
                <a:lnTo>
                  <a:pt x="1022349" y="6350"/>
                </a:lnTo>
                <a:lnTo>
                  <a:pt x="1111249" y="6350"/>
                </a:lnTo>
                <a:close/>
              </a:path>
              <a:path w="2457450" h="1054100">
                <a:moveTo>
                  <a:pt x="1257299" y="6350"/>
                </a:moveTo>
                <a:lnTo>
                  <a:pt x="1257299" y="0"/>
                </a:lnTo>
                <a:lnTo>
                  <a:pt x="1168399" y="0"/>
                </a:lnTo>
                <a:lnTo>
                  <a:pt x="1168399" y="6350"/>
                </a:lnTo>
                <a:lnTo>
                  <a:pt x="1257299" y="6350"/>
                </a:lnTo>
                <a:close/>
              </a:path>
              <a:path w="2457450" h="1054100">
                <a:moveTo>
                  <a:pt x="1403349" y="6350"/>
                </a:moveTo>
                <a:lnTo>
                  <a:pt x="1403349" y="0"/>
                </a:lnTo>
                <a:lnTo>
                  <a:pt x="1320799" y="0"/>
                </a:lnTo>
                <a:lnTo>
                  <a:pt x="1320799" y="6350"/>
                </a:lnTo>
                <a:lnTo>
                  <a:pt x="1403349" y="6350"/>
                </a:lnTo>
                <a:close/>
              </a:path>
              <a:path w="2457450" h="1054100">
                <a:moveTo>
                  <a:pt x="1549399" y="6350"/>
                </a:moveTo>
                <a:lnTo>
                  <a:pt x="1549399" y="0"/>
                </a:lnTo>
                <a:lnTo>
                  <a:pt x="1466849" y="0"/>
                </a:lnTo>
                <a:lnTo>
                  <a:pt x="1466849" y="6350"/>
                </a:lnTo>
                <a:lnTo>
                  <a:pt x="1549399" y="6350"/>
                </a:lnTo>
                <a:close/>
              </a:path>
              <a:path w="2457450" h="1054100">
                <a:moveTo>
                  <a:pt x="1695449" y="6350"/>
                </a:moveTo>
                <a:lnTo>
                  <a:pt x="1695449" y="0"/>
                </a:lnTo>
                <a:lnTo>
                  <a:pt x="1612899" y="0"/>
                </a:lnTo>
                <a:lnTo>
                  <a:pt x="1612899" y="6350"/>
                </a:lnTo>
                <a:lnTo>
                  <a:pt x="1695449" y="6350"/>
                </a:lnTo>
                <a:close/>
              </a:path>
              <a:path w="2457450" h="1054100">
                <a:moveTo>
                  <a:pt x="1841499" y="6350"/>
                </a:moveTo>
                <a:lnTo>
                  <a:pt x="1841499" y="0"/>
                </a:lnTo>
                <a:lnTo>
                  <a:pt x="1758949" y="0"/>
                </a:lnTo>
                <a:lnTo>
                  <a:pt x="1758949" y="6350"/>
                </a:lnTo>
                <a:lnTo>
                  <a:pt x="1841499" y="6350"/>
                </a:lnTo>
                <a:close/>
              </a:path>
              <a:path w="2457450" h="1054100">
                <a:moveTo>
                  <a:pt x="1987549" y="6350"/>
                </a:moveTo>
                <a:lnTo>
                  <a:pt x="1987549" y="0"/>
                </a:lnTo>
                <a:lnTo>
                  <a:pt x="1904999" y="0"/>
                </a:lnTo>
                <a:lnTo>
                  <a:pt x="1904999" y="6350"/>
                </a:lnTo>
                <a:lnTo>
                  <a:pt x="1987549" y="6350"/>
                </a:lnTo>
                <a:close/>
              </a:path>
              <a:path w="2457450" h="1054100">
                <a:moveTo>
                  <a:pt x="2139949" y="6350"/>
                </a:moveTo>
                <a:lnTo>
                  <a:pt x="2139949" y="0"/>
                </a:lnTo>
                <a:lnTo>
                  <a:pt x="2051049" y="0"/>
                </a:lnTo>
                <a:lnTo>
                  <a:pt x="2051049" y="6350"/>
                </a:lnTo>
                <a:lnTo>
                  <a:pt x="2139949" y="6350"/>
                </a:lnTo>
                <a:close/>
              </a:path>
              <a:path w="2457450" h="1054100">
                <a:moveTo>
                  <a:pt x="2285999" y="6350"/>
                </a:moveTo>
                <a:lnTo>
                  <a:pt x="2285999" y="0"/>
                </a:lnTo>
                <a:lnTo>
                  <a:pt x="2197099" y="0"/>
                </a:lnTo>
                <a:lnTo>
                  <a:pt x="2197099" y="6350"/>
                </a:lnTo>
                <a:lnTo>
                  <a:pt x="2285999" y="6350"/>
                </a:lnTo>
                <a:close/>
              </a:path>
              <a:path w="2457450" h="1054100">
                <a:moveTo>
                  <a:pt x="2432049" y="6350"/>
                </a:moveTo>
                <a:lnTo>
                  <a:pt x="2432049" y="0"/>
                </a:lnTo>
                <a:lnTo>
                  <a:pt x="2349499" y="0"/>
                </a:lnTo>
                <a:lnTo>
                  <a:pt x="2349499" y="6350"/>
                </a:lnTo>
                <a:lnTo>
                  <a:pt x="2432049" y="6350"/>
                </a:lnTo>
                <a:close/>
              </a:path>
              <a:path w="2457450" h="1054100">
                <a:moveTo>
                  <a:pt x="2457449" y="139700"/>
                </a:moveTo>
                <a:lnTo>
                  <a:pt x="2457449" y="57150"/>
                </a:lnTo>
                <a:lnTo>
                  <a:pt x="2444749" y="57150"/>
                </a:lnTo>
                <a:lnTo>
                  <a:pt x="2444749" y="139700"/>
                </a:lnTo>
                <a:lnTo>
                  <a:pt x="2457449" y="139700"/>
                </a:lnTo>
                <a:close/>
              </a:path>
              <a:path w="2457450" h="1054100">
                <a:moveTo>
                  <a:pt x="2457449" y="285750"/>
                </a:moveTo>
                <a:lnTo>
                  <a:pt x="2457449" y="203200"/>
                </a:lnTo>
                <a:lnTo>
                  <a:pt x="2444749" y="203200"/>
                </a:lnTo>
                <a:lnTo>
                  <a:pt x="2444749" y="285750"/>
                </a:lnTo>
                <a:lnTo>
                  <a:pt x="2457449" y="285750"/>
                </a:lnTo>
                <a:close/>
              </a:path>
              <a:path w="2457450" h="1054100">
                <a:moveTo>
                  <a:pt x="2457450" y="431800"/>
                </a:moveTo>
                <a:lnTo>
                  <a:pt x="2457450" y="349250"/>
                </a:lnTo>
                <a:lnTo>
                  <a:pt x="2444749" y="349250"/>
                </a:lnTo>
                <a:lnTo>
                  <a:pt x="2444749" y="431800"/>
                </a:lnTo>
                <a:lnTo>
                  <a:pt x="2457450" y="431800"/>
                </a:lnTo>
                <a:close/>
              </a:path>
              <a:path w="2457450" h="1054100">
                <a:moveTo>
                  <a:pt x="2457450" y="577850"/>
                </a:moveTo>
                <a:lnTo>
                  <a:pt x="2457450" y="495300"/>
                </a:lnTo>
                <a:lnTo>
                  <a:pt x="2444749" y="495300"/>
                </a:lnTo>
                <a:lnTo>
                  <a:pt x="2444750" y="577850"/>
                </a:lnTo>
                <a:lnTo>
                  <a:pt x="2457450" y="577850"/>
                </a:lnTo>
                <a:close/>
              </a:path>
              <a:path w="2457450" h="1054100">
                <a:moveTo>
                  <a:pt x="2457450" y="730250"/>
                </a:moveTo>
                <a:lnTo>
                  <a:pt x="2457450" y="641350"/>
                </a:lnTo>
                <a:lnTo>
                  <a:pt x="2444750" y="641350"/>
                </a:lnTo>
                <a:lnTo>
                  <a:pt x="2444750" y="730250"/>
                </a:lnTo>
                <a:lnTo>
                  <a:pt x="2457450" y="730250"/>
                </a:lnTo>
                <a:close/>
              </a:path>
              <a:path w="2457450" h="1054100">
                <a:moveTo>
                  <a:pt x="2457450" y="876300"/>
                </a:moveTo>
                <a:lnTo>
                  <a:pt x="2457450" y="787400"/>
                </a:lnTo>
                <a:lnTo>
                  <a:pt x="2444750" y="787400"/>
                </a:lnTo>
                <a:lnTo>
                  <a:pt x="2444750" y="876300"/>
                </a:lnTo>
                <a:lnTo>
                  <a:pt x="2457450" y="876300"/>
                </a:lnTo>
                <a:close/>
              </a:path>
              <a:path w="2457450" h="1054100">
                <a:moveTo>
                  <a:pt x="2457450" y="1022350"/>
                </a:moveTo>
                <a:lnTo>
                  <a:pt x="2457450" y="939800"/>
                </a:lnTo>
                <a:lnTo>
                  <a:pt x="2444750" y="939800"/>
                </a:lnTo>
                <a:lnTo>
                  <a:pt x="2444750" y="1022350"/>
                </a:lnTo>
                <a:lnTo>
                  <a:pt x="2457450" y="10223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84309" y="5588000"/>
            <a:ext cx="2432050" cy="10477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71609" y="5581650"/>
            <a:ext cx="2457450" cy="1060450"/>
          </a:xfrm>
          <a:custGeom>
            <a:avLst/>
            <a:gdLst/>
            <a:ahLst/>
            <a:cxnLst/>
            <a:rect l="l" t="t" r="r" b="b"/>
            <a:pathLst>
              <a:path w="2457450" h="1060450">
                <a:moveTo>
                  <a:pt x="25400" y="1041400"/>
                </a:moveTo>
                <a:lnTo>
                  <a:pt x="25400" y="971550"/>
                </a:lnTo>
                <a:lnTo>
                  <a:pt x="0" y="971550"/>
                </a:lnTo>
                <a:lnTo>
                  <a:pt x="0" y="1054100"/>
                </a:lnTo>
                <a:lnTo>
                  <a:pt x="12700" y="1054100"/>
                </a:lnTo>
                <a:lnTo>
                  <a:pt x="12700" y="1041400"/>
                </a:lnTo>
                <a:lnTo>
                  <a:pt x="25400" y="1041400"/>
                </a:lnTo>
                <a:close/>
              </a:path>
              <a:path w="2457450" h="1060450">
                <a:moveTo>
                  <a:pt x="63500" y="1060450"/>
                </a:moveTo>
                <a:lnTo>
                  <a:pt x="63500" y="1041400"/>
                </a:lnTo>
                <a:lnTo>
                  <a:pt x="12700" y="1041400"/>
                </a:lnTo>
                <a:lnTo>
                  <a:pt x="12700" y="1054100"/>
                </a:lnTo>
                <a:lnTo>
                  <a:pt x="25400" y="1054100"/>
                </a:lnTo>
                <a:lnTo>
                  <a:pt x="25400" y="1060450"/>
                </a:lnTo>
                <a:lnTo>
                  <a:pt x="63500" y="1060450"/>
                </a:lnTo>
                <a:close/>
              </a:path>
              <a:path w="2457450" h="1060450">
                <a:moveTo>
                  <a:pt x="25400" y="1060450"/>
                </a:moveTo>
                <a:lnTo>
                  <a:pt x="25400" y="1054100"/>
                </a:lnTo>
                <a:lnTo>
                  <a:pt x="12700" y="1054100"/>
                </a:lnTo>
                <a:lnTo>
                  <a:pt x="12700" y="1060450"/>
                </a:lnTo>
                <a:lnTo>
                  <a:pt x="25400" y="1060450"/>
                </a:lnTo>
                <a:close/>
              </a:path>
              <a:path w="2457450" h="1060450">
                <a:moveTo>
                  <a:pt x="25400" y="908050"/>
                </a:moveTo>
                <a:lnTo>
                  <a:pt x="25400" y="819150"/>
                </a:lnTo>
                <a:lnTo>
                  <a:pt x="0" y="819150"/>
                </a:lnTo>
                <a:lnTo>
                  <a:pt x="0" y="908050"/>
                </a:lnTo>
                <a:lnTo>
                  <a:pt x="25400" y="908050"/>
                </a:lnTo>
                <a:close/>
              </a:path>
              <a:path w="2457450" h="1060450">
                <a:moveTo>
                  <a:pt x="25400" y="755650"/>
                </a:moveTo>
                <a:lnTo>
                  <a:pt x="25400" y="673100"/>
                </a:lnTo>
                <a:lnTo>
                  <a:pt x="0" y="673100"/>
                </a:lnTo>
                <a:lnTo>
                  <a:pt x="0" y="755650"/>
                </a:lnTo>
                <a:lnTo>
                  <a:pt x="25400" y="755650"/>
                </a:lnTo>
                <a:close/>
              </a:path>
              <a:path w="2457450" h="1060450">
                <a:moveTo>
                  <a:pt x="25400" y="609600"/>
                </a:moveTo>
                <a:lnTo>
                  <a:pt x="25400" y="527050"/>
                </a:lnTo>
                <a:lnTo>
                  <a:pt x="0" y="527050"/>
                </a:lnTo>
                <a:lnTo>
                  <a:pt x="0" y="609600"/>
                </a:lnTo>
                <a:lnTo>
                  <a:pt x="25400" y="609600"/>
                </a:lnTo>
                <a:close/>
              </a:path>
              <a:path w="2457450" h="1060450">
                <a:moveTo>
                  <a:pt x="25400" y="463550"/>
                </a:moveTo>
                <a:lnTo>
                  <a:pt x="25400" y="381000"/>
                </a:lnTo>
                <a:lnTo>
                  <a:pt x="0" y="381000"/>
                </a:lnTo>
                <a:lnTo>
                  <a:pt x="0" y="463550"/>
                </a:lnTo>
                <a:lnTo>
                  <a:pt x="25400" y="463550"/>
                </a:lnTo>
                <a:close/>
              </a:path>
              <a:path w="2457450" h="1060450">
                <a:moveTo>
                  <a:pt x="25400" y="317500"/>
                </a:moveTo>
                <a:lnTo>
                  <a:pt x="25400" y="234950"/>
                </a:lnTo>
                <a:lnTo>
                  <a:pt x="0" y="234950"/>
                </a:lnTo>
                <a:lnTo>
                  <a:pt x="0" y="317500"/>
                </a:lnTo>
                <a:lnTo>
                  <a:pt x="25400" y="317500"/>
                </a:lnTo>
                <a:close/>
              </a:path>
              <a:path w="2457450" h="1060450">
                <a:moveTo>
                  <a:pt x="25400" y="171450"/>
                </a:moveTo>
                <a:lnTo>
                  <a:pt x="25400" y="88900"/>
                </a:lnTo>
                <a:lnTo>
                  <a:pt x="0" y="88900"/>
                </a:lnTo>
                <a:lnTo>
                  <a:pt x="0" y="171450"/>
                </a:lnTo>
                <a:lnTo>
                  <a:pt x="25400" y="171450"/>
                </a:lnTo>
                <a:close/>
              </a:path>
              <a:path w="2457450" h="1060450">
                <a:moveTo>
                  <a:pt x="82550" y="19050"/>
                </a:moveTo>
                <a:lnTo>
                  <a:pt x="82550" y="0"/>
                </a:lnTo>
                <a:lnTo>
                  <a:pt x="0" y="0"/>
                </a:lnTo>
                <a:lnTo>
                  <a:pt x="0" y="25400"/>
                </a:lnTo>
                <a:lnTo>
                  <a:pt x="12700" y="25400"/>
                </a:lnTo>
                <a:lnTo>
                  <a:pt x="12700" y="19050"/>
                </a:lnTo>
                <a:lnTo>
                  <a:pt x="25400" y="6350"/>
                </a:lnTo>
                <a:lnTo>
                  <a:pt x="25400" y="19050"/>
                </a:lnTo>
                <a:lnTo>
                  <a:pt x="82550" y="19050"/>
                </a:lnTo>
                <a:close/>
              </a:path>
              <a:path w="2457450" h="1060450">
                <a:moveTo>
                  <a:pt x="25400" y="19050"/>
                </a:moveTo>
                <a:lnTo>
                  <a:pt x="25400" y="6350"/>
                </a:lnTo>
                <a:lnTo>
                  <a:pt x="12700" y="19050"/>
                </a:lnTo>
                <a:lnTo>
                  <a:pt x="25400" y="19050"/>
                </a:lnTo>
                <a:close/>
              </a:path>
              <a:path w="2457450" h="1060450">
                <a:moveTo>
                  <a:pt x="25400" y="25400"/>
                </a:moveTo>
                <a:lnTo>
                  <a:pt x="25400" y="19050"/>
                </a:lnTo>
                <a:lnTo>
                  <a:pt x="12700" y="19050"/>
                </a:lnTo>
                <a:lnTo>
                  <a:pt x="12700" y="25400"/>
                </a:lnTo>
                <a:lnTo>
                  <a:pt x="25400" y="25400"/>
                </a:lnTo>
                <a:close/>
              </a:path>
              <a:path w="2457450" h="1060450">
                <a:moveTo>
                  <a:pt x="228600" y="19050"/>
                </a:moveTo>
                <a:lnTo>
                  <a:pt x="228600" y="0"/>
                </a:lnTo>
                <a:lnTo>
                  <a:pt x="146050" y="0"/>
                </a:lnTo>
                <a:lnTo>
                  <a:pt x="146050" y="19050"/>
                </a:lnTo>
                <a:lnTo>
                  <a:pt x="228600" y="19050"/>
                </a:lnTo>
                <a:close/>
              </a:path>
              <a:path w="2457450" h="1060450">
                <a:moveTo>
                  <a:pt x="374650" y="19050"/>
                </a:moveTo>
                <a:lnTo>
                  <a:pt x="374650" y="0"/>
                </a:lnTo>
                <a:lnTo>
                  <a:pt x="292100" y="0"/>
                </a:lnTo>
                <a:lnTo>
                  <a:pt x="292100" y="19050"/>
                </a:lnTo>
                <a:lnTo>
                  <a:pt x="374650" y="19050"/>
                </a:lnTo>
                <a:close/>
              </a:path>
              <a:path w="2457450" h="1060450">
                <a:moveTo>
                  <a:pt x="520699" y="19050"/>
                </a:moveTo>
                <a:lnTo>
                  <a:pt x="520699" y="0"/>
                </a:lnTo>
                <a:lnTo>
                  <a:pt x="438149" y="0"/>
                </a:lnTo>
                <a:lnTo>
                  <a:pt x="438149" y="19050"/>
                </a:lnTo>
                <a:lnTo>
                  <a:pt x="520699" y="19050"/>
                </a:lnTo>
                <a:close/>
              </a:path>
              <a:path w="2457450" h="1060450">
                <a:moveTo>
                  <a:pt x="666749" y="19050"/>
                </a:moveTo>
                <a:lnTo>
                  <a:pt x="666749" y="0"/>
                </a:lnTo>
                <a:lnTo>
                  <a:pt x="584199" y="0"/>
                </a:lnTo>
                <a:lnTo>
                  <a:pt x="584199" y="19050"/>
                </a:lnTo>
                <a:lnTo>
                  <a:pt x="666749" y="19050"/>
                </a:lnTo>
                <a:close/>
              </a:path>
              <a:path w="2457450" h="1060450">
                <a:moveTo>
                  <a:pt x="812799" y="19050"/>
                </a:moveTo>
                <a:lnTo>
                  <a:pt x="812799" y="0"/>
                </a:lnTo>
                <a:lnTo>
                  <a:pt x="730249" y="0"/>
                </a:lnTo>
                <a:lnTo>
                  <a:pt x="730249" y="19050"/>
                </a:lnTo>
                <a:lnTo>
                  <a:pt x="812799" y="19050"/>
                </a:lnTo>
                <a:close/>
              </a:path>
              <a:path w="2457450" h="1060450">
                <a:moveTo>
                  <a:pt x="958849" y="19050"/>
                </a:moveTo>
                <a:lnTo>
                  <a:pt x="958849" y="0"/>
                </a:lnTo>
                <a:lnTo>
                  <a:pt x="876299" y="0"/>
                </a:lnTo>
                <a:lnTo>
                  <a:pt x="876299" y="19050"/>
                </a:lnTo>
                <a:lnTo>
                  <a:pt x="958849" y="19050"/>
                </a:lnTo>
                <a:close/>
              </a:path>
              <a:path w="2457450" h="1060450">
                <a:moveTo>
                  <a:pt x="1111249" y="19050"/>
                </a:moveTo>
                <a:lnTo>
                  <a:pt x="1111249" y="0"/>
                </a:lnTo>
                <a:lnTo>
                  <a:pt x="1022349" y="0"/>
                </a:lnTo>
                <a:lnTo>
                  <a:pt x="1022349" y="19050"/>
                </a:lnTo>
                <a:lnTo>
                  <a:pt x="1111249" y="19050"/>
                </a:lnTo>
                <a:close/>
              </a:path>
              <a:path w="2457450" h="1060450">
                <a:moveTo>
                  <a:pt x="1257299" y="19050"/>
                </a:moveTo>
                <a:lnTo>
                  <a:pt x="1257299" y="0"/>
                </a:lnTo>
                <a:lnTo>
                  <a:pt x="1168399" y="0"/>
                </a:lnTo>
                <a:lnTo>
                  <a:pt x="1168399" y="19050"/>
                </a:lnTo>
                <a:lnTo>
                  <a:pt x="1257299" y="19050"/>
                </a:lnTo>
                <a:close/>
              </a:path>
              <a:path w="2457450" h="1060450">
                <a:moveTo>
                  <a:pt x="1403349" y="19050"/>
                </a:moveTo>
                <a:lnTo>
                  <a:pt x="1403349" y="0"/>
                </a:lnTo>
                <a:lnTo>
                  <a:pt x="1320799" y="0"/>
                </a:lnTo>
                <a:lnTo>
                  <a:pt x="1320799" y="19050"/>
                </a:lnTo>
                <a:lnTo>
                  <a:pt x="1403349" y="19050"/>
                </a:lnTo>
                <a:close/>
              </a:path>
              <a:path w="2457450" h="1060450">
                <a:moveTo>
                  <a:pt x="1549399" y="19050"/>
                </a:moveTo>
                <a:lnTo>
                  <a:pt x="1549399" y="0"/>
                </a:lnTo>
                <a:lnTo>
                  <a:pt x="1466849" y="0"/>
                </a:lnTo>
                <a:lnTo>
                  <a:pt x="1466849" y="19050"/>
                </a:lnTo>
                <a:lnTo>
                  <a:pt x="1549399" y="19050"/>
                </a:lnTo>
                <a:close/>
              </a:path>
              <a:path w="2457450" h="1060450">
                <a:moveTo>
                  <a:pt x="1695449" y="19050"/>
                </a:moveTo>
                <a:lnTo>
                  <a:pt x="1695449" y="0"/>
                </a:lnTo>
                <a:lnTo>
                  <a:pt x="1612899" y="0"/>
                </a:lnTo>
                <a:lnTo>
                  <a:pt x="1612899" y="19050"/>
                </a:lnTo>
                <a:lnTo>
                  <a:pt x="1695449" y="19050"/>
                </a:lnTo>
                <a:close/>
              </a:path>
              <a:path w="2457450" h="1060450">
                <a:moveTo>
                  <a:pt x="1841499" y="19050"/>
                </a:moveTo>
                <a:lnTo>
                  <a:pt x="1841499" y="0"/>
                </a:lnTo>
                <a:lnTo>
                  <a:pt x="1758949" y="0"/>
                </a:lnTo>
                <a:lnTo>
                  <a:pt x="1758949" y="19050"/>
                </a:lnTo>
                <a:lnTo>
                  <a:pt x="1841499" y="19050"/>
                </a:lnTo>
                <a:close/>
              </a:path>
              <a:path w="2457450" h="1060450">
                <a:moveTo>
                  <a:pt x="1987549" y="19050"/>
                </a:moveTo>
                <a:lnTo>
                  <a:pt x="1987549" y="0"/>
                </a:lnTo>
                <a:lnTo>
                  <a:pt x="1904999" y="0"/>
                </a:lnTo>
                <a:lnTo>
                  <a:pt x="1904999" y="19050"/>
                </a:lnTo>
                <a:lnTo>
                  <a:pt x="1987549" y="19050"/>
                </a:lnTo>
                <a:close/>
              </a:path>
              <a:path w="2457450" h="1060450">
                <a:moveTo>
                  <a:pt x="2139949" y="19050"/>
                </a:moveTo>
                <a:lnTo>
                  <a:pt x="2139949" y="0"/>
                </a:lnTo>
                <a:lnTo>
                  <a:pt x="2051049" y="0"/>
                </a:lnTo>
                <a:lnTo>
                  <a:pt x="2051049" y="19050"/>
                </a:lnTo>
                <a:lnTo>
                  <a:pt x="2139949" y="19050"/>
                </a:lnTo>
                <a:close/>
              </a:path>
              <a:path w="2457450" h="1060450">
                <a:moveTo>
                  <a:pt x="2285999" y="19050"/>
                </a:moveTo>
                <a:lnTo>
                  <a:pt x="2285999" y="0"/>
                </a:lnTo>
                <a:lnTo>
                  <a:pt x="2197099" y="0"/>
                </a:lnTo>
                <a:lnTo>
                  <a:pt x="2197099" y="19050"/>
                </a:lnTo>
                <a:lnTo>
                  <a:pt x="2285999" y="19050"/>
                </a:lnTo>
                <a:close/>
              </a:path>
              <a:path w="2457450" h="1060450">
                <a:moveTo>
                  <a:pt x="2432049" y="19050"/>
                </a:moveTo>
                <a:lnTo>
                  <a:pt x="2432049" y="0"/>
                </a:lnTo>
                <a:lnTo>
                  <a:pt x="2349499" y="0"/>
                </a:lnTo>
                <a:lnTo>
                  <a:pt x="2349499" y="19050"/>
                </a:lnTo>
                <a:lnTo>
                  <a:pt x="2432049" y="19050"/>
                </a:lnTo>
                <a:close/>
              </a:path>
              <a:path w="2457450" h="1060450">
                <a:moveTo>
                  <a:pt x="2457449" y="139700"/>
                </a:moveTo>
                <a:lnTo>
                  <a:pt x="2457449" y="57150"/>
                </a:lnTo>
                <a:lnTo>
                  <a:pt x="2438399" y="57150"/>
                </a:lnTo>
                <a:lnTo>
                  <a:pt x="2438399" y="139700"/>
                </a:lnTo>
                <a:lnTo>
                  <a:pt x="2457449" y="139700"/>
                </a:lnTo>
                <a:close/>
              </a:path>
              <a:path w="2457450" h="1060450">
                <a:moveTo>
                  <a:pt x="2457449" y="285750"/>
                </a:moveTo>
                <a:lnTo>
                  <a:pt x="2457449" y="203200"/>
                </a:lnTo>
                <a:lnTo>
                  <a:pt x="2438399" y="203200"/>
                </a:lnTo>
                <a:lnTo>
                  <a:pt x="2438399" y="285750"/>
                </a:lnTo>
                <a:lnTo>
                  <a:pt x="2457449" y="285750"/>
                </a:lnTo>
                <a:close/>
              </a:path>
              <a:path w="2457450" h="1060450">
                <a:moveTo>
                  <a:pt x="2457450" y="431800"/>
                </a:moveTo>
                <a:lnTo>
                  <a:pt x="2457450" y="349250"/>
                </a:lnTo>
                <a:lnTo>
                  <a:pt x="2438400" y="349250"/>
                </a:lnTo>
                <a:lnTo>
                  <a:pt x="2438400" y="431800"/>
                </a:lnTo>
                <a:lnTo>
                  <a:pt x="2457450" y="431800"/>
                </a:lnTo>
                <a:close/>
              </a:path>
              <a:path w="2457450" h="1060450">
                <a:moveTo>
                  <a:pt x="2457450" y="577850"/>
                </a:moveTo>
                <a:lnTo>
                  <a:pt x="2457450" y="495300"/>
                </a:lnTo>
                <a:lnTo>
                  <a:pt x="2438400" y="495300"/>
                </a:lnTo>
                <a:lnTo>
                  <a:pt x="2438400" y="577850"/>
                </a:lnTo>
                <a:lnTo>
                  <a:pt x="2457450" y="577850"/>
                </a:lnTo>
                <a:close/>
              </a:path>
              <a:path w="2457450" h="1060450">
                <a:moveTo>
                  <a:pt x="2457450" y="730250"/>
                </a:moveTo>
                <a:lnTo>
                  <a:pt x="2457450" y="641350"/>
                </a:lnTo>
                <a:lnTo>
                  <a:pt x="2438400" y="641350"/>
                </a:lnTo>
                <a:lnTo>
                  <a:pt x="2438400" y="730250"/>
                </a:lnTo>
                <a:lnTo>
                  <a:pt x="2457450" y="730250"/>
                </a:lnTo>
                <a:close/>
              </a:path>
              <a:path w="2457450" h="1060450">
                <a:moveTo>
                  <a:pt x="2457450" y="876300"/>
                </a:moveTo>
                <a:lnTo>
                  <a:pt x="2457450" y="787400"/>
                </a:lnTo>
                <a:lnTo>
                  <a:pt x="2438400" y="787400"/>
                </a:lnTo>
                <a:lnTo>
                  <a:pt x="2438400" y="876300"/>
                </a:lnTo>
                <a:lnTo>
                  <a:pt x="2457450" y="876300"/>
                </a:lnTo>
                <a:close/>
              </a:path>
              <a:path w="2457450" h="1060450">
                <a:moveTo>
                  <a:pt x="2457450" y="1022350"/>
                </a:moveTo>
                <a:lnTo>
                  <a:pt x="2457450" y="939800"/>
                </a:lnTo>
                <a:lnTo>
                  <a:pt x="2438400" y="939800"/>
                </a:lnTo>
                <a:lnTo>
                  <a:pt x="2438400" y="1022350"/>
                </a:lnTo>
                <a:lnTo>
                  <a:pt x="2457450" y="1022350"/>
                </a:lnTo>
                <a:close/>
              </a:path>
              <a:path w="2457450" h="1060450">
                <a:moveTo>
                  <a:pt x="2413000" y="1060450"/>
                </a:moveTo>
                <a:lnTo>
                  <a:pt x="2413000" y="1041400"/>
                </a:lnTo>
                <a:lnTo>
                  <a:pt x="2330450" y="1041400"/>
                </a:lnTo>
                <a:lnTo>
                  <a:pt x="2330450" y="1060450"/>
                </a:lnTo>
                <a:lnTo>
                  <a:pt x="2413000" y="1060450"/>
                </a:lnTo>
                <a:close/>
              </a:path>
              <a:path w="2457450" h="1060450">
                <a:moveTo>
                  <a:pt x="2266950" y="1060450"/>
                </a:moveTo>
                <a:lnTo>
                  <a:pt x="2266950" y="1041400"/>
                </a:lnTo>
                <a:lnTo>
                  <a:pt x="2184400" y="1041400"/>
                </a:lnTo>
                <a:lnTo>
                  <a:pt x="2184400" y="1060450"/>
                </a:lnTo>
                <a:lnTo>
                  <a:pt x="2266950" y="1060450"/>
                </a:lnTo>
                <a:close/>
              </a:path>
              <a:path w="2457450" h="1060450">
                <a:moveTo>
                  <a:pt x="2120900" y="1060450"/>
                </a:moveTo>
                <a:lnTo>
                  <a:pt x="2120900" y="1041400"/>
                </a:lnTo>
                <a:lnTo>
                  <a:pt x="2038350" y="1041400"/>
                </a:lnTo>
                <a:lnTo>
                  <a:pt x="2038350" y="1060450"/>
                </a:lnTo>
                <a:lnTo>
                  <a:pt x="2120900" y="1060450"/>
                </a:lnTo>
                <a:close/>
              </a:path>
              <a:path w="2457450" h="1060450">
                <a:moveTo>
                  <a:pt x="1974850" y="1060450"/>
                </a:moveTo>
                <a:lnTo>
                  <a:pt x="1974850" y="1041400"/>
                </a:lnTo>
                <a:lnTo>
                  <a:pt x="1892300" y="1041400"/>
                </a:lnTo>
                <a:lnTo>
                  <a:pt x="1892300" y="1060450"/>
                </a:lnTo>
                <a:lnTo>
                  <a:pt x="1974850" y="1060450"/>
                </a:lnTo>
                <a:close/>
              </a:path>
              <a:path w="2457450" h="1060450">
                <a:moveTo>
                  <a:pt x="1828800" y="1060450"/>
                </a:moveTo>
                <a:lnTo>
                  <a:pt x="1828800" y="1041400"/>
                </a:lnTo>
                <a:lnTo>
                  <a:pt x="1746250" y="1041400"/>
                </a:lnTo>
                <a:lnTo>
                  <a:pt x="1746250" y="1060450"/>
                </a:lnTo>
                <a:lnTo>
                  <a:pt x="1828800" y="1060450"/>
                </a:lnTo>
                <a:close/>
              </a:path>
              <a:path w="2457450" h="1060450">
                <a:moveTo>
                  <a:pt x="1682750" y="1060450"/>
                </a:moveTo>
                <a:lnTo>
                  <a:pt x="1682750" y="1041400"/>
                </a:lnTo>
                <a:lnTo>
                  <a:pt x="1593850" y="1041400"/>
                </a:lnTo>
                <a:lnTo>
                  <a:pt x="1593850" y="1060450"/>
                </a:lnTo>
                <a:lnTo>
                  <a:pt x="1682750" y="1060450"/>
                </a:lnTo>
                <a:close/>
              </a:path>
              <a:path w="2457450" h="1060450">
                <a:moveTo>
                  <a:pt x="1536700" y="1060450"/>
                </a:moveTo>
                <a:lnTo>
                  <a:pt x="1536700" y="1041400"/>
                </a:lnTo>
                <a:lnTo>
                  <a:pt x="1447800" y="1041400"/>
                </a:lnTo>
                <a:lnTo>
                  <a:pt x="1447800" y="1060450"/>
                </a:lnTo>
                <a:lnTo>
                  <a:pt x="1536700" y="1060450"/>
                </a:lnTo>
                <a:close/>
              </a:path>
              <a:path w="2457450" h="1060450">
                <a:moveTo>
                  <a:pt x="1384300" y="1060450"/>
                </a:moveTo>
                <a:lnTo>
                  <a:pt x="1384300" y="1041400"/>
                </a:lnTo>
                <a:lnTo>
                  <a:pt x="1301750" y="1041400"/>
                </a:lnTo>
                <a:lnTo>
                  <a:pt x="1301750" y="1060450"/>
                </a:lnTo>
                <a:lnTo>
                  <a:pt x="1384300" y="1060450"/>
                </a:lnTo>
                <a:close/>
              </a:path>
              <a:path w="2457450" h="1060450">
                <a:moveTo>
                  <a:pt x="1238250" y="1060450"/>
                </a:moveTo>
                <a:lnTo>
                  <a:pt x="1238250" y="1041400"/>
                </a:lnTo>
                <a:lnTo>
                  <a:pt x="1155700" y="1041400"/>
                </a:lnTo>
                <a:lnTo>
                  <a:pt x="1155700" y="1060450"/>
                </a:lnTo>
                <a:lnTo>
                  <a:pt x="1238250" y="1060450"/>
                </a:lnTo>
                <a:close/>
              </a:path>
              <a:path w="2457450" h="1060450">
                <a:moveTo>
                  <a:pt x="1092200" y="1060450"/>
                </a:moveTo>
                <a:lnTo>
                  <a:pt x="1092200" y="1041400"/>
                </a:lnTo>
                <a:lnTo>
                  <a:pt x="1009650" y="1041400"/>
                </a:lnTo>
                <a:lnTo>
                  <a:pt x="1009650" y="1060450"/>
                </a:lnTo>
                <a:lnTo>
                  <a:pt x="1092200" y="1060450"/>
                </a:lnTo>
                <a:close/>
              </a:path>
              <a:path w="2457450" h="1060450">
                <a:moveTo>
                  <a:pt x="946150" y="1060450"/>
                </a:moveTo>
                <a:lnTo>
                  <a:pt x="946150" y="1041400"/>
                </a:lnTo>
                <a:lnTo>
                  <a:pt x="863600" y="1041400"/>
                </a:lnTo>
                <a:lnTo>
                  <a:pt x="863600" y="1060450"/>
                </a:lnTo>
                <a:lnTo>
                  <a:pt x="946150" y="1060450"/>
                </a:lnTo>
                <a:close/>
              </a:path>
              <a:path w="2457450" h="1060450">
                <a:moveTo>
                  <a:pt x="800100" y="1060450"/>
                </a:moveTo>
                <a:lnTo>
                  <a:pt x="800100" y="1041400"/>
                </a:lnTo>
                <a:lnTo>
                  <a:pt x="717550" y="1041400"/>
                </a:lnTo>
                <a:lnTo>
                  <a:pt x="717550" y="1060450"/>
                </a:lnTo>
                <a:lnTo>
                  <a:pt x="800100" y="1060450"/>
                </a:lnTo>
                <a:close/>
              </a:path>
              <a:path w="2457450" h="1060450">
                <a:moveTo>
                  <a:pt x="654050" y="1060450"/>
                </a:moveTo>
                <a:lnTo>
                  <a:pt x="654050" y="1041400"/>
                </a:lnTo>
                <a:lnTo>
                  <a:pt x="565150" y="1041400"/>
                </a:lnTo>
                <a:lnTo>
                  <a:pt x="565150" y="1060450"/>
                </a:lnTo>
                <a:lnTo>
                  <a:pt x="654050" y="1060450"/>
                </a:lnTo>
                <a:close/>
              </a:path>
              <a:path w="2457450" h="1060450">
                <a:moveTo>
                  <a:pt x="508000" y="1060450"/>
                </a:moveTo>
                <a:lnTo>
                  <a:pt x="508000" y="1041400"/>
                </a:lnTo>
                <a:lnTo>
                  <a:pt x="419100" y="1041400"/>
                </a:lnTo>
                <a:lnTo>
                  <a:pt x="419100" y="1060450"/>
                </a:lnTo>
                <a:lnTo>
                  <a:pt x="508000" y="1060450"/>
                </a:lnTo>
                <a:close/>
              </a:path>
              <a:path w="2457450" h="1060450">
                <a:moveTo>
                  <a:pt x="355600" y="1060450"/>
                </a:moveTo>
                <a:lnTo>
                  <a:pt x="355600" y="1041400"/>
                </a:lnTo>
                <a:lnTo>
                  <a:pt x="273050" y="1041400"/>
                </a:lnTo>
                <a:lnTo>
                  <a:pt x="273050" y="1060450"/>
                </a:lnTo>
                <a:lnTo>
                  <a:pt x="355600" y="1060450"/>
                </a:lnTo>
                <a:close/>
              </a:path>
              <a:path w="2457450" h="1060450">
                <a:moveTo>
                  <a:pt x="209550" y="1060450"/>
                </a:moveTo>
                <a:lnTo>
                  <a:pt x="209550" y="1041400"/>
                </a:lnTo>
                <a:lnTo>
                  <a:pt x="127000" y="1041400"/>
                </a:lnTo>
                <a:lnTo>
                  <a:pt x="127000" y="1060450"/>
                </a:lnTo>
                <a:lnTo>
                  <a:pt x="209550" y="10604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979554" y="5594350"/>
            <a:ext cx="2230120" cy="104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ts val="2000"/>
              </a:lnSpc>
            </a:pPr>
            <a:r>
              <a:rPr sz="1750" spc="-30" dirty="0">
                <a:latin typeface="Palatino Linotype"/>
                <a:cs typeface="Palatino Linotype"/>
              </a:rPr>
              <a:t>S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n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re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14" dirty="0">
                <a:latin typeface="Palatino Linotype"/>
                <a:cs typeface="Palatino Linotype"/>
              </a:rPr>
              <a:t> </a:t>
            </a:r>
            <a:r>
              <a:rPr sz="1750" b="1" u="heavy" spc="20" dirty="0">
                <a:latin typeface="Palatino Linotype"/>
                <a:cs typeface="Palatino Linotype"/>
              </a:rPr>
              <a:t>s</a:t>
            </a:r>
            <a:r>
              <a:rPr sz="1750" b="1" u="heavy" spc="-25" dirty="0">
                <a:latin typeface="Palatino Linotype"/>
                <a:cs typeface="Palatino Linotype"/>
              </a:rPr>
              <a:t>o</a:t>
            </a:r>
            <a:r>
              <a:rPr sz="1750" b="1" u="heavy" spc="-85" dirty="0">
                <a:latin typeface="Palatino Linotype"/>
                <a:cs typeface="Palatino Linotype"/>
              </a:rPr>
              <a:t>l</a:t>
            </a:r>
            <a:r>
              <a:rPr sz="1750" b="1" u="heavy" dirty="0">
                <a:latin typeface="Palatino Linotype"/>
                <a:cs typeface="Palatino Linotype"/>
              </a:rPr>
              <a:t>o</a:t>
            </a:r>
            <a:r>
              <a:rPr sz="1750" u="heavy" spc="135" dirty="0">
                <a:latin typeface="Times"/>
                <a:cs typeface="Times"/>
              </a:rPr>
              <a:t> </a:t>
            </a:r>
            <a:r>
              <a:rPr sz="1750" b="1" u="heavy" spc="5" dirty="0">
                <a:latin typeface="Palatino Linotype"/>
                <a:cs typeface="Palatino Linotype"/>
              </a:rPr>
              <a:t>se</a:t>
            </a:r>
            <a:r>
              <a:rPr sz="1750" b="1" spc="10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6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 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95" dirty="0">
                <a:latin typeface="Palatino Linotype"/>
                <a:cs typeface="Palatino Linotype"/>
              </a:rPr>
              <a:t>ll</a:t>
            </a:r>
            <a:r>
              <a:rPr sz="1750" b="1" spc="50" dirty="0">
                <a:latin typeface="Palatino Linotype"/>
                <a:cs typeface="Palatino Linotype"/>
              </a:rPr>
              <a:t>’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n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65" dirty="0">
                <a:latin typeface="Palatino Linotype"/>
                <a:cs typeface="Palatino Linotype"/>
              </a:rPr>
              <a:t>r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14409" y="5594350"/>
            <a:ext cx="368300" cy="1041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9609" y="5562600"/>
            <a:ext cx="1962150" cy="1079500"/>
          </a:xfrm>
          <a:custGeom>
            <a:avLst/>
            <a:gdLst/>
            <a:ahLst/>
            <a:cxnLst/>
            <a:rect l="l" t="t" r="r" b="b"/>
            <a:pathLst>
              <a:path w="1962150" h="1079500">
                <a:moveTo>
                  <a:pt x="1583808" y="12699"/>
                </a:moveTo>
                <a:lnTo>
                  <a:pt x="1574800" y="0"/>
                </a:lnTo>
                <a:lnTo>
                  <a:pt x="0" y="0"/>
                </a:lnTo>
                <a:lnTo>
                  <a:pt x="18684" y="12699"/>
                </a:lnTo>
                <a:lnTo>
                  <a:pt x="1583808" y="12699"/>
                </a:lnTo>
                <a:close/>
              </a:path>
              <a:path w="1962150" h="1079500">
                <a:moveTo>
                  <a:pt x="1574799" y="1079500"/>
                </a:moveTo>
                <a:lnTo>
                  <a:pt x="1574799" y="1070421"/>
                </a:lnTo>
                <a:lnTo>
                  <a:pt x="18684" y="12699"/>
                </a:lnTo>
                <a:lnTo>
                  <a:pt x="12699" y="12699"/>
                </a:lnTo>
                <a:lnTo>
                  <a:pt x="12699" y="1079500"/>
                </a:lnTo>
                <a:lnTo>
                  <a:pt x="1574799" y="1079500"/>
                </a:lnTo>
                <a:close/>
              </a:path>
              <a:path w="1962150" h="1079500">
                <a:moveTo>
                  <a:pt x="1962150" y="546099"/>
                </a:moveTo>
                <a:lnTo>
                  <a:pt x="1583808" y="12699"/>
                </a:lnTo>
                <a:lnTo>
                  <a:pt x="1568449" y="12699"/>
                </a:lnTo>
                <a:lnTo>
                  <a:pt x="1581149" y="25399"/>
                </a:lnTo>
                <a:lnTo>
                  <a:pt x="1581149" y="38099"/>
                </a:lnTo>
                <a:lnTo>
                  <a:pt x="1587499" y="38099"/>
                </a:lnTo>
                <a:lnTo>
                  <a:pt x="1600199" y="50799"/>
                </a:lnTo>
                <a:lnTo>
                  <a:pt x="1600199" y="63499"/>
                </a:lnTo>
                <a:lnTo>
                  <a:pt x="1606549" y="63499"/>
                </a:lnTo>
                <a:lnTo>
                  <a:pt x="1612899" y="69849"/>
                </a:lnTo>
                <a:lnTo>
                  <a:pt x="1612899" y="82549"/>
                </a:lnTo>
                <a:lnTo>
                  <a:pt x="1619249" y="82549"/>
                </a:lnTo>
                <a:lnTo>
                  <a:pt x="1625599" y="88899"/>
                </a:lnTo>
                <a:lnTo>
                  <a:pt x="1625599" y="101599"/>
                </a:lnTo>
                <a:lnTo>
                  <a:pt x="1631949" y="101599"/>
                </a:lnTo>
                <a:lnTo>
                  <a:pt x="1638299" y="107949"/>
                </a:lnTo>
                <a:lnTo>
                  <a:pt x="1638299" y="120649"/>
                </a:lnTo>
                <a:lnTo>
                  <a:pt x="1644649" y="120649"/>
                </a:lnTo>
                <a:lnTo>
                  <a:pt x="1657349" y="133349"/>
                </a:lnTo>
                <a:lnTo>
                  <a:pt x="1657349" y="146049"/>
                </a:lnTo>
                <a:lnTo>
                  <a:pt x="1663699" y="146049"/>
                </a:lnTo>
                <a:lnTo>
                  <a:pt x="1670049" y="152399"/>
                </a:lnTo>
                <a:lnTo>
                  <a:pt x="1670049" y="165099"/>
                </a:lnTo>
                <a:lnTo>
                  <a:pt x="1676399" y="165099"/>
                </a:lnTo>
                <a:lnTo>
                  <a:pt x="1682749" y="171449"/>
                </a:lnTo>
                <a:lnTo>
                  <a:pt x="1682749" y="184149"/>
                </a:lnTo>
                <a:lnTo>
                  <a:pt x="1689099" y="184149"/>
                </a:lnTo>
                <a:lnTo>
                  <a:pt x="1701799" y="196849"/>
                </a:lnTo>
                <a:lnTo>
                  <a:pt x="1701799" y="209549"/>
                </a:lnTo>
                <a:lnTo>
                  <a:pt x="1708149" y="209549"/>
                </a:lnTo>
                <a:lnTo>
                  <a:pt x="1714499" y="215899"/>
                </a:lnTo>
                <a:lnTo>
                  <a:pt x="1714499" y="228599"/>
                </a:lnTo>
                <a:lnTo>
                  <a:pt x="1720849" y="228599"/>
                </a:lnTo>
                <a:lnTo>
                  <a:pt x="1727199" y="234949"/>
                </a:lnTo>
                <a:lnTo>
                  <a:pt x="1727199" y="247649"/>
                </a:lnTo>
                <a:lnTo>
                  <a:pt x="1733549" y="247649"/>
                </a:lnTo>
                <a:lnTo>
                  <a:pt x="1739899" y="253999"/>
                </a:lnTo>
                <a:lnTo>
                  <a:pt x="1739899" y="266699"/>
                </a:lnTo>
                <a:lnTo>
                  <a:pt x="1746249" y="266699"/>
                </a:lnTo>
                <a:lnTo>
                  <a:pt x="1758949" y="279399"/>
                </a:lnTo>
                <a:lnTo>
                  <a:pt x="1758949" y="292099"/>
                </a:lnTo>
                <a:lnTo>
                  <a:pt x="1765299" y="292099"/>
                </a:lnTo>
                <a:lnTo>
                  <a:pt x="1771649" y="298449"/>
                </a:lnTo>
                <a:lnTo>
                  <a:pt x="1771649" y="311149"/>
                </a:lnTo>
                <a:lnTo>
                  <a:pt x="1777999" y="311149"/>
                </a:lnTo>
                <a:lnTo>
                  <a:pt x="1784349" y="317499"/>
                </a:lnTo>
                <a:lnTo>
                  <a:pt x="1784349" y="330199"/>
                </a:lnTo>
                <a:lnTo>
                  <a:pt x="1790699" y="330199"/>
                </a:lnTo>
                <a:lnTo>
                  <a:pt x="1803399" y="342899"/>
                </a:lnTo>
                <a:lnTo>
                  <a:pt x="1803399" y="355599"/>
                </a:lnTo>
                <a:lnTo>
                  <a:pt x="1809749" y="355599"/>
                </a:lnTo>
                <a:lnTo>
                  <a:pt x="1816099" y="361949"/>
                </a:lnTo>
                <a:lnTo>
                  <a:pt x="1816099" y="374650"/>
                </a:lnTo>
                <a:lnTo>
                  <a:pt x="1822449" y="374650"/>
                </a:lnTo>
                <a:lnTo>
                  <a:pt x="1828799" y="381000"/>
                </a:lnTo>
                <a:lnTo>
                  <a:pt x="1828799" y="393700"/>
                </a:lnTo>
                <a:lnTo>
                  <a:pt x="1835149" y="393700"/>
                </a:lnTo>
                <a:lnTo>
                  <a:pt x="1841499" y="400050"/>
                </a:lnTo>
                <a:lnTo>
                  <a:pt x="1841499" y="412750"/>
                </a:lnTo>
                <a:lnTo>
                  <a:pt x="1847849" y="412750"/>
                </a:lnTo>
                <a:lnTo>
                  <a:pt x="1860549" y="425450"/>
                </a:lnTo>
                <a:lnTo>
                  <a:pt x="1860549" y="438150"/>
                </a:lnTo>
                <a:lnTo>
                  <a:pt x="1866899" y="438150"/>
                </a:lnTo>
                <a:lnTo>
                  <a:pt x="1873249" y="444500"/>
                </a:lnTo>
                <a:lnTo>
                  <a:pt x="1873249" y="457200"/>
                </a:lnTo>
                <a:lnTo>
                  <a:pt x="1879599" y="457200"/>
                </a:lnTo>
                <a:lnTo>
                  <a:pt x="1885949" y="463550"/>
                </a:lnTo>
                <a:lnTo>
                  <a:pt x="1885949" y="476250"/>
                </a:lnTo>
                <a:lnTo>
                  <a:pt x="1892299" y="476250"/>
                </a:lnTo>
                <a:lnTo>
                  <a:pt x="1904999" y="488950"/>
                </a:lnTo>
                <a:lnTo>
                  <a:pt x="1904999" y="501650"/>
                </a:lnTo>
                <a:lnTo>
                  <a:pt x="1911349" y="501650"/>
                </a:lnTo>
                <a:lnTo>
                  <a:pt x="1917699" y="508000"/>
                </a:lnTo>
                <a:lnTo>
                  <a:pt x="1917699" y="520700"/>
                </a:lnTo>
                <a:lnTo>
                  <a:pt x="1924049" y="520700"/>
                </a:lnTo>
                <a:lnTo>
                  <a:pt x="1930399" y="527050"/>
                </a:lnTo>
                <a:lnTo>
                  <a:pt x="1930399" y="539750"/>
                </a:lnTo>
                <a:lnTo>
                  <a:pt x="1936749" y="539750"/>
                </a:lnTo>
                <a:lnTo>
                  <a:pt x="1936749" y="582326"/>
                </a:lnTo>
                <a:lnTo>
                  <a:pt x="1962150" y="546099"/>
                </a:lnTo>
                <a:close/>
              </a:path>
              <a:path w="1962150" h="1079500">
                <a:moveTo>
                  <a:pt x="1936749" y="582326"/>
                </a:moveTo>
                <a:lnTo>
                  <a:pt x="1936749" y="539750"/>
                </a:lnTo>
                <a:lnTo>
                  <a:pt x="1930399" y="558800"/>
                </a:lnTo>
                <a:lnTo>
                  <a:pt x="1924049" y="565150"/>
                </a:lnTo>
                <a:lnTo>
                  <a:pt x="1917699" y="577850"/>
                </a:lnTo>
                <a:lnTo>
                  <a:pt x="1911349" y="584200"/>
                </a:lnTo>
                <a:lnTo>
                  <a:pt x="1904999" y="596900"/>
                </a:lnTo>
                <a:lnTo>
                  <a:pt x="1892299" y="609600"/>
                </a:lnTo>
                <a:lnTo>
                  <a:pt x="1885949" y="622300"/>
                </a:lnTo>
                <a:lnTo>
                  <a:pt x="1879599" y="628650"/>
                </a:lnTo>
                <a:lnTo>
                  <a:pt x="1873249" y="641350"/>
                </a:lnTo>
                <a:lnTo>
                  <a:pt x="1866899" y="647700"/>
                </a:lnTo>
                <a:lnTo>
                  <a:pt x="1860549" y="660400"/>
                </a:lnTo>
                <a:lnTo>
                  <a:pt x="1854199" y="666750"/>
                </a:lnTo>
                <a:lnTo>
                  <a:pt x="1847849" y="679450"/>
                </a:lnTo>
                <a:lnTo>
                  <a:pt x="1835149" y="692150"/>
                </a:lnTo>
                <a:lnTo>
                  <a:pt x="1828799" y="704850"/>
                </a:lnTo>
                <a:lnTo>
                  <a:pt x="1822449" y="711200"/>
                </a:lnTo>
                <a:lnTo>
                  <a:pt x="1816099" y="723900"/>
                </a:lnTo>
                <a:lnTo>
                  <a:pt x="1809749" y="730250"/>
                </a:lnTo>
                <a:lnTo>
                  <a:pt x="1803399" y="742950"/>
                </a:lnTo>
                <a:lnTo>
                  <a:pt x="1790699" y="755650"/>
                </a:lnTo>
                <a:lnTo>
                  <a:pt x="1784349" y="768350"/>
                </a:lnTo>
                <a:lnTo>
                  <a:pt x="1777999" y="774700"/>
                </a:lnTo>
                <a:lnTo>
                  <a:pt x="1771649" y="787400"/>
                </a:lnTo>
                <a:lnTo>
                  <a:pt x="1765299" y="793750"/>
                </a:lnTo>
                <a:lnTo>
                  <a:pt x="1758949" y="806450"/>
                </a:lnTo>
                <a:lnTo>
                  <a:pt x="1752599" y="812800"/>
                </a:lnTo>
                <a:lnTo>
                  <a:pt x="1746249" y="825500"/>
                </a:lnTo>
                <a:lnTo>
                  <a:pt x="1733549" y="838200"/>
                </a:lnTo>
                <a:lnTo>
                  <a:pt x="1727199" y="850900"/>
                </a:lnTo>
                <a:lnTo>
                  <a:pt x="1720849" y="857250"/>
                </a:lnTo>
                <a:lnTo>
                  <a:pt x="1714499" y="869950"/>
                </a:lnTo>
                <a:lnTo>
                  <a:pt x="1708149" y="876300"/>
                </a:lnTo>
                <a:lnTo>
                  <a:pt x="1701799" y="889000"/>
                </a:lnTo>
                <a:lnTo>
                  <a:pt x="1689099" y="901700"/>
                </a:lnTo>
                <a:lnTo>
                  <a:pt x="1682749" y="914400"/>
                </a:lnTo>
                <a:lnTo>
                  <a:pt x="1676399" y="920750"/>
                </a:lnTo>
                <a:lnTo>
                  <a:pt x="1670049" y="933450"/>
                </a:lnTo>
                <a:lnTo>
                  <a:pt x="1663699" y="939800"/>
                </a:lnTo>
                <a:lnTo>
                  <a:pt x="1657349" y="952500"/>
                </a:lnTo>
                <a:lnTo>
                  <a:pt x="1650999" y="958850"/>
                </a:lnTo>
                <a:lnTo>
                  <a:pt x="1644649" y="971550"/>
                </a:lnTo>
                <a:lnTo>
                  <a:pt x="1631949" y="984250"/>
                </a:lnTo>
                <a:lnTo>
                  <a:pt x="1625599" y="996950"/>
                </a:lnTo>
                <a:lnTo>
                  <a:pt x="1619249" y="1003300"/>
                </a:lnTo>
                <a:lnTo>
                  <a:pt x="1612899" y="1016000"/>
                </a:lnTo>
                <a:lnTo>
                  <a:pt x="1606549" y="1022350"/>
                </a:lnTo>
                <a:lnTo>
                  <a:pt x="1600199" y="1035050"/>
                </a:lnTo>
                <a:lnTo>
                  <a:pt x="1587499" y="1047750"/>
                </a:lnTo>
                <a:lnTo>
                  <a:pt x="1581149" y="1060450"/>
                </a:lnTo>
                <a:lnTo>
                  <a:pt x="1574799" y="1066800"/>
                </a:lnTo>
                <a:lnTo>
                  <a:pt x="1574800" y="1070421"/>
                </a:lnTo>
                <a:lnTo>
                  <a:pt x="1588156" y="1079500"/>
                </a:lnTo>
                <a:lnTo>
                  <a:pt x="1936749" y="582326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2309" y="5575300"/>
            <a:ext cx="1930400" cy="10668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9609" y="5562600"/>
            <a:ext cx="1962150" cy="1098550"/>
          </a:xfrm>
          <a:custGeom>
            <a:avLst/>
            <a:gdLst/>
            <a:ahLst/>
            <a:cxnLst/>
            <a:rect l="l" t="t" r="r" b="b"/>
            <a:pathLst>
              <a:path w="1962150" h="1098550">
                <a:moveTo>
                  <a:pt x="1962150" y="546099"/>
                </a:moveTo>
                <a:lnTo>
                  <a:pt x="1574800" y="0"/>
                </a:lnTo>
                <a:lnTo>
                  <a:pt x="0" y="0"/>
                </a:lnTo>
                <a:lnTo>
                  <a:pt x="0" y="1098550"/>
                </a:lnTo>
                <a:lnTo>
                  <a:pt x="12699" y="109855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1555750" y="31749"/>
                </a:lnTo>
                <a:lnTo>
                  <a:pt x="1555750" y="25399"/>
                </a:lnTo>
                <a:lnTo>
                  <a:pt x="1568450" y="31749"/>
                </a:lnTo>
                <a:lnTo>
                  <a:pt x="1568450" y="43481"/>
                </a:lnTo>
                <a:lnTo>
                  <a:pt x="1923709" y="549274"/>
                </a:lnTo>
                <a:lnTo>
                  <a:pt x="1930400" y="539749"/>
                </a:lnTo>
                <a:lnTo>
                  <a:pt x="1930400" y="591382"/>
                </a:lnTo>
                <a:lnTo>
                  <a:pt x="1962150" y="546099"/>
                </a:lnTo>
                <a:close/>
              </a:path>
              <a:path w="1962150" h="109855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1962150" h="1098550">
                <a:moveTo>
                  <a:pt x="31750" y="10668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1066800"/>
                </a:lnTo>
                <a:lnTo>
                  <a:pt x="31750" y="1066800"/>
                </a:lnTo>
                <a:close/>
              </a:path>
              <a:path w="1962150" h="1098550">
                <a:moveTo>
                  <a:pt x="1560210" y="1066799"/>
                </a:moveTo>
                <a:lnTo>
                  <a:pt x="12700" y="1066800"/>
                </a:lnTo>
                <a:lnTo>
                  <a:pt x="31750" y="1079500"/>
                </a:lnTo>
                <a:lnTo>
                  <a:pt x="31749" y="1098550"/>
                </a:lnTo>
                <a:lnTo>
                  <a:pt x="1555750" y="1098549"/>
                </a:lnTo>
                <a:lnTo>
                  <a:pt x="1555750" y="1073149"/>
                </a:lnTo>
                <a:lnTo>
                  <a:pt x="1560210" y="1066799"/>
                </a:lnTo>
                <a:close/>
              </a:path>
              <a:path w="1962150" h="1098550">
                <a:moveTo>
                  <a:pt x="31749" y="1098550"/>
                </a:moveTo>
                <a:lnTo>
                  <a:pt x="31750" y="1079500"/>
                </a:lnTo>
                <a:lnTo>
                  <a:pt x="12700" y="1066800"/>
                </a:lnTo>
                <a:lnTo>
                  <a:pt x="12699" y="1098550"/>
                </a:lnTo>
                <a:lnTo>
                  <a:pt x="31749" y="1098550"/>
                </a:lnTo>
                <a:close/>
              </a:path>
              <a:path w="1962150" h="1098550">
                <a:moveTo>
                  <a:pt x="1568450" y="31749"/>
                </a:moveTo>
                <a:lnTo>
                  <a:pt x="1555750" y="25399"/>
                </a:lnTo>
                <a:lnTo>
                  <a:pt x="1560210" y="31749"/>
                </a:lnTo>
                <a:lnTo>
                  <a:pt x="1568450" y="31749"/>
                </a:lnTo>
                <a:close/>
              </a:path>
              <a:path w="1962150" h="1098550">
                <a:moveTo>
                  <a:pt x="1560210" y="31749"/>
                </a:moveTo>
                <a:lnTo>
                  <a:pt x="1555750" y="25399"/>
                </a:lnTo>
                <a:lnTo>
                  <a:pt x="1555750" y="31749"/>
                </a:lnTo>
                <a:lnTo>
                  <a:pt x="1560210" y="31749"/>
                </a:lnTo>
                <a:close/>
              </a:path>
              <a:path w="1962150" h="1098550">
                <a:moveTo>
                  <a:pt x="1568450" y="1066799"/>
                </a:moveTo>
                <a:lnTo>
                  <a:pt x="1560210" y="1066799"/>
                </a:lnTo>
                <a:lnTo>
                  <a:pt x="1555750" y="1073149"/>
                </a:lnTo>
                <a:lnTo>
                  <a:pt x="1568450" y="1066799"/>
                </a:lnTo>
                <a:close/>
              </a:path>
              <a:path w="1962150" h="1098550">
                <a:moveTo>
                  <a:pt x="1568450" y="1098549"/>
                </a:moveTo>
                <a:lnTo>
                  <a:pt x="1568450" y="1066799"/>
                </a:lnTo>
                <a:lnTo>
                  <a:pt x="1555750" y="1073149"/>
                </a:lnTo>
                <a:lnTo>
                  <a:pt x="1555750" y="1098549"/>
                </a:lnTo>
                <a:lnTo>
                  <a:pt x="1568450" y="1098549"/>
                </a:lnTo>
                <a:close/>
              </a:path>
              <a:path w="1962150" h="1098550">
                <a:moveTo>
                  <a:pt x="1568450" y="43481"/>
                </a:moveTo>
                <a:lnTo>
                  <a:pt x="1568450" y="31749"/>
                </a:lnTo>
                <a:lnTo>
                  <a:pt x="1560210" y="31749"/>
                </a:lnTo>
                <a:lnTo>
                  <a:pt x="1568450" y="43481"/>
                </a:lnTo>
                <a:close/>
              </a:path>
              <a:path w="1962150" h="1098550">
                <a:moveTo>
                  <a:pt x="1930400" y="591382"/>
                </a:moveTo>
                <a:lnTo>
                  <a:pt x="1930400" y="558799"/>
                </a:lnTo>
                <a:lnTo>
                  <a:pt x="1923709" y="549274"/>
                </a:lnTo>
                <a:lnTo>
                  <a:pt x="1560210" y="1066799"/>
                </a:lnTo>
                <a:lnTo>
                  <a:pt x="1568450" y="1066799"/>
                </a:lnTo>
                <a:lnTo>
                  <a:pt x="1568450" y="1098549"/>
                </a:lnTo>
                <a:lnTo>
                  <a:pt x="1574800" y="1098549"/>
                </a:lnTo>
                <a:lnTo>
                  <a:pt x="1930400" y="591382"/>
                </a:lnTo>
                <a:close/>
              </a:path>
              <a:path w="1962150" h="1098550">
                <a:moveTo>
                  <a:pt x="1930400" y="558799"/>
                </a:moveTo>
                <a:lnTo>
                  <a:pt x="1930400" y="539749"/>
                </a:lnTo>
                <a:lnTo>
                  <a:pt x="1923709" y="549274"/>
                </a:lnTo>
                <a:lnTo>
                  <a:pt x="1930400" y="55879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34854" y="5699150"/>
            <a:ext cx="1570355" cy="78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4604" algn="ctr">
              <a:lnSpc>
                <a:spcPct val="98800"/>
              </a:lnSpc>
            </a:pP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bi</a:t>
            </a:r>
            <a:r>
              <a:rPr sz="1750" b="1" spc="1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i </a:t>
            </a:r>
            <a:r>
              <a:rPr sz="1750" b="1" spc="5" dirty="0">
                <a:latin typeface="Palatino Linotype"/>
                <a:cs typeface="Palatino Linotype"/>
              </a:rPr>
              <a:t>str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0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i </a:t>
            </a:r>
            <a:r>
              <a:rPr sz="1550" i="1" spc="-30" dirty="0">
                <a:latin typeface="Palatino Linotype"/>
                <a:cs typeface="Palatino Linotype"/>
              </a:rPr>
              <a:t>(</a:t>
            </a:r>
            <a:r>
              <a:rPr sz="1550" i="1" dirty="0">
                <a:latin typeface="Palatino Linotype"/>
                <a:cs typeface="Palatino Linotype"/>
              </a:rPr>
              <a:t>a</a:t>
            </a:r>
            <a:r>
              <a:rPr sz="1550" i="1" spc="-5" dirty="0">
                <a:latin typeface="Palatino Linotype"/>
                <a:cs typeface="Palatino Linotype"/>
              </a:rPr>
              <a:t>r</a:t>
            </a:r>
            <a:r>
              <a:rPr sz="1550" i="1" spc="-20" dirty="0">
                <a:latin typeface="Palatino Linotype"/>
                <a:cs typeface="Palatino Linotype"/>
              </a:rPr>
              <a:t>t</a:t>
            </a:r>
            <a:r>
              <a:rPr sz="1550" i="1" dirty="0">
                <a:latin typeface="Palatino Linotype"/>
                <a:cs typeface="Palatino Linotype"/>
              </a:rPr>
              <a:t>.</a:t>
            </a:r>
            <a:r>
              <a:rPr sz="1550" i="1" spc="-30" dirty="0">
                <a:latin typeface="Palatino Linotype"/>
                <a:cs typeface="Palatino Linotype"/>
              </a:rPr>
              <a:t> </a:t>
            </a:r>
            <a:r>
              <a:rPr sz="1550" i="1" spc="25" dirty="0">
                <a:latin typeface="Palatino Linotype"/>
                <a:cs typeface="Palatino Linotype"/>
              </a:rPr>
              <a:t>43</a:t>
            </a:r>
            <a:r>
              <a:rPr sz="1550" i="1" dirty="0">
                <a:latin typeface="Palatino Linotype"/>
                <a:cs typeface="Palatino Linotype"/>
              </a:rPr>
              <a:t>,</a:t>
            </a:r>
            <a:r>
              <a:rPr sz="1550" i="1" spc="-75" dirty="0">
                <a:latin typeface="Palatino Linotype"/>
                <a:cs typeface="Palatino Linotype"/>
              </a:rPr>
              <a:t> </a:t>
            </a:r>
            <a:r>
              <a:rPr sz="1550" i="1" spc="0" dirty="0">
                <a:latin typeface="Palatino Linotype"/>
                <a:cs typeface="Palatino Linotype"/>
              </a:rPr>
              <a:t>co</a:t>
            </a:r>
            <a:r>
              <a:rPr sz="1550" i="1" spc="-5" dirty="0">
                <a:latin typeface="Palatino Linotype"/>
                <a:cs typeface="Palatino Linotype"/>
              </a:rPr>
              <a:t>.</a:t>
            </a:r>
            <a:r>
              <a:rPr sz="1550" i="1" spc="-30" dirty="0">
                <a:latin typeface="Palatino Linotype"/>
                <a:cs typeface="Palatino Linotype"/>
              </a:rPr>
              <a:t> </a:t>
            </a:r>
            <a:r>
              <a:rPr sz="1550" i="1" spc="25" dirty="0">
                <a:latin typeface="Palatino Linotype"/>
                <a:cs typeface="Palatino Linotype"/>
              </a:rPr>
              <a:t>2</a:t>
            </a:r>
            <a:r>
              <a:rPr sz="1550" i="1" dirty="0">
                <a:latin typeface="Palatino Linotype"/>
                <a:cs typeface="Palatino Linotype"/>
              </a:rPr>
              <a:t>,</a:t>
            </a:r>
            <a:r>
              <a:rPr sz="1550" i="1" spc="-25" dirty="0">
                <a:latin typeface="Palatino Linotype"/>
                <a:cs typeface="Palatino Linotype"/>
              </a:rPr>
              <a:t> </a:t>
            </a:r>
            <a:r>
              <a:rPr sz="1550" i="1" spc="-150" dirty="0">
                <a:latin typeface="Palatino Linotype"/>
                <a:cs typeface="Palatino Linotype"/>
              </a:rPr>
              <a:t>T</a:t>
            </a:r>
            <a:r>
              <a:rPr sz="1550" i="1" spc="-15" dirty="0">
                <a:latin typeface="Palatino Linotype"/>
                <a:cs typeface="Palatino Linotype"/>
              </a:rPr>
              <a:t>u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spc="-5" dirty="0">
                <a:latin typeface="Palatino Linotype"/>
                <a:cs typeface="Palatino Linotype"/>
              </a:rPr>
              <a:t>r</a:t>
            </a:r>
            <a:r>
              <a:rPr sz="1550" i="1" dirty="0">
                <a:latin typeface="Palatino Linotype"/>
                <a:cs typeface="Palatino Linotype"/>
              </a:rPr>
              <a:t>)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519809" y="5581650"/>
            <a:ext cx="2622550" cy="1054100"/>
          </a:xfrm>
          <a:custGeom>
            <a:avLst/>
            <a:gdLst/>
            <a:ahLst/>
            <a:cxnLst/>
            <a:rect l="l" t="t" r="r" b="b"/>
            <a:pathLst>
              <a:path w="2622550" h="1054100">
                <a:moveTo>
                  <a:pt x="12700" y="1054100"/>
                </a:moveTo>
                <a:lnTo>
                  <a:pt x="12700" y="971550"/>
                </a:lnTo>
                <a:lnTo>
                  <a:pt x="0" y="971550"/>
                </a:lnTo>
                <a:lnTo>
                  <a:pt x="0" y="1054100"/>
                </a:lnTo>
                <a:lnTo>
                  <a:pt x="12700" y="1054100"/>
                </a:lnTo>
                <a:close/>
              </a:path>
              <a:path w="2622550" h="1054100">
                <a:moveTo>
                  <a:pt x="12700" y="908050"/>
                </a:moveTo>
                <a:lnTo>
                  <a:pt x="12700" y="819150"/>
                </a:lnTo>
                <a:lnTo>
                  <a:pt x="0" y="819150"/>
                </a:lnTo>
                <a:lnTo>
                  <a:pt x="0" y="908050"/>
                </a:lnTo>
                <a:lnTo>
                  <a:pt x="12700" y="908050"/>
                </a:lnTo>
                <a:close/>
              </a:path>
              <a:path w="2622550" h="1054100">
                <a:moveTo>
                  <a:pt x="12700" y="755650"/>
                </a:moveTo>
                <a:lnTo>
                  <a:pt x="12700" y="673100"/>
                </a:lnTo>
                <a:lnTo>
                  <a:pt x="0" y="673100"/>
                </a:lnTo>
                <a:lnTo>
                  <a:pt x="0" y="755650"/>
                </a:lnTo>
                <a:lnTo>
                  <a:pt x="12700" y="755650"/>
                </a:lnTo>
                <a:close/>
              </a:path>
              <a:path w="2622550" h="1054100">
                <a:moveTo>
                  <a:pt x="12700" y="609600"/>
                </a:moveTo>
                <a:lnTo>
                  <a:pt x="12700" y="527050"/>
                </a:lnTo>
                <a:lnTo>
                  <a:pt x="0" y="527050"/>
                </a:lnTo>
                <a:lnTo>
                  <a:pt x="0" y="609600"/>
                </a:lnTo>
                <a:lnTo>
                  <a:pt x="12700" y="609600"/>
                </a:lnTo>
                <a:close/>
              </a:path>
              <a:path w="2622550" h="1054100">
                <a:moveTo>
                  <a:pt x="12700" y="463550"/>
                </a:moveTo>
                <a:lnTo>
                  <a:pt x="12700" y="381000"/>
                </a:lnTo>
                <a:lnTo>
                  <a:pt x="0" y="381000"/>
                </a:lnTo>
                <a:lnTo>
                  <a:pt x="0" y="463550"/>
                </a:lnTo>
                <a:lnTo>
                  <a:pt x="12700" y="463550"/>
                </a:lnTo>
                <a:close/>
              </a:path>
              <a:path w="2622550" h="1054100">
                <a:moveTo>
                  <a:pt x="12700" y="317500"/>
                </a:moveTo>
                <a:lnTo>
                  <a:pt x="12700" y="234950"/>
                </a:lnTo>
                <a:lnTo>
                  <a:pt x="0" y="234950"/>
                </a:lnTo>
                <a:lnTo>
                  <a:pt x="0" y="317500"/>
                </a:lnTo>
                <a:lnTo>
                  <a:pt x="12700" y="317500"/>
                </a:lnTo>
                <a:close/>
              </a:path>
              <a:path w="2622550" h="1054100">
                <a:moveTo>
                  <a:pt x="12700" y="171450"/>
                </a:moveTo>
                <a:lnTo>
                  <a:pt x="12700" y="88900"/>
                </a:lnTo>
                <a:lnTo>
                  <a:pt x="0" y="88900"/>
                </a:lnTo>
                <a:lnTo>
                  <a:pt x="0" y="171450"/>
                </a:lnTo>
                <a:lnTo>
                  <a:pt x="12700" y="171450"/>
                </a:lnTo>
                <a:close/>
              </a:path>
              <a:path w="2622550" h="1054100">
                <a:moveTo>
                  <a:pt x="76200" y="6350"/>
                </a:moveTo>
                <a:lnTo>
                  <a:pt x="76200" y="0"/>
                </a:lnTo>
                <a:lnTo>
                  <a:pt x="0" y="0"/>
                </a:lnTo>
                <a:lnTo>
                  <a:pt x="0" y="25400"/>
                </a:lnTo>
                <a:lnTo>
                  <a:pt x="12700" y="25400"/>
                </a:lnTo>
                <a:lnTo>
                  <a:pt x="12700" y="6350"/>
                </a:lnTo>
                <a:lnTo>
                  <a:pt x="76200" y="6350"/>
                </a:lnTo>
                <a:close/>
              </a:path>
              <a:path w="2622550" h="1054100">
                <a:moveTo>
                  <a:pt x="228600" y="6350"/>
                </a:moveTo>
                <a:lnTo>
                  <a:pt x="228600" y="0"/>
                </a:lnTo>
                <a:lnTo>
                  <a:pt x="139700" y="0"/>
                </a:lnTo>
                <a:lnTo>
                  <a:pt x="139700" y="6350"/>
                </a:lnTo>
                <a:lnTo>
                  <a:pt x="228600" y="6350"/>
                </a:lnTo>
                <a:close/>
              </a:path>
              <a:path w="2622550" h="1054100">
                <a:moveTo>
                  <a:pt x="374650" y="6350"/>
                </a:moveTo>
                <a:lnTo>
                  <a:pt x="374650" y="0"/>
                </a:lnTo>
                <a:lnTo>
                  <a:pt x="292100" y="0"/>
                </a:lnTo>
                <a:lnTo>
                  <a:pt x="292100" y="6350"/>
                </a:lnTo>
                <a:lnTo>
                  <a:pt x="374650" y="6350"/>
                </a:lnTo>
                <a:close/>
              </a:path>
              <a:path w="2622550" h="1054100">
                <a:moveTo>
                  <a:pt x="520700" y="6350"/>
                </a:moveTo>
                <a:lnTo>
                  <a:pt x="520700" y="0"/>
                </a:lnTo>
                <a:lnTo>
                  <a:pt x="438150" y="0"/>
                </a:lnTo>
                <a:lnTo>
                  <a:pt x="438150" y="6350"/>
                </a:lnTo>
                <a:lnTo>
                  <a:pt x="520700" y="6350"/>
                </a:lnTo>
                <a:close/>
              </a:path>
              <a:path w="2622550" h="1054100">
                <a:moveTo>
                  <a:pt x="666750" y="6350"/>
                </a:moveTo>
                <a:lnTo>
                  <a:pt x="666750" y="0"/>
                </a:lnTo>
                <a:lnTo>
                  <a:pt x="584200" y="0"/>
                </a:lnTo>
                <a:lnTo>
                  <a:pt x="584200" y="6350"/>
                </a:lnTo>
                <a:lnTo>
                  <a:pt x="666750" y="6350"/>
                </a:lnTo>
                <a:close/>
              </a:path>
              <a:path w="2622550" h="1054100">
                <a:moveTo>
                  <a:pt x="812800" y="6350"/>
                </a:moveTo>
                <a:lnTo>
                  <a:pt x="812800" y="0"/>
                </a:lnTo>
                <a:lnTo>
                  <a:pt x="730250" y="0"/>
                </a:lnTo>
                <a:lnTo>
                  <a:pt x="730250" y="6350"/>
                </a:lnTo>
                <a:lnTo>
                  <a:pt x="812800" y="6350"/>
                </a:lnTo>
                <a:close/>
              </a:path>
              <a:path w="2622550" h="1054100">
                <a:moveTo>
                  <a:pt x="958850" y="6350"/>
                </a:moveTo>
                <a:lnTo>
                  <a:pt x="958850" y="0"/>
                </a:lnTo>
                <a:lnTo>
                  <a:pt x="876300" y="0"/>
                </a:lnTo>
                <a:lnTo>
                  <a:pt x="876300" y="6350"/>
                </a:lnTo>
                <a:lnTo>
                  <a:pt x="958850" y="6350"/>
                </a:lnTo>
                <a:close/>
              </a:path>
              <a:path w="2622550" h="1054100">
                <a:moveTo>
                  <a:pt x="1104900" y="6350"/>
                </a:moveTo>
                <a:lnTo>
                  <a:pt x="1104900" y="0"/>
                </a:lnTo>
                <a:lnTo>
                  <a:pt x="1022350" y="0"/>
                </a:lnTo>
                <a:lnTo>
                  <a:pt x="1022350" y="6350"/>
                </a:lnTo>
                <a:lnTo>
                  <a:pt x="1104900" y="6350"/>
                </a:lnTo>
                <a:close/>
              </a:path>
              <a:path w="2622550" h="1054100">
                <a:moveTo>
                  <a:pt x="1257300" y="6350"/>
                </a:moveTo>
                <a:lnTo>
                  <a:pt x="1257300" y="0"/>
                </a:lnTo>
                <a:lnTo>
                  <a:pt x="1168400" y="0"/>
                </a:lnTo>
                <a:lnTo>
                  <a:pt x="1168400" y="6350"/>
                </a:lnTo>
                <a:lnTo>
                  <a:pt x="1257300" y="6350"/>
                </a:lnTo>
                <a:close/>
              </a:path>
              <a:path w="2622550" h="1054100">
                <a:moveTo>
                  <a:pt x="1403350" y="6350"/>
                </a:moveTo>
                <a:lnTo>
                  <a:pt x="1403350" y="0"/>
                </a:lnTo>
                <a:lnTo>
                  <a:pt x="1320800" y="0"/>
                </a:lnTo>
                <a:lnTo>
                  <a:pt x="1320800" y="6350"/>
                </a:lnTo>
                <a:lnTo>
                  <a:pt x="1403350" y="6350"/>
                </a:lnTo>
                <a:close/>
              </a:path>
              <a:path w="2622550" h="1054100">
                <a:moveTo>
                  <a:pt x="1549400" y="6350"/>
                </a:moveTo>
                <a:lnTo>
                  <a:pt x="1549400" y="0"/>
                </a:lnTo>
                <a:lnTo>
                  <a:pt x="1466850" y="0"/>
                </a:lnTo>
                <a:lnTo>
                  <a:pt x="1466850" y="6350"/>
                </a:lnTo>
                <a:lnTo>
                  <a:pt x="1549400" y="6350"/>
                </a:lnTo>
                <a:close/>
              </a:path>
              <a:path w="2622550" h="1054100">
                <a:moveTo>
                  <a:pt x="1695450" y="6350"/>
                </a:moveTo>
                <a:lnTo>
                  <a:pt x="1695450" y="0"/>
                </a:lnTo>
                <a:lnTo>
                  <a:pt x="1612900" y="0"/>
                </a:lnTo>
                <a:lnTo>
                  <a:pt x="1612900" y="6350"/>
                </a:lnTo>
                <a:lnTo>
                  <a:pt x="1695450" y="6350"/>
                </a:lnTo>
                <a:close/>
              </a:path>
              <a:path w="2622550" h="1054100">
                <a:moveTo>
                  <a:pt x="1841500" y="6350"/>
                </a:moveTo>
                <a:lnTo>
                  <a:pt x="1841500" y="0"/>
                </a:lnTo>
                <a:lnTo>
                  <a:pt x="1758950" y="0"/>
                </a:lnTo>
                <a:lnTo>
                  <a:pt x="1758950" y="6350"/>
                </a:lnTo>
                <a:lnTo>
                  <a:pt x="1841500" y="6350"/>
                </a:lnTo>
                <a:close/>
              </a:path>
              <a:path w="2622550" h="1054100">
                <a:moveTo>
                  <a:pt x="1987550" y="6350"/>
                </a:moveTo>
                <a:lnTo>
                  <a:pt x="1987550" y="0"/>
                </a:lnTo>
                <a:lnTo>
                  <a:pt x="1905000" y="0"/>
                </a:lnTo>
                <a:lnTo>
                  <a:pt x="1905000" y="6350"/>
                </a:lnTo>
                <a:lnTo>
                  <a:pt x="1987550" y="6350"/>
                </a:lnTo>
                <a:close/>
              </a:path>
              <a:path w="2622550" h="1054100">
                <a:moveTo>
                  <a:pt x="2133600" y="6350"/>
                </a:moveTo>
                <a:lnTo>
                  <a:pt x="2133600" y="0"/>
                </a:lnTo>
                <a:lnTo>
                  <a:pt x="2051050" y="0"/>
                </a:lnTo>
                <a:lnTo>
                  <a:pt x="2051050" y="6350"/>
                </a:lnTo>
                <a:lnTo>
                  <a:pt x="2133600" y="6350"/>
                </a:lnTo>
                <a:close/>
              </a:path>
              <a:path w="2622550" h="1054100">
                <a:moveTo>
                  <a:pt x="2286000" y="6350"/>
                </a:moveTo>
                <a:lnTo>
                  <a:pt x="2286000" y="0"/>
                </a:lnTo>
                <a:lnTo>
                  <a:pt x="2197100" y="0"/>
                </a:lnTo>
                <a:lnTo>
                  <a:pt x="2197100" y="6350"/>
                </a:lnTo>
                <a:lnTo>
                  <a:pt x="2286000" y="6350"/>
                </a:lnTo>
                <a:close/>
              </a:path>
              <a:path w="2622550" h="1054100">
                <a:moveTo>
                  <a:pt x="2432050" y="6350"/>
                </a:moveTo>
                <a:lnTo>
                  <a:pt x="2432050" y="0"/>
                </a:lnTo>
                <a:lnTo>
                  <a:pt x="2343150" y="0"/>
                </a:lnTo>
                <a:lnTo>
                  <a:pt x="2343150" y="6350"/>
                </a:lnTo>
                <a:lnTo>
                  <a:pt x="2432050" y="6350"/>
                </a:lnTo>
                <a:close/>
              </a:path>
              <a:path w="2622550" h="1054100">
                <a:moveTo>
                  <a:pt x="2578100" y="6350"/>
                </a:moveTo>
                <a:lnTo>
                  <a:pt x="2578100" y="0"/>
                </a:lnTo>
                <a:lnTo>
                  <a:pt x="2495550" y="0"/>
                </a:lnTo>
                <a:lnTo>
                  <a:pt x="2495550" y="6350"/>
                </a:lnTo>
                <a:lnTo>
                  <a:pt x="2578100" y="6350"/>
                </a:lnTo>
                <a:close/>
              </a:path>
              <a:path w="2622550" h="1054100">
                <a:moveTo>
                  <a:pt x="2622550" y="120650"/>
                </a:moveTo>
                <a:lnTo>
                  <a:pt x="2622550" y="31750"/>
                </a:lnTo>
                <a:lnTo>
                  <a:pt x="2616200" y="31750"/>
                </a:lnTo>
                <a:lnTo>
                  <a:pt x="2616200" y="120650"/>
                </a:lnTo>
                <a:lnTo>
                  <a:pt x="2622550" y="120650"/>
                </a:lnTo>
                <a:close/>
              </a:path>
              <a:path w="2622550" h="1054100">
                <a:moveTo>
                  <a:pt x="2622550" y="266700"/>
                </a:moveTo>
                <a:lnTo>
                  <a:pt x="2622550" y="184150"/>
                </a:lnTo>
                <a:lnTo>
                  <a:pt x="2616200" y="184150"/>
                </a:lnTo>
                <a:lnTo>
                  <a:pt x="2616200" y="266700"/>
                </a:lnTo>
                <a:lnTo>
                  <a:pt x="2622550" y="266700"/>
                </a:lnTo>
                <a:close/>
              </a:path>
              <a:path w="2622550" h="1054100">
                <a:moveTo>
                  <a:pt x="2622550" y="412750"/>
                </a:moveTo>
                <a:lnTo>
                  <a:pt x="2622550" y="330200"/>
                </a:lnTo>
                <a:lnTo>
                  <a:pt x="2616200" y="330200"/>
                </a:lnTo>
                <a:lnTo>
                  <a:pt x="2616200" y="412750"/>
                </a:lnTo>
                <a:lnTo>
                  <a:pt x="2622550" y="412750"/>
                </a:lnTo>
                <a:close/>
              </a:path>
              <a:path w="2622550" h="1054100">
                <a:moveTo>
                  <a:pt x="2622550" y="558800"/>
                </a:moveTo>
                <a:lnTo>
                  <a:pt x="2622550" y="476250"/>
                </a:lnTo>
                <a:lnTo>
                  <a:pt x="2616200" y="476250"/>
                </a:lnTo>
                <a:lnTo>
                  <a:pt x="2616200" y="558800"/>
                </a:lnTo>
                <a:lnTo>
                  <a:pt x="2622550" y="558800"/>
                </a:lnTo>
                <a:close/>
              </a:path>
              <a:path w="2622550" h="1054100">
                <a:moveTo>
                  <a:pt x="2622550" y="704850"/>
                </a:moveTo>
                <a:lnTo>
                  <a:pt x="2622550" y="622300"/>
                </a:lnTo>
                <a:lnTo>
                  <a:pt x="2616200" y="622300"/>
                </a:lnTo>
                <a:lnTo>
                  <a:pt x="2616200" y="704850"/>
                </a:lnTo>
                <a:lnTo>
                  <a:pt x="2622550" y="704850"/>
                </a:lnTo>
                <a:close/>
              </a:path>
              <a:path w="2622550" h="1054100">
                <a:moveTo>
                  <a:pt x="2622550" y="850900"/>
                </a:moveTo>
                <a:lnTo>
                  <a:pt x="2622550" y="768350"/>
                </a:lnTo>
                <a:lnTo>
                  <a:pt x="2616200" y="768350"/>
                </a:lnTo>
                <a:lnTo>
                  <a:pt x="2616200" y="850900"/>
                </a:lnTo>
                <a:lnTo>
                  <a:pt x="2622550" y="850900"/>
                </a:lnTo>
                <a:close/>
              </a:path>
              <a:path w="2622550" h="1054100">
                <a:moveTo>
                  <a:pt x="2622550" y="996950"/>
                </a:moveTo>
                <a:lnTo>
                  <a:pt x="2622550" y="914400"/>
                </a:lnTo>
                <a:lnTo>
                  <a:pt x="2616200" y="914400"/>
                </a:lnTo>
                <a:lnTo>
                  <a:pt x="2616200" y="996950"/>
                </a:lnTo>
                <a:lnTo>
                  <a:pt x="2622550" y="9969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32509" y="5588000"/>
            <a:ext cx="2603500" cy="10477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19809" y="5581650"/>
            <a:ext cx="2622550" cy="1060450"/>
          </a:xfrm>
          <a:custGeom>
            <a:avLst/>
            <a:gdLst/>
            <a:ahLst/>
            <a:cxnLst/>
            <a:rect l="l" t="t" r="r" b="b"/>
            <a:pathLst>
              <a:path w="2622550" h="1060450">
                <a:moveTo>
                  <a:pt x="19050" y="1054100"/>
                </a:moveTo>
                <a:lnTo>
                  <a:pt x="19050" y="971550"/>
                </a:lnTo>
                <a:lnTo>
                  <a:pt x="0" y="971550"/>
                </a:lnTo>
                <a:lnTo>
                  <a:pt x="0" y="1054100"/>
                </a:lnTo>
                <a:lnTo>
                  <a:pt x="19050" y="1054100"/>
                </a:lnTo>
                <a:close/>
              </a:path>
              <a:path w="2622550" h="1060450">
                <a:moveTo>
                  <a:pt x="107950" y="1060450"/>
                </a:moveTo>
                <a:lnTo>
                  <a:pt x="107950" y="1041400"/>
                </a:lnTo>
                <a:lnTo>
                  <a:pt x="19050" y="1041400"/>
                </a:lnTo>
                <a:lnTo>
                  <a:pt x="19050" y="1060450"/>
                </a:lnTo>
                <a:lnTo>
                  <a:pt x="107950" y="1060450"/>
                </a:lnTo>
                <a:close/>
              </a:path>
              <a:path w="2622550" h="1060450">
                <a:moveTo>
                  <a:pt x="19050" y="908050"/>
                </a:moveTo>
                <a:lnTo>
                  <a:pt x="19050" y="819150"/>
                </a:lnTo>
                <a:lnTo>
                  <a:pt x="0" y="819150"/>
                </a:lnTo>
                <a:lnTo>
                  <a:pt x="0" y="908050"/>
                </a:lnTo>
                <a:lnTo>
                  <a:pt x="19050" y="908050"/>
                </a:lnTo>
                <a:close/>
              </a:path>
              <a:path w="2622550" h="1060450">
                <a:moveTo>
                  <a:pt x="19050" y="755650"/>
                </a:moveTo>
                <a:lnTo>
                  <a:pt x="19050" y="673100"/>
                </a:lnTo>
                <a:lnTo>
                  <a:pt x="0" y="673100"/>
                </a:lnTo>
                <a:lnTo>
                  <a:pt x="0" y="755650"/>
                </a:lnTo>
                <a:lnTo>
                  <a:pt x="19050" y="755650"/>
                </a:lnTo>
                <a:close/>
              </a:path>
              <a:path w="2622550" h="1060450">
                <a:moveTo>
                  <a:pt x="19050" y="609600"/>
                </a:moveTo>
                <a:lnTo>
                  <a:pt x="19050" y="527050"/>
                </a:lnTo>
                <a:lnTo>
                  <a:pt x="0" y="527050"/>
                </a:lnTo>
                <a:lnTo>
                  <a:pt x="0" y="609600"/>
                </a:lnTo>
                <a:lnTo>
                  <a:pt x="19050" y="609600"/>
                </a:lnTo>
                <a:close/>
              </a:path>
              <a:path w="2622550" h="1060450">
                <a:moveTo>
                  <a:pt x="19050" y="463550"/>
                </a:moveTo>
                <a:lnTo>
                  <a:pt x="19050" y="381000"/>
                </a:lnTo>
                <a:lnTo>
                  <a:pt x="0" y="381000"/>
                </a:lnTo>
                <a:lnTo>
                  <a:pt x="0" y="463550"/>
                </a:lnTo>
                <a:lnTo>
                  <a:pt x="19050" y="463550"/>
                </a:lnTo>
                <a:close/>
              </a:path>
              <a:path w="2622550" h="1060450">
                <a:moveTo>
                  <a:pt x="19050" y="317500"/>
                </a:moveTo>
                <a:lnTo>
                  <a:pt x="19050" y="234950"/>
                </a:lnTo>
                <a:lnTo>
                  <a:pt x="0" y="234950"/>
                </a:lnTo>
                <a:lnTo>
                  <a:pt x="0" y="317500"/>
                </a:lnTo>
                <a:lnTo>
                  <a:pt x="19050" y="317500"/>
                </a:lnTo>
                <a:close/>
              </a:path>
              <a:path w="2622550" h="1060450">
                <a:moveTo>
                  <a:pt x="19050" y="171450"/>
                </a:moveTo>
                <a:lnTo>
                  <a:pt x="19050" y="88900"/>
                </a:lnTo>
                <a:lnTo>
                  <a:pt x="0" y="88900"/>
                </a:lnTo>
                <a:lnTo>
                  <a:pt x="0" y="171450"/>
                </a:lnTo>
                <a:lnTo>
                  <a:pt x="19050" y="171450"/>
                </a:lnTo>
                <a:close/>
              </a:path>
              <a:path w="2622550" h="1060450">
                <a:moveTo>
                  <a:pt x="76200" y="19050"/>
                </a:moveTo>
                <a:lnTo>
                  <a:pt x="76200" y="0"/>
                </a:lnTo>
                <a:lnTo>
                  <a:pt x="0" y="0"/>
                </a:lnTo>
                <a:lnTo>
                  <a:pt x="0" y="25400"/>
                </a:lnTo>
                <a:lnTo>
                  <a:pt x="12700" y="25400"/>
                </a:lnTo>
                <a:lnTo>
                  <a:pt x="12700" y="19050"/>
                </a:lnTo>
                <a:lnTo>
                  <a:pt x="19050" y="6350"/>
                </a:lnTo>
                <a:lnTo>
                  <a:pt x="19050" y="19050"/>
                </a:lnTo>
                <a:lnTo>
                  <a:pt x="76200" y="19050"/>
                </a:lnTo>
                <a:close/>
              </a:path>
              <a:path w="2622550" h="1060450">
                <a:moveTo>
                  <a:pt x="19050" y="19050"/>
                </a:moveTo>
                <a:lnTo>
                  <a:pt x="19050" y="6350"/>
                </a:lnTo>
                <a:lnTo>
                  <a:pt x="12700" y="19050"/>
                </a:lnTo>
                <a:lnTo>
                  <a:pt x="19050" y="19050"/>
                </a:lnTo>
                <a:close/>
              </a:path>
              <a:path w="2622550" h="1060450">
                <a:moveTo>
                  <a:pt x="19050" y="25400"/>
                </a:moveTo>
                <a:lnTo>
                  <a:pt x="19050" y="19050"/>
                </a:lnTo>
                <a:lnTo>
                  <a:pt x="12700" y="19050"/>
                </a:lnTo>
                <a:lnTo>
                  <a:pt x="12700" y="25400"/>
                </a:lnTo>
                <a:lnTo>
                  <a:pt x="19050" y="25400"/>
                </a:lnTo>
                <a:close/>
              </a:path>
              <a:path w="2622550" h="1060450">
                <a:moveTo>
                  <a:pt x="228600" y="19050"/>
                </a:moveTo>
                <a:lnTo>
                  <a:pt x="228600" y="0"/>
                </a:lnTo>
                <a:lnTo>
                  <a:pt x="139700" y="0"/>
                </a:lnTo>
                <a:lnTo>
                  <a:pt x="139700" y="19050"/>
                </a:lnTo>
                <a:lnTo>
                  <a:pt x="228600" y="19050"/>
                </a:lnTo>
                <a:close/>
              </a:path>
              <a:path w="2622550" h="1060450">
                <a:moveTo>
                  <a:pt x="374650" y="19050"/>
                </a:moveTo>
                <a:lnTo>
                  <a:pt x="374650" y="0"/>
                </a:lnTo>
                <a:lnTo>
                  <a:pt x="292100" y="0"/>
                </a:lnTo>
                <a:lnTo>
                  <a:pt x="292100" y="19050"/>
                </a:lnTo>
                <a:lnTo>
                  <a:pt x="374650" y="19050"/>
                </a:lnTo>
                <a:close/>
              </a:path>
              <a:path w="2622550" h="1060450">
                <a:moveTo>
                  <a:pt x="520700" y="19050"/>
                </a:moveTo>
                <a:lnTo>
                  <a:pt x="520700" y="0"/>
                </a:lnTo>
                <a:lnTo>
                  <a:pt x="438150" y="0"/>
                </a:lnTo>
                <a:lnTo>
                  <a:pt x="438150" y="19050"/>
                </a:lnTo>
                <a:lnTo>
                  <a:pt x="520700" y="19050"/>
                </a:lnTo>
                <a:close/>
              </a:path>
              <a:path w="2622550" h="1060450">
                <a:moveTo>
                  <a:pt x="666750" y="19050"/>
                </a:moveTo>
                <a:lnTo>
                  <a:pt x="666750" y="0"/>
                </a:lnTo>
                <a:lnTo>
                  <a:pt x="584200" y="0"/>
                </a:lnTo>
                <a:lnTo>
                  <a:pt x="584200" y="19050"/>
                </a:lnTo>
                <a:lnTo>
                  <a:pt x="666750" y="19050"/>
                </a:lnTo>
                <a:close/>
              </a:path>
              <a:path w="2622550" h="1060450">
                <a:moveTo>
                  <a:pt x="812800" y="19050"/>
                </a:moveTo>
                <a:lnTo>
                  <a:pt x="812800" y="0"/>
                </a:lnTo>
                <a:lnTo>
                  <a:pt x="730250" y="0"/>
                </a:lnTo>
                <a:lnTo>
                  <a:pt x="730250" y="19050"/>
                </a:lnTo>
                <a:lnTo>
                  <a:pt x="812800" y="19050"/>
                </a:lnTo>
                <a:close/>
              </a:path>
              <a:path w="2622550" h="1060450">
                <a:moveTo>
                  <a:pt x="958850" y="19050"/>
                </a:moveTo>
                <a:lnTo>
                  <a:pt x="958850" y="0"/>
                </a:lnTo>
                <a:lnTo>
                  <a:pt x="876300" y="0"/>
                </a:lnTo>
                <a:lnTo>
                  <a:pt x="876300" y="19050"/>
                </a:lnTo>
                <a:lnTo>
                  <a:pt x="958850" y="19050"/>
                </a:lnTo>
                <a:close/>
              </a:path>
              <a:path w="2622550" h="1060450">
                <a:moveTo>
                  <a:pt x="1104900" y="19050"/>
                </a:moveTo>
                <a:lnTo>
                  <a:pt x="1104900" y="0"/>
                </a:lnTo>
                <a:lnTo>
                  <a:pt x="1022350" y="0"/>
                </a:lnTo>
                <a:lnTo>
                  <a:pt x="1022350" y="19050"/>
                </a:lnTo>
                <a:lnTo>
                  <a:pt x="1104900" y="19050"/>
                </a:lnTo>
                <a:close/>
              </a:path>
              <a:path w="2622550" h="1060450">
                <a:moveTo>
                  <a:pt x="1257300" y="19050"/>
                </a:moveTo>
                <a:lnTo>
                  <a:pt x="1257300" y="0"/>
                </a:lnTo>
                <a:lnTo>
                  <a:pt x="1168400" y="0"/>
                </a:lnTo>
                <a:lnTo>
                  <a:pt x="1168400" y="19050"/>
                </a:lnTo>
                <a:lnTo>
                  <a:pt x="1257300" y="19050"/>
                </a:lnTo>
                <a:close/>
              </a:path>
              <a:path w="2622550" h="1060450">
                <a:moveTo>
                  <a:pt x="1403350" y="19050"/>
                </a:moveTo>
                <a:lnTo>
                  <a:pt x="1403350" y="0"/>
                </a:lnTo>
                <a:lnTo>
                  <a:pt x="1320800" y="0"/>
                </a:lnTo>
                <a:lnTo>
                  <a:pt x="1320800" y="19050"/>
                </a:lnTo>
                <a:lnTo>
                  <a:pt x="1403350" y="19050"/>
                </a:lnTo>
                <a:close/>
              </a:path>
              <a:path w="2622550" h="1060450">
                <a:moveTo>
                  <a:pt x="1549400" y="19050"/>
                </a:moveTo>
                <a:lnTo>
                  <a:pt x="1549400" y="0"/>
                </a:lnTo>
                <a:lnTo>
                  <a:pt x="1466850" y="0"/>
                </a:lnTo>
                <a:lnTo>
                  <a:pt x="1466850" y="19050"/>
                </a:lnTo>
                <a:lnTo>
                  <a:pt x="1549400" y="19050"/>
                </a:lnTo>
                <a:close/>
              </a:path>
              <a:path w="2622550" h="1060450">
                <a:moveTo>
                  <a:pt x="1695450" y="19050"/>
                </a:moveTo>
                <a:lnTo>
                  <a:pt x="1695450" y="0"/>
                </a:lnTo>
                <a:lnTo>
                  <a:pt x="1612900" y="0"/>
                </a:lnTo>
                <a:lnTo>
                  <a:pt x="1612900" y="19050"/>
                </a:lnTo>
                <a:lnTo>
                  <a:pt x="1695450" y="19050"/>
                </a:lnTo>
                <a:close/>
              </a:path>
              <a:path w="2622550" h="1060450">
                <a:moveTo>
                  <a:pt x="1841500" y="19050"/>
                </a:moveTo>
                <a:lnTo>
                  <a:pt x="1841500" y="0"/>
                </a:lnTo>
                <a:lnTo>
                  <a:pt x="1758950" y="0"/>
                </a:lnTo>
                <a:lnTo>
                  <a:pt x="1758950" y="19050"/>
                </a:lnTo>
                <a:lnTo>
                  <a:pt x="1841500" y="19050"/>
                </a:lnTo>
                <a:close/>
              </a:path>
              <a:path w="2622550" h="1060450">
                <a:moveTo>
                  <a:pt x="1987550" y="19050"/>
                </a:moveTo>
                <a:lnTo>
                  <a:pt x="1987550" y="0"/>
                </a:lnTo>
                <a:lnTo>
                  <a:pt x="1905000" y="0"/>
                </a:lnTo>
                <a:lnTo>
                  <a:pt x="1905000" y="19050"/>
                </a:lnTo>
                <a:lnTo>
                  <a:pt x="1987550" y="19050"/>
                </a:lnTo>
                <a:close/>
              </a:path>
              <a:path w="2622550" h="1060450">
                <a:moveTo>
                  <a:pt x="2133600" y="19050"/>
                </a:moveTo>
                <a:lnTo>
                  <a:pt x="2133600" y="0"/>
                </a:lnTo>
                <a:lnTo>
                  <a:pt x="2051050" y="0"/>
                </a:lnTo>
                <a:lnTo>
                  <a:pt x="2051050" y="19050"/>
                </a:lnTo>
                <a:lnTo>
                  <a:pt x="2133600" y="19050"/>
                </a:lnTo>
                <a:close/>
              </a:path>
              <a:path w="2622550" h="1060450">
                <a:moveTo>
                  <a:pt x="2286000" y="19050"/>
                </a:moveTo>
                <a:lnTo>
                  <a:pt x="2286000" y="0"/>
                </a:lnTo>
                <a:lnTo>
                  <a:pt x="2197100" y="0"/>
                </a:lnTo>
                <a:lnTo>
                  <a:pt x="2197100" y="19050"/>
                </a:lnTo>
                <a:lnTo>
                  <a:pt x="2286000" y="19050"/>
                </a:lnTo>
                <a:close/>
              </a:path>
              <a:path w="2622550" h="1060450">
                <a:moveTo>
                  <a:pt x="2432050" y="19050"/>
                </a:moveTo>
                <a:lnTo>
                  <a:pt x="2432050" y="0"/>
                </a:lnTo>
                <a:lnTo>
                  <a:pt x="2343150" y="0"/>
                </a:lnTo>
                <a:lnTo>
                  <a:pt x="2343150" y="19050"/>
                </a:lnTo>
                <a:lnTo>
                  <a:pt x="2432050" y="19050"/>
                </a:lnTo>
                <a:close/>
              </a:path>
              <a:path w="2622550" h="1060450">
                <a:moveTo>
                  <a:pt x="2578100" y="19050"/>
                </a:moveTo>
                <a:lnTo>
                  <a:pt x="2578100" y="0"/>
                </a:lnTo>
                <a:lnTo>
                  <a:pt x="2495550" y="0"/>
                </a:lnTo>
                <a:lnTo>
                  <a:pt x="2495550" y="19050"/>
                </a:lnTo>
                <a:lnTo>
                  <a:pt x="2578100" y="19050"/>
                </a:lnTo>
                <a:close/>
              </a:path>
              <a:path w="2622550" h="1060450">
                <a:moveTo>
                  <a:pt x="2622550" y="120650"/>
                </a:moveTo>
                <a:lnTo>
                  <a:pt x="2622550" y="31750"/>
                </a:lnTo>
                <a:lnTo>
                  <a:pt x="2603500" y="31750"/>
                </a:lnTo>
                <a:lnTo>
                  <a:pt x="2603500" y="120650"/>
                </a:lnTo>
                <a:lnTo>
                  <a:pt x="2622550" y="120650"/>
                </a:lnTo>
                <a:close/>
              </a:path>
              <a:path w="2622550" h="1060450">
                <a:moveTo>
                  <a:pt x="2622550" y="266700"/>
                </a:moveTo>
                <a:lnTo>
                  <a:pt x="2622550" y="184150"/>
                </a:lnTo>
                <a:lnTo>
                  <a:pt x="2603500" y="184150"/>
                </a:lnTo>
                <a:lnTo>
                  <a:pt x="2603500" y="266700"/>
                </a:lnTo>
                <a:lnTo>
                  <a:pt x="2622550" y="266700"/>
                </a:lnTo>
                <a:close/>
              </a:path>
              <a:path w="2622550" h="1060450">
                <a:moveTo>
                  <a:pt x="2622550" y="412750"/>
                </a:moveTo>
                <a:lnTo>
                  <a:pt x="2622550" y="330200"/>
                </a:lnTo>
                <a:lnTo>
                  <a:pt x="2603500" y="330200"/>
                </a:lnTo>
                <a:lnTo>
                  <a:pt x="2603500" y="412750"/>
                </a:lnTo>
                <a:lnTo>
                  <a:pt x="2622550" y="412750"/>
                </a:lnTo>
                <a:close/>
              </a:path>
              <a:path w="2622550" h="1060450">
                <a:moveTo>
                  <a:pt x="2622550" y="558800"/>
                </a:moveTo>
                <a:lnTo>
                  <a:pt x="2622550" y="476250"/>
                </a:lnTo>
                <a:lnTo>
                  <a:pt x="2603500" y="476250"/>
                </a:lnTo>
                <a:lnTo>
                  <a:pt x="2603500" y="558800"/>
                </a:lnTo>
                <a:lnTo>
                  <a:pt x="2622550" y="558800"/>
                </a:lnTo>
                <a:close/>
              </a:path>
              <a:path w="2622550" h="1060450">
                <a:moveTo>
                  <a:pt x="2622550" y="704850"/>
                </a:moveTo>
                <a:lnTo>
                  <a:pt x="2622550" y="622300"/>
                </a:lnTo>
                <a:lnTo>
                  <a:pt x="2603500" y="622300"/>
                </a:lnTo>
                <a:lnTo>
                  <a:pt x="2603500" y="704850"/>
                </a:lnTo>
                <a:lnTo>
                  <a:pt x="2622550" y="704850"/>
                </a:lnTo>
                <a:close/>
              </a:path>
              <a:path w="2622550" h="1060450">
                <a:moveTo>
                  <a:pt x="2622550" y="850900"/>
                </a:moveTo>
                <a:lnTo>
                  <a:pt x="2622550" y="768350"/>
                </a:lnTo>
                <a:lnTo>
                  <a:pt x="2603500" y="768350"/>
                </a:lnTo>
                <a:lnTo>
                  <a:pt x="2603500" y="850900"/>
                </a:lnTo>
                <a:lnTo>
                  <a:pt x="2622550" y="850900"/>
                </a:lnTo>
                <a:close/>
              </a:path>
              <a:path w="2622550" h="1060450">
                <a:moveTo>
                  <a:pt x="2622550" y="996950"/>
                </a:moveTo>
                <a:lnTo>
                  <a:pt x="2622550" y="914400"/>
                </a:lnTo>
                <a:lnTo>
                  <a:pt x="2603500" y="914400"/>
                </a:lnTo>
                <a:lnTo>
                  <a:pt x="2603500" y="996950"/>
                </a:lnTo>
                <a:lnTo>
                  <a:pt x="2622550" y="996950"/>
                </a:lnTo>
                <a:close/>
              </a:path>
              <a:path w="2622550" h="1060450">
                <a:moveTo>
                  <a:pt x="2603500" y="1060450"/>
                </a:moveTo>
                <a:lnTo>
                  <a:pt x="2603500" y="1041400"/>
                </a:lnTo>
                <a:lnTo>
                  <a:pt x="2520950" y="1041400"/>
                </a:lnTo>
                <a:lnTo>
                  <a:pt x="2520950" y="1060450"/>
                </a:lnTo>
                <a:lnTo>
                  <a:pt x="2603500" y="1060450"/>
                </a:lnTo>
                <a:close/>
              </a:path>
              <a:path w="2622550" h="1060450">
                <a:moveTo>
                  <a:pt x="2457450" y="1060450"/>
                </a:moveTo>
                <a:lnTo>
                  <a:pt x="2457450" y="1041400"/>
                </a:lnTo>
                <a:lnTo>
                  <a:pt x="2374900" y="1041400"/>
                </a:lnTo>
                <a:lnTo>
                  <a:pt x="2374900" y="1060450"/>
                </a:lnTo>
                <a:lnTo>
                  <a:pt x="2457450" y="1060450"/>
                </a:lnTo>
                <a:close/>
              </a:path>
              <a:path w="2622550" h="1060450">
                <a:moveTo>
                  <a:pt x="2311400" y="1060450"/>
                </a:moveTo>
                <a:lnTo>
                  <a:pt x="2311400" y="1041400"/>
                </a:lnTo>
                <a:lnTo>
                  <a:pt x="2222500" y="1041400"/>
                </a:lnTo>
                <a:lnTo>
                  <a:pt x="2222500" y="1060450"/>
                </a:lnTo>
                <a:lnTo>
                  <a:pt x="2311400" y="1060450"/>
                </a:lnTo>
                <a:close/>
              </a:path>
              <a:path w="2622550" h="1060450">
                <a:moveTo>
                  <a:pt x="2165350" y="1060450"/>
                </a:moveTo>
                <a:lnTo>
                  <a:pt x="2165350" y="1041400"/>
                </a:lnTo>
                <a:lnTo>
                  <a:pt x="2076450" y="1041400"/>
                </a:lnTo>
                <a:lnTo>
                  <a:pt x="2076450" y="1060450"/>
                </a:lnTo>
                <a:lnTo>
                  <a:pt x="2165350" y="1060450"/>
                </a:lnTo>
                <a:close/>
              </a:path>
              <a:path w="2622550" h="1060450">
                <a:moveTo>
                  <a:pt x="2012950" y="1060450"/>
                </a:moveTo>
                <a:lnTo>
                  <a:pt x="2012950" y="1041400"/>
                </a:lnTo>
                <a:lnTo>
                  <a:pt x="1930400" y="1041400"/>
                </a:lnTo>
                <a:lnTo>
                  <a:pt x="1930400" y="1060450"/>
                </a:lnTo>
                <a:lnTo>
                  <a:pt x="2012950" y="1060450"/>
                </a:lnTo>
                <a:close/>
              </a:path>
              <a:path w="2622550" h="1060450">
                <a:moveTo>
                  <a:pt x="1866900" y="1060450"/>
                </a:moveTo>
                <a:lnTo>
                  <a:pt x="1866900" y="1041400"/>
                </a:lnTo>
                <a:lnTo>
                  <a:pt x="1784350" y="1041400"/>
                </a:lnTo>
                <a:lnTo>
                  <a:pt x="1784350" y="1060450"/>
                </a:lnTo>
                <a:lnTo>
                  <a:pt x="1866900" y="1060450"/>
                </a:lnTo>
                <a:close/>
              </a:path>
              <a:path w="2622550" h="1060450">
                <a:moveTo>
                  <a:pt x="1720850" y="1060450"/>
                </a:moveTo>
                <a:lnTo>
                  <a:pt x="1720850" y="1041400"/>
                </a:lnTo>
                <a:lnTo>
                  <a:pt x="1638300" y="1041400"/>
                </a:lnTo>
                <a:lnTo>
                  <a:pt x="1638300" y="1060450"/>
                </a:lnTo>
                <a:lnTo>
                  <a:pt x="1720850" y="1060450"/>
                </a:lnTo>
                <a:close/>
              </a:path>
              <a:path w="2622550" h="1060450">
                <a:moveTo>
                  <a:pt x="1574800" y="1060450"/>
                </a:moveTo>
                <a:lnTo>
                  <a:pt x="1574800" y="1041400"/>
                </a:lnTo>
                <a:lnTo>
                  <a:pt x="1492250" y="1041400"/>
                </a:lnTo>
                <a:lnTo>
                  <a:pt x="1492250" y="1060450"/>
                </a:lnTo>
                <a:lnTo>
                  <a:pt x="1574800" y="1060450"/>
                </a:lnTo>
                <a:close/>
              </a:path>
              <a:path w="2622550" h="1060450">
                <a:moveTo>
                  <a:pt x="1428750" y="1060450"/>
                </a:moveTo>
                <a:lnTo>
                  <a:pt x="1428750" y="1041400"/>
                </a:lnTo>
                <a:lnTo>
                  <a:pt x="1346200" y="1041400"/>
                </a:lnTo>
                <a:lnTo>
                  <a:pt x="1346200" y="1060450"/>
                </a:lnTo>
                <a:lnTo>
                  <a:pt x="1428750" y="1060450"/>
                </a:lnTo>
                <a:close/>
              </a:path>
              <a:path w="2622550" h="1060450">
                <a:moveTo>
                  <a:pt x="1282700" y="1060450"/>
                </a:moveTo>
                <a:lnTo>
                  <a:pt x="1282700" y="1041400"/>
                </a:lnTo>
                <a:lnTo>
                  <a:pt x="1200150" y="1041400"/>
                </a:lnTo>
                <a:lnTo>
                  <a:pt x="1200150" y="1060450"/>
                </a:lnTo>
                <a:lnTo>
                  <a:pt x="1282700" y="1060450"/>
                </a:lnTo>
                <a:close/>
              </a:path>
              <a:path w="2622550" h="1060450">
                <a:moveTo>
                  <a:pt x="1136650" y="1060450"/>
                </a:moveTo>
                <a:lnTo>
                  <a:pt x="1136650" y="1041400"/>
                </a:lnTo>
                <a:lnTo>
                  <a:pt x="1047750" y="1041400"/>
                </a:lnTo>
                <a:lnTo>
                  <a:pt x="1047750" y="1060450"/>
                </a:lnTo>
                <a:lnTo>
                  <a:pt x="1136650" y="1060450"/>
                </a:lnTo>
                <a:close/>
              </a:path>
              <a:path w="2622550" h="1060450">
                <a:moveTo>
                  <a:pt x="984250" y="1060450"/>
                </a:moveTo>
                <a:lnTo>
                  <a:pt x="984250" y="1041400"/>
                </a:lnTo>
                <a:lnTo>
                  <a:pt x="901700" y="1041400"/>
                </a:lnTo>
                <a:lnTo>
                  <a:pt x="901700" y="1060450"/>
                </a:lnTo>
                <a:lnTo>
                  <a:pt x="984250" y="1060450"/>
                </a:lnTo>
                <a:close/>
              </a:path>
              <a:path w="2622550" h="1060450">
                <a:moveTo>
                  <a:pt x="838200" y="1060450"/>
                </a:moveTo>
                <a:lnTo>
                  <a:pt x="838200" y="1041400"/>
                </a:lnTo>
                <a:lnTo>
                  <a:pt x="755650" y="1041400"/>
                </a:lnTo>
                <a:lnTo>
                  <a:pt x="755650" y="1060450"/>
                </a:lnTo>
                <a:lnTo>
                  <a:pt x="838200" y="1060450"/>
                </a:lnTo>
                <a:close/>
              </a:path>
              <a:path w="2622550" h="1060450">
                <a:moveTo>
                  <a:pt x="692150" y="1060450"/>
                </a:moveTo>
                <a:lnTo>
                  <a:pt x="692150" y="1041400"/>
                </a:lnTo>
                <a:lnTo>
                  <a:pt x="609600" y="1041400"/>
                </a:lnTo>
                <a:lnTo>
                  <a:pt x="609600" y="1060450"/>
                </a:lnTo>
                <a:lnTo>
                  <a:pt x="692150" y="1060450"/>
                </a:lnTo>
                <a:close/>
              </a:path>
              <a:path w="2622550" h="1060450">
                <a:moveTo>
                  <a:pt x="546100" y="1060450"/>
                </a:moveTo>
                <a:lnTo>
                  <a:pt x="546100" y="1041400"/>
                </a:lnTo>
                <a:lnTo>
                  <a:pt x="463550" y="1041400"/>
                </a:lnTo>
                <a:lnTo>
                  <a:pt x="463550" y="1060450"/>
                </a:lnTo>
                <a:lnTo>
                  <a:pt x="546100" y="1060450"/>
                </a:lnTo>
                <a:close/>
              </a:path>
              <a:path w="2622550" h="1060450">
                <a:moveTo>
                  <a:pt x="400050" y="1060450"/>
                </a:moveTo>
                <a:lnTo>
                  <a:pt x="400050" y="1041400"/>
                </a:lnTo>
                <a:lnTo>
                  <a:pt x="317500" y="1041400"/>
                </a:lnTo>
                <a:lnTo>
                  <a:pt x="317500" y="1060450"/>
                </a:lnTo>
                <a:lnTo>
                  <a:pt x="400050" y="1060450"/>
                </a:lnTo>
                <a:close/>
              </a:path>
              <a:path w="2622550" h="1060450">
                <a:moveTo>
                  <a:pt x="254000" y="1060450"/>
                </a:moveTo>
                <a:lnTo>
                  <a:pt x="254000" y="1041400"/>
                </a:lnTo>
                <a:lnTo>
                  <a:pt x="171450" y="1041400"/>
                </a:lnTo>
                <a:lnTo>
                  <a:pt x="171450" y="1060450"/>
                </a:lnTo>
                <a:lnTo>
                  <a:pt x="254000" y="10604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602354" y="5594350"/>
            <a:ext cx="2457450" cy="104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2000"/>
              </a:lnSpc>
            </a:pPr>
            <a:r>
              <a:rPr sz="1750" spc="-185" dirty="0">
                <a:latin typeface="Palatino Linotype"/>
                <a:cs typeface="Palatino Linotype"/>
              </a:rPr>
              <a:t>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10" dirty="0">
                <a:latin typeface="Palatino Linotype"/>
                <a:cs typeface="Palatino Linotype"/>
              </a:rPr>
              <a:t>uò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essere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effe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re</a:t>
            </a:r>
            <a:r>
              <a:rPr sz="1750" b="1" spc="-35" dirty="0">
                <a:latin typeface="Palatino Linotype"/>
                <a:cs typeface="Palatino Linotype"/>
              </a:rPr>
              <a:t>g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0" dirty="0">
                <a:latin typeface="Palatino Linotype"/>
                <a:cs typeface="Palatino Linotype"/>
              </a:rPr>
              <a:t>stro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b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30" dirty="0">
                <a:latin typeface="Palatino Linotype"/>
                <a:cs typeface="Palatino Linotype"/>
              </a:rPr>
              <a:t>ni</a:t>
            </a:r>
            <a:r>
              <a:rPr sz="1750" b="1" spc="-25" dirty="0">
                <a:latin typeface="Palatino Linotype"/>
                <a:cs typeface="Palatino Linotype"/>
              </a:rPr>
              <a:t>  </a:t>
            </a:r>
            <a:r>
              <a:rPr sz="1750" b="1" spc="20" dirty="0">
                <a:latin typeface="Palatino Linotype"/>
                <a:cs typeface="Palatino Linotype"/>
              </a:rPr>
              <a:t>a</a:t>
            </a:r>
            <a:r>
              <a:rPr sz="1750" b="1" spc="-10" dirty="0">
                <a:latin typeface="Palatino Linotype"/>
                <a:cs typeface="Palatino Linotype"/>
              </a:rPr>
              <a:t>mm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rt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zza</a:t>
            </a:r>
            <a:r>
              <a:rPr sz="1750" b="1" spc="-35" dirty="0">
                <a:latin typeface="Palatino Linotype"/>
                <a:cs typeface="Palatino Linotype"/>
              </a:rPr>
              <a:t>bil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030859" y="5594350"/>
            <a:ext cx="133350" cy="190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15009" y="5861050"/>
            <a:ext cx="6350" cy="63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24509" y="6153150"/>
            <a:ext cx="336550" cy="482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43359" y="5562600"/>
            <a:ext cx="1962150" cy="1079500"/>
          </a:xfrm>
          <a:custGeom>
            <a:avLst/>
            <a:gdLst/>
            <a:ahLst/>
            <a:cxnLst/>
            <a:rect l="l" t="t" r="r" b="b"/>
            <a:pathLst>
              <a:path w="1962150" h="1079500">
                <a:moveTo>
                  <a:pt x="1590010" y="12699"/>
                </a:moveTo>
                <a:lnTo>
                  <a:pt x="1581150" y="0"/>
                </a:lnTo>
                <a:lnTo>
                  <a:pt x="0" y="0"/>
                </a:lnTo>
                <a:lnTo>
                  <a:pt x="19050" y="12898"/>
                </a:lnTo>
                <a:lnTo>
                  <a:pt x="19050" y="12699"/>
                </a:lnTo>
                <a:lnTo>
                  <a:pt x="1590010" y="12699"/>
                </a:lnTo>
                <a:close/>
              </a:path>
              <a:path w="1962150" h="1079500">
                <a:moveTo>
                  <a:pt x="1581150" y="1079500"/>
                </a:moveTo>
                <a:lnTo>
                  <a:pt x="1581150" y="1070604"/>
                </a:lnTo>
                <a:lnTo>
                  <a:pt x="19050" y="12898"/>
                </a:lnTo>
                <a:lnTo>
                  <a:pt x="19050" y="1079500"/>
                </a:lnTo>
                <a:lnTo>
                  <a:pt x="1581150" y="1079500"/>
                </a:lnTo>
                <a:close/>
              </a:path>
              <a:path w="1962150" h="1079500">
                <a:moveTo>
                  <a:pt x="1962150" y="546099"/>
                </a:moveTo>
                <a:lnTo>
                  <a:pt x="1590010" y="12699"/>
                </a:lnTo>
                <a:lnTo>
                  <a:pt x="1574800" y="12699"/>
                </a:lnTo>
                <a:lnTo>
                  <a:pt x="1587500" y="25399"/>
                </a:lnTo>
                <a:lnTo>
                  <a:pt x="1587500" y="38099"/>
                </a:lnTo>
                <a:lnTo>
                  <a:pt x="1593850" y="38099"/>
                </a:lnTo>
                <a:lnTo>
                  <a:pt x="1600200" y="44449"/>
                </a:lnTo>
                <a:lnTo>
                  <a:pt x="1600200" y="57149"/>
                </a:lnTo>
                <a:lnTo>
                  <a:pt x="1606550" y="57149"/>
                </a:lnTo>
                <a:lnTo>
                  <a:pt x="1612900" y="63499"/>
                </a:lnTo>
                <a:lnTo>
                  <a:pt x="1612900" y="76199"/>
                </a:lnTo>
                <a:lnTo>
                  <a:pt x="1619250" y="76199"/>
                </a:lnTo>
                <a:lnTo>
                  <a:pt x="1625600" y="82549"/>
                </a:lnTo>
                <a:lnTo>
                  <a:pt x="1625600" y="95249"/>
                </a:lnTo>
                <a:lnTo>
                  <a:pt x="1631950" y="95249"/>
                </a:lnTo>
                <a:lnTo>
                  <a:pt x="1644650" y="107949"/>
                </a:lnTo>
                <a:lnTo>
                  <a:pt x="1644650" y="120649"/>
                </a:lnTo>
                <a:lnTo>
                  <a:pt x="1651000" y="120649"/>
                </a:lnTo>
                <a:lnTo>
                  <a:pt x="1657350" y="126999"/>
                </a:lnTo>
                <a:lnTo>
                  <a:pt x="1657350" y="139699"/>
                </a:lnTo>
                <a:lnTo>
                  <a:pt x="1663700" y="139699"/>
                </a:lnTo>
                <a:lnTo>
                  <a:pt x="1670050" y="146049"/>
                </a:lnTo>
                <a:lnTo>
                  <a:pt x="1670050" y="158749"/>
                </a:lnTo>
                <a:lnTo>
                  <a:pt x="1676400" y="158749"/>
                </a:lnTo>
                <a:lnTo>
                  <a:pt x="1689100" y="171449"/>
                </a:lnTo>
                <a:lnTo>
                  <a:pt x="1689100" y="184149"/>
                </a:lnTo>
                <a:lnTo>
                  <a:pt x="1695450" y="184149"/>
                </a:lnTo>
                <a:lnTo>
                  <a:pt x="1701800" y="190499"/>
                </a:lnTo>
                <a:lnTo>
                  <a:pt x="1701800" y="203199"/>
                </a:lnTo>
                <a:lnTo>
                  <a:pt x="1708150" y="203199"/>
                </a:lnTo>
                <a:lnTo>
                  <a:pt x="1714500" y="209549"/>
                </a:lnTo>
                <a:lnTo>
                  <a:pt x="1714500" y="222249"/>
                </a:lnTo>
                <a:lnTo>
                  <a:pt x="1720850" y="222249"/>
                </a:lnTo>
                <a:lnTo>
                  <a:pt x="1733550" y="234949"/>
                </a:lnTo>
                <a:lnTo>
                  <a:pt x="1733550" y="247649"/>
                </a:lnTo>
                <a:lnTo>
                  <a:pt x="1739900" y="247649"/>
                </a:lnTo>
                <a:lnTo>
                  <a:pt x="1746250" y="253999"/>
                </a:lnTo>
                <a:lnTo>
                  <a:pt x="1746250" y="266699"/>
                </a:lnTo>
                <a:lnTo>
                  <a:pt x="1752600" y="266699"/>
                </a:lnTo>
                <a:lnTo>
                  <a:pt x="1758950" y="273049"/>
                </a:lnTo>
                <a:lnTo>
                  <a:pt x="1758950" y="285749"/>
                </a:lnTo>
                <a:lnTo>
                  <a:pt x="1765300" y="285749"/>
                </a:lnTo>
                <a:lnTo>
                  <a:pt x="1771650" y="292099"/>
                </a:lnTo>
                <a:lnTo>
                  <a:pt x="1771650" y="304799"/>
                </a:lnTo>
                <a:lnTo>
                  <a:pt x="1778000" y="304799"/>
                </a:lnTo>
                <a:lnTo>
                  <a:pt x="1790700" y="317499"/>
                </a:lnTo>
                <a:lnTo>
                  <a:pt x="1790700" y="330199"/>
                </a:lnTo>
                <a:lnTo>
                  <a:pt x="1797050" y="330199"/>
                </a:lnTo>
                <a:lnTo>
                  <a:pt x="1803400" y="336549"/>
                </a:lnTo>
                <a:lnTo>
                  <a:pt x="1803400" y="349249"/>
                </a:lnTo>
                <a:lnTo>
                  <a:pt x="1809750" y="349249"/>
                </a:lnTo>
                <a:lnTo>
                  <a:pt x="1816100" y="355599"/>
                </a:lnTo>
                <a:lnTo>
                  <a:pt x="1816100" y="368299"/>
                </a:lnTo>
                <a:lnTo>
                  <a:pt x="1822450" y="368299"/>
                </a:lnTo>
                <a:lnTo>
                  <a:pt x="1835150" y="380999"/>
                </a:lnTo>
                <a:lnTo>
                  <a:pt x="1835150" y="393699"/>
                </a:lnTo>
                <a:lnTo>
                  <a:pt x="1841500" y="393699"/>
                </a:lnTo>
                <a:lnTo>
                  <a:pt x="1847850" y="400049"/>
                </a:lnTo>
                <a:lnTo>
                  <a:pt x="1847850" y="412749"/>
                </a:lnTo>
                <a:lnTo>
                  <a:pt x="1854200" y="412749"/>
                </a:lnTo>
                <a:lnTo>
                  <a:pt x="1860550" y="419099"/>
                </a:lnTo>
                <a:lnTo>
                  <a:pt x="1860550" y="431799"/>
                </a:lnTo>
                <a:lnTo>
                  <a:pt x="1866900" y="431799"/>
                </a:lnTo>
                <a:lnTo>
                  <a:pt x="1879600" y="444499"/>
                </a:lnTo>
                <a:lnTo>
                  <a:pt x="1879600" y="457199"/>
                </a:lnTo>
                <a:lnTo>
                  <a:pt x="1885950" y="457199"/>
                </a:lnTo>
                <a:lnTo>
                  <a:pt x="1892300" y="463549"/>
                </a:lnTo>
                <a:lnTo>
                  <a:pt x="1892300" y="476249"/>
                </a:lnTo>
                <a:lnTo>
                  <a:pt x="1898650" y="476249"/>
                </a:lnTo>
                <a:lnTo>
                  <a:pt x="1905000" y="482599"/>
                </a:lnTo>
                <a:lnTo>
                  <a:pt x="1905000" y="495299"/>
                </a:lnTo>
                <a:lnTo>
                  <a:pt x="1911350" y="495299"/>
                </a:lnTo>
                <a:lnTo>
                  <a:pt x="1917700" y="501649"/>
                </a:lnTo>
                <a:lnTo>
                  <a:pt x="1917700" y="514349"/>
                </a:lnTo>
                <a:lnTo>
                  <a:pt x="1924050" y="514349"/>
                </a:lnTo>
                <a:lnTo>
                  <a:pt x="1936750" y="527049"/>
                </a:lnTo>
                <a:lnTo>
                  <a:pt x="1936750" y="539749"/>
                </a:lnTo>
                <a:lnTo>
                  <a:pt x="1943100" y="539749"/>
                </a:lnTo>
                <a:lnTo>
                  <a:pt x="1943100" y="573722"/>
                </a:lnTo>
                <a:lnTo>
                  <a:pt x="1962150" y="546099"/>
                </a:lnTo>
                <a:close/>
              </a:path>
              <a:path w="1962150" h="1079500">
                <a:moveTo>
                  <a:pt x="1943100" y="573722"/>
                </a:moveTo>
                <a:lnTo>
                  <a:pt x="1943100" y="539749"/>
                </a:lnTo>
                <a:lnTo>
                  <a:pt x="1936750" y="558799"/>
                </a:lnTo>
                <a:lnTo>
                  <a:pt x="1930400" y="565149"/>
                </a:lnTo>
                <a:lnTo>
                  <a:pt x="1924050" y="577849"/>
                </a:lnTo>
                <a:lnTo>
                  <a:pt x="1911350" y="590549"/>
                </a:lnTo>
                <a:lnTo>
                  <a:pt x="1905000" y="603249"/>
                </a:lnTo>
                <a:lnTo>
                  <a:pt x="1898650" y="609599"/>
                </a:lnTo>
                <a:lnTo>
                  <a:pt x="1892300" y="622299"/>
                </a:lnTo>
                <a:lnTo>
                  <a:pt x="1885950" y="628649"/>
                </a:lnTo>
                <a:lnTo>
                  <a:pt x="1879600" y="641349"/>
                </a:lnTo>
                <a:lnTo>
                  <a:pt x="1866900" y="654049"/>
                </a:lnTo>
                <a:lnTo>
                  <a:pt x="1860550" y="666749"/>
                </a:lnTo>
                <a:lnTo>
                  <a:pt x="1854200" y="673099"/>
                </a:lnTo>
                <a:lnTo>
                  <a:pt x="1847850" y="685799"/>
                </a:lnTo>
                <a:lnTo>
                  <a:pt x="1841500" y="692149"/>
                </a:lnTo>
                <a:lnTo>
                  <a:pt x="1835150" y="704849"/>
                </a:lnTo>
                <a:lnTo>
                  <a:pt x="1828800" y="711199"/>
                </a:lnTo>
                <a:lnTo>
                  <a:pt x="1822450" y="723899"/>
                </a:lnTo>
                <a:lnTo>
                  <a:pt x="1809750" y="736599"/>
                </a:lnTo>
                <a:lnTo>
                  <a:pt x="1803400" y="749299"/>
                </a:lnTo>
                <a:lnTo>
                  <a:pt x="1797050" y="755649"/>
                </a:lnTo>
                <a:lnTo>
                  <a:pt x="1790700" y="768349"/>
                </a:lnTo>
                <a:lnTo>
                  <a:pt x="1784350" y="774699"/>
                </a:lnTo>
                <a:lnTo>
                  <a:pt x="1778000" y="787399"/>
                </a:lnTo>
                <a:lnTo>
                  <a:pt x="1765300" y="800099"/>
                </a:lnTo>
                <a:lnTo>
                  <a:pt x="1758950" y="812799"/>
                </a:lnTo>
                <a:lnTo>
                  <a:pt x="1752600" y="819149"/>
                </a:lnTo>
                <a:lnTo>
                  <a:pt x="1746250" y="831849"/>
                </a:lnTo>
                <a:lnTo>
                  <a:pt x="1739900" y="838199"/>
                </a:lnTo>
                <a:lnTo>
                  <a:pt x="1733550" y="850899"/>
                </a:lnTo>
                <a:lnTo>
                  <a:pt x="1727200" y="857249"/>
                </a:lnTo>
                <a:lnTo>
                  <a:pt x="1720850" y="869949"/>
                </a:lnTo>
                <a:lnTo>
                  <a:pt x="1708150" y="882649"/>
                </a:lnTo>
                <a:lnTo>
                  <a:pt x="1701800" y="895349"/>
                </a:lnTo>
                <a:lnTo>
                  <a:pt x="1695450" y="901699"/>
                </a:lnTo>
                <a:lnTo>
                  <a:pt x="1689100" y="914399"/>
                </a:lnTo>
                <a:lnTo>
                  <a:pt x="1682750" y="920749"/>
                </a:lnTo>
                <a:lnTo>
                  <a:pt x="1676400" y="933449"/>
                </a:lnTo>
                <a:lnTo>
                  <a:pt x="1663700" y="946149"/>
                </a:lnTo>
                <a:lnTo>
                  <a:pt x="1657350" y="958849"/>
                </a:lnTo>
                <a:lnTo>
                  <a:pt x="1651000" y="965199"/>
                </a:lnTo>
                <a:lnTo>
                  <a:pt x="1644650" y="977899"/>
                </a:lnTo>
                <a:lnTo>
                  <a:pt x="1638300" y="984249"/>
                </a:lnTo>
                <a:lnTo>
                  <a:pt x="1631950" y="996949"/>
                </a:lnTo>
                <a:lnTo>
                  <a:pt x="1619250" y="1009649"/>
                </a:lnTo>
                <a:lnTo>
                  <a:pt x="1612900" y="1022349"/>
                </a:lnTo>
                <a:lnTo>
                  <a:pt x="1606550" y="1028699"/>
                </a:lnTo>
                <a:lnTo>
                  <a:pt x="1600200" y="1041399"/>
                </a:lnTo>
                <a:lnTo>
                  <a:pt x="1593850" y="1047749"/>
                </a:lnTo>
                <a:lnTo>
                  <a:pt x="1587500" y="1060449"/>
                </a:lnTo>
                <a:lnTo>
                  <a:pt x="1581150" y="1066799"/>
                </a:lnTo>
                <a:lnTo>
                  <a:pt x="1581150" y="1070604"/>
                </a:lnTo>
                <a:lnTo>
                  <a:pt x="1594287" y="1079500"/>
                </a:lnTo>
                <a:lnTo>
                  <a:pt x="1943100" y="573722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62409" y="5575300"/>
            <a:ext cx="1924050" cy="10668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43359" y="5562600"/>
            <a:ext cx="1962150" cy="1098550"/>
          </a:xfrm>
          <a:custGeom>
            <a:avLst/>
            <a:gdLst/>
            <a:ahLst/>
            <a:cxnLst/>
            <a:rect l="l" t="t" r="r" b="b"/>
            <a:pathLst>
              <a:path w="1962150" h="1098550">
                <a:moveTo>
                  <a:pt x="1962150" y="546099"/>
                </a:moveTo>
                <a:lnTo>
                  <a:pt x="1581150" y="0"/>
                </a:lnTo>
                <a:lnTo>
                  <a:pt x="0" y="0"/>
                </a:lnTo>
                <a:lnTo>
                  <a:pt x="0" y="1098550"/>
                </a:lnTo>
                <a:lnTo>
                  <a:pt x="19049" y="109855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1562100" y="31749"/>
                </a:lnTo>
                <a:lnTo>
                  <a:pt x="1562100" y="25399"/>
                </a:lnTo>
                <a:lnTo>
                  <a:pt x="1574800" y="31749"/>
                </a:lnTo>
                <a:lnTo>
                  <a:pt x="1574800" y="43793"/>
                </a:lnTo>
                <a:lnTo>
                  <a:pt x="1923823" y="549274"/>
                </a:lnTo>
                <a:lnTo>
                  <a:pt x="1930400" y="539749"/>
                </a:lnTo>
                <a:lnTo>
                  <a:pt x="1930400" y="592137"/>
                </a:lnTo>
                <a:lnTo>
                  <a:pt x="1962150" y="546099"/>
                </a:lnTo>
                <a:close/>
              </a:path>
              <a:path w="1962150" h="109855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1962150" h="1098550">
                <a:moveTo>
                  <a:pt x="31750" y="10668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1066800"/>
                </a:lnTo>
                <a:lnTo>
                  <a:pt x="31750" y="1066800"/>
                </a:lnTo>
                <a:close/>
              </a:path>
              <a:path w="1962150" h="1098550">
                <a:moveTo>
                  <a:pt x="1566484" y="1066799"/>
                </a:moveTo>
                <a:lnTo>
                  <a:pt x="19050" y="1066800"/>
                </a:lnTo>
                <a:lnTo>
                  <a:pt x="31750" y="1079500"/>
                </a:lnTo>
                <a:lnTo>
                  <a:pt x="31749" y="1098550"/>
                </a:lnTo>
                <a:lnTo>
                  <a:pt x="1562100" y="1098549"/>
                </a:lnTo>
                <a:lnTo>
                  <a:pt x="1562100" y="1073149"/>
                </a:lnTo>
                <a:lnTo>
                  <a:pt x="1566484" y="1066799"/>
                </a:lnTo>
                <a:close/>
              </a:path>
              <a:path w="1962150" h="1098550">
                <a:moveTo>
                  <a:pt x="31749" y="1098550"/>
                </a:moveTo>
                <a:lnTo>
                  <a:pt x="31750" y="1079500"/>
                </a:lnTo>
                <a:lnTo>
                  <a:pt x="19050" y="1066800"/>
                </a:lnTo>
                <a:lnTo>
                  <a:pt x="19049" y="1098550"/>
                </a:lnTo>
                <a:lnTo>
                  <a:pt x="31749" y="1098550"/>
                </a:lnTo>
                <a:close/>
              </a:path>
              <a:path w="1962150" h="1098550">
                <a:moveTo>
                  <a:pt x="1574800" y="31749"/>
                </a:moveTo>
                <a:lnTo>
                  <a:pt x="1562100" y="25399"/>
                </a:lnTo>
                <a:lnTo>
                  <a:pt x="1566484" y="31749"/>
                </a:lnTo>
                <a:lnTo>
                  <a:pt x="1574800" y="31749"/>
                </a:lnTo>
                <a:close/>
              </a:path>
              <a:path w="1962150" h="1098550">
                <a:moveTo>
                  <a:pt x="1566484" y="31749"/>
                </a:moveTo>
                <a:lnTo>
                  <a:pt x="1562100" y="25399"/>
                </a:lnTo>
                <a:lnTo>
                  <a:pt x="1562100" y="31749"/>
                </a:lnTo>
                <a:lnTo>
                  <a:pt x="1566484" y="31749"/>
                </a:lnTo>
                <a:close/>
              </a:path>
              <a:path w="1962150" h="1098550">
                <a:moveTo>
                  <a:pt x="1574800" y="1066799"/>
                </a:moveTo>
                <a:lnTo>
                  <a:pt x="1566484" y="1066799"/>
                </a:lnTo>
                <a:lnTo>
                  <a:pt x="1562100" y="1073149"/>
                </a:lnTo>
                <a:lnTo>
                  <a:pt x="1574800" y="1066799"/>
                </a:lnTo>
                <a:close/>
              </a:path>
              <a:path w="1962150" h="1098550">
                <a:moveTo>
                  <a:pt x="1574800" y="1098549"/>
                </a:moveTo>
                <a:lnTo>
                  <a:pt x="1574800" y="1066799"/>
                </a:lnTo>
                <a:lnTo>
                  <a:pt x="1562100" y="1073149"/>
                </a:lnTo>
                <a:lnTo>
                  <a:pt x="1562100" y="1098549"/>
                </a:lnTo>
                <a:lnTo>
                  <a:pt x="1574800" y="1098549"/>
                </a:lnTo>
                <a:close/>
              </a:path>
              <a:path w="1962150" h="1098550">
                <a:moveTo>
                  <a:pt x="1574800" y="43793"/>
                </a:moveTo>
                <a:lnTo>
                  <a:pt x="1574800" y="31749"/>
                </a:lnTo>
                <a:lnTo>
                  <a:pt x="1566484" y="31749"/>
                </a:lnTo>
                <a:lnTo>
                  <a:pt x="1574800" y="43793"/>
                </a:lnTo>
                <a:close/>
              </a:path>
              <a:path w="1962150" h="1098550">
                <a:moveTo>
                  <a:pt x="1930400" y="592137"/>
                </a:moveTo>
                <a:lnTo>
                  <a:pt x="1930400" y="558799"/>
                </a:lnTo>
                <a:lnTo>
                  <a:pt x="1923823" y="549274"/>
                </a:lnTo>
                <a:lnTo>
                  <a:pt x="1566484" y="1066799"/>
                </a:lnTo>
                <a:lnTo>
                  <a:pt x="1574800" y="1066799"/>
                </a:lnTo>
                <a:lnTo>
                  <a:pt x="1574800" y="1098549"/>
                </a:lnTo>
                <a:lnTo>
                  <a:pt x="1581150" y="1098549"/>
                </a:lnTo>
                <a:lnTo>
                  <a:pt x="1930400" y="592137"/>
                </a:lnTo>
                <a:close/>
              </a:path>
              <a:path w="1962150" h="1098550">
                <a:moveTo>
                  <a:pt x="1930400" y="558799"/>
                </a:moveTo>
                <a:lnTo>
                  <a:pt x="1930400" y="539749"/>
                </a:lnTo>
                <a:lnTo>
                  <a:pt x="1923823" y="549274"/>
                </a:lnTo>
                <a:lnTo>
                  <a:pt x="1930400" y="558799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5697367" y="5581700"/>
            <a:ext cx="1261110" cy="1039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70" algn="ctr">
              <a:lnSpc>
                <a:spcPct val="97600"/>
              </a:lnSpc>
            </a:pPr>
            <a:r>
              <a:rPr sz="1750" b="1" spc="-35" dirty="0">
                <a:latin typeface="Palatino Linotype"/>
                <a:cs typeface="Palatino Linotype"/>
              </a:rPr>
              <a:t>Sogg</a:t>
            </a:r>
            <a:r>
              <a:rPr sz="1750" b="1" spc="15" dirty="0">
                <a:latin typeface="Palatino Linotype"/>
                <a:cs typeface="Palatino Linotype"/>
              </a:rPr>
              <a:t>ett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95" dirty="0">
                <a:latin typeface="Palatino Linotype"/>
                <a:cs typeface="Palatino Linotype"/>
              </a:rPr>
              <a:t>in</a:t>
            </a:r>
            <a:r>
              <a:rPr sz="1750" b="1" spc="-9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b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li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à 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85" dirty="0">
                <a:latin typeface="Palatino Linotype"/>
                <a:cs typeface="Palatino Linotype"/>
              </a:rPr>
              <a:t>li</a:t>
            </a:r>
            <a:r>
              <a:rPr sz="1750" b="1" spc="65" dirty="0">
                <a:latin typeface="Palatino Linotype"/>
                <a:cs typeface="Palatino Linotype"/>
              </a:rPr>
              <a:t>f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a </a:t>
            </a:r>
            <a:r>
              <a:rPr sz="1550" i="1" spc="-30" dirty="0">
                <a:latin typeface="Palatino Linotype"/>
                <a:cs typeface="Palatino Linotype"/>
              </a:rPr>
              <a:t>(</a:t>
            </a:r>
            <a:r>
              <a:rPr sz="1550" i="1" dirty="0">
                <a:latin typeface="Palatino Linotype"/>
                <a:cs typeface="Palatino Linotype"/>
              </a:rPr>
              <a:t>a</a:t>
            </a:r>
            <a:r>
              <a:rPr sz="1550" i="1" spc="-5" dirty="0">
                <a:latin typeface="Palatino Linotype"/>
                <a:cs typeface="Palatino Linotype"/>
              </a:rPr>
              <a:t>r</a:t>
            </a:r>
            <a:r>
              <a:rPr sz="1550" i="1" spc="-20" dirty="0">
                <a:latin typeface="Palatino Linotype"/>
                <a:cs typeface="Palatino Linotype"/>
              </a:rPr>
              <a:t>t</a:t>
            </a:r>
            <a:r>
              <a:rPr sz="1550" i="1" dirty="0">
                <a:latin typeface="Palatino Linotype"/>
                <a:cs typeface="Palatino Linotype"/>
              </a:rPr>
              <a:t>.</a:t>
            </a:r>
            <a:r>
              <a:rPr sz="1550" i="1" spc="-30" dirty="0">
                <a:latin typeface="Palatino Linotype"/>
                <a:cs typeface="Palatino Linotype"/>
              </a:rPr>
              <a:t> </a:t>
            </a:r>
            <a:r>
              <a:rPr sz="1550" i="1" spc="25" dirty="0">
                <a:latin typeface="Palatino Linotype"/>
                <a:cs typeface="Palatino Linotype"/>
              </a:rPr>
              <a:t>6</a:t>
            </a:r>
            <a:r>
              <a:rPr sz="1550" i="1" dirty="0">
                <a:latin typeface="Palatino Linotype"/>
                <a:cs typeface="Palatino Linotype"/>
              </a:rPr>
              <a:t>6</a:t>
            </a:r>
            <a:r>
              <a:rPr sz="1550" i="1" spc="-65" dirty="0">
                <a:latin typeface="Palatino Linotype"/>
                <a:cs typeface="Palatino Linotype"/>
              </a:rPr>
              <a:t> </a:t>
            </a:r>
            <a:r>
              <a:rPr sz="1550" i="1" spc="-150" dirty="0">
                <a:latin typeface="Palatino Linotype"/>
                <a:cs typeface="Palatino Linotype"/>
              </a:rPr>
              <a:t>T</a:t>
            </a:r>
            <a:r>
              <a:rPr sz="1550" i="1" spc="-15" dirty="0">
                <a:latin typeface="Palatino Linotype"/>
                <a:cs typeface="Palatino Linotype"/>
              </a:rPr>
              <a:t>u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spc="-5" dirty="0">
                <a:latin typeface="Palatino Linotype"/>
                <a:cs typeface="Palatino Linotype"/>
              </a:rPr>
              <a:t>r</a:t>
            </a:r>
            <a:r>
              <a:rPr sz="1550" i="1" dirty="0">
                <a:latin typeface="Palatino Linotype"/>
                <a:cs typeface="Palatino Linotype"/>
              </a:rPr>
              <a:t>)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98509" y="6813550"/>
            <a:ext cx="6553200" cy="615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92159" y="6807200"/>
            <a:ext cx="6565900" cy="628650"/>
          </a:xfrm>
          <a:custGeom>
            <a:avLst/>
            <a:gdLst/>
            <a:ahLst/>
            <a:cxnLst/>
            <a:rect l="l" t="t" r="r" b="b"/>
            <a:pathLst>
              <a:path w="6565900" h="628650">
                <a:moveTo>
                  <a:pt x="19050" y="615950"/>
                </a:moveTo>
                <a:lnTo>
                  <a:pt x="19050" y="565150"/>
                </a:lnTo>
                <a:lnTo>
                  <a:pt x="0" y="565150"/>
                </a:lnTo>
                <a:lnTo>
                  <a:pt x="0" y="622300"/>
                </a:lnTo>
                <a:lnTo>
                  <a:pt x="6350" y="622300"/>
                </a:lnTo>
                <a:lnTo>
                  <a:pt x="6350" y="615950"/>
                </a:lnTo>
                <a:lnTo>
                  <a:pt x="19050" y="615950"/>
                </a:lnTo>
                <a:close/>
              </a:path>
              <a:path w="6565900" h="628650">
                <a:moveTo>
                  <a:pt x="31750" y="628650"/>
                </a:moveTo>
                <a:lnTo>
                  <a:pt x="31750" y="615950"/>
                </a:lnTo>
                <a:lnTo>
                  <a:pt x="6350" y="615950"/>
                </a:lnTo>
                <a:lnTo>
                  <a:pt x="6350" y="622300"/>
                </a:lnTo>
                <a:lnTo>
                  <a:pt x="19050" y="622300"/>
                </a:lnTo>
                <a:lnTo>
                  <a:pt x="19050" y="628650"/>
                </a:lnTo>
                <a:lnTo>
                  <a:pt x="31750" y="628650"/>
                </a:lnTo>
                <a:close/>
              </a:path>
              <a:path w="6565900" h="628650">
                <a:moveTo>
                  <a:pt x="19050" y="628650"/>
                </a:moveTo>
                <a:lnTo>
                  <a:pt x="19050" y="622300"/>
                </a:lnTo>
                <a:lnTo>
                  <a:pt x="6350" y="622300"/>
                </a:lnTo>
                <a:lnTo>
                  <a:pt x="6350" y="628650"/>
                </a:lnTo>
                <a:lnTo>
                  <a:pt x="19050" y="628650"/>
                </a:lnTo>
                <a:close/>
              </a:path>
              <a:path w="6565900" h="628650">
                <a:moveTo>
                  <a:pt x="19050" y="527050"/>
                </a:moveTo>
                <a:lnTo>
                  <a:pt x="19050" y="469900"/>
                </a:lnTo>
                <a:lnTo>
                  <a:pt x="0" y="469900"/>
                </a:lnTo>
                <a:lnTo>
                  <a:pt x="0" y="527050"/>
                </a:lnTo>
                <a:lnTo>
                  <a:pt x="19050" y="527050"/>
                </a:lnTo>
                <a:close/>
              </a:path>
              <a:path w="6565900" h="628650">
                <a:moveTo>
                  <a:pt x="19050" y="425450"/>
                </a:moveTo>
                <a:lnTo>
                  <a:pt x="19050" y="368300"/>
                </a:lnTo>
                <a:lnTo>
                  <a:pt x="0" y="368300"/>
                </a:lnTo>
                <a:lnTo>
                  <a:pt x="0" y="425450"/>
                </a:lnTo>
                <a:lnTo>
                  <a:pt x="19050" y="425450"/>
                </a:lnTo>
                <a:close/>
              </a:path>
              <a:path w="6565900" h="628650">
                <a:moveTo>
                  <a:pt x="19050" y="330200"/>
                </a:moveTo>
                <a:lnTo>
                  <a:pt x="19050" y="273050"/>
                </a:lnTo>
                <a:lnTo>
                  <a:pt x="0" y="273050"/>
                </a:lnTo>
                <a:lnTo>
                  <a:pt x="0" y="330200"/>
                </a:lnTo>
                <a:lnTo>
                  <a:pt x="19050" y="330200"/>
                </a:lnTo>
                <a:close/>
              </a:path>
              <a:path w="6565900" h="628650">
                <a:moveTo>
                  <a:pt x="19050" y="228600"/>
                </a:moveTo>
                <a:lnTo>
                  <a:pt x="19050" y="177800"/>
                </a:lnTo>
                <a:lnTo>
                  <a:pt x="0" y="177800"/>
                </a:lnTo>
                <a:lnTo>
                  <a:pt x="0" y="228600"/>
                </a:lnTo>
                <a:lnTo>
                  <a:pt x="19050" y="228600"/>
                </a:lnTo>
                <a:close/>
              </a:path>
              <a:path w="6565900" h="628650">
                <a:moveTo>
                  <a:pt x="19050" y="133350"/>
                </a:moveTo>
                <a:lnTo>
                  <a:pt x="19050" y="76200"/>
                </a:lnTo>
                <a:lnTo>
                  <a:pt x="0" y="76200"/>
                </a:lnTo>
                <a:lnTo>
                  <a:pt x="0" y="133350"/>
                </a:lnTo>
                <a:lnTo>
                  <a:pt x="19050" y="133350"/>
                </a:lnTo>
                <a:close/>
              </a:path>
              <a:path w="6565900" h="628650">
                <a:moveTo>
                  <a:pt x="38100" y="12700"/>
                </a:moveTo>
                <a:lnTo>
                  <a:pt x="38100" y="0"/>
                </a:lnTo>
                <a:lnTo>
                  <a:pt x="6350" y="0"/>
                </a:lnTo>
                <a:lnTo>
                  <a:pt x="0" y="6350"/>
                </a:lnTo>
                <a:lnTo>
                  <a:pt x="0" y="38100"/>
                </a:lnTo>
                <a:lnTo>
                  <a:pt x="6350" y="38100"/>
                </a:lnTo>
                <a:lnTo>
                  <a:pt x="6350" y="12700"/>
                </a:lnTo>
                <a:lnTo>
                  <a:pt x="19050" y="6350"/>
                </a:lnTo>
                <a:lnTo>
                  <a:pt x="19050" y="12700"/>
                </a:lnTo>
                <a:lnTo>
                  <a:pt x="38100" y="12700"/>
                </a:lnTo>
                <a:close/>
              </a:path>
              <a:path w="6565900" h="628650">
                <a:moveTo>
                  <a:pt x="19050" y="12700"/>
                </a:moveTo>
                <a:lnTo>
                  <a:pt x="19050" y="6350"/>
                </a:lnTo>
                <a:lnTo>
                  <a:pt x="6350" y="12700"/>
                </a:lnTo>
                <a:lnTo>
                  <a:pt x="19050" y="12700"/>
                </a:lnTo>
                <a:close/>
              </a:path>
              <a:path w="6565900" h="628650">
                <a:moveTo>
                  <a:pt x="19050" y="38100"/>
                </a:moveTo>
                <a:lnTo>
                  <a:pt x="19050" y="12700"/>
                </a:lnTo>
                <a:lnTo>
                  <a:pt x="6350" y="12700"/>
                </a:lnTo>
                <a:lnTo>
                  <a:pt x="6350" y="38100"/>
                </a:lnTo>
                <a:lnTo>
                  <a:pt x="19050" y="38100"/>
                </a:lnTo>
                <a:close/>
              </a:path>
              <a:path w="6565900" h="628650">
                <a:moveTo>
                  <a:pt x="139700" y="12700"/>
                </a:moveTo>
                <a:lnTo>
                  <a:pt x="139700" y="0"/>
                </a:lnTo>
                <a:lnTo>
                  <a:pt x="82550" y="0"/>
                </a:lnTo>
                <a:lnTo>
                  <a:pt x="82550" y="12700"/>
                </a:lnTo>
                <a:lnTo>
                  <a:pt x="139700" y="12700"/>
                </a:lnTo>
                <a:close/>
              </a:path>
              <a:path w="6565900" h="628650">
                <a:moveTo>
                  <a:pt x="234950" y="12700"/>
                </a:moveTo>
                <a:lnTo>
                  <a:pt x="234950" y="0"/>
                </a:lnTo>
                <a:lnTo>
                  <a:pt x="177800" y="0"/>
                </a:lnTo>
                <a:lnTo>
                  <a:pt x="177800" y="12700"/>
                </a:lnTo>
                <a:lnTo>
                  <a:pt x="234950" y="12700"/>
                </a:lnTo>
                <a:close/>
              </a:path>
              <a:path w="6565900" h="628650">
                <a:moveTo>
                  <a:pt x="330200" y="12700"/>
                </a:moveTo>
                <a:lnTo>
                  <a:pt x="330200" y="0"/>
                </a:lnTo>
                <a:lnTo>
                  <a:pt x="279400" y="0"/>
                </a:lnTo>
                <a:lnTo>
                  <a:pt x="279400" y="12700"/>
                </a:lnTo>
                <a:lnTo>
                  <a:pt x="330200" y="12700"/>
                </a:lnTo>
                <a:close/>
              </a:path>
              <a:path w="6565900" h="628650">
                <a:moveTo>
                  <a:pt x="431800" y="12700"/>
                </a:moveTo>
                <a:lnTo>
                  <a:pt x="431800" y="0"/>
                </a:lnTo>
                <a:lnTo>
                  <a:pt x="374650" y="0"/>
                </a:lnTo>
                <a:lnTo>
                  <a:pt x="374650" y="12700"/>
                </a:lnTo>
                <a:lnTo>
                  <a:pt x="431800" y="12700"/>
                </a:lnTo>
                <a:close/>
              </a:path>
              <a:path w="6565900" h="628650">
                <a:moveTo>
                  <a:pt x="527050" y="12700"/>
                </a:moveTo>
                <a:lnTo>
                  <a:pt x="527050" y="0"/>
                </a:lnTo>
                <a:lnTo>
                  <a:pt x="469900" y="0"/>
                </a:lnTo>
                <a:lnTo>
                  <a:pt x="469900" y="12700"/>
                </a:lnTo>
                <a:lnTo>
                  <a:pt x="527050" y="12700"/>
                </a:lnTo>
                <a:close/>
              </a:path>
              <a:path w="6565900" h="628650">
                <a:moveTo>
                  <a:pt x="628650" y="12700"/>
                </a:moveTo>
                <a:lnTo>
                  <a:pt x="628650" y="0"/>
                </a:lnTo>
                <a:lnTo>
                  <a:pt x="571500" y="0"/>
                </a:lnTo>
                <a:lnTo>
                  <a:pt x="571500" y="12700"/>
                </a:lnTo>
                <a:lnTo>
                  <a:pt x="628650" y="12700"/>
                </a:lnTo>
                <a:close/>
              </a:path>
              <a:path w="6565900" h="628650">
                <a:moveTo>
                  <a:pt x="723900" y="12700"/>
                </a:moveTo>
                <a:lnTo>
                  <a:pt x="723900" y="0"/>
                </a:lnTo>
                <a:lnTo>
                  <a:pt x="666750" y="0"/>
                </a:lnTo>
                <a:lnTo>
                  <a:pt x="666750" y="12700"/>
                </a:lnTo>
                <a:lnTo>
                  <a:pt x="723900" y="12700"/>
                </a:lnTo>
                <a:close/>
              </a:path>
              <a:path w="6565900" h="628650">
                <a:moveTo>
                  <a:pt x="825500" y="12700"/>
                </a:moveTo>
                <a:lnTo>
                  <a:pt x="825500" y="0"/>
                </a:lnTo>
                <a:lnTo>
                  <a:pt x="768350" y="0"/>
                </a:lnTo>
                <a:lnTo>
                  <a:pt x="768350" y="12700"/>
                </a:lnTo>
                <a:lnTo>
                  <a:pt x="825500" y="12700"/>
                </a:lnTo>
                <a:close/>
              </a:path>
              <a:path w="6565900" h="628650">
                <a:moveTo>
                  <a:pt x="920750" y="12700"/>
                </a:moveTo>
                <a:lnTo>
                  <a:pt x="920750" y="0"/>
                </a:lnTo>
                <a:lnTo>
                  <a:pt x="863600" y="0"/>
                </a:lnTo>
                <a:lnTo>
                  <a:pt x="863600" y="12700"/>
                </a:lnTo>
                <a:lnTo>
                  <a:pt x="920750" y="12700"/>
                </a:lnTo>
                <a:close/>
              </a:path>
              <a:path w="6565900" h="628650">
                <a:moveTo>
                  <a:pt x="1016000" y="12700"/>
                </a:moveTo>
                <a:lnTo>
                  <a:pt x="1016000" y="0"/>
                </a:lnTo>
                <a:lnTo>
                  <a:pt x="965200" y="0"/>
                </a:lnTo>
                <a:lnTo>
                  <a:pt x="965200" y="12700"/>
                </a:lnTo>
                <a:lnTo>
                  <a:pt x="1016000" y="12700"/>
                </a:lnTo>
                <a:close/>
              </a:path>
              <a:path w="6565900" h="628650">
                <a:moveTo>
                  <a:pt x="1117600" y="12700"/>
                </a:moveTo>
                <a:lnTo>
                  <a:pt x="1117600" y="0"/>
                </a:lnTo>
                <a:lnTo>
                  <a:pt x="1060450" y="0"/>
                </a:lnTo>
                <a:lnTo>
                  <a:pt x="1060450" y="12700"/>
                </a:lnTo>
                <a:lnTo>
                  <a:pt x="1117600" y="12700"/>
                </a:lnTo>
                <a:close/>
              </a:path>
              <a:path w="6565900" h="628650">
                <a:moveTo>
                  <a:pt x="1212850" y="12700"/>
                </a:moveTo>
                <a:lnTo>
                  <a:pt x="1212850" y="0"/>
                </a:lnTo>
                <a:lnTo>
                  <a:pt x="1155700" y="0"/>
                </a:lnTo>
                <a:lnTo>
                  <a:pt x="1155700" y="12700"/>
                </a:lnTo>
                <a:lnTo>
                  <a:pt x="1212850" y="12700"/>
                </a:lnTo>
                <a:close/>
              </a:path>
              <a:path w="6565900" h="628650">
                <a:moveTo>
                  <a:pt x="1314450" y="12700"/>
                </a:moveTo>
                <a:lnTo>
                  <a:pt x="1314450" y="0"/>
                </a:lnTo>
                <a:lnTo>
                  <a:pt x="1257300" y="0"/>
                </a:lnTo>
                <a:lnTo>
                  <a:pt x="1257300" y="12700"/>
                </a:lnTo>
                <a:lnTo>
                  <a:pt x="1314450" y="12700"/>
                </a:lnTo>
                <a:close/>
              </a:path>
              <a:path w="6565900" h="628650">
                <a:moveTo>
                  <a:pt x="1409700" y="12700"/>
                </a:moveTo>
                <a:lnTo>
                  <a:pt x="1409700" y="0"/>
                </a:lnTo>
                <a:lnTo>
                  <a:pt x="1352550" y="0"/>
                </a:lnTo>
                <a:lnTo>
                  <a:pt x="1352550" y="12700"/>
                </a:lnTo>
                <a:lnTo>
                  <a:pt x="1409700" y="12700"/>
                </a:lnTo>
                <a:close/>
              </a:path>
              <a:path w="6565900" h="628650">
                <a:moveTo>
                  <a:pt x="1504950" y="12700"/>
                </a:moveTo>
                <a:lnTo>
                  <a:pt x="1504950" y="0"/>
                </a:lnTo>
                <a:lnTo>
                  <a:pt x="1454150" y="0"/>
                </a:lnTo>
                <a:lnTo>
                  <a:pt x="1454150" y="12700"/>
                </a:lnTo>
                <a:lnTo>
                  <a:pt x="1504950" y="12700"/>
                </a:lnTo>
                <a:close/>
              </a:path>
              <a:path w="6565900" h="628650">
                <a:moveTo>
                  <a:pt x="1606550" y="12700"/>
                </a:moveTo>
                <a:lnTo>
                  <a:pt x="1606550" y="0"/>
                </a:lnTo>
                <a:lnTo>
                  <a:pt x="1549400" y="0"/>
                </a:lnTo>
                <a:lnTo>
                  <a:pt x="1549400" y="12700"/>
                </a:lnTo>
                <a:lnTo>
                  <a:pt x="1606550" y="12700"/>
                </a:lnTo>
                <a:close/>
              </a:path>
              <a:path w="6565900" h="628650">
                <a:moveTo>
                  <a:pt x="1701800" y="12700"/>
                </a:moveTo>
                <a:lnTo>
                  <a:pt x="1701800" y="0"/>
                </a:lnTo>
                <a:lnTo>
                  <a:pt x="1651000" y="0"/>
                </a:lnTo>
                <a:lnTo>
                  <a:pt x="1651000" y="12700"/>
                </a:lnTo>
                <a:lnTo>
                  <a:pt x="1701800" y="12700"/>
                </a:lnTo>
                <a:close/>
              </a:path>
              <a:path w="6565900" h="628650">
                <a:moveTo>
                  <a:pt x="1803400" y="12700"/>
                </a:moveTo>
                <a:lnTo>
                  <a:pt x="1803400" y="0"/>
                </a:lnTo>
                <a:lnTo>
                  <a:pt x="1746250" y="0"/>
                </a:lnTo>
                <a:lnTo>
                  <a:pt x="1746250" y="12700"/>
                </a:lnTo>
                <a:lnTo>
                  <a:pt x="1803400" y="12700"/>
                </a:lnTo>
                <a:close/>
              </a:path>
              <a:path w="6565900" h="628650">
                <a:moveTo>
                  <a:pt x="1898650" y="12700"/>
                </a:moveTo>
                <a:lnTo>
                  <a:pt x="1898650" y="0"/>
                </a:lnTo>
                <a:lnTo>
                  <a:pt x="1841500" y="0"/>
                </a:lnTo>
                <a:lnTo>
                  <a:pt x="1841500" y="12700"/>
                </a:lnTo>
                <a:lnTo>
                  <a:pt x="1898650" y="12700"/>
                </a:lnTo>
                <a:close/>
              </a:path>
              <a:path w="6565900" h="628650">
                <a:moveTo>
                  <a:pt x="2000250" y="12700"/>
                </a:moveTo>
                <a:lnTo>
                  <a:pt x="2000250" y="0"/>
                </a:lnTo>
                <a:lnTo>
                  <a:pt x="1943100" y="0"/>
                </a:lnTo>
                <a:lnTo>
                  <a:pt x="1943100" y="12700"/>
                </a:lnTo>
                <a:lnTo>
                  <a:pt x="2000250" y="12700"/>
                </a:lnTo>
                <a:close/>
              </a:path>
              <a:path w="6565900" h="628650">
                <a:moveTo>
                  <a:pt x="2095500" y="12700"/>
                </a:moveTo>
                <a:lnTo>
                  <a:pt x="2095500" y="0"/>
                </a:lnTo>
                <a:lnTo>
                  <a:pt x="2038350" y="0"/>
                </a:lnTo>
                <a:lnTo>
                  <a:pt x="2038350" y="12700"/>
                </a:lnTo>
                <a:lnTo>
                  <a:pt x="2095500" y="12700"/>
                </a:lnTo>
                <a:close/>
              </a:path>
              <a:path w="6565900" h="628650">
                <a:moveTo>
                  <a:pt x="2190750" y="12700"/>
                </a:moveTo>
                <a:lnTo>
                  <a:pt x="2190750" y="0"/>
                </a:lnTo>
                <a:lnTo>
                  <a:pt x="2139950" y="0"/>
                </a:lnTo>
                <a:lnTo>
                  <a:pt x="2139950" y="12700"/>
                </a:lnTo>
                <a:lnTo>
                  <a:pt x="2190750" y="12700"/>
                </a:lnTo>
                <a:close/>
              </a:path>
              <a:path w="6565900" h="628650">
                <a:moveTo>
                  <a:pt x="2292350" y="12700"/>
                </a:moveTo>
                <a:lnTo>
                  <a:pt x="2292350" y="0"/>
                </a:lnTo>
                <a:lnTo>
                  <a:pt x="2235200" y="0"/>
                </a:lnTo>
                <a:lnTo>
                  <a:pt x="2235200" y="12700"/>
                </a:lnTo>
                <a:lnTo>
                  <a:pt x="2292350" y="12700"/>
                </a:lnTo>
                <a:close/>
              </a:path>
              <a:path w="6565900" h="628650">
                <a:moveTo>
                  <a:pt x="2387600" y="12700"/>
                </a:moveTo>
                <a:lnTo>
                  <a:pt x="2387600" y="0"/>
                </a:lnTo>
                <a:lnTo>
                  <a:pt x="2336800" y="0"/>
                </a:lnTo>
                <a:lnTo>
                  <a:pt x="2336800" y="12700"/>
                </a:lnTo>
                <a:lnTo>
                  <a:pt x="2387600" y="12700"/>
                </a:lnTo>
                <a:close/>
              </a:path>
              <a:path w="6565900" h="628650">
                <a:moveTo>
                  <a:pt x="2489200" y="12700"/>
                </a:moveTo>
                <a:lnTo>
                  <a:pt x="2489200" y="0"/>
                </a:lnTo>
                <a:lnTo>
                  <a:pt x="2432050" y="0"/>
                </a:lnTo>
                <a:lnTo>
                  <a:pt x="2432050" y="12700"/>
                </a:lnTo>
                <a:lnTo>
                  <a:pt x="2489200" y="12700"/>
                </a:lnTo>
                <a:close/>
              </a:path>
              <a:path w="6565900" h="628650">
                <a:moveTo>
                  <a:pt x="2584450" y="12700"/>
                </a:moveTo>
                <a:lnTo>
                  <a:pt x="2584450" y="0"/>
                </a:lnTo>
                <a:lnTo>
                  <a:pt x="2527300" y="0"/>
                </a:lnTo>
                <a:lnTo>
                  <a:pt x="2527300" y="12700"/>
                </a:lnTo>
                <a:lnTo>
                  <a:pt x="2584450" y="12700"/>
                </a:lnTo>
                <a:close/>
              </a:path>
              <a:path w="6565900" h="628650">
                <a:moveTo>
                  <a:pt x="2686050" y="12700"/>
                </a:moveTo>
                <a:lnTo>
                  <a:pt x="2686050" y="0"/>
                </a:lnTo>
                <a:lnTo>
                  <a:pt x="2628900" y="0"/>
                </a:lnTo>
                <a:lnTo>
                  <a:pt x="2628900" y="12700"/>
                </a:lnTo>
                <a:lnTo>
                  <a:pt x="2686050" y="12700"/>
                </a:lnTo>
                <a:close/>
              </a:path>
              <a:path w="6565900" h="628650">
                <a:moveTo>
                  <a:pt x="2781300" y="12700"/>
                </a:moveTo>
                <a:lnTo>
                  <a:pt x="2781300" y="0"/>
                </a:lnTo>
                <a:lnTo>
                  <a:pt x="2724150" y="0"/>
                </a:lnTo>
                <a:lnTo>
                  <a:pt x="2724150" y="12700"/>
                </a:lnTo>
                <a:lnTo>
                  <a:pt x="2781300" y="12700"/>
                </a:lnTo>
                <a:close/>
              </a:path>
              <a:path w="6565900" h="628650">
                <a:moveTo>
                  <a:pt x="2876550" y="12700"/>
                </a:moveTo>
                <a:lnTo>
                  <a:pt x="2876550" y="0"/>
                </a:lnTo>
                <a:lnTo>
                  <a:pt x="2825750" y="0"/>
                </a:lnTo>
                <a:lnTo>
                  <a:pt x="2825750" y="12700"/>
                </a:lnTo>
                <a:lnTo>
                  <a:pt x="2876550" y="12700"/>
                </a:lnTo>
                <a:close/>
              </a:path>
              <a:path w="6565900" h="628650">
                <a:moveTo>
                  <a:pt x="2978150" y="12700"/>
                </a:moveTo>
                <a:lnTo>
                  <a:pt x="2978150" y="0"/>
                </a:lnTo>
                <a:lnTo>
                  <a:pt x="2921000" y="0"/>
                </a:lnTo>
                <a:lnTo>
                  <a:pt x="2921000" y="12700"/>
                </a:lnTo>
                <a:lnTo>
                  <a:pt x="2978150" y="12700"/>
                </a:lnTo>
                <a:close/>
              </a:path>
              <a:path w="6565900" h="628650">
                <a:moveTo>
                  <a:pt x="3073400" y="12700"/>
                </a:moveTo>
                <a:lnTo>
                  <a:pt x="3073400" y="0"/>
                </a:lnTo>
                <a:lnTo>
                  <a:pt x="3016250" y="0"/>
                </a:lnTo>
                <a:lnTo>
                  <a:pt x="3016250" y="12700"/>
                </a:lnTo>
                <a:lnTo>
                  <a:pt x="3073400" y="12700"/>
                </a:lnTo>
                <a:close/>
              </a:path>
              <a:path w="6565900" h="628650">
                <a:moveTo>
                  <a:pt x="3175000" y="12700"/>
                </a:moveTo>
                <a:lnTo>
                  <a:pt x="3175000" y="0"/>
                </a:lnTo>
                <a:lnTo>
                  <a:pt x="3117850" y="0"/>
                </a:lnTo>
                <a:lnTo>
                  <a:pt x="3117850" y="12700"/>
                </a:lnTo>
                <a:lnTo>
                  <a:pt x="3175000" y="12700"/>
                </a:lnTo>
                <a:close/>
              </a:path>
              <a:path w="6565900" h="628650">
                <a:moveTo>
                  <a:pt x="3270250" y="12700"/>
                </a:moveTo>
                <a:lnTo>
                  <a:pt x="3270250" y="0"/>
                </a:lnTo>
                <a:lnTo>
                  <a:pt x="3213100" y="0"/>
                </a:lnTo>
                <a:lnTo>
                  <a:pt x="3213100" y="12700"/>
                </a:lnTo>
                <a:lnTo>
                  <a:pt x="3270250" y="12700"/>
                </a:lnTo>
                <a:close/>
              </a:path>
              <a:path w="6565900" h="628650">
                <a:moveTo>
                  <a:pt x="3371850" y="12700"/>
                </a:moveTo>
                <a:lnTo>
                  <a:pt x="3371850" y="0"/>
                </a:lnTo>
                <a:lnTo>
                  <a:pt x="3314700" y="0"/>
                </a:lnTo>
                <a:lnTo>
                  <a:pt x="3314700" y="12700"/>
                </a:lnTo>
                <a:lnTo>
                  <a:pt x="3371850" y="12700"/>
                </a:lnTo>
                <a:close/>
              </a:path>
              <a:path w="6565900" h="628650">
                <a:moveTo>
                  <a:pt x="3467100" y="12700"/>
                </a:moveTo>
                <a:lnTo>
                  <a:pt x="3467100" y="0"/>
                </a:lnTo>
                <a:lnTo>
                  <a:pt x="3409950" y="0"/>
                </a:lnTo>
                <a:lnTo>
                  <a:pt x="3409950" y="12700"/>
                </a:lnTo>
                <a:lnTo>
                  <a:pt x="3467100" y="12700"/>
                </a:lnTo>
                <a:close/>
              </a:path>
              <a:path w="6565900" h="628650">
                <a:moveTo>
                  <a:pt x="3562350" y="12700"/>
                </a:moveTo>
                <a:lnTo>
                  <a:pt x="3562350" y="0"/>
                </a:lnTo>
                <a:lnTo>
                  <a:pt x="3511550" y="0"/>
                </a:lnTo>
                <a:lnTo>
                  <a:pt x="3511550" y="12700"/>
                </a:lnTo>
                <a:lnTo>
                  <a:pt x="3562350" y="12700"/>
                </a:lnTo>
                <a:close/>
              </a:path>
              <a:path w="6565900" h="628650">
                <a:moveTo>
                  <a:pt x="3663950" y="12700"/>
                </a:moveTo>
                <a:lnTo>
                  <a:pt x="3663950" y="0"/>
                </a:lnTo>
                <a:lnTo>
                  <a:pt x="3606800" y="0"/>
                </a:lnTo>
                <a:lnTo>
                  <a:pt x="3606800" y="12700"/>
                </a:lnTo>
                <a:lnTo>
                  <a:pt x="3663950" y="12700"/>
                </a:lnTo>
                <a:close/>
              </a:path>
              <a:path w="6565900" h="628650">
                <a:moveTo>
                  <a:pt x="3759200" y="12700"/>
                </a:moveTo>
                <a:lnTo>
                  <a:pt x="3759200" y="0"/>
                </a:lnTo>
                <a:lnTo>
                  <a:pt x="3702050" y="0"/>
                </a:lnTo>
                <a:lnTo>
                  <a:pt x="3702050" y="12700"/>
                </a:lnTo>
                <a:lnTo>
                  <a:pt x="3759200" y="12700"/>
                </a:lnTo>
                <a:close/>
              </a:path>
              <a:path w="6565900" h="628650">
                <a:moveTo>
                  <a:pt x="3860800" y="12700"/>
                </a:moveTo>
                <a:lnTo>
                  <a:pt x="3860800" y="0"/>
                </a:lnTo>
                <a:lnTo>
                  <a:pt x="3803650" y="0"/>
                </a:lnTo>
                <a:lnTo>
                  <a:pt x="3803650" y="12700"/>
                </a:lnTo>
                <a:lnTo>
                  <a:pt x="3860800" y="12700"/>
                </a:lnTo>
                <a:close/>
              </a:path>
              <a:path w="6565900" h="628650">
                <a:moveTo>
                  <a:pt x="3956050" y="12700"/>
                </a:moveTo>
                <a:lnTo>
                  <a:pt x="3956050" y="0"/>
                </a:lnTo>
                <a:lnTo>
                  <a:pt x="3898900" y="0"/>
                </a:lnTo>
                <a:lnTo>
                  <a:pt x="3898900" y="12700"/>
                </a:lnTo>
                <a:lnTo>
                  <a:pt x="3956050" y="12700"/>
                </a:lnTo>
                <a:close/>
              </a:path>
              <a:path w="6565900" h="628650">
                <a:moveTo>
                  <a:pt x="4057650" y="12700"/>
                </a:moveTo>
                <a:lnTo>
                  <a:pt x="4057650" y="0"/>
                </a:lnTo>
                <a:lnTo>
                  <a:pt x="4000500" y="0"/>
                </a:lnTo>
                <a:lnTo>
                  <a:pt x="4000500" y="12700"/>
                </a:lnTo>
                <a:lnTo>
                  <a:pt x="4057650" y="12700"/>
                </a:lnTo>
                <a:close/>
              </a:path>
              <a:path w="6565900" h="628650">
                <a:moveTo>
                  <a:pt x="4152900" y="12700"/>
                </a:moveTo>
                <a:lnTo>
                  <a:pt x="4152900" y="0"/>
                </a:lnTo>
                <a:lnTo>
                  <a:pt x="4095750" y="0"/>
                </a:lnTo>
                <a:lnTo>
                  <a:pt x="4095750" y="12700"/>
                </a:lnTo>
                <a:lnTo>
                  <a:pt x="4152900" y="12700"/>
                </a:lnTo>
                <a:close/>
              </a:path>
              <a:path w="6565900" h="628650">
                <a:moveTo>
                  <a:pt x="4248150" y="12700"/>
                </a:moveTo>
                <a:lnTo>
                  <a:pt x="4248150" y="0"/>
                </a:lnTo>
                <a:lnTo>
                  <a:pt x="4197350" y="0"/>
                </a:lnTo>
                <a:lnTo>
                  <a:pt x="4197350" y="12700"/>
                </a:lnTo>
                <a:lnTo>
                  <a:pt x="4248150" y="12700"/>
                </a:lnTo>
                <a:close/>
              </a:path>
              <a:path w="6565900" h="628650">
                <a:moveTo>
                  <a:pt x="4349750" y="12700"/>
                </a:moveTo>
                <a:lnTo>
                  <a:pt x="4349750" y="0"/>
                </a:lnTo>
                <a:lnTo>
                  <a:pt x="4292600" y="0"/>
                </a:lnTo>
                <a:lnTo>
                  <a:pt x="4292600" y="12700"/>
                </a:lnTo>
                <a:lnTo>
                  <a:pt x="4349750" y="12700"/>
                </a:lnTo>
                <a:close/>
              </a:path>
              <a:path w="6565900" h="628650">
                <a:moveTo>
                  <a:pt x="4445000" y="12700"/>
                </a:moveTo>
                <a:lnTo>
                  <a:pt x="4445000" y="0"/>
                </a:lnTo>
                <a:lnTo>
                  <a:pt x="4387850" y="0"/>
                </a:lnTo>
                <a:lnTo>
                  <a:pt x="4387850" y="12700"/>
                </a:lnTo>
                <a:lnTo>
                  <a:pt x="4445000" y="12700"/>
                </a:lnTo>
                <a:close/>
              </a:path>
              <a:path w="6565900" h="628650">
                <a:moveTo>
                  <a:pt x="4546600" y="12700"/>
                </a:moveTo>
                <a:lnTo>
                  <a:pt x="4546600" y="0"/>
                </a:lnTo>
                <a:lnTo>
                  <a:pt x="4489450" y="0"/>
                </a:lnTo>
                <a:lnTo>
                  <a:pt x="4489450" y="12700"/>
                </a:lnTo>
                <a:lnTo>
                  <a:pt x="4546600" y="12700"/>
                </a:lnTo>
                <a:close/>
              </a:path>
              <a:path w="6565900" h="628650">
                <a:moveTo>
                  <a:pt x="4641850" y="12700"/>
                </a:moveTo>
                <a:lnTo>
                  <a:pt x="4641850" y="0"/>
                </a:lnTo>
                <a:lnTo>
                  <a:pt x="4584700" y="0"/>
                </a:lnTo>
                <a:lnTo>
                  <a:pt x="4584700" y="12700"/>
                </a:lnTo>
                <a:lnTo>
                  <a:pt x="4641850" y="12700"/>
                </a:lnTo>
                <a:close/>
              </a:path>
              <a:path w="6565900" h="628650">
                <a:moveTo>
                  <a:pt x="4743450" y="12700"/>
                </a:moveTo>
                <a:lnTo>
                  <a:pt x="4743450" y="0"/>
                </a:lnTo>
                <a:lnTo>
                  <a:pt x="4686300" y="0"/>
                </a:lnTo>
                <a:lnTo>
                  <a:pt x="4686300" y="12700"/>
                </a:lnTo>
                <a:lnTo>
                  <a:pt x="4743450" y="12700"/>
                </a:lnTo>
                <a:close/>
              </a:path>
              <a:path w="6565900" h="628650">
                <a:moveTo>
                  <a:pt x="4838700" y="12700"/>
                </a:moveTo>
                <a:lnTo>
                  <a:pt x="4838700" y="0"/>
                </a:lnTo>
                <a:lnTo>
                  <a:pt x="4781550" y="0"/>
                </a:lnTo>
                <a:lnTo>
                  <a:pt x="4781550" y="12700"/>
                </a:lnTo>
                <a:lnTo>
                  <a:pt x="4838700" y="12700"/>
                </a:lnTo>
                <a:close/>
              </a:path>
              <a:path w="6565900" h="628650">
                <a:moveTo>
                  <a:pt x="4933950" y="12700"/>
                </a:moveTo>
                <a:lnTo>
                  <a:pt x="4933950" y="0"/>
                </a:lnTo>
                <a:lnTo>
                  <a:pt x="4883150" y="0"/>
                </a:lnTo>
                <a:lnTo>
                  <a:pt x="4883150" y="12700"/>
                </a:lnTo>
                <a:lnTo>
                  <a:pt x="4933950" y="12700"/>
                </a:lnTo>
                <a:close/>
              </a:path>
              <a:path w="6565900" h="628650">
                <a:moveTo>
                  <a:pt x="5035550" y="12700"/>
                </a:moveTo>
                <a:lnTo>
                  <a:pt x="5035550" y="0"/>
                </a:lnTo>
                <a:lnTo>
                  <a:pt x="4978400" y="0"/>
                </a:lnTo>
                <a:lnTo>
                  <a:pt x="4978400" y="12700"/>
                </a:lnTo>
                <a:lnTo>
                  <a:pt x="5035550" y="12700"/>
                </a:lnTo>
                <a:close/>
              </a:path>
              <a:path w="6565900" h="628650">
                <a:moveTo>
                  <a:pt x="5130800" y="12700"/>
                </a:moveTo>
                <a:lnTo>
                  <a:pt x="5130800" y="0"/>
                </a:lnTo>
                <a:lnTo>
                  <a:pt x="5073650" y="0"/>
                </a:lnTo>
                <a:lnTo>
                  <a:pt x="5073650" y="12700"/>
                </a:lnTo>
                <a:lnTo>
                  <a:pt x="5130800" y="12700"/>
                </a:lnTo>
                <a:close/>
              </a:path>
              <a:path w="6565900" h="628650">
                <a:moveTo>
                  <a:pt x="5232400" y="12700"/>
                </a:moveTo>
                <a:lnTo>
                  <a:pt x="5232400" y="0"/>
                </a:lnTo>
                <a:lnTo>
                  <a:pt x="5175250" y="0"/>
                </a:lnTo>
                <a:lnTo>
                  <a:pt x="5175250" y="12700"/>
                </a:lnTo>
                <a:lnTo>
                  <a:pt x="5232400" y="12700"/>
                </a:lnTo>
                <a:close/>
              </a:path>
              <a:path w="6565900" h="628650">
                <a:moveTo>
                  <a:pt x="5327650" y="12700"/>
                </a:moveTo>
                <a:lnTo>
                  <a:pt x="5327650" y="0"/>
                </a:lnTo>
                <a:lnTo>
                  <a:pt x="5270500" y="0"/>
                </a:lnTo>
                <a:lnTo>
                  <a:pt x="5270500" y="12700"/>
                </a:lnTo>
                <a:lnTo>
                  <a:pt x="5327650" y="12700"/>
                </a:lnTo>
                <a:close/>
              </a:path>
              <a:path w="6565900" h="628650">
                <a:moveTo>
                  <a:pt x="5429250" y="12700"/>
                </a:moveTo>
                <a:lnTo>
                  <a:pt x="5429250" y="0"/>
                </a:lnTo>
                <a:lnTo>
                  <a:pt x="5372100" y="0"/>
                </a:lnTo>
                <a:lnTo>
                  <a:pt x="5372100" y="12700"/>
                </a:lnTo>
                <a:lnTo>
                  <a:pt x="5429250" y="12700"/>
                </a:lnTo>
                <a:close/>
              </a:path>
              <a:path w="6565900" h="628650">
                <a:moveTo>
                  <a:pt x="5524500" y="12700"/>
                </a:moveTo>
                <a:lnTo>
                  <a:pt x="5524500" y="0"/>
                </a:lnTo>
                <a:lnTo>
                  <a:pt x="5467350" y="0"/>
                </a:lnTo>
                <a:lnTo>
                  <a:pt x="5467350" y="12700"/>
                </a:lnTo>
                <a:lnTo>
                  <a:pt x="5524500" y="12700"/>
                </a:lnTo>
                <a:close/>
              </a:path>
              <a:path w="6565900" h="628650">
                <a:moveTo>
                  <a:pt x="5619750" y="12700"/>
                </a:moveTo>
                <a:lnTo>
                  <a:pt x="5619750" y="0"/>
                </a:lnTo>
                <a:lnTo>
                  <a:pt x="5568950" y="0"/>
                </a:lnTo>
                <a:lnTo>
                  <a:pt x="5568950" y="12700"/>
                </a:lnTo>
                <a:lnTo>
                  <a:pt x="5619750" y="12700"/>
                </a:lnTo>
                <a:close/>
              </a:path>
              <a:path w="6565900" h="628650">
                <a:moveTo>
                  <a:pt x="5721350" y="12700"/>
                </a:moveTo>
                <a:lnTo>
                  <a:pt x="5721350" y="0"/>
                </a:lnTo>
                <a:lnTo>
                  <a:pt x="5664200" y="0"/>
                </a:lnTo>
                <a:lnTo>
                  <a:pt x="5664200" y="12700"/>
                </a:lnTo>
                <a:lnTo>
                  <a:pt x="5721350" y="12700"/>
                </a:lnTo>
                <a:close/>
              </a:path>
              <a:path w="6565900" h="628650">
                <a:moveTo>
                  <a:pt x="5816600" y="12700"/>
                </a:moveTo>
                <a:lnTo>
                  <a:pt x="5816600" y="0"/>
                </a:lnTo>
                <a:lnTo>
                  <a:pt x="5759450" y="0"/>
                </a:lnTo>
                <a:lnTo>
                  <a:pt x="5759450" y="12700"/>
                </a:lnTo>
                <a:lnTo>
                  <a:pt x="5816600" y="12700"/>
                </a:lnTo>
                <a:close/>
              </a:path>
              <a:path w="6565900" h="628650">
                <a:moveTo>
                  <a:pt x="5918200" y="12700"/>
                </a:moveTo>
                <a:lnTo>
                  <a:pt x="5918200" y="0"/>
                </a:lnTo>
                <a:lnTo>
                  <a:pt x="5861050" y="0"/>
                </a:lnTo>
                <a:lnTo>
                  <a:pt x="5861050" y="12700"/>
                </a:lnTo>
                <a:lnTo>
                  <a:pt x="5918200" y="12700"/>
                </a:lnTo>
                <a:close/>
              </a:path>
              <a:path w="6565900" h="628650">
                <a:moveTo>
                  <a:pt x="6013450" y="12700"/>
                </a:moveTo>
                <a:lnTo>
                  <a:pt x="6013450" y="0"/>
                </a:lnTo>
                <a:lnTo>
                  <a:pt x="5956300" y="0"/>
                </a:lnTo>
                <a:lnTo>
                  <a:pt x="5956300" y="12700"/>
                </a:lnTo>
                <a:lnTo>
                  <a:pt x="6013450" y="12700"/>
                </a:lnTo>
                <a:close/>
              </a:path>
              <a:path w="6565900" h="628650">
                <a:moveTo>
                  <a:pt x="6115050" y="12700"/>
                </a:moveTo>
                <a:lnTo>
                  <a:pt x="6115050" y="0"/>
                </a:lnTo>
                <a:lnTo>
                  <a:pt x="6057900" y="0"/>
                </a:lnTo>
                <a:lnTo>
                  <a:pt x="6057900" y="12700"/>
                </a:lnTo>
                <a:lnTo>
                  <a:pt x="6115050" y="12700"/>
                </a:lnTo>
                <a:close/>
              </a:path>
              <a:path w="6565900" h="628650">
                <a:moveTo>
                  <a:pt x="6210300" y="12700"/>
                </a:moveTo>
                <a:lnTo>
                  <a:pt x="6210300" y="0"/>
                </a:lnTo>
                <a:lnTo>
                  <a:pt x="6153150" y="0"/>
                </a:lnTo>
                <a:lnTo>
                  <a:pt x="6153150" y="12700"/>
                </a:lnTo>
                <a:lnTo>
                  <a:pt x="6210300" y="12700"/>
                </a:lnTo>
                <a:close/>
              </a:path>
              <a:path w="6565900" h="628650">
                <a:moveTo>
                  <a:pt x="6305550" y="12700"/>
                </a:moveTo>
                <a:lnTo>
                  <a:pt x="6305550" y="0"/>
                </a:lnTo>
                <a:lnTo>
                  <a:pt x="6254750" y="0"/>
                </a:lnTo>
                <a:lnTo>
                  <a:pt x="6254750" y="12700"/>
                </a:lnTo>
                <a:lnTo>
                  <a:pt x="6305550" y="12700"/>
                </a:lnTo>
                <a:close/>
              </a:path>
              <a:path w="6565900" h="628650">
                <a:moveTo>
                  <a:pt x="6407150" y="12700"/>
                </a:moveTo>
                <a:lnTo>
                  <a:pt x="6407150" y="0"/>
                </a:lnTo>
                <a:lnTo>
                  <a:pt x="6350000" y="0"/>
                </a:lnTo>
                <a:lnTo>
                  <a:pt x="6350000" y="12700"/>
                </a:lnTo>
                <a:lnTo>
                  <a:pt x="6407150" y="12700"/>
                </a:lnTo>
                <a:close/>
              </a:path>
              <a:path w="6565900" h="628650">
                <a:moveTo>
                  <a:pt x="6502400" y="12700"/>
                </a:moveTo>
                <a:lnTo>
                  <a:pt x="6502400" y="0"/>
                </a:lnTo>
                <a:lnTo>
                  <a:pt x="6445250" y="0"/>
                </a:lnTo>
                <a:lnTo>
                  <a:pt x="6445250" y="12700"/>
                </a:lnTo>
                <a:lnTo>
                  <a:pt x="6502400" y="12700"/>
                </a:lnTo>
                <a:close/>
              </a:path>
              <a:path w="6565900" h="628650">
                <a:moveTo>
                  <a:pt x="6565900" y="50800"/>
                </a:moveTo>
                <a:lnTo>
                  <a:pt x="6565900" y="6350"/>
                </a:lnTo>
                <a:lnTo>
                  <a:pt x="6559550" y="0"/>
                </a:lnTo>
                <a:lnTo>
                  <a:pt x="6546850" y="0"/>
                </a:lnTo>
                <a:lnTo>
                  <a:pt x="6546850" y="12700"/>
                </a:lnTo>
                <a:lnTo>
                  <a:pt x="6553200" y="12700"/>
                </a:lnTo>
                <a:lnTo>
                  <a:pt x="6553200" y="6350"/>
                </a:lnTo>
                <a:lnTo>
                  <a:pt x="6559550" y="12700"/>
                </a:lnTo>
                <a:lnTo>
                  <a:pt x="6559550" y="50800"/>
                </a:lnTo>
                <a:lnTo>
                  <a:pt x="6565900" y="50800"/>
                </a:lnTo>
                <a:close/>
              </a:path>
              <a:path w="6565900" h="628650">
                <a:moveTo>
                  <a:pt x="6559550" y="12700"/>
                </a:moveTo>
                <a:lnTo>
                  <a:pt x="6553200" y="6350"/>
                </a:lnTo>
                <a:lnTo>
                  <a:pt x="6553200" y="12700"/>
                </a:lnTo>
                <a:lnTo>
                  <a:pt x="6559550" y="12700"/>
                </a:lnTo>
                <a:close/>
              </a:path>
              <a:path w="6565900" h="628650">
                <a:moveTo>
                  <a:pt x="6559550" y="50800"/>
                </a:moveTo>
                <a:lnTo>
                  <a:pt x="6559550" y="12700"/>
                </a:lnTo>
                <a:lnTo>
                  <a:pt x="6553200" y="12700"/>
                </a:lnTo>
                <a:lnTo>
                  <a:pt x="6553200" y="50800"/>
                </a:lnTo>
                <a:lnTo>
                  <a:pt x="6559550" y="50800"/>
                </a:lnTo>
                <a:close/>
              </a:path>
              <a:path w="6565900" h="628650">
                <a:moveTo>
                  <a:pt x="6565900" y="152400"/>
                </a:moveTo>
                <a:lnTo>
                  <a:pt x="6565900" y="95250"/>
                </a:lnTo>
                <a:lnTo>
                  <a:pt x="6553200" y="95250"/>
                </a:lnTo>
                <a:lnTo>
                  <a:pt x="6553200" y="152400"/>
                </a:lnTo>
                <a:lnTo>
                  <a:pt x="6565900" y="152400"/>
                </a:lnTo>
                <a:close/>
              </a:path>
              <a:path w="6565900" h="628650">
                <a:moveTo>
                  <a:pt x="6565900" y="247650"/>
                </a:moveTo>
                <a:lnTo>
                  <a:pt x="6565900" y="190500"/>
                </a:lnTo>
                <a:lnTo>
                  <a:pt x="6553200" y="190500"/>
                </a:lnTo>
                <a:lnTo>
                  <a:pt x="6553200" y="247650"/>
                </a:lnTo>
                <a:lnTo>
                  <a:pt x="6565900" y="247650"/>
                </a:lnTo>
                <a:close/>
              </a:path>
              <a:path w="6565900" h="628650">
                <a:moveTo>
                  <a:pt x="6565900" y="349250"/>
                </a:moveTo>
                <a:lnTo>
                  <a:pt x="6565900" y="292100"/>
                </a:lnTo>
                <a:lnTo>
                  <a:pt x="6553200" y="292100"/>
                </a:lnTo>
                <a:lnTo>
                  <a:pt x="6553200" y="349250"/>
                </a:lnTo>
                <a:lnTo>
                  <a:pt x="6565900" y="349250"/>
                </a:lnTo>
                <a:close/>
              </a:path>
              <a:path w="6565900" h="628650">
                <a:moveTo>
                  <a:pt x="6565900" y="444500"/>
                </a:moveTo>
                <a:lnTo>
                  <a:pt x="6565900" y="387350"/>
                </a:lnTo>
                <a:lnTo>
                  <a:pt x="6553200" y="387350"/>
                </a:lnTo>
                <a:lnTo>
                  <a:pt x="6553200" y="444500"/>
                </a:lnTo>
                <a:lnTo>
                  <a:pt x="6565900" y="444500"/>
                </a:lnTo>
                <a:close/>
              </a:path>
              <a:path w="6565900" h="628650">
                <a:moveTo>
                  <a:pt x="6565900" y="539750"/>
                </a:moveTo>
                <a:lnTo>
                  <a:pt x="6565900" y="488950"/>
                </a:lnTo>
                <a:lnTo>
                  <a:pt x="6553200" y="488950"/>
                </a:lnTo>
                <a:lnTo>
                  <a:pt x="6553200" y="539750"/>
                </a:lnTo>
                <a:lnTo>
                  <a:pt x="6565900" y="539750"/>
                </a:lnTo>
                <a:close/>
              </a:path>
              <a:path w="6565900" h="628650">
                <a:moveTo>
                  <a:pt x="6559550" y="615950"/>
                </a:moveTo>
                <a:lnTo>
                  <a:pt x="6540500" y="615950"/>
                </a:lnTo>
                <a:lnTo>
                  <a:pt x="6540500" y="628650"/>
                </a:lnTo>
                <a:lnTo>
                  <a:pt x="6553200" y="628650"/>
                </a:lnTo>
                <a:lnTo>
                  <a:pt x="6553200" y="622300"/>
                </a:lnTo>
                <a:lnTo>
                  <a:pt x="6559550" y="615950"/>
                </a:lnTo>
                <a:close/>
              </a:path>
              <a:path w="6565900" h="628650">
                <a:moveTo>
                  <a:pt x="6565900" y="628650"/>
                </a:moveTo>
                <a:lnTo>
                  <a:pt x="6565900" y="584200"/>
                </a:lnTo>
                <a:lnTo>
                  <a:pt x="6553200" y="584200"/>
                </a:lnTo>
                <a:lnTo>
                  <a:pt x="6553200" y="615950"/>
                </a:lnTo>
                <a:lnTo>
                  <a:pt x="6559550" y="615950"/>
                </a:lnTo>
                <a:lnTo>
                  <a:pt x="6559550" y="628650"/>
                </a:lnTo>
                <a:lnTo>
                  <a:pt x="6565900" y="628650"/>
                </a:lnTo>
                <a:close/>
              </a:path>
              <a:path w="6565900" h="628650">
                <a:moveTo>
                  <a:pt x="6559550" y="628650"/>
                </a:moveTo>
                <a:lnTo>
                  <a:pt x="6559550" y="615950"/>
                </a:lnTo>
                <a:lnTo>
                  <a:pt x="6553200" y="622300"/>
                </a:lnTo>
                <a:lnTo>
                  <a:pt x="6553200" y="628650"/>
                </a:lnTo>
                <a:lnTo>
                  <a:pt x="6559550" y="628650"/>
                </a:lnTo>
                <a:close/>
              </a:path>
              <a:path w="6565900" h="628650">
                <a:moveTo>
                  <a:pt x="6496050" y="628650"/>
                </a:moveTo>
                <a:lnTo>
                  <a:pt x="6496050" y="615950"/>
                </a:lnTo>
                <a:lnTo>
                  <a:pt x="6445250" y="615950"/>
                </a:lnTo>
                <a:lnTo>
                  <a:pt x="6445250" y="628650"/>
                </a:lnTo>
                <a:lnTo>
                  <a:pt x="6496050" y="628650"/>
                </a:lnTo>
                <a:close/>
              </a:path>
              <a:path w="6565900" h="628650">
                <a:moveTo>
                  <a:pt x="6400800" y="628650"/>
                </a:moveTo>
                <a:lnTo>
                  <a:pt x="6400800" y="615950"/>
                </a:lnTo>
                <a:lnTo>
                  <a:pt x="6343650" y="615950"/>
                </a:lnTo>
                <a:lnTo>
                  <a:pt x="6343650" y="628650"/>
                </a:lnTo>
                <a:lnTo>
                  <a:pt x="6400800" y="628650"/>
                </a:lnTo>
                <a:close/>
              </a:path>
              <a:path w="6565900" h="628650">
                <a:moveTo>
                  <a:pt x="6305550" y="628650"/>
                </a:moveTo>
                <a:lnTo>
                  <a:pt x="6305550" y="615950"/>
                </a:lnTo>
                <a:lnTo>
                  <a:pt x="6248400" y="615950"/>
                </a:lnTo>
                <a:lnTo>
                  <a:pt x="6248400" y="628650"/>
                </a:lnTo>
                <a:lnTo>
                  <a:pt x="6305550" y="628650"/>
                </a:lnTo>
                <a:close/>
              </a:path>
              <a:path w="6565900" h="628650">
                <a:moveTo>
                  <a:pt x="6203950" y="628650"/>
                </a:moveTo>
                <a:lnTo>
                  <a:pt x="6203950" y="615950"/>
                </a:lnTo>
                <a:lnTo>
                  <a:pt x="6146800" y="615950"/>
                </a:lnTo>
                <a:lnTo>
                  <a:pt x="6146800" y="628650"/>
                </a:lnTo>
                <a:lnTo>
                  <a:pt x="6203950" y="628650"/>
                </a:lnTo>
                <a:close/>
              </a:path>
              <a:path w="6565900" h="628650">
                <a:moveTo>
                  <a:pt x="6108700" y="628650"/>
                </a:moveTo>
                <a:lnTo>
                  <a:pt x="6108700" y="615950"/>
                </a:lnTo>
                <a:lnTo>
                  <a:pt x="6051550" y="615950"/>
                </a:lnTo>
                <a:lnTo>
                  <a:pt x="6051550" y="628650"/>
                </a:lnTo>
                <a:lnTo>
                  <a:pt x="6108700" y="628650"/>
                </a:lnTo>
                <a:close/>
              </a:path>
              <a:path w="6565900" h="628650">
                <a:moveTo>
                  <a:pt x="6007100" y="628650"/>
                </a:moveTo>
                <a:lnTo>
                  <a:pt x="6007100" y="615950"/>
                </a:lnTo>
                <a:lnTo>
                  <a:pt x="5949950" y="615950"/>
                </a:lnTo>
                <a:lnTo>
                  <a:pt x="5949950" y="628650"/>
                </a:lnTo>
                <a:lnTo>
                  <a:pt x="6007100" y="628650"/>
                </a:lnTo>
                <a:close/>
              </a:path>
              <a:path w="6565900" h="628650">
                <a:moveTo>
                  <a:pt x="5911850" y="628650"/>
                </a:moveTo>
                <a:lnTo>
                  <a:pt x="5911850" y="615950"/>
                </a:lnTo>
                <a:lnTo>
                  <a:pt x="5854700" y="615950"/>
                </a:lnTo>
                <a:lnTo>
                  <a:pt x="5854700" y="628650"/>
                </a:lnTo>
                <a:lnTo>
                  <a:pt x="5911850" y="628650"/>
                </a:lnTo>
                <a:close/>
              </a:path>
              <a:path w="6565900" h="628650">
                <a:moveTo>
                  <a:pt x="5810250" y="628650"/>
                </a:moveTo>
                <a:lnTo>
                  <a:pt x="5810250" y="615950"/>
                </a:lnTo>
                <a:lnTo>
                  <a:pt x="5759450" y="615950"/>
                </a:lnTo>
                <a:lnTo>
                  <a:pt x="5759450" y="628650"/>
                </a:lnTo>
                <a:lnTo>
                  <a:pt x="5810250" y="628650"/>
                </a:lnTo>
                <a:close/>
              </a:path>
              <a:path w="6565900" h="628650">
                <a:moveTo>
                  <a:pt x="5715000" y="628650"/>
                </a:moveTo>
                <a:lnTo>
                  <a:pt x="5715000" y="615950"/>
                </a:lnTo>
                <a:lnTo>
                  <a:pt x="5657850" y="615950"/>
                </a:lnTo>
                <a:lnTo>
                  <a:pt x="5657850" y="628650"/>
                </a:lnTo>
                <a:lnTo>
                  <a:pt x="5715000" y="628650"/>
                </a:lnTo>
                <a:close/>
              </a:path>
              <a:path w="6565900" h="628650">
                <a:moveTo>
                  <a:pt x="5619750" y="628650"/>
                </a:moveTo>
                <a:lnTo>
                  <a:pt x="5619750" y="615950"/>
                </a:lnTo>
                <a:lnTo>
                  <a:pt x="5562600" y="615950"/>
                </a:lnTo>
                <a:lnTo>
                  <a:pt x="5562600" y="628650"/>
                </a:lnTo>
                <a:lnTo>
                  <a:pt x="5619750" y="628650"/>
                </a:lnTo>
                <a:close/>
              </a:path>
              <a:path w="6565900" h="628650">
                <a:moveTo>
                  <a:pt x="5518150" y="628650"/>
                </a:moveTo>
                <a:lnTo>
                  <a:pt x="5518150" y="615950"/>
                </a:lnTo>
                <a:lnTo>
                  <a:pt x="5461000" y="615950"/>
                </a:lnTo>
                <a:lnTo>
                  <a:pt x="5461000" y="628650"/>
                </a:lnTo>
                <a:lnTo>
                  <a:pt x="5518150" y="628650"/>
                </a:lnTo>
                <a:close/>
              </a:path>
              <a:path w="6565900" h="628650">
                <a:moveTo>
                  <a:pt x="5422900" y="628650"/>
                </a:moveTo>
                <a:lnTo>
                  <a:pt x="5422900" y="615950"/>
                </a:lnTo>
                <a:lnTo>
                  <a:pt x="5365750" y="615950"/>
                </a:lnTo>
                <a:lnTo>
                  <a:pt x="5365750" y="628650"/>
                </a:lnTo>
                <a:lnTo>
                  <a:pt x="5422900" y="628650"/>
                </a:lnTo>
                <a:close/>
              </a:path>
              <a:path w="6565900" h="628650">
                <a:moveTo>
                  <a:pt x="5321300" y="628650"/>
                </a:moveTo>
                <a:lnTo>
                  <a:pt x="5321300" y="615950"/>
                </a:lnTo>
                <a:lnTo>
                  <a:pt x="5264150" y="615950"/>
                </a:lnTo>
                <a:lnTo>
                  <a:pt x="5264150" y="628650"/>
                </a:lnTo>
                <a:lnTo>
                  <a:pt x="5321300" y="628650"/>
                </a:lnTo>
                <a:close/>
              </a:path>
              <a:path w="6565900" h="628650">
                <a:moveTo>
                  <a:pt x="5226050" y="628650"/>
                </a:moveTo>
                <a:lnTo>
                  <a:pt x="5226050" y="615950"/>
                </a:lnTo>
                <a:lnTo>
                  <a:pt x="5168900" y="615950"/>
                </a:lnTo>
                <a:lnTo>
                  <a:pt x="5168900" y="628650"/>
                </a:lnTo>
                <a:lnTo>
                  <a:pt x="5226050" y="628650"/>
                </a:lnTo>
                <a:close/>
              </a:path>
              <a:path w="6565900" h="628650">
                <a:moveTo>
                  <a:pt x="5124450" y="628650"/>
                </a:moveTo>
                <a:lnTo>
                  <a:pt x="5124450" y="615950"/>
                </a:lnTo>
                <a:lnTo>
                  <a:pt x="5073650" y="615950"/>
                </a:lnTo>
                <a:lnTo>
                  <a:pt x="5073650" y="628650"/>
                </a:lnTo>
                <a:lnTo>
                  <a:pt x="5124450" y="628650"/>
                </a:lnTo>
                <a:close/>
              </a:path>
              <a:path w="6565900" h="628650">
                <a:moveTo>
                  <a:pt x="5029200" y="628650"/>
                </a:moveTo>
                <a:lnTo>
                  <a:pt x="5029200" y="615950"/>
                </a:lnTo>
                <a:lnTo>
                  <a:pt x="4972050" y="615950"/>
                </a:lnTo>
                <a:lnTo>
                  <a:pt x="4972050" y="628650"/>
                </a:lnTo>
                <a:lnTo>
                  <a:pt x="5029200" y="628650"/>
                </a:lnTo>
                <a:close/>
              </a:path>
              <a:path w="6565900" h="628650">
                <a:moveTo>
                  <a:pt x="4933950" y="628650"/>
                </a:moveTo>
                <a:lnTo>
                  <a:pt x="4933950" y="615950"/>
                </a:lnTo>
                <a:lnTo>
                  <a:pt x="4876800" y="615950"/>
                </a:lnTo>
                <a:lnTo>
                  <a:pt x="4876800" y="628650"/>
                </a:lnTo>
                <a:lnTo>
                  <a:pt x="4933950" y="628650"/>
                </a:lnTo>
                <a:close/>
              </a:path>
              <a:path w="6565900" h="628650">
                <a:moveTo>
                  <a:pt x="4832350" y="628650"/>
                </a:moveTo>
                <a:lnTo>
                  <a:pt x="4832350" y="615950"/>
                </a:lnTo>
                <a:lnTo>
                  <a:pt x="4775200" y="615950"/>
                </a:lnTo>
                <a:lnTo>
                  <a:pt x="4775200" y="628650"/>
                </a:lnTo>
                <a:lnTo>
                  <a:pt x="4832350" y="628650"/>
                </a:lnTo>
                <a:close/>
              </a:path>
              <a:path w="6565900" h="628650">
                <a:moveTo>
                  <a:pt x="4737100" y="628650"/>
                </a:moveTo>
                <a:lnTo>
                  <a:pt x="4737100" y="615950"/>
                </a:lnTo>
                <a:lnTo>
                  <a:pt x="4679950" y="615950"/>
                </a:lnTo>
                <a:lnTo>
                  <a:pt x="4679950" y="628650"/>
                </a:lnTo>
                <a:lnTo>
                  <a:pt x="4737100" y="628650"/>
                </a:lnTo>
                <a:close/>
              </a:path>
              <a:path w="6565900" h="628650">
                <a:moveTo>
                  <a:pt x="4635500" y="628650"/>
                </a:moveTo>
                <a:lnTo>
                  <a:pt x="4635500" y="615950"/>
                </a:lnTo>
                <a:lnTo>
                  <a:pt x="4578350" y="615950"/>
                </a:lnTo>
                <a:lnTo>
                  <a:pt x="4578350" y="628650"/>
                </a:lnTo>
                <a:lnTo>
                  <a:pt x="4635500" y="628650"/>
                </a:lnTo>
                <a:close/>
              </a:path>
              <a:path w="6565900" h="628650">
                <a:moveTo>
                  <a:pt x="4540250" y="628650"/>
                </a:moveTo>
                <a:lnTo>
                  <a:pt x="4540250" y="615950"/>
                </a:lnTo>
                <a:lnTo>
                  <a:pt x="4483100" y="615950"/>
                </a:lnTo>
                <a:lnTo>
                  <a:pt x="4483100" y="628650"/>
                </a:lnTo>
                <a:lnTo>
                  <a:pt x="4540250" y="628650"/>
                </a:lnTo>
                <a:close/>
              </a:path>
              <a:path w="6565900" h="628650">
                <a:moveTo>
                  <a:pt x="4438650" y="628650"/>
                </a:moveTo>
                <a:lnTo>
                  <a:pt x="4438650" y="615950"/>
                </a:lnTo>
                <a:lnTo>
                  <a:pt x="4387850" y="615950"/>
                </a:lnTo>
                <a:lnTo>
                  <a:pt x="4387850" y="628650"/>
                </a:lnTo>
                <a:lnTo>
                  <a:pt x="4438650" y="628650"/>
                </a:lnTo>
                <a:close/>
              </a:path>
              <a:path w="6565900" h="628650">
                <a:moveTo>
                  <a:pt x="4343400" y="628650"/>
                </a:moveTo>
                <a:lnTo>
                  <a:pt x="4343400" y="615950"/>
                </a:lnTo>
                <a:lnTo>
                  <a:pt x="4286250" y="615950"/>
                </a:lnTo>
                <a:lnTo>
                  <a:pt x="4286250" y="628650"/>
                </a:lnTo>
                <a:lnTo>
                  <a:pt x="4343400" y="628650"/>
                </a:lnTo>
                <a:close/>
              </a:path>
              <a:path w="6565900" h="628650">
                <a:moveTo>
                  <a:pt x="4248150" y="628650"/>
                </a:moveTo>
                <a:lnTo>
                  <a:pt x="4248150" y="615950"/>
                </a:lnTo>
                <a:lnTo>
                  <a:pt x="4191000" y="615950"/>
                </a:lnTo>
                <a:lnTo>
                  <a:pt x="4191000" y="628650"/>
                </a:lnTo>
                <a:lnTo>
                  <a:pt x="4248150" y="628650"/>
                </a:lnTo>
                <a:close/>
              </a:path>
              <a:path w="6565900" h="628650">
                <a:moveTo>
                  <a:pt x="4146550" y="628650"/>
                </a:moveTo>
                <a:lnTo>
                  <a:pt x="4146550" y="615950"/>
                </a:lnTo>
                <a:lnTo>
                  <a:pt x="4089400" y="615950"/>
                </a:lnTo>
                <a:lnTo>
                  <a:pt x="4089400" y="628650"/>
                </a:lnTo>
                <a:lnTo>
                  <a:pt x="4146550" y="628650"/>
                </a:lnTo>
                <a:close/>
              </a:path>
              <a:path w="6565900" h="628650">
                <a:moveTo>
                  <a:pt x="4051300" y="628650"/>
                </a:moveTo>
                <a:lnTo>
                  <a:pt x="4051300" y="615950"/>
                </a:lnTo>
                <a:lnTo>
                  <a:pt x="3994150" y="615950"/>
                </a:lnTo>
                <a:lnTo>
                  <a:pt x="3994150" y="628650"/>
                </a:lnTo>
                <a:lnTo>
                  <a:pt x="4051300" y="628650"/>
                </a:lnTo>
                <a:close/>
              </a:path>
              <a:path w="6565900" h="628650">
                <a:moveTo>
                  <a:pt x="3949700" y="628650"/>
                </a:moveTo>
                <a:lnTo>
                  <a:pt x="3949700" y="615950"/>
                </a:lnTo>
                <a:lnTo>
                  <a:pt x="3892550" y="615950"/>
                </a:lnTo>
                <a:lnTo>
                  <a:pt x="3892550" y="628650"/>
                </a:lnTo>
                <a:lnTo>
                  <a:pt x="3949700" y="628650"/>
                </a:lnTo>
                <a:close/>
              </a:path>
              <a:path w="6565900" h="628650">
                <a:moveTo>
                  <a:pt x="3854450" y="628650"/>
                </a:moveTo>
                <a:lnTo>
                  <a:pt x="3854450" y="615950"/>
                </a:lnTo>
                <a:lnTo>
                  <a:pt x="3797300" y="615950"/>
                </a:lnTo>
                <a:lnTo>
                  <a:pt x="3797300" y="628650"/>
                </a:lnTo>
                <a:lnTo>
                  <a:pt x="3854450" y="628650"/>
                </a:lnTo>
                <a:close/>
              </a:path>
              <a:path w="6565900" h="628650">
                <a:moveTo>
                  <a:pt x="3752850" y="628650"/>
                </a:moveTo>
                <a:lnTo>
                  <a:pt x="3752850" y="615950"/>
                </a:lnTo>
                <a:lnTo>
                  <a:pt x="3702050" y="615950"/>
                </a:lnTo>
                <a:lnTo>
                  <a:pt x="3702050" y="628650"/>
                </a:lnTo>
                <a:lnTo>
                  <a:pt x="3752850" y="628650"/>
                </a:lnTo>
                <a:close/>
              </a:path>
              <a:path w="6565900" h="628650">
                <a:moveTo>
                  <a:pt x="3657600" y="628650"/>
                </a:moveTo>
                <a:lnTo>
                  <a:pt x="3657600" y="615950"/>
                </a:lnTo>
                <a:lnTo>
                  <a:pt x="3600450" y="615950"/>
                </a:lnTo>
                <a:lnTo>
                  <a:pt x="3600450" y="628650"/>
                </a:lnTo>
                <a:lnTo>
                  <a:pt x="3657600" y="628650"/>
                </a:lnTo>
                <a:close/>
              </a:path>
              <a:path w="6565900" h="628650">
                <a:moveTo>
                  <a:pt x="3562350" y="628650"/>
                </a:moveTo>
                <a:lnTo>
                  <a:pt x="3562350" y="615950"/>
                </a:lnTo>
                <a:lnTo>
                  <a:pt x="3505200" y="615950"/>
                </a:lnTo>
                <a:lnTo>
                  <a:pt x="3505200" y="628650"/>
                </a:lnTo>
                <a:lnTo>
                  <a:pt x="3562350" y="628650"/>
                </a:lnTo>
                <a:close/>
              </a:path>
              <a:path w="6565900" h="628650">
                <a:moveTo>
                  <a:pt x="3460750" y="628650"/>
                </a:moveTo>
                <a:lnTo>
                  <a:pt x="3460750" y="615950"/>
                </a:lnTo>
                <a:lnTo>
                  <a:pt x="3403600" y="615950"/>
                </a:lnTo>
                <a:lnTo>
                  <a:pt x="3403600" y="628650"/>
                </a:lnTo>
                <a:lnTo>
                  <a:pt x="3460750" y="628650"/>
                </a:lnTo>
                <a:close/>
              </a:path>
              <a:path w="6565900" h="628650">
                <a:moveTo>
                  <a:pt x="3365500" y="628650"/>
                </a:moveTo>
                <a:lnTo>
                  <a:pt x="3365500" y="615950"/>
                </a:lnTo>
                <a:lnTo>
                  <a:pt x="3308350" y="615950"/>
                </a:lnTo>
                <a:lnTo>
                  <a:pt x="3308350" y="628650"/>
                </a:lnTo>
                <a:lnTo>
                  <a:pt x="3365500" y="628650"/>
                </a:lnTo>
                <a:close/>
              </a:path>
              <a:path w="6565900" h="628650">
                <a:moveTo>
                  <a:pt x="3263900" y="628650"/>
                </a:moveTo>
                <a:lnTo>
                  <a:pt x="3263900" y="615950"/>
                </a:lnTo>
                <a:lnTo>
                  <a:pt x="3213100" y="615950"/>
                </a:lnTo>
                <a:lnTo>
                  <a:pt x="3213100" y="628650"/>
                </a:lnTo>
                <a:lnTo>
                  <a:pt x="3263900" y="628650"/>
                </a:lnTo>
                <a:close/>
              </a:path>
              <a:path w="6565900" h="628650">
                <a:moveTo>
                  <a:pt x="3168650" y="628650"/>
                </a:moveTo>
                <a:lnTo>
                  <a:pt x="3168650" y="615950"/>
                </a:lnTo>
                <a:lnTo>
                  <a:pt x="3111500" y="615950"/>
                </a:lnTo>
                <a:lnTo>
                  <a:pt x="3111500" y="628650"/>
                </a:lnTo>
                <a:lnTo>
                  <a:pt x="3168650" y="628650"/>
                </a:lnTo>
                <a:close/>
              </a:path>
              <a:path w="6565900" h="628650">
                <a:moveTo>
                  <a:pt x="3067050" y="628650"/>
                </a:moveTo>
                <a:lnTo>
                  <a:pt x="3067050" y="615950"/>
                </a:lnTo>
                <a:lnTo>
                  <a:pt x="3016250" y="615950"/>
                </a:lnTo>
                <a:lnTo>
                  <a:pt x="3016250" y="628650"/>
                </a:lnTo>
                <a:lnTo>
                  <a:pt x="3067050" y="628650"/>
                </a:lnTo>
                <a:close/>
              </a:path>
              <a:path w="6565900" h="628650">
                <a:moveTo>
                  <a:pt x="2971800" y="628650"/>
                </a:moveTo>
                <a:lnTo>
                  <a:pt x="2971800" y="615950"/>
                </a:lnTo>
                <a:lnTo>
                  <a:pt x="2914650" y="615950"/>
                </a:lnTo>
                <a:lnTo>
                  <a:pt x="2914650" y="628650"/>
                </a:lnTo>
                <a:lnTo>
                  <a:pt x="2971800" y="628650"/>
                </a:lnTo>
                <a:close/>
              </a:path>
              <a:path w="6565900" h="628650">
                <a:moveTo>
                  <a:pt x="2876550" y="628650"/>
                </a:moveTo>
                <a:lnTo>
                  <a:pt x="2876550" y="615950"/>
                </a:lnTo>
                <a:lnTo>
                  <a:pt x="2819400" y="615950"/>
                </a:lnTo>
                <a:lnTo>
                  <a:pt x="2819400" y="628650"/>
                </a:lnTo>
                <a:lnTo>
                  <a:pt x="2876550" y="628650"/>
                </a:lnTo>
                <a:close/>
              </a:path>
              <a:path w="6565900" h="628650">
                <a:moveTo>
                  <a:pt x="2774950" y="628650"/>
                </a:moveTo>
                <a:lnTo>
                  <a:pt x="2774950" y="615950"/>
                </a:lnTo>
                <a:lnTo>
                  <a:pt x="2717800" y="615950"/>
                </a:lnTo>
                <a:lnTo>
                  <a:pt x="2717800" y="628650"/>
                </a:lnTo>
                <a:lnTo>
                  <a:pt x="2774950" y="628650"/>
                </a:lnTo>
                <a:close/>
              </a:path>
              <a:path w="6565900" h="628650">
                <a:moveTo>
                  <a:pt x="2679700" y="628650"/>
                </a:moveTo>
                <a:lnTo>
                  <a:pt x="2679700" y="615950"/>
                </a:lnTo>
                <a:lnTo>
                  <a:pt x="2622550" y="615950"/>
                </a:lnTo>
                <a:lnTo>
                  <a:pt x="2622550" y="628650"/>
                </a:lnTo>
                <a:lnTo>
                  <a:pt x="2679700" y="628650"/>
                </a:lnTo>
                <a:close/>
              </a:path>
              <a:path w="6565900" h="628650">
                <a:moveTo>
                  <a:pt x="2578100" y="628650"/>
                </a:moveTo>
                <a:lnTo>
                  <a:pt x="2578100" y="615950"/>
                </a:lnTo>
                <a:lnTo>
                  <a:pt x="2527300" y="615950"/>
                </a:lnTo>
                <a:lnTo>
                  <a:pt x="2527300" y="628650"/>
                </a:lnTo>
                <a:lnTo>
                  <a:pt x="2578100" y="628650"/>
                </a:lnTo>
                <a:close/>
              </a:path>
              <a:path w="6565900" h="628650">
                <a:moveTo>
                  <a:pt x="2482850" y="628650"/>
                </a:moveTo>
                <a:lnTo>
                  <a:pt x="2482850" y="615950"/>
                </a:lnTo>
                <a:lnTo>
                  <a:pt x="2425700" y="615950"/>
                </a:lnTo>
                <a:lnTo>
                  <a:pt x="2425700" y="628650"/>
                </a:lnTo>
                <a:lnTo>
                  <a:pt x="2482850" y="628650"/>
                </a:lnTo>
                <a:close/>
              </a:path>
              <a:path w="6565900" h="628650">
                <a:moveTo>
                  <a:pt x="2381250" y="628650"/>
                </a:moveTo>
                <a:lnTo>
                  <a:pt x="2381250" y="615950"/>
                </a:lnTo>
                <a:lnTo>
                  <a:pt x="2330450" y="615950"/>
                </a:lnTo>
                <a:lnTo>
                  <a:pt x="2330450" y="628650"/>
                </a:lnTo>
                <a:lnTo>
                  <a:pt x="2381250" y="628650"/>
                </a:lnTo>
                <a:close/>
              </a:path>
              <a:path w="6565900" h="628650">
                <a:moveTo>
                  <a:pt x="2286000" y="628650"/>
                </a:moveTo>
                <a:lnTo>
                  <a:pt x="2286000" y="615950"/>
                </a:lnTo>
                <a:lnTo>
                  <a:pt x="2228850" y="615950"/>
                </a:lnTo>
                <a:lnTo>
                  <a:pt x="2228850" y="628650"/>
                </a:lnTo>
                <a:lnTo>
                  <a:pt x="2286000" y="628650"/>
                </a:lnTo>
                <a:close/>
              </a:path>
              <a:path w="6565900" h="628650">
                <a:moveTo>
                  <a:pt x="2190750" y="628650"/>
                </a:moveTo>
                <a:lnTo>
                  <a:pt x="2190750" y="615950"/>
                </a:lnTo>
                <a:lnTo>
                  <a:pt x="2133600" y="615950"/>
                </a:lnTo>
                <a:lnTo>
                  <a:pt x="2133600" y="628650"/>
                </a:lnTo>
                <a:lnTo>
                  <a:pt x="2190750" y="628650"/>
                </a:lnTo>
                <a:close/>
              </a:path>
              <a:path w="6565900" h="628650">
                <a:moveTo>
                  <a:pt x="2089150" y="628650"/>
                </a:moveTo>
                <a:lnTo>
                  <a:pt x="2089150" y="615950"/>
                </a:lnTo>
                <a:lnTo>
                  <a:pt x="2032000" y="615950"/>
                </a:lnTo>
                <a:lnTo>
                  <a:pt x="2032000" y="628650"/>
                </a:lnTo>
                <a:lnTo>
                  <a:pt x="2089150" y="628650"/>
                </a:lnTo>
                <a:close/>
              </a:path>
              <a:path w="6565900" h="628650">
                <a:moveTo>
                  <a:pt x="1993900" y="628650"/>
                </a:moveTo>
                <a:lnTo>
                  <a:pt x="1993900" y="615950"/>
                </a:lnTo>
                <a:lnTo>
                  <a:pt x="1936750" y="615950"/>
                </a:lnTo>
                <a:lnTo>
                  <a:pt x="1936750" y="628650"/>
                </a:lnTo>
                <a:lnTo>
                  <a:pt x="1993900" y="628650"/>
                </a:lnTo>
                <a:close/>
              </a:path>
              <a:path w="6565900" h="628650">
                <a:moveTo>
                  <a:pt x="1892300" y="628650"/>
                </a:moveTo>
                <a:lnTo>
                  <a:pt x="1892300" y="615950"/>
                </a:lnTo>
                <a:lnTo>
                  <a:pt x="1841500" y="615950"/>
                </a:lnTo>
                <a:lnTo>
                  <a:pt x="1841500" y="628650"/>
                </a:lnTo>
                <a:lnTo>
                  <a:pt x="1892300" y="628650"/>
                </a:lnTo>
                <a:close/>
              </a:path>
              <a:path w="6565900" h="628650">
                <a:moveTo>
                  <a:pt x="1797050" y="628650"/>
                </a:moveTo>
                <a:lnTo>
                  <a:pt x="1797050" y="615950"/>
                </a:lnTo>
                <a:lnTo>
                  <a:pt x="1739900" y="615950"/>
                </a:lnTo>
                <a:lnTo>
                  <a:pt x="1739900" y="628650"/>
                </a:lnTo>
                <a:lnTo>
                  <a:pt x="1797050" y="628650"/>
                </a:lnTo>
                <a:close/>
              </a:path>
              <a:path w="6565900" h="628650">
                <a:moveTo>
                  <a:pt x="1701800" y="628650"/>
                </a:moveTo>
                <a:lnTo>
                  <a:pt x="1701800" y="615950"/>
                </a:lnTo>
                <a:lnTo>
                  <a:pt x="1644650" y="615950"/>
                </a:lnTo>
                <a:lnTo>
                  <a:pt x="1644650" y="628650"/>
                </a:lnTo>
                <a:lnTo>
                  <a:pt x="1701800" y="628650"/>
                </a:lnTo>
                <a:close/>
              </a:path>
              <a:path w="6565900" h="628650">
                <a:moveTo>
                  <a:pt x="1600200" y="628650"/>
                </a:moveTo>
                <a:lnTo>
                  <a:pt x="1600200" y="615950"/>
                </a:lnTo>
                <a:lnTo>
                  <a:pt x="1543050" y="615950"/>
                </a:lnTo>
                <a:lnTo>
                  <a:pt x="1543050" y="628650"/>
                </a:lnTo>
                <a:lnTo>
                  <a:pt x="1600200" y="628650"/>
                </a:lnTo>
                <a:close/>
              </a:path>
              <a:path w="6565900" h="628650">
                <a:moveTo>
                  <a:pt x="1504950" y="628650"/>
                </a:moveTo>
                <a:lnTo>
                  <a:pt x="1504950" y="615950"/>
                </a:lnTo>
                <a:lnTo>
                  <a:pt x="1447800" y="615950"/>
                </a:lnTo>
                <a:lnTo>
                  <a:pt x="1447800" y="628650"/>
                </a:lnTo>
                <a:lnTo>
                  <a:pt x="1504950" y="628650"/>
                </a:lnTo>
                <a:close/>
              </a:path>
              <a:path w="6565900" h="628650">
                <a:moveTo>
                  <a:pt x="1403350" y="628650"/>
                </a:moveTo>
                <a:lnTo>
                  <a:pt x="1403350" y="615950"/>
                </a:lnTo>
                <a:lnTo>
                  <a:pt x="1346200" y="615950"/>
                </a:lnTo>
                <a:lnTo>
                  <a:pt x="1346200" y="628650"/>
                </a:lnTo>
                <a:lnTo>
                  <a:pt x="1403350" y="628650"/>
                </a:lnTo>
                <a:close/>
              </a:path>
              <a:path w="6565900" h="628650">
                <a:moveTo>
                  <a:pt x="1308100" y="628650"/>
                </a:moveTo>
                <a:lnTo>
                  <a:pt x="1308100" y="615950"/>
                </a:lnTo>
                <a:lnTo>
                  <a:pt x="1250950" y="615950"/>
                </a:lnTo>
                <a:lnTo>
                  <a:pt x="1250950" y="628650"/>
                </a:lnTo>
                <a:lnTo>
                  <a:pt x="1308100" y="628650"/>
                </a:lnTo>
                <a:close/>
              </a:path>
              <a:path w="6565900" h="628650">
                <a:moveTo>
                  <a:pt x="1206500" y="628650"/>
                </a:moveTo>
                <a:lnTo>
                  <a:pt x="1206500" y="615950"/>
                </a:lnTo>
                <a:lnTo>
                  <a:pt x="1155700" y="615950"/>
                </a:lnTo>
                <a:lnTo>
                  <a:pt x="1155700" y="628650"/>
                </a:lnTo>
                <a:lnTo>
                  <a:pt x="1206500" y="628650"/>
                </a:lnTo>
                <a:close/>
              </a:path>
              <a:path w="6565900" h="628650">
                <a:moveTo>
                  <a:pt x="1111250" y="628650"/>
                </a:moveTo>
                <a:lnTo>
                  <a:pt x="1111250" y="615950"/>
                </a:lnTo>
                <a:lnTo>
                  <a:pt x="1054100" y="615950"/>
                </a:lnTo>
                <a:lnTo>
                  <a:pt x="1054100" y="628650"/>
                </a:lnTo>
                <a:lnTo>
                  <a:pt x="1111250" y="628650"/>
                </a:lnTo>
                <a:close/>
              </a:path>
              <a:path w="6565900" h="628650">
                <a:moveTo>
                  <a:pt x="1016000" y="628650"/>
                </a:moveTo>
                <a:lnTo>
                  <a:pt x="1016000" y="615950"/>
                </a:lnTo>
                <a:lnTo>
                  <a:pt x="958850" y="615950"/>
                </a:lnTo>
                <a:lnTo>
                  <a:pt x="958850" y="628650"/>
                </a:lnTo>
                <a:lnTo>
                  <a:pt x="1016000" y="628650"/>
                </a:lnTo>
                <a:close/>
              </a:path>
              <a:path w="6565900" h="628650">
                <a:moveTo>
                  <a:pt x="914400" y="628650"/>
                </a:moveTo>
                <a:lnTo>
                  <a:pt x="914400" y="615950"/>
                </a:lnTo>
                <a:lnTo>
                  <a:pt x="857250" y="615950"/>
                </a:lnTo>
                <a:lnTo>
                  <a:pt x="857250" y="628650"/>
                </a:lnTo>
                <a:lnTo>
                  <a:pt x="914400" y="628650"/>
                </a:lnTo>
                <a:close/>
              </a:path>
              <a:path w="6565900" h="628650">
                <a:moveTo>
                  <a:pt x="819150" y="628650"/>
                </a:moveTo>
                <a:lnTo>
                  <a:pt x="819150" y="615950"/>
                </a:lnTo>
                <a:lnTo>
                  <a:pt x="762000" y="615950"/>
                </a:lnTo>
                <a:lnTo>
                  <a:pt x="762000" y="628650"/>
                </a:lnTo>
                <a:lnTo>
                  <a:pt x="819150" y="628650"/>
                </a:lnTo>
                <a:close/>
              </a:path>
              <a:path w="6565900" h="628650">
                <a:moveTo>
                  <a:pt x="717550" y="628650"/>
                </a:moveTo>
                <a:lnTo>
                  <a:pt x="717550" y="615950"/>
                </a:lnTo>
                <a:lnTo>
                  <a:pt x="660400" y="615950"/>
                </a:lnTo>
                <a:lnTo>
                  <a:pt x="660400" y="628650"/>
                </a:lnTo>
                <a:lnTo>
                  <a:pt x="717550" y="628650"/>
                </a:lnTo>
                <a:close/>
              </a:path>
              <a:path w="6565900" h="628650">
                <a:moveTo>
                  <a:pt x="622300" y="628650"/>
                </a:moveTo>
                <a:lnTo>
                  <a:pt x="622300" y="615950"/>
                </a:lnTo>
                <a:lnTo>
                  <a:pt x="565150" y="615950"/>
                </a:lnTo>
                <a:lnTo>
                  <a:pt x="565150" y="628650"/>
                </a:lnTo>
                <a:lnTo>
                  <a:pt x="622300" y="628650"/>
                </a:lnTo>
                <a:close/>
              </a:path>
              <a:path w="6565900" h="628650">
                <a:moveTo>
                  <a:pt x="520700" y="628650"/>
                </a:moveTo>
                <a:lnTo>
                  <a:pt x="520700" y="615950"/>
                </a:lnTo>
                <a:lnTo>
                  <a:pt x="469900" y="615950"/>
                </a:lnTo>
                <a:lnTo>
                  <a:pt x="469900" y="628650"/>
                </a:lnTo>
                <a:lnTo>
                  <a:pt x="520700" y="628650"/>
                </a:lnTo>
                <a:close/>
              </a:path>
              <a:path w="6565900" h="628650">
                <a:moveTo>
                  <a:pt x="425450" y="628650"/>
                </a:moveTo>
                <a:lnTo>
                  <a:pt x="425450" y="615950"/>
                </a:lnTo>
                <a:lnTo>
                  <a:pt x="368300" y="615950"/>
                </a:lnTo>
                <a:lnTo>
                  <a:pt x="368300" y="628650"/>
                </a:lnTo>
                <a:lnTo>
                  <a:pt x="425450" y="628650"/>
                </a:lnTo>
                <a:close/>
              </a:path>
              <a:path w="6565900" h="628650">
                <a:moveTo>
                  <a:pt x="330200" y="628650"/>
                </a:moveTo>
                <a:lnTo>
                  <a:pt x="330200" y="615950"/>
                </a:lnTo>
                <a:lnTo>
                  <a:pt x="273050" y="615950"/>
                </a:lnTo>
                <a:lnTo>
                  <a:pt x="273050" y="628650"/>
                </a:lnTo>
                <a:lnTo>
                  <a:pt x="330200" y="628650"/>
                </a:lnTo>
                <a:close/>
              </a:path>
              <a:path w="6565900" h="628650">
                <a:moveTo>
                  <a:pt x="228600" y="628650"/>
                </a:moveTo>
                <a:lnTo>
                  <a:pt x="228600" y="615950"/>
                </a:lnTo>
                <a:lnTo>
                  <a:pt x="171450" y="615950"/>
                </a:lnTo>
                <a:lnTo>
                  <a:pt x="171450" y="628650"/>
                </a:lnTo>
                <a:lnTo>
                  <a:pt x="228600" y="628650"/>
                </a:lnTo>
                <a:close/>
              </a:path>
              <a:path w="6565900" h="628650">
                <a:moveTo>
                  <a:pt x="133350" y="628650"/>
                </a:moveTo>
                <a:lnTo>
                  <a:pt x="133350" y="615950"/>
                </a:lnTo>
                <a:lnTo>
                  <a:pt x="76200" y="615950"/>
                </a:lnTo>
                <a:lnTo>
                  <a:pt x="76200" y="628650"/>
                </a:lnTo>
                <a:lnTo>
                  <a:pt x="133350" y="6286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287318" y="6855485"/>
            <a:ext cx="6391275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84150">
              <a:lnSpc>
                <a:spcPct val="101000"/>
              </a:lnSpc>
            </a:pPr>
            <a:r>
              <a:rPr sz="1650" b="1" spc="-170" dirty="0">
                <a:latin typeface="Palatino Linotype"/>
                <a:cs typeface="Palatino Linotype"/>
              </a:rPr>
              <a:t>T</a:t>
            </a:r>
            <a:r>
              <a:rPr sz="1650" b="1" spc="15" dirty="0">
                <a:latin typeface="Palatino Linotype"/>
                <a:cs typeface="Palatino Linotype"/>
              </a:rPr>
              <a:t>a</a:t>
            </a:r>
            <a:r>
              <a:rPr sz="1650" b="1" spc="-50" dirty="0">
                <a:latin typeface="Palatino Linotype"/>
                <a:cs typeface="Palatino Linotype"/>
              </a:rPr>
              <a:t>l</a:t>
            </a:r>
            <a:r>
              <a:rPr sz="1650" b="1" dirty="0">
                <a:latin typeface="Palatino Linotype"/>
                <a:cs typeface="Palatino Linotype"/>
              </a:rPr>
              <a:t>e</a:t>
            </a:r>
            <a:r>
              <a:rPr sz="1650" b="1" spc="-40" dirty="0">
                <a:latin typeface="Palatino Linotype"/>
                <a:cs typeface="Palatino Linotype"/>
              </a:rPr>
              <a:t> </a:t>
            </a:r>
            <a:r>
              <a:rPr sz="1650" b="1" spc="-20" dirty="0">
                <a:latin typeface="Palatino Linotype"/>
                <a:cs typeface="Palatino Linotype"/>
              </a:rPr>
              <a:t>d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0" dirty="0">
                <a:latin typeface="Palatino Linotype"/>
                <a:cs typeface="Palatino Linotype"/>
              </a:rPr>
              <a:t>s</a:t>
            </a:r>
            <a:r>
              <a:rPr sz="1650" b="1" spc="-20" dirty="0">
                <a:latin typeface="Palatino Linotype"/>
                <a:cs typeface="Palatino Linotype"/>
              </a:rPr>
              <a:t>po</a:t>
            </a:r>
            <a:r>
              <a:rPr sz="1650" b="1" spc="0" dirty="0">
                <a:latin typeface="Palatino Linotype"/>
                <a:cs typeface="Palatino Linotype"/>
              </a:rPr>
              <a:t>s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25" dirty="0">
                <a:latin typeface="Palatino Linotype"/>
                <a:cs typeface="Palatino Linotype"/>
              </a:rPr>
              <a:t>z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on</a:t>
            </a:r>
            <a:r>
              <a:rPr sz="1650" b="1" dirty="0">
                <a:latin typeface="Palatino Linotype"/>
                <a:cs typeface="Palatino Linotype"/>
              </a:rPr>
              <a:t>e </a:t>
            </a:r>
            <a:r>
              <a:rPr sz="1650" b="1" spc="-204" dirty="0">
                <a:latin typeface="Palatino Linotype"/>
                <a:cs typeface="Palatino Linotype"/>
              </a:rPr>
              <a:t> </a:t>
            </a:r>
            <a:r>
              <a:rPr sz="1650" b="1" spc="0" dirty="0">
                <a:latin typeface="Palatino Linotype"/>
                <a:cs typeface="Palatino Linotype"/>
              </a:rPr>
              <a:t>s</a:t>
            </a:r>
            <a:r>
              <a:rPr sz="1650" b="1" spc="-10" dirty="0">
                <a:latin typeface="Palatino Linotype"/>
                <a:cs typeface="Palatino Linotype"/>
              </a:rPr>
              <a:t>i</a:t>
            </a:r>
            <a:r>
              <a:rPr sz="1650" b="1" spc="-15" dirty="0">
                <a:latin typeface="Palatino Linotype"/>
                <a:cs typeface="Palatino Linotype"/>
              </a:rPr>
              <a:t> </a:t>
            </a:r>
            <a:r>
              <a:rPr sz="1650" b="1" spc="25" dirty="0">
                <a:latin typeface="Palatino Linotype"/>
                <a:cs typeface="Palatino Linotype"/>
              </a:rPr>
              <a:t>a</a:t>
            </a:r>
            <a:r>
              <a:rPr sz="1650" b="1" spc="-20" dirty="0">
                <a:latin typeface="Palatino Linotype"/>
                <a:cs typeface="Palatino Linotype"/>
              </a:rPr>
              <a:t>pp</a:t>
            </a:r>
            <a:r>
              <a:rPr sz="1650" b="1" spc="-60" dirty="0">
                <a:latin typeface="Palatino Linotype"/>
                <a:cs typeface="Palatino Linotype"/>
              </a:rPr>
              <a:t>li</a:t>
            </a:r>
            <a:r>
              <a:rPr sz="1650" b="1" spc="0" dirty="0">
                <a:latin typeface="Palatino Linotype"/>
                <a:cs typeface="Palatino Linotype"/>
              </a:rPr>
              <a:t>c</a:t>
            </a:r>
            <a:r>
              <a:rPr sz="1650" b="1" dirty="0">
                <a:latin typeface="Palatino Linotype"/>
                <a:cs typeface="Palatino Linotype"/>
              </a:rPr>
              <a:t>a</a:t>
            </a:r>
            <a:r>
              <a:rPr sz="1650" b="1" spc="60" dirty="0">
                <a:latin typeface="Palatino Linotype"/>
                <a:cs typeface="Palatino Linotype"/>
              </a:rPr>
              <a:t> </a:t>
            </a:r>
            <a:r>
              <a:rPr sz="1650" b="1" spc="15" dirty="0">
                <a:latin typeface="Palatino Linotype"/>
                <a:cs typeface="Palatino Linotype"/>
              </a:rPr>
              <a:t>s</a:t>
            </a:r>
            <a:r>
              <a:rPr sz="1650" b="1" spc="-20" dirty="0">
                <a:latin typeface="Palatino Linotype"/>
                <a:cs typeface="Palatino Linotype"/>
              </a:rPr>
              <a:t>o</a:t>
            </a:r>
            <a:r>
              <a:rPr sz="1650" b="1" spc="-50" dirty="0">
                <a:latin typeface="Palatino Linotype"/>
                <a:cs typeface="Palatino Linotype"/>
              </a:rPr>
              <a:t>l</a:t>
            </a:r>
            <a:r>
              <a:rPr sz="1650" b="1" dirty="0">
                <a:latin typeface="Palatino Linotype"/>
                <a:cs typeface="Palatino Linotype"/>
              </a:rPr>
              <a:t>o</a:t>
            </a:r>
            <a:r>
              <a:rPr sz="1650" b="1" spc="65" dirty="0">
                <a:latin typeface="Palatino Linotype"/>
                <a:cs typeface="Palatino Linotype"/>
              </a:rPr>
              <a:t> </a:t>
            </a:r>
            <a:r>
              <a:rPr sz="1650" b="1" spc="15" dirty="0">
                <a:latin typeface="Palatino Linotype"/>
                <a:cs typeface="Palatino Linotype"/>
              </a:rPr>
              <a:t>c</a:t>
            </a:r>
            <a:r>
              <a:rPr sz="1650" b="1" spc="-20" dirty="0">
                <a:latin typeface="Palatino Linotype"/>
                <a:cs typeface="Palatino Linotype"/>
              </a:rPr>
              <a:t>o</a:t>
            </a:r>
            <a:r>
              <a:rPr sz="1650" b="1" spc="-10" dirty="0">
                <a:latin typeface="Palatino Linotype"/>
                <a:cs typeface="Palatino Linotype"/>
              </a:rPr>
              <a:t>n</a:t>
            </a:r>
            <a:r>
              <a:rPr sz="1650" b="1" spc="25" dirty="0">
                <a:latin typeface="Palatino Linotype"/>
                <a:cs typeface="Palatino Linotype"/>
              </a:rPr>
              <a:t> </a:t>
            </a:r>
            <a:r>
              <a:rPr sz="1650" b="1" spc="5" dirty="0">
                <a:latin typeface="Palatino Linotype"/>
                <a:cs typeface="Palatino Linotype"/>
              </a:rPr>
              <a:t>r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5" dirty="0">
                <a:latin typeface="Palatino Linotype"/>
                <a:cs typeface="Palatino Linotype"/>
              </a:rPr>
              <a:t>f</a:t>
            </a:r>
            <a:r>
              <a:rPr sz="1650" b="1" spc="25" dirty="0">
                <a:latin typeface="Palatino Linotype"/>
                <a:cs typeface="Palatino Linotype"/>
              </a:rPr>
              <a:t>e</a:t>
            </a:r>
            <a:r>
              <a:rPr sz="1650" b="1" spc="5" dirty="0">
                <a:latin typeface="Palatino Linotype"/>
                <a:cs typeface="Palatino Linotype"/>
              </a:rPr>
              <a:t>r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m</a:t>
            </a:r>
            <a:r>
              <a:rPr sz="1650" b="1" spc="25" dirty="0">
                <a:latin typeface="Palatino Linotype"/>
                <a:cs typeface="Palatino Linotype"/>
              </a:rPr>
              <a:t>e</a:t>
            </a:r>
            <a:r>
              <a:rPr sz="1650" b="1" spc="-20" dirty="0">
                <a:latin typeface="Palatino Linotype"/>
                <a:cs typeface="Palatino Linotype"/>
              </a:rPr>
              <a:t>n</a:t>
            </a:r>
            <a:r>
              <a:rPr sz="1650" b="1" dirty="0">
                <a:latin typeface="Palatino Linotype"/>
                <a:cs typeface="Palatino Linotype"/>
              </a:rPr>
              <a:t>to</a:t>
            </a:r>
            <a:r>
              <a:rPr sz="1650" b="1" spc="70" dirty="0">
                <a:latin typeface="Palatino Linotype"/>
                <a:cs typeface="Palatino Linotype"/>
              </a:rPr>
              <a:t> </a:t>
            </a:r>
            <a:r>
              <a:rPr sz="1650" b="1" spc="15" dirty="0">
                <a:latin typeface="Palatino Linotype"/>
                <a:cs typeface="Palatino Linotype"/>
              </a:rPr>
              <a:t>a</a:t>
            </a:r>
            <a:r>
              <a:rPr sz="1650" b="1" spc="-30" dirty="0">
                <a:latin typeface="Palatino Linotype"/>
                <a:cs typeface="Palatino Linotype"/>
              </a:rPr>
              <a:t>g</a:t>
            </a:r>
            <a:r>
              <a:rPr sz="1650" b="1" spc="-50" dirty="0">
                <a:latin typeface="Palatino Linotype"/>
                <a:cs typeface="Palatino Linotype"/>
              </a:rPr>
              <a:t>l</a:t>
            </a:r>
            <a:r>
              <a:rPr sz="1650" b="1" dirty="0">
                <a:latin typeface="Palatino Linotype"/>
                <a:cs typeface="Palatino Linotype"/>
              </a:rPr>
              <a:t>i</a:t>
            </a:r>
            <a:r>
              <a:rPr sz="1650" b="1" spc="85" dirty="0">
                <a:latin typeface="Palatino Linotype"/>
                <a:cs typeface="Palatino Linotype"/>
              </a:rPr>
              <a:t> </a:t>
            </a:r>
            <a:r>
              <a:rPr sz="1650" b="1" spc="-50" dirty="0">
                <a:latin typeface="Palatino Linotype"/>
                <a:cs typeface="Palatino Linotype"/>
              </a:rPr>
              <a:t>i</a:t>
            </a:r>
            <a:r>
              <a:rPr sz="1650" b="1" spc="-20" dirty="0">
                <a:latin typeface="Palatino Linotype"/>
                <a:cs typeface="Palatino Linotype"/>
              </a:rPr>
              <a:t>mmo</a:t>
            </a:r>
            <a:r>
              <a:rPr sz="1650" b="1" spc="-10" dirty="0">
                <a:latin typeface="Palatino Linotype"/>
                <a:cs typeface="Palatino Linotype"/>
              </a:rPr>
              <a:t>b</a:t>
            </a:r>
            <a:r>
              <a:rPr sz="1650" b="1" dirty="0">
                <a:latin typeface="Palatino Linotype"/>
                <a:cs typeface="Palatino Linotype"/>
              </a:rPr>
              <a:t>ili 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6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spc="-5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ti</a:t>
            </a:r>
            <a:r>
              <a:rPr sz="16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01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650" b="1" spc="-825" dirty="0">
                <a:solidFill>
                  <a:srgbClr val="C00000"/>
                </a:solidFill>
                <a:latin typeface="Palatino Linotype"/>
                <a:cs typeface="Palatino Linotype"/>
              </a:rPr>
              <a:t>0</a:t>
            </a:r>
            <a:r>
              <a:rPr sz="16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0</a:t>
            </a:r>
            <a:r>
              <a:rPr sz="1650" b="1" spc="-825" dirty="0">
                <a:solidFill>
                  <a:srgbClr val="C00000"/>
                </a:solidFill>
                <a:latin typeface="Palatino Linotype"/>
                <a:cs typeface="Palatino Linotype"/>
              </a:rPr>
              <a:t>1</a:t>
            </a:r>
            <a:r>
              <a:rPr sz="16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1</a:t>
            </a:r>
            <a:r>
              <a:rPr sz="1650" b="1" spc="-495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6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6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199</a:t>
            </a:r>
            <a:r>
              <a:rPr sz="1650" b="1" dirty="0">
                <a:solidFill>
                  <a:srgbClr val="C00000"/>
                </a:solidFill>
                <a:latin typeface="Palatino Linotype"/>
                <a:cs typeface="Palatino Linotype"/>
              </a:rPr>
              <a:t>2</a:t>
            </a:r>
            <a:r>
              <a:rPr sz="1650" b="1" spc="-1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i="1" dirty="0">
                <a:solidFill>
                  <a:srgbClr val="C00000"/>
                </a:solidFill>
                <a:latin typeface="Palatino Linotype"/>
                <a:cs typeface="Palatino Linotype"/>
              </a:rPr>
              <a:t>(</a:t>
            </a:r>
            <a:r>
              <a:rPr sz="1650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650" i="1" dirty="0">
                <a:solidFill>
                  <a:srgbClr val="C00000"/>
                </a:solidFill>
                <a:latin typeface="Palatino Linotype"/>
                <a:cs typeface="Palatino Linotype"/>
              </a:rPr>
              <a:t>er</a:t>
            </a:r>
            <a:r>
              <a:rPr sz="1650" i="1" spc="-5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650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650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p</a:t>
            </a:r>
            <a:r>
              <a:rPr sz="1650" i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650" i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ess</a:t>
            </a:r>
            <a:r>
              <a:rPr sz="1650" i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650" i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i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650" i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650" i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650" i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650" b="1" i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ss</a:t>
            </a:r>
            <a:r>
              <a:rPr sz="1650" b="1" i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650" b="1" i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6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650" b="1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6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650" b="1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6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22587</a:t>
            </a:r>
            <a:r>
              <a:rPr sz="1650" b="1" i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650" b="1" i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2006)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969909" y="6978650"/>
            <a:ext cx="6350" cy="63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50859" y="7124700"/>
            <a:ext cx="127000" cy="152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44459" y="6737350"/>
            <a:ext cx="558800" cy="533400"/>
          </a:xfrm>
          <a:custGeom>
            <a:avLst/>
            <a:gdLst/>
            <a:ahLst/>
            <a:cxnLst/>
            <a:rect l="l" t="t" r="r" b="b"/>
            <a:pathLst>
              <a:path w="558800" h="533400">
                <a:moveTo>
                  <a:pt x="402431" y="469900"/>
                </a:moveTo>
                <a:lnTo>
                  <a:pt x="321865" y="285749"/>
                </a:lnTo>
                <a:lnTo>
                  <a:pt x="196849" y="285749"/>
                </a:lnTo>
                <a:lnTo>
                  <a:pt x="177799" y="273050"/>
                </a:lnTo>
                <a:lnTo>
                  <a:pt x="177799" y="12699"/>
                </a:lnTo>
                <a:lnTo>
                  <a:pt x="0" y="12699"/>
                </a:lnTo>
                <a:lnTo>
                  <a:pt x="0" y="469899"/>
                </a:lnTo>
                <a:lnTo>
                  <a:pt x="402431" y="469900"/>
                </a:lnTo>
                <a:close/>
              </a:path>
              <a:path w="558800" h="533400">
                <a:moveTo>
                  <a:pt x="196849" y="285749"/>
                </a:moveTo>
                <a:lnTo>
                  <a:pt x="196849" y="273050"/>
                </a:lnTo>
                <a:lnTo>
                  <a:pt x="177799" y="273050"/>
                </a:lnTo>
                <a:lnTo>
                  <a:pt x="196849" y="285749"/>
                </a:lnTo>
                <a:close/>
              </a:path>
              <a:path w="558800" h="533400">
                <a:moveTo>
                  <a:pt x="316309" y="273050"/>
                </a:moveTo>
                <a:lnTo>
                  <a:pt x="196849" y="0"/>
                </a:lnTo>
                <a:lnTo>
                  <a:pt x="196849" y="273050"/>
                </a:lnTo>
                <a:lnTo>
                  <a:pt x="316309" y="273050"/>
                </a:lnTo>
                <a:close/>
              </a:path>
              <a:path w="558800" h="533400">
                <a:moveTo>
                  <a:pt x="406399" y="273050"/>
                </a:moveTo>
                <a:lnTo>
                  <a:pt x="316309" y="273050"/>
                </a:lnTo>
                <a:lnTo>
                  <a:pt x="321865" y="285749"/>
                </a:lnTo>
                <a:lnTo>
                  <a:pt x="387349" y="285749"/>
                </a:lnTo>
                <a:lnTo>
                  <a:pt x="406399" y="273050"/>
                </a:lnTo>
                <a:close/>
              </a:path>
              <a:path w="558800" h="533400">
                <a:moveTo>
                  <a:pt x="428913" y="222249"/>
                </a:moveTo>
                <a:lnTo>
                  <a:pt x="387349" y="171449"/>
                </a:lnTo>
                <a:lnTo>
                  <a:pt x="387349" y="273050"/>
                </a:lnTo>
                <a:lnTo>
                  <a:pt x="393699" y="273050"/>
                </a:lnTo>
                <a:lnTo>
                  <a:pt x="393699" y="222250"/>
                </a:lnTo>
                <a:lnTo>
                  <a:pt x="419099" y="215900"/>
                </a:lnTo>
                <a:lnTo>
                  <a:pt x="419099" y="222249"/>
                </a:lnTo>
                <a:lnTo>
                  <a:pt x="428913" y="222249"/>
                </a:lnTo>
                <a:close/>
              </a:path>
              <a:path w="558800" h="533400">
                <a:moveTo>
                  <a:pt x="406399" y="285749"/>
                </a:moveTo>
                <a:lnTo>
                  <a:pt x="406399" y="273050"/>
                </a:lnTo>
                <a:lnTo>
                  <a:pt x="387349" y="285749"/>
                </a:lnTo>
                <a:lnTo>
                  <a:pt x="406399" y="285749"/>
                </a:lnTo>
                <a:close/>
              </a:path>
              <a:path w="558800" h="533400">
                <a:moveTo>
                  <a:pt x="419099" y="222249"/>
                </a:moveTo>
                <a:lnTo>
                  <a:pt x="419099" y="215900"/>
                </a:lnTo>
                <a:lnTo>
                  <a:pt x="393699" y="222250"/>
                </a:lnTo>
                <a:lnTo>
                  <a:pt x="406399" y="238760"/>
                </a:lnTo>
                <a:lnTo>
                  <a:pt x="406399" y="222249"/>
                </a:lnTo>
                <a:lnTo>
                  <a:pt x="419099" y="222249"/>
                </a:lnTo>
                <a:close/>
              </a:path>
              <a:path w="558800" h="533400">
                <a:moveTo>
                  <a:pt x="406399" y="285749"/>
                </a:moveTo>
                <a:lnTo>
                  <a:pt x="406399" y="238760"/>
                </a:lnTo>
                <a:lnTo>
                  <a:pt x="393699" y="222250"/>
                </a:lnTo>
                <a:lnTo>
                  <a:pt x="393699" y="273050"/>
                </a:lnTo>
                <a:lnTo>
                  <a:pt x="406399" y="273050"/>
                </a:lnTo>
                <a:lnTo>
                  <a:pt x="406399" y="285749"/>
                </a:lnTo>
                <a:close/>
              </a:path>
              <a:path w="558800" h="533400">
                <a:moveTo>
                  <a:pt x="406399" y="478971"/>
                </a:moveTo>
                <a:lnTo>
                  <a:pt x="406399" y="469900"/>
                </a:lnTo>
                <a:lnTo>
                  <a:pt x="402431" y="469900"/>
                </a:lnTo>
                <a:lnTo>
                  <a:pt x="406399" y="478971"/>
                </a:lnTo>
                <a:close/>
              </a:path>
              <a:path w="558800" h="533400">
                <a:moveTo>
                  <a:pt x="422965" y="516834"/>
                </a:moveTo>
                <a:lnTo>
                  <a:pt x="406399" y="478971"/>
                </a:lnTo>
                <a:lnTo>
                  <a:pt x="406399" y="533400"/>
                </a:lnTo>
                <a:lnTo>
                  <a:pt x="422965" y="516834"/>
                </a:lnTo>
                <a:close/>
              </a:path>
              <a:path w="558800" h="533400">
                <a:moveTo>
                  <a:pt x="558799" y="381000"/>
                </a:moveTo>
                <a:lnTo>
                  <a:pt x="428913" y="222249"/>
                </a:lnTo>
                <a:lnTo>
                  <a:pt x="412749" y="222249"/>
                </a:lnTo>
                <a:lnTo>
                  <a:pt x="425449" y="234949"/>
                </a:lnTo>
                <a:lnTo>
                  <a:pt x="425449" y="247649"/>
                </a:lnTo>
                <a:lnTo>
                  <a:pt x="431799" y="247649"/>
                </a:lnTo>
                <a:lnTo>
                  <a:pt x="450849" y="266699"/>
                </a:lnTo>
                <a:lnTo>
                  <a:pt x="450849" y="279399"/>
                </a:lnTo>
                <a:lnTo>
                  <a:pt x="457199" y="279399"/>
                </a:lnTo>
                <a:lnTo>
                  <a:pt x="476249" y="298449"/>
                </a:lnTo>
                <a:lnTo>
                  <a:pt x="476249" y="311149"/>
                </a:lnTo>
                <a:lnTo>
                  <a:pt x="482599" y="311149"/>
                </a:lnTo>
                <a:lnTo>
                  <a:pt x="507999" y="336549"/>
                </a:lnTo>
                <a:lnTo>
                  <a:pt x="507999" y="349249"/>
                </a:lnTo>
                <a:lnTo>
                  <a:pt x="514349" y="349249"/>
                </a:lnTo>
                <a:lnTo>
                  <a:pt x="533399" y="368299"/>
                </a:lnTo>
                <a:lnTo>
                  <a:pt x="533399" y="411103"/>
                </a:lnTo>
                <a:lnTo>
                  <a:pt x="558799" y="381000"/>
                </a:lnTo>
                <a:close/>
              </a:path>
              <a:path w="558800" h="533400">
                <a:moveTo>
                  <a:pt x="533399" y="411103"/>
                </a:moveTo>
                <a:lnTo>
                  <a:pt x="533399" y="368299"/>
                </a:lnTo>
                <a:lnTo>
                  <a:pt x="527049" y="387349"/>
                </a:lnTo>
                <a:lnTo>
                  <a:pt x="514349" y="400049"/>
                </a:lnTo>
                <a:lnTo>
                  <a:pt x="507999" y="412749"/>
                </a:lnTo>
                <a:lnTo>
                  <a:pt x="482599" y="438150"/>
                </a:lnTo>
                <a:lnTo>
                  <a:pt x="476249" y="450850"/>
                </a:lnTo>
                <a:lnTo>
                  <a:pt x="457199" y="469900"/>
                </a:lnTo>
                <a:lnTo>
                  <a:pt x="450849" y="482600"/>
                </a:lnTo>
                <a:lnTo>
                  <a:pt x="431799" y="501650"/>
                </a:lnTo>
                <a:lnTo>
                  <a:pt x="425449" y="514350"/>
                </a:lnTo>
                <a:lnTo>
                  <a:pt x="422965" y="516834"/>
                </a:lnTo>
                <a:lnTo>
                  <a:pt x="430212" y="533400"/>
                </a:lnTo>
                <a:lnTo>
                  <a:pt x="533399" y="41110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4459" y="6750050"/>
            <a:ext cx="533399" cy="5270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25409" y="6737350"/>
            <a:ext cx="577850" cy="584200"/>
          </a:xfrm>
          <a:custGeom>
            <a:avLst/>
            <a:gdLst/>
            <a:ahLst/>
            <a:cxnLst/>
            <a:rect l="l" t="t" r="r" b="b"/>
            <a:pathLst>
              <a:path w="577850" h="584200">
                <a:moveTo>
                  <a:pt x="215900" y="273050"/>
                </a:moveTo>
                <a:lnTo>
                  <a:pt x="215900" y="0"/>
                </a:lnTo>
                <a:lnTo>
                  <a:pt x="0" y="0"/>
                </a:lnTo>
                <a:lnTo>
                  <a:pt x="0" y="482600"/>
                </a:lnTo>
                <a:lnTo>
                  <a:pt x="19050" y="482600"/>
                </a:lnTo>
                <a:lnTo>
                  <a:pt x="19050" y="31750"/>
                </a:lnTo>
                <a:lnTo>
                  <a:pt x="31750" y="12700"/>
                </a:lnTo>
                <a:lnTo>
                  <a:pt x="31750" y="31750"/>
                </a:lnTo>
                <a:lnTo>
                  <a:pt x="184150" y="31750"/>
                </a:lnTo>
                <a:lnTo>
                  <a:pt x="184150" y="12700"/>
                </a:lnTo>
                <a:lnTo>
                  <a:pt x="196850" y="31750"/>
                </a:lnTo>
                <a:lnTo>
                  <a:pt x="196850" y="273050"/>
                </a:lnTo>
                <a:lnTo>
                  <a:pt x="215900" y="273050"/>
                </a:lnTo>
                <a:close/>
              </a:path>
              <a:path w="577850" h="584200">
                <a:moveTo>
                  <a:pt x="31750" y="31750"/>
                </a:moveTo>
                <a:lnTo>
                  <a:pt x="31750" y="12700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577850" h="584200">
                <a:moveTo>
                  <a:pt x="31750" y="4572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457200"/>
                </a:lnTo>
                <a:lnTo>
                  <a:pt x="31750" y="457200"/>
                </a:lnTo>
                <a:close/>
              </a:path>
              <a:path w="577850" h="584200">
                <a:moveTo>
                  <a:pt x="438150" y="500380"/>
                </a:moveTo>
                <a:lnTo>
                  <a:pt x="438150" y="457200"/>
                </a:lnTo>
                <a:lnTo>
                  <a:pt x="19050" y="457200"/>
                </a:lnTo>
                <a:lnTo>
                  <a:pt x="31750" y="469900"/>
                </a:lnTo>
                <a:lnTo>
                  <a:pt x="31749" y="482600"/>
                </a:lnTo>
                <a:lnTo>
                  <a:pt x="406400" y="482600"/>
                </a:lnTo>
                <a:lnTo>
                  <a:pt x="406400" y="469900"/>
                </a:lnTo>
                <a:lnTo>
                  <a:pt x="425450" y="482600"/>
                </a:lnTo>
                <a:lnTo>
                  <a:pt x="425450" y="516890"/>
                </a:lnTo>
                <a:lnTo>
                  <a:pt x="438150" y="500380"/>
                </a:lnTo>
                <a:close/>
              </a:path>
              <a:path w="577850" h="584200">
                <a:moveTo>
                  <a:pt x="31749" y="482600"/>
                </a:moveTo>
                <a:lnTo>
                  <a:pt x="31750" y="469900"/>
                </a:lnTo>
                <a:lnTo>
                  <a:pt x="19050" y="457200"/>
                </a:lnTo>
                <a:lnTo>
                  <a:pt x="19050" y="482600"/>
                </a:lnTo>
                <a:lnTo>
                  <a:pt x="31749" y="482600"/>
                </a:lnTo>
                <a:close/>
              </a:path>
              <a:path w="577850" h="584200">
                <a:moveTo>
                  <a:pt x="196850" y="31750"/>
                </a:moveTo>
                <a:lnTo>
                  <a:pt x="184150" y="12700"/>
                </a:lnTo>
                <a:lnTo>
                  <a:pt x="184150" y="31750"/>
                </a:lnTo>
                <a:lnTo>
                  <a:pt x="196850" y="31750"/>
                </a:lnTo>
                <a:close/>
              </a:path>
              <a:path w="577850" h="584200">
                <a:moveTo>
                  <a:pt x="215900" y="304800"/>
                </a:moveTo>
                <a:lnTo>
                  <a:pt x="215900" y="285750"/>
                </a:lnTo>
                <a:lnTo>
                  <a:pt x="196850" y="273050"/>
                </a:lnTo>
                <a:lnTo>
                  <a:pt x="196850" y="31750"/>
                </a:lnTo>
                <a:lnTo>
                  <a:pt x="184150" y="31750"/>
                </a:lnTo>
                <a:lnTo>
                  <a:pt x="184150" y="304800"/>
                </a:lnTo>
                <a:lnTo>
                  <a:pt x="215900" y="304800"/>
                </a:lnTo>
                <a:close/>
              </a:path>
              <a:path w="577850" h="584200">
                <a:moveTo>
                  <a:pt x="425450" y="273050"/>
                </a:moveTo>
                <a:lnTo>
                  <a:pt x="196850" y="273050"/>
                </a:lnTo>
                <a:lnTo>
                  <a:pt x="215900" y="285750"/>
                </a:lnTo>
                <a:lnTo>
                  <a:pt x="215900" y="304800"/>
                </a:lnTo>
                <a:lnTo>
                  <a:pt x="406400" y="304800"/>
                </a:lnTo>
                <a:lnTo>
                  <a:pt x="406400" y="285750"/>
                </a:lnTo>
                <a:lnTo>
                  <a:pt x="425450" y="273050"/>
                </a:lnTo>
                <a:close/>
              </a:path>
              <a:path w="577850" h="584200">
                <a:moveTo>
                  <a:pt x="577850" y="381000"/>
                </a:moveTo>
                <a:lnTo>
                  <a:pt x="406400" y="171449"/>
                </a:lnTo>
                <a:lnTo>
                  <a:pt x="406400" y="273050"/>
                </a:lnTo>
                <a:lnTo>
                  <a:pt x="412750" y="273050"/>
                </a:lnTo>
                <a:lnTo>
                  <a:pt x="412750" y="222250"/>
                </a:lnTo>
                <a:lnTo>
                  <a:pt x="438150" y="215900"/>
                </a:lnTo>
                <a:lnTo>
                  <a:pt x="438150" y="255270"/>
                </a:lnTo>
                <a:lnTo>
                  <a:pt x="532423" y="377825"/>
                </a:lnTo>
                <a:lnTo>
                  <a:pt x="539750" y="368300"/>
                </a:lnTo>
                <a:lnTo>
                  <a:pt x="539750" y="426155"/>
                </a:lnTo>
                <a:lnTo>
                  <a:pt x="577850" y="381000"/>
                </a:lnTo>
                <a:close/>
              </a:path>
              <a:path w="577850" h="584200">
                <a:moveTo>
                  <a:pt x="425450" y="304800"/>
                </a:moveTo>
                <a:lnTo>
                  <a:pt x="425450" y="273050"/>
                </a:lnTo>
                <a:lnTo>
                  <a:pt x="406400" y="285750"/>
                </a:lnTo>
                <a:lnTo>
                  <a:pt x="406400" y="304800"/>
                </a:lnTo>
                <a:lnTo>
                  <a:pt x="425450" y="304800"/>
                </a:lnTo>
                <a:close/>
              </a:path>
              <a:path w="577850" h="584200">
                <a:moveTo>
                  <a:pt x="425450" y="482600"/>
                </a:moveTo>
                <a:lnTo>
                  <a:pt x="406400" y="469900"/>
                </a:lnTo>
                <a:lnTo>
                  <a:pt x="406400" y="482600"/>
                </a:lnTo>
                <a:lnTo>
                  <a:pt x="425450" y="482600"/>
                </a:lnTo>
                <a:close/>
              </a:path>
              <a:path w="577850" h="584200">
                <a:moveTo>
                  <a:pt x="425450" y="516890"/>
                </a:moveTo>
                <a:lnTo>
                  <a:pt x="425450" y="482600"/>
                </a:lnTo>
                <a:lnTo>
                  <a:pt x="406400" y="482600"/>
                </a:lnTo>
                <a:lnTo>
                  <a:pt x="406400" y="584200"/>
                </a:lnTo>
                <a:lnTo>
                  <a:pt x="412750" y="576674"/>
                </a:lnTo>
                <a:lnTo>
                  <a:pt x="412750" y="533400"/>
                </a:lnTo>
                <a:lnTo>
                  <a:pt x="425450" y="516890"/>
                </a:lnTo>
                <a:close/>
              </a:path>
              <a:path w="577850" h="584200">
                <a:moveTo>
                  <a:pt x="438150" y="255270"/>
                </a:moveTo>
                <a:lnTo>
                  <a:pt x="438150" y="215900"/>
                </a:lnTo>
                <a:lnTo>
                  <a:pt x="412750" y="222250"/>
                </a:lnTo>
                <a:lnTo>
                  <a:pt x="438150" y="255270"/>
                </a:lnTo>
                <a:close/>
              </a:path>
              <a:path w="577850" h="584200">
                <a:moveTo>
                  <a:pt x="438150" y="304800"/>
                </a:moveTo>
                <a:lnTo>
                  <a:pt x="438150" y="255270"/>
                </a:lnTo>
                <a:lnTo>
                  <a:pt x="412750" y="222250"/>
                </a:lnTo>
                <a:lnTo>
                  <a:pt x="412750" y="273050"/>
                </a:lnTo>
                <a:lnTo>
                  <a:pt x="425450" y="273050"/>
                </a:lnTo>
                <a:lnTo>
                  <a:pt x="425450" y="304800"/>
                </a:lnTo>
                <a:lnTo>
                  <a:pt x="438150" y="304800"/>
                </a:lnTo>
                <a:close/>
              </a:path>
              <a:path w="577850" h="584200">
                <a:moveTo>
                  <a:pt x="539750" y="426155"/>
                </a:moveTo>
                <a:lnTo>
                  <a:pt x="539750" y="387350"/>
                </a:lnTo>
                <a:lnTo>
                  <a:pt x="532423" y="377825"/>
                </a:lnTo>
                <a:lnTo>
                  <a:pt x="412750" y="533400"/>
                </a:lnTo>
                <a:lnTo>
                  <a:pt x="438150" y="539750"/>
                </a:lnTo>
                <a:lnTo>
                  <a:pt x="438150" y="546570"/>
                </a:lnTo>
                <a:lnTo>
                  <a:pt x="539750" y="426155"/>
                </a:lnTo>
                <a:close/>
              </a:path>
              <a:path w="577850" h="584200">
                <a:moveTo>
                  <a:pt x="438150" y="546570"/>
                </a:moveTo>
                <a:lnTo>
                  <a:pt x="438150" y="539750"/>
                </a:lnTo>
                <a:lnTo>
                  <a:pt x="412750" y="533400"/>
                </a:lnTo>
                <a:lnTo>
                  <a:pt x="412750" y="576674"/>
                </a:lnTo>
                <a:lnTo>
                  <a:pt x="438150" y="546570"/>
                </a:lnTo>
                <a:close/>
              </a:path>
              <a:path w="577850" h="584200">
                <a:moveTo>
                  <a:pt x="539750" y="387350"/>
                </a:moveTo>
                <a:lnTo>
                  <a:pt x="539750" y="368300"/>
                </a:lnTo>
                <a:lnTo>
                  <a:pt x="532423" y="377825"/>
                </a:lnTo>
                <a:lnTo>
                  <a:pt x="539750" y="3873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6259" y="4152290"/>
            <a:ext cx="1847850" cy="1265555"/>
          </a:xfrm>
          <a:custGeom>
            <a:avLst/>
            <a:gdLst/>
            <a:ahLst/>
            <a:cxnLst/>
            <a:rect l="l" t="t" r="r" b="b"/>
            <a:pathLst>
              <a:path w="1847850" h="1265554">
                <a:moveTo>
                  <a:pt x="1847850" y="1188059"/>
                </a:moveTo>
                <a:lnTo>
                  <a:pt x="1847850" y="76809"/>
                </a:lnTo>
                <a:lnTo>
                  <a:pt x="1802083" y="111013"/>
                </a:lnTo>
                <a:lnTo>
                  <a:pt x="1756232" y="134416"/>
                </a:lnTo>
                <a:lnTo>
                  <a:pt x="1710304" y="148218"/>
                </a:lnTo>
                <a:lnTo>
                  <a:pt x="1664309" y="153619"/>
                </a:lnTo>
                <a:lnTo>
                  <a:pt x="1618257" y="151818"/>
                </a:lnTo>
                <a:lnTo>
                  <a:pt x="1572158" y="144017"/>
                </a:lnTo>
                <a:lnTo>
                  <a:pt x="1526020" y="131416"/>
                </a:lnTo>
                <a:lnTo>
                  <a:pt x="1479854" y="115214"/>
                </a:lnTo>
                <a:lnTo>
                  <a:pt x="1433669" y="96612"/>
                </a:lnTo>
                <a:lnTo>
                  <a:pt x="1341280" y="57007"/>
                </a:lnTo>
                <a:lnTo>
                  <a:pt x="1295095" y="38404"/>
                </a:lnTo>
                <a:lnTo>
                  <a:pt x="1248929" y="22202"/>
                </a:lnTo>
                <a:lnTo>
                  <a:pt x="1202791" y="9601"/>
                </a:lnTo>
                <a:lnTo>
                  <a:pt x="1156692" y="1800"/>
                </a:lnTo>
                <a:lnTo>
                  <a:pt x="1110640" y="0"/>
                </a:lnTo>
                <a:lnTo>
                  <a:pt x="1064645" y="5400"/>
                </a:lnTo>
                <a:lnTo>
                  <a:pt x="1018717" y="19202"/>
                </a:lnTo>
                <a:lnTo>
                  <a:pt x="972866" y="42605"/>
                </a:lnTo>
                <a:lnTo>
                  <a:pt x="927100" y="76809"/>
                </a:lnTo>
                <a:lnTo>
                  <a:pt x="880473" y="111013"/>
                </a:lnTo>
                <a:lnTo>
                  <a:pt x="833932" y="134416"/>
                </a:lnTo>
                <a:lnTo>
                  <a:pt x="787468" y="148218"/>
                </a:lnTo>
                <a:lnTo>
                  <a:pt x="741070" y="153619"/>
                </a:lnTo>
                <a:lnTo>
                  <a:pt x="694729" y="151818"/>
                </a:lnTo>
                <a:lnTo>
                  <a:pt x="648436" y="144018"/>
                </a:lnTo>
                <a:lnTo>
                  <a:pt x="602181" y="131416"/>
                </a:lnTo>
                <a:lnTo>
                  <a:pt x="555955" y="115214"/>
                </a:lnTo>
                <a:lnTo>
                  <a:pt x="509747" y="96612"/>
                </a:lnTo>
                <a:lnTo>
                  <a:pt x="417352" y="57007"/>
                </a:lnTo>
                <a:lnTo>
                  <a:pt x="371144" y="38404"/>
                </a:lnTo>
                <a:lnTo>
                  <a:pt x="324918" y="22202"/>
                </a:lnTo>
                <a:lnTo>
                  <a:pt x="278663" y="9601"/>
                </a:lnTo>
                <a:lnTo>
                  <a:pt x="232370" y="1800"/>
                </a:lnTo>
                <a:lnTo>
                  <a:pt x="186029" y="0"/>
                </a:lnTo>
                <a:lnTo>
                  <a:pt x="139631" y="5400"/>
                </a:lnTo>
                <a:lnTo>
                  <a:pt x="93167" y="19202"/>
                </a:lnTo>
                <a:lnTo>
                  <a:pt x="46626" y="42605"/>
                </a:lnTo>
                <a:lnTo>
                  <a:pt x="0" y="76809"/>
                </a:lnTo>
                <a:lnTo>
                  <a:pt x="0" y="1188059"/>
                </a:lnTo>
                <a:lnTo>
                  <a:pt x="46626" y="1154714"/>
                </a:lnTo>
                <a:lnTo>
                  <a:pt x="93167" y="1131995"/>
                </a:lnTo>
                <a:lnTo>
                  <a:pt x="139631" y="1118715"/>
                </a:lnTo>
                <a:lnTo>
                  <a:pt x="186029" y="1113688"/>
                </a:lnTo>
                <a:lnTo>
                  <a:pt x="232370" y="1115729"/>
                </a:lnTo>
                <a:lnTo>
                  <a:pt x="278663" y="1123651"/>
                </a:lnTo>
                <a:lnTo>
                  <a:pt x="324918" y="1136269"/>
                </a:lnTo>
                <a:lnTo>
                  <a:pt x="371144" y="1152398"/>
                </a:lnTo>
                <a:lnTo>
                  <a:pt x="417352" y="1170850"/>
                </a:lnTo>
                <a:lnTo>
                  <a:pt x="509747" y="1209983"/>
                </a:lnTo>
                <a:lnTo>
                  <a:pt x="555955" y="1228293"/>
                </a:lnTo>
                <a:lnTo>
                  <a:pt x="602181" y="1244183"/>
                </a:lnTo>
                <a:lnTo>
                  <a:pt x="648436" y="1256468"/>
                </a:lnTo>
                <a:lnTo>
                  <a:pt x="694729" y="1263961"/>
                </a:lnTo>
                <a:lnTo>
                  <a:pt x="741070" y="1265478"/>
                </a:lnTo>
                <a:lnTo>
                  <a:pt x="787468" y="1259832"/>
                </a:lnTo>
                <a:lnTo>
                  <a:pt x="833932" y="1245838"/>
                </a:lnTo>
                <a:lnTo>
                  <a:pt x="880473" y="1222309"/>
                </a:lnTo>
                <a:lnTo>
                  <a:pt x="927100" y="1188059"/>
                </a:lnTo>
                <a:lnTo>
                  <a:pt x="972866" y="1154714"/>
                </a:lnTo>
                <a:lnTo>
                  <a:pt x="1018717" y="1131995"/>
                </a:lnTo>
                <a:lnTo>
                  <a:pt x="1064645" y="1118715"/>
                </a:lnTo>
                <a:lnTo>
                  <a:pt x="1110640" y="1113688"/>
                </a:lnTo>
                <a:lnTo>
                  <a:pt x="1156692" y="1115729"/>
                </a:lnTo>
                <a:lnTo>
                  <a:pt x="1202791" y="1123651"/>
                </a:lnTo>
                <a:lnTo>
                  <a:pt x="1248929" y="1136269"/>
                </a:lnTo>
                <a:lnTo>
                  <a:pt x="1295095" y="1152398"/>
                </a:lnTo>
                <a:lnTo>
                  <a:pt x="1341280" y="1170850"/>
                </a:lnTo>
                <a:lnTo>
                  <a:pt x="1433669" y="1209983"/>
                </a:lnTo>
                <a:lnTo>
                  <a:pt x="1479854" y="1228293"/>
                </a:lnTo>
                <a:lnTo>
                  <a:pt x="1526020" y="1244183"/>
                </a:lnTo>
                <a:lnTo>
                  <a:pt x="1572158" y="1256468"/>
                </a:lnTo>
                <a:lnTo>
                  <a:pt x="1618257" y="1263961"/>
                </a:lnTo>
                <a:lnTo>
                  <a:pt x="1664309" y="1265478"/>
                </a:lnTo>
                <a:lnTo>
                  <a:pt x="1710304" y="1259832"/>
                </a:lnTo>
                <a:lnTo>
                  <a:pt x="1756232" y="1245838"/>
                </a:lnTo>
                <a:lnTo>
                  <a:pt x="1802083" y="1222309"/>
                </a:lnTo>
                <a:lnTo>
                  <a:pt x="1847850" y="1188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93559" y="4133850"/>
            <a:ext cx="1879600" cy="1301750"/>
          </a:xfrm>
          <a:custGeom>
            <a:avLst/>
            <a:gdLst/>
            <a:ahLst/>
            <a:cxnLst/>
            <a:rect l="l" t="t" r="r" b="b"/>
            <a:pathLst>
              <a:path w="1879600" h="1301750">
                <a:moveTo>
                  <a:pt x="1879600" y="1212849"/>
                </a:moveTo>
                <a:lnTo>
                  <a:pt x="1879600" y="88899"/>
                </a:lnTo>
                <a:lnTo>
                  <a:pt x="1873250" y="82549"/>
                </a:lnTo>
                <a:lnTo>
                  <a:pt x="1866900" y="82549"/>
                </a:lnTo>
                <a:lnTo>
                  <a:pt x="1866900" y="76199"/>
                </a:lnTo>
                <a:lnTo>
                  <a:pt x="1860550" y="76199"/>
                </a:lnTo>
                <a:lnTo>
                  <a:pt x="1854200" y="82549"/>
                </a:lnTo>
                <a:lnTo>
                  <a:pt x="1822450" y="101599"/>
                </a:lnTo>
                <a:lnTo>
                  <a:pt x="1797050" y="120649"/>
                </a:lnTo>
                <a:lnTo>
                  <a:pt x="1746250" y="146049"/>
                </a:lnTo>
                <a:lnTo>
                  <a:pt x="1714500" y="152399"/>
                </a:lnTo>
                <a:lnTo>
                  <a:pt x="1631950" y="152399"/>
                </a:lnTo>
                <a:lnTo>
                  <a:pt x="1581150" y="146049"/>
                </a:lnTo>
                <a:lnTo>
                  <a:pt x="1524000" y="126999"/>
                </a:lnTo>
                <a:lnTo>
                  <a:pt x="1466850" y="101599"/>
                </a:lnTo>
                <a:lnTo>
                  <a:pt x="1409700" y="82549"/>
                </a:lnTo>
                <a:lnTo>
                  <a:pt x="1346200" y="57149"/>
                </a:lnTo>
                <a:lnTo>
                  <a:pt x="1289050" y="31749"/>
                </a:lnTo>
                <a:lnTo>
                  <a:pt x="1231900" y="12699"/>
                </a:lnTo>
                <a:lnTo>
                  <a:pt x="1168400" y="6349"/>
                </a:lnTo>
                <a:lnTo>
                  <a:pt x="1143000" y="0"/>
                </a:lnTo>
                <a:lnTo>
                  <a:pt x="1111250" y="6349"/>
                </a:lnTo>
                <a:lnTo>
                  <a:pt x="1064303" y="8504"/>
                </a:lnTo>
                <a:lnTo>
                  <a:pt x="1027702" y="20188"/>
                </a:lnTo>
                <a:lnTo>
                  <a:pt x="989266" y="38713"/>
                </a:lnTo>
                <a:lnTo>
                  <a:pt x="954047" y="60646"/>
                </a:lnTo>
                <a:lnTo>
                  <a:pt x="927100" y="82549"/>
                </a:lnTo>
                <a:lnTo>
                  <a:pt x="867537" y="124081"/>
                </a:lnTo>
                <a:lnTo>
                  <a:pt x="855534" y="129017"/>
                </a:lnTo>
                <a:lnTo>
                  <a:pt x="845517" y="133384"/>
                </a:lnTo>
                <a:lnTo>
                  <a:pt x="837167" y="137215"/>
                </a:lnTo>
                <a:lnTo>
                  <a:pt x="824209" y="143390"/>
                </a:lnTo>
                <a:lnTo>
                  <a:pt x="818968" y="145797"/>
                </a:lnTo>
                <a:lnTo>
                  <a:pt x="775881" y="152875"/>
                </a:lnTo>
                <a:lnTo>
                  <a:pt x="762000" y="152828"/>
                </a:lnTo>
                <a:lnTo>
                  <a:pt x="752030" y="152698"/>
                </a:lnTo>
                <a:lnTo>
                  <a:pt x="736600" y="152399"/>
                </a:lnTo>
                <a:lnTo>
                  <a:pt x="711200" y="152399"/>
                </a:lnTo>
                <a:lnTo>
                  <a:pt x="654050" y="146049"/>
                </a:lnTo>
                <a:lnTo>
                  <a:pt x="596900" y="126999"/>
                </a:lnTo>
                <a:lnTo>
                  <a:pt x="539750" y="101599"/>
                </a:lnTo>
                <a:lnTo>
                  <a:pt x="482600" y="82549"/>
                </a:lnTo>
                <a:lnTo>
                  <a:pt x="368300" y="31749"/>
                </a:lnTo>
                <a:lnTo>
                  <a:pt x="304800" y="12699"/>
                </a:lnTo>
                <a:lnTo>
                  <a:pt x="247650" y="6349"/>
                </a:lnTo>
                <a:lnTo>
                  <a:pt x="215900" y="0"/>
                </a:lnTo>
                <a:lnTo>
                  <a:pt x="184150" y="6349"/>
                </a:lnTo>
                <a:lnTo>
                  <a:pt x="158750" y="6349"/>
                </a:lnTo>
                <a:lnTo>
                  <a:pt x="127000" y="12699"/>
                </a:lnTo>
                <a:lnTo>
                  <a:pt x="63500" y="38100"/>
                </a:lnTo>
                <a:lnTo>
                  <a:pt x="38100" y="57150"/>
                </a:lnTo>
                <a:lnTo>
                  <a:pt x="6349" y="82550"/>
                </a:lnTo>
                <a:lnTo>
                  <a:pt x="0" y="82550"/>
                </a:lnTo>
                <a:lnTo>
                  <a:pt x="0" y="1212850"/>
                </a:lnTo>
                <a:lnTo>
                  <a:pt x="6350" y="1219200"/>
                </a:lnTo>
                <a:lnTo>
                  <a:pt x="6350" y="1193800"/>
                </a:lnTo>
                <a:lnTo>
                  <a:pt x="25400" y="1182370"/>
                </a:lnTo>
                <a:lnTo>
                  <a:pt x="25400" y="107950"/>
                </a:lnTo>
                <a:lnTo>
                  <a:pt x="31750" y="95250"/>
                </a:lnTo>
                <a:lnTo>
                  <a:pt x="31750" y="102870"/>
                </a:lnTo>
                <a:lnTo>
                  <a:pt x="57150" y="82550"/>
                </a:lnTo>
                <a:lnTo>
                  <a:pt x="82550" y="69850"/>
                </a:lnTo>
                <a:lnTo>
                  <a:pt x="107950" y="50799"/>
                </a:lnTo>
                <a:lnTo>
                  <a:pt x="133350" y="44449"/>
                </a:lnTo>
                <a:lnTo>
                  <a:pt x="165100" y="38099"/>
                </a:lnTo>
                <a:lnTo>
                  <a:pt x="190500" y="31749"/>
                </a:lnTo>
                <a:lnTo>
                  <a:pt x="215900" y="31749"/>
                </a:lnTo>
                <a:lnTo>
                  <a:pt x="247650" y="38099"/>
                </a:lnTo>
                <a:lnTo>
                  <a:pt x="298450" y="44449"/>
                </a:lnTo>
                <a:lnTo>
                  <a:pt x="412750" y="82549"/>
                </a:lnTo>
                <a:lnTo>
                  <a:pt x="527050" y="133349"/>
                </a:lnTo>
                <a:lnTo>
                  <a:pt x="590550" y="158749"/>
                </a:lnTo>
                <a:lnTo>
                  <a:pt x="704850" y="184149"/>
                </a:lnTo>
                <a:lnTo>
                  <a:pt x="793750" y="184149"/>
                </a:lnTo>
                <a:lnTo>
                  <a:pt x="825500" y="177799"/>
                </a:lnTo>
                <a:lnTo>
                  <a:pt x="857250" y="165099"/>
                </a:lnTo>
                <a:lnTo>
                  <a:pt x="889000" y="146049"/>
                </a:lnTo>
                <a:lnTo>
                  <a:pt x="920750" y="133349"/>
                </a:lnTo>
                <a:lnTo>
                  <a:pt x="946150" y="107949"/>
                </a:lnTo>
                <a:lnTo>
                  <a:pt x="977900" y="82549"/>
                </a:lnTo>
                <a:lnTo>
                  <a:pt x="1003300" y="69849"/>
                </a:lnTo>
                <a:lnTo>
                  <a:pt x="1035050" y="50799"/>
                </a:lnTo>
                <a:lnTo>
                  <a:pt x="1111250" y="31749"/>
                </a:lnTo>
                <a:lnTo>
                  <a:pt x="1143000" y="31749"/>
                </a:lnTo>
                <a:lnTo>
                  <a:pt x="1168400" y="38099"/>
                </a:lnTo>
                <a:lnTo>
                  <a:pt x="1225550" y="44449"/>
                </a:lnTo>
                <a:lnTo>
                  <a:pt x="1339850" y="82549"/>
                </a:lnTo>
                <a:lnTo>
                  <a:pt x="1511300" y="158749"/>
                </a:lnTo>
                <a:lnTo>
                  <a:pt x="1568450" y="171449"/>
                </a:lnTo>
                <a:lnTo>
                  <a:pt x="1631950" y="184149"/>
                </a:lnTo>
                <a:lnTo>
                  <a:pt x="1720850" y="184149"/>
                </a:lnTo>
                <a:lnTo>
                  <a:pt x="1752600" y="177799"/>
                </a:lnTo>
                <a:lnTo>
                  <a:pt x="1784350" y="165099"/>
                </a:lnTo>
                <a:lnTo>
                  <a:pt x="1809750" y="146049"/>
                </a:lnTo>
                <a:lnTo>
                  <a:pt x="1841500" y="133349"/>
                </a:lnTo>
                <a:lnTo>
                  <a:pt x="1847850" y="128269"/>
                </a:lnTo>
                <a:lnTo>
                  <a:pt x="1847850" y="95249"/>
                </a:lnTo>
                <a:lnTo>
                  <a:pt x="1873250" y="107949"/>
                </a:lnTo>
                <a:lnTo>
                  <a:pt x="1873250" y="1219199"/>
                </a:lnTo>
                <a:lnTo>
                  <a:pt x="1879600" y="1212849"/>
                </a:lnTo>
                <a:close/>
              </a:path>
              <a:path w="1879600" h="1301750">
                <a:moveTo>
                  <a:pt x="1854200" y="1193799"/>
                </a:moveTo>
                <a:lnTo>
                  <a:pt x="1822450" y="1219199"/>
                </a:lnTo>
                <a:lnTo>
                  <a:pt x="1797050" y="1238249"/>
                </a:lnTo>
                <a:lnTo>
                  <a:pt x="1771650" y="1250949"/>
                </a:lnTo>
                <a:lnTo>
                  <a:pt x="1739900" y="1257299"/>
                </a:lnTo>
                <a:lnTo>
                  <a:pt x="1689100" y="1269999"/>
                </a:lnTo>
                <a:lnTo>
                  <a:pt x="1631950" y="1269999"/>
                </a:lnTo>
                <a:lnTo>
                  <a:pt x="1574800" y="1257299"/>
                </a:lnTo>
                <a:lnTo>
                  <a:pt x="1524000" y="1238249"/>
                </a:lnTo>
                <a:lnTo>
                  <a:pt x="1466850" y="1219200"/>
                </a:lnTo>
                <a:lnTo>
                  <a:pt x="1409700" y="1193800"/>
                </a:lnTo>
                <a:lnTo>
                  <a:pt x="1393936" y="1188143"/>
                </a:lnTo>
                <a:lnTo>
                  <a:pt x="1378076" y="1182194"/>
                </a:lnTo>
                <a:lnTo>
                  <a:pt x="1362123" y="1176042"/>
                </a:lnTo>
                <a:lnTo>
                  <a:pt x="1329949" y="1163469"/>
                </a:lnTo>
                <a:lnTo>
                  <a:pt x="1313733" y="1157221"/>
                </a:lnTo>
                <a:lnTo>
                  <a:pt x="1264610" y="1139673"/>
                </a:lnTo>
                <a:lnTo>
                  <a:pt x="1214832" y="1125732"/>
                </a:lnTo>
                <a:lnTo>
                  <a:pt x="1164480" y="1117733"/>
                </a:lnTo>
                <a:lnTo>
                  <a:pt x="1147582" y="1116791"/>
                </a:lnTo>
                <a:lnTo>
                  <a:pt x="1130632" y="1116855"/>
                </a:lnTo>
                <a:lnTo>
                  <a:pt x="1113633" y="1118012"/>
                </a:lnTo>
                <a:lnTo>
                  <a:pt x="1096588" y="1120348"/>
                </a:lnTo>
                <a:lnTo>
                  <a:pt x="1079500" y="1123950"/>
                </a:lnTo>
                <a:lnTo>
                  <a:pt x="1054100" y="1130300"/>
                </a:lnTo>
                <a:lnTo>
                  <a:pt x="1022350" y="1136650"/>
                </a:lnTo>
                <a:lnTo>
                  <a:pt x="927100" y="1193800"/>
                </a:lnTo>
                <a:lnTo>
                  <a:pt x="901700" y="1219200"/>
                </a:lnTo>
                <a:lnTo>
                  <a:pt x="876300" y="1238250"/>
                </a:lnTo>
                <a:lnTo>
                  <a:pt x="844550" y="1250950"/>
                </a:lnTo>
                <a:lnTo>
                  <a:pt x="793750" y="1263650"/>
                </a:lnTo>
                <a:lnTo>
                  <a:pt x="762000" y="1270000"/>
                </a:lnTo>
                <a:lnTo>
                  <a:pt x="711200" y="1270000"/>
                </a:lnTo>
                <a:lnTo>
                  <a:pt x="654050" y="1257300"/>
                </a:lnTo>
                <a:lnTo>
                  <a:pt x="539750" y="1219200"/>
                </a:lnTo>
                <a:lnTo>
                  <a:pt x="425450" y="1168400"/>
                </a:lnTo>
                <a:lnTo>
                  <a:pt x="311150" y="1130300"/>
                </a:lnTo>
                <a:lnTo>
                  <a:pt x="247650" y="1117600"/>
                </a:lnTo>
                <a:lnTo>
                  <a:pt x="190500" y="1117600"/>
                </a:lnTo>
                <a:lnTo>
                  <a:pt x="95250" y="1136650"/>
                </a:lnTo>
                <a:lnTo>
                  <a:pt x="63500" y="1155700"/>
                </a:lnTo>
                <a:lnTo>
                  <a:pt x="38100" y="1174750"/>
                </a:lnTo>
                <a:lnTo>
                  <a:pt x="6350" y="1193800"/>
                </a:lnTo>
                <a:lnTo>
                  <a:pt x="31750" y="1206500"/>
                </a:lnTo>
                <a:lnTo>
                  <a:pt x="31750" y="1214437"/>
                </a:lnTo>
                <a:lnTo>
                  <a:pt x="50800" y="1200150"/>
                </a:lnTo>
                <a:lnTo>
                  <a:pt x="82550" y="1181100"/>
                </a:lnTo>
                <a:lnTo>
                  <a:pt x="133350" y="1155700"/>
                </a:lnTo>
                <a:lnTo>
                  <a:pt x="165100" y="1149350"/>
                </a:lnTo>
                <a:lnTo>
                  <a:pt x="241300" y="1149350"/>
                </a:lnTo>
                <a:lnTo>
                  <a:pt x="355600" y="1174750"/>
                </a:lnTo>
                <a:lnTo>
                  <a:pt x="527050" y="1250950"/>
                </a:lnTo>
                <a:lnTo>
                  <a:pt x="590550" y="1270000"/>
                </a:lnTo>
                <a:lnTo>
                  <a:pt x="647700" y="1289050"/>
                </a:lnTo>
                <a:lnTo>
                  <a:pt x="704850" y="1301750"/>
                </a:lnTo>
                <a:lnTo>
                  <a:pt x="768350" y="1301750"/>
                </a:lnTo>
                <a:lnTo>
                  <a:pt x="831850" y="1289050"/>
                </a:lnTo>
                <a:lnTo>
                  <a:pt x="857250" y="1276350"/>
                </a:lnTo>
                <a:lnTo>
                  <a:pt x="889000" y="1263650"/>
                </a:lnTo>
                <a:lnTo>
                  <a:pt x="920750" y="1244600"/>
                </a:lnTo>
                <a:lnTo>
                  <a:pt x="946150" y="1219200"/>
                </a:lnTo>
                <a:lnTo>
                  <a:pt x="977900" y="1200150"/>
                </a:lnTo>
                <a:lnTo>
                  <a:pt x="1003300" y="1181100"/>
                </a:lnTo>
                <a:lnTo>
                  <a:pt x="1028700" y="1168400"/>
                </a:lnTo>
                <a:lnTo>
                  <a:pt x="1060450" y="1155700"/>
                </a:lnTo>
                <a:lnTo>
                  <a:pt x="1085850" y="1149350"/>
                </a:lnTo>
                <a:lnTo>
                  <a:pt x="1168400" y="1149350"/>
                </a:lnTo>
                <a:lnTo>
                  <a:pt x="1282700" y="1174750"/>
                </a:lnTo>
                <a:lnTo>
                  <a:pt x="1454150" y="1250950"/>
                </a:lnTo>
                <a:lnTo>
                  <a:pt x="1568450" y="1289049"/>
                </a:lnTo>
                <a:lnTo>
                  <a:pt x="1631950" y="1301749"/>
                </a:lnTo>
                <a:lnTo>
                  <a:pt x="1689100" y="1301749"/>
                </a:lnTo>
                <a:lnTo>
                  <a:pt x="1752600" y="1289049"/>
                </a:lnTo>
                <a:lnTo>
                  <a:pt x="1816100" y="1263649"/>
                </a:lnTo>
                <a:lnTo>
                  <a:pt x="1841500" y="1244599"/>
                </a:lnTo>
                <a:lnTo>
                  <a:pt x="1847850" y="1239519"/>
                </a:lnTo>
                <a:lnTo>
                  <a:pt x="1847850" y="1206499"/>
                </a:lnTo>
                <a:lnTo>
                  <a:pt x="1854200" y="1193799"/>
                </a:lnTo>
                <a:close/>
              </a:path>
              <a:path w="1879600" h="1301750">
                <a:moveTo>
                  <a:pt x="31750" y="1214437"/>
                </a:moveTo>
                <a:lnTo>
                  <a:pt x="31750" y="1206500"/>
                </a:lnTo>
                <a:lnTo>
                  <a:pt x="6350" y="1193800"/>
                </a:lnTo>
                <a:lnTo>
                  <a:pt x="6350" y="1225550"/>
                </a:lnTo>
                <a:lnTo>
                  <a:pt x="19050" y="1225550"/>
                </a:lnTo>
                <a:lnTo>
                  <a:pt x="25400" y="1219200"/>
                </a:lnTo>
                <a:lnTo>
                  <a:pt x="31750" y="1214437"/>
                </a:lnTo>
                <a:close/>
              </a:path>
              <a:path w="1879600" h="1301750">
                <a:moveTo>
                  <a:pt x="31750" y="102870"/>
                </a:moveTo>
                <a:lnTo>
                  <a:pt x="31750" y="95250"/>
                </a:lnTo>
                <a:lnTo>
                  <a:pt x="25400" y="107950"/>
                </a:lnTo>
                <a:lnTo>
                  <a:pt x="31750" y="102870"/>
                </a:lnTo>
                <a:close/>
              </a:path>
              <a:path w="1879600" h="1301750">
                <a:moveTo>
                  <a:pt x="31750" y="1178560"/>
                </a:moveTo>
                <a:lnTo>
                  <a:pt x="31750" y="102870"/>
                </a:lnTo>
                <a:lnTo>
                  <a:pt x="25400" y="107950"/>
                </a:lnTo>
                <a:lnTo>
                  <a:pt x="25400" y="1182370"/>
                </a:lnTo>
                <a:lnTo>
                  <a:pt x="31750" y="1178560"/>
                </a:lnTo>
                <a:close/>
              </a:path>
              <a:path w="1879600" h="1301750">
                <a:moveTo>
                  <a:pt x="1873250" y="107949"/>
                </a:moveTo>
                <a:lnTo>
                  <a:pt x="1847850" y="95249"/>
                </a:lnTo>
                <a:lnTo>
                  <a:pt x="1847850" y="128269"/>
                </a:lnTo>
                <a:lnTo>
                  <a:pt x="1873250" y="107949"/>
                </a:lnTo>
                <a:close/>
              </a:path>
              <a:path w="1879600" h="1301750">
                <a:moveTo>
                  <a:pt x="1873250" y="1219199"/>
                </a:moveTo>
                <a:lnTo>
                  <a:pt x="1873250" y="107949"/>
                </a:lnTo>
                <a:lnTo>
                  <a:pt x="1847850" y="128269"/>
                </a:lnTo>
                <a:lnTo>
                  <a:pt x="1847850" y="1198880"/>
                </a:lnTo>
                <a:lnTo>
                  <a:pt x="1854200" y="1193799"/>
                </a:lnTo>
                <a:lnTo>
                  <a:pt x="1854200" y="1234439"/>
                </a:lnTo>
                <a:lnTo>
                  <a:pt x="1873250" y="1219199"/>
                </a:lnTo>
                <a:close/>
              </a:path>
              <a:path w="1879600" h="1301750">
                <a:moveTo>
                  <a:pt x="1854200" y="1234439"/>
                </a:moveTo>
                <a:lnTo>
                  <a:pt x="1854200" y="1193799"/>
                </a:lnTo>
                <a:lnTo>
                  <a:pt x="1847850" y="1206499"/>
                </a:lnTo>
                <a:lnTo>
                  <a:pt x="1847850" y="1239519"/>
                </a:lnTo>
                <a:lnTo>
                  <a:pt x="1854200" y="1234439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845957" y="4292600"/>
            <a:ext cx="156464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55"/>
              </a:lnSpc>
            </a:pPr>
            <a:r>
              <a:rPr sz="1550" b="1" dirty="0">
                <a:solidFill>
                  <a:srgbClr val="00009A"/>
                </a:solidFill>
                <a:latin typeface="Palatino Linotype"/>
                <a:cs typeface="Palatino Linotype"/>
              </a:rPr>
              <a:t>Ma</a:t>
            </a:r>
            <a:r>
              <a:rPr sz="1550" b="1" spc="-6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tt</a:t>
            </a:r>
            <a:r>
              <a:rPr sz="1550" b="1" spc="10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5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5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b="1" spc="10" dirty="0">
                <a:solidFill>
                  <a:srgbClr val="00009A"/>
                </a:solidFill>
                <a:latin typeface="Palatino Linotype"/>
                <a:cs typeface="Palatino Linotype"/>
              </a:rPr>
              <a:t>!!!!!</a:t>
            </a:r>
            <a:endParaRPr sz="1550">
              <a:latin typeface="Palatino Linotype"/>
              <a:cs typeface="Palatino Linotype"/>
            </a:endParaRPr>
          </a:p>
          <a:p>
            <a:pPr marL="12065" marR="6350" indent="3810" algn="ctr">
              <a:lnSpc>
                <a:spcPts val="1850"/>
              </a:lnSpc>
              <a:spcBef>
                <a:spcPts val="65"/>
              </a:spcBef>
            </a:pPr>
            <a:r>
              <a:rPr sz="1550" b="1" spc="-20" dirty="0">
                <a:latin typeface="Palatino Linotype"/>
                <a:cs typeface="Palatino Linotype"/>
              </a:rPr>
              <a:t>C</a:t>
            </a:r>
            <a:r>
              <a:rPr sz="1550" b="1" spc="25" dirty="0">
                <a:latin typeface="Palatino Linotype"/>
                <a:cs typeface="Palatino Linotype"/>
              </a:rPr>
              <a:t>a</a:t>
            </a:r>
            <a:r>
              <a:rPr sz="1550" b="1" dirty="0">
                <a:latin typeface="Palatino Linotype"/>
                <a:cs typeface="Palatino Linotype"/>
              </a:rPr>
              <a:t>ss</a:t>
            </a:r>
            <a:r>
              <a:rPr sz="1550" b="1" spc="-5" dirty="0">
                <a:latin typeface="Palatino Linotype"/>
                <a:cs typeface="Palatino Linotype"/>
              </a:rPr>
              <a:t>.</a:t>
            </a:r>
            <a:r>
              <a:rPr sz="1550" b="1" spc="-80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S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spc="-10" dirty="0">
                <a:latin typeface="Palatino Linotype"/>
                <a:cs typeface="Palatino Linotype"/>
              </a:rPr>
              <a:t>n</a:t>
            </a:r>
            <a:r>
              <a:rPr sz="1550" b="1" spc="-30" dirty="0">
                <a:latin typeface="Palatino Linotype"/>
                <a:cs typeface="Palatino Linotype"/>
              </a:rPr>
              <a:t>t</a:t>
            </a:r>
            <a:r>
              <a:rPr sz="1550" b="1" dirty="0">
                <a:latin typeface="Palatino Linotype"/>
                <a:cs typeface="Palatino Linotype"/>
              </a:rPr>
              <a:t>.</a:t>
            </a:r>
            <a:r>
              <a:rPr sz="1550" b="1" spc="20" dirty="0">
                <a:latin typeface="Palatino Linotype"/>
                <a:cs typeface="Palatino Linotype"/>
              </a:rPr>
              <a:t> </a:t>
            </a:r>
            <a:r>
              <a:rPr sz="1550" b="1" spc="-10" dirty="0">
                <a:latin typeface="Palatino Linotype"/>
                <a:cs typeface="Palatino Linotype"/>
              </a:rPr>
              <a:t>n.</a:t>
            </a:r>
            <a:r>
              <a:rPr sz="1550" b="1" spc="-30" dirty="0">
                <a:latin typeface="Palatino Linotype"/>
                <a:cs typeface="Palatino Linotype"/>
              </a:rPr>
              <a:t> </a:t>
            </a:r>
            <a:r>
              <a:rPr sz="1550" b="1" spc="25" dirty="0">
                <a:latin typeface="Palatino Linotype"/>
                <a:cs typeface="Palatino Linotype"/>
              </a:rPr>
              <a:t>772 </a:t>
            </a:r>
            <a:r>
              <a:rPr sz="1550" b="1" spc="-10" dirty="0">
                <a:latin typeface="Palatino Linotype"/>
                <a:cs typeface="Palatino Linotype"/>
              </a:rPr>
              <a:t>d</a:t>
            </a:r>
            <a:r>
              <a:rPr sz="1550" b="1" spc="-35" dirty="0">
                <a:latin typeface="Palatino Linotype"/>
                <a:cs typeface="Palatino Linotype"/>
              </a:rPr>
              <a:t>e</a:t>
            </a:r>
            <a:r>
              <a:rPr sz="1550" b="1" dirty="0">
                <a:latin typeface="Palatino Linotype"/>
                <a:cs typeface="Palatino Linotype"/>
              </a:rPr>
              <a:t>l</a:t>
            </a:r>
            <a:r>
              <a:rPr sz="1550" b="1" spc="-55" dirty="0">
                <a:latin typeface="Palatino Linotype"/>
                <a:cs typeface="Palatino Linotype"/>
              </a:rPr>
              <a:t> </a:t>
            </a:r>
            <a:r>
              <a:rPr sz="1550" b="1" spc="15" dirty="0">
                <a:latin typeface="Palatino Linotype"/>
                <a:cs typeface="Palatino Linotype"/>
              </a:rPr>
              <a:t>14</a:t>
            </a:r>
            <a:r>
              <a:rPr sz="1550" b="1" spc="-15" dirty="0">
                <a:latin typeface="Palatino Linotype"/>
                <a:cs typeface="Palatino Linotype"/>
              </a:rPr>
              <a:t>/</a:t>
            </a:r>
            <a:r>
              <a:rPr sz="1550" b="1" spc="15" dirty="0">
                <a:latin typeface="Palatino Linotype"/>
                <a:cs typeface="Palatino Linotype"/>
              </a:rPr>
              <a:t>01</a:t>
            </a:r>
            <a:r>
              <a:rPr sz="1550" b="1" spc="-15" dirty="0">
                <a:latin typeface="Palatino Linotype"/>
                <a:cs typeface="Palatino Linotype"/>
              </a:rPr>
              <a:t>/</a:t>
            </a:r>
            <a:r>
              <a:rPr sz="1550" b="1" spc="25" dirty="0">
                <a:latin typeface="Palatino Linotype"/>
                <a:cs typeface="Palatino Linotype"/>
              </a:rPr>
              <a:t>2011  </a:t>
            </a:r>
            <a:r>
              <a:rPr sz="1550" i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(</a:t>
            </a:r>
            <a:r>
              <a:rPr sz="1550" i="1" spc="-75" dirty="0">
                <a:solidFill>
                  <a:srgbClr val="00009A"/>
                </a:solidFill>
                <a:latin typeface="Palatino Linotype"/>
                <a:cs typeface="Palatino Linotype"/>
              </a:rPr>
              <a:t>v</a:t>
            </a:r>
            <a:r>
              <a:rPr sz="1550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550" i="1" spc="-7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550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550" i="1" spc="-4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550" i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550" i="1" spc="5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550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550" i="1" spc="-1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550" i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cc</a:t>
            </a:r>
            <a:r>
              <a:rPr sz="1550" i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ess</a:t>
            </a:r>
            <a:r>
              <a:rPr sz="1550" i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550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v</a:t>
            </a:r>
            <a:r>
              <a:rPr sz="1550" i="1" dirty="0">
                <a:solidFill>
                  <a:srgbClr val="00009A"/>
                </a:solidFill>
                <a:latin typeface="Palatino Linotype"/>
                <a:cs typeface="Palatino Linotype"/>
              </a:rPr>
              <a:t>a)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347609" y="3708400"/>
            <a:ext cx="584200" cy="406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27009" y="412115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9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27009" y="413385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00009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61895" y="5340350"/>
            <a:ext cx="141605" cy="234950"/>
          </a:xfrm>
          <a:custGeom>
            <a:avLst/>
            <a:gdLst/>
            <a:ahLst/>
            <a:cxnLst/>
            <a:rect l="l" t="t" r="r" b="b"/>
            <a:pathLst>
              <a:path w="141605" h="234950">
                <a:moveTo>
                  <a:pt x="84163" y="44450"/>
                </a:moveTo>
                <a:lnTo>
                  <a:pt x="84163" y="31750"/>
                </a:lnTo>
                <a:lnTo>
                  <a:pt x="53082" y="31750"/>
                </a:lnTo>
                <a:lnTo>
                  <a:pt x="1613" y="120650"/>
                </a:lnTo>
                <a:lnTo>
                  <a:pt x="0" y="122879"/>
                </a:lnTo>
                <a:lnTo>
                  <a:pt x="772" y="133971"/>
                </a:lnTo>
                <a:lnTo>
                  <a:pt x="9053" y="140725"/>
                </a:lnTo>
                <a:lnTo>
                  <a:pt x="18033" y="143509"/>
                </a:lnTo>
                <a:lnTo>
                  <a:pt x="27013" y="133350"/>
                </a:lnTo>
                <a:lnTo>
                  <a:pt x="58763" y="83961"/>
                </a:lnTo>
                <a:lnTo>
                  <a:pt x="58763" y="44450"/>
                </a:lnTo>
                <a:lnTo>
                  <a:pt x="84163" y="44450"/>
                </a:lnTo>
                <a:close/>
              </a:path>
              <a:path w="141605" h="234950">
                <a:moveTo>
                  <a:pt x="53082" y="31750"/>
                </a:moveTo>
                <a:lnTo>
                  <a:pt x="52413" y="31750"/>
                </a:lnTo>
                <a:lnTo>
                  <a:pt x="52413" y="32904"/>
                </a:lnTo>
                <a:lnTo>
                  <a:pt x="53082" y="31750"/>
                </a:lnTo>
                <a:close/>
              </a:path>
              <a:path w="141605" h="234950">
                <a:moveTo>
                  <a:pt x="84163" y="234950"/>
                </a:moveTo>
                <a:lnTo>
                  <a:pt x="84163" y="91119"/>
                </a:lnTo>
                <a:lnTo>
                  <a:pt x="70409" y="65846"/>
                </a:lnTo>
                <a:lnTo>
                  <a:pt x="52413" y="93838"/>
                </a:lnTo>
                <a:lnTo>
                  <a:pt x="52413" y="234950"/>
                </a:lnTo>
                <a:lnTo>
                  <a:pt x="84163" y="234950"/>
                </a:lnTo>
                <a:close/>
              </a:path>
              <a:path w="141605" h="234950">
                <a:moveTo>
                  <a:pt x="141313" y="139700"/>
                </a:moveTo>
                <a:lnTo>
                  <a:pt x="141313" y="120650"/>
                </a:lnTo>
                <a:lnTo>
                  <a:pt x="71463" y="0"/>
                </a:lnTo>
                <a:lnTo>
                  <a:pt x="53082" y="31750"/>
                </a:lnTo>
                <a:lnTo>
                  <a:pt x="84163" y="31750"/>
                </a:lnTo>
                <a:lnTo>
                  <a:pt x="84163" y="91119"/>
                </a:lnTo>
                <a:lnTo>
                  <a:pt x="111582" y="141498"/>
                </a:lnTo>
                <a:lnTo>
                  <a:pt x="121167" y="144409"/>
                </a:lnTo>
                <a:lnTo>
                  <a:pt x="134963" y="139700"/>
                </a:lnTo>
                <a:lnTo>
                  <a:pt x="141313" y="139700"/>
                </a:lnTo>
                <a:close/>
              </a:path>
              <a:path w="141605" h="234950">
                <a:moveTo>
                  <a:pt x="84163" y="44450"/>
                </a:moveTo>
                <a:lnTo>
                  <a:pt x="58763" y="44450"/>
                </a:lnTo>
                <a:lnTo>
                  <a:pt x="70409" y="65846"/>
                </a:lnTo>
                <a:lnTo>
                  <a:pt x="84163" y="44450"/>
                </a:lnTo>
                <a:close/>
              </a:path>
              <a:path w="141605" h="234950">
                <a:moveTo>
                  <a:pt x="70409" y="65846"/>
                </a:moveTo>
                <a:lnTo>
                  <a:pt x="58763" y="44450"/>
                </a:lnTo>
                <a:lnTo>
                  <a:pt x="58763" y="83961"/>
                </a:lnTo>
                <a:lnTo>
                  <a:pt x="70409" y="65846"/>
                </a:lnTo>
                <a:close/>
              </a:path>
              <a:path w="141605" h="234950">
                <a:moveTo>
                  <a:pt x="84163" y="91119"/>
                </a:moveTo>
                <a:lnTo>
                  <a:pt x="84163" y="44450"/>
                </a:lnTo>
                <a:lnTo>
                  <a:pt x="70409" y="65846"/>
                </a:lnTo>
                <a:lnTo>
                  <a:pt x="84163" y="91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5309" y="3644900"/>
            <a:ext cx="558800" cy="4826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spc="20" dirty="0"/>
              <a:t>i</a:t>
            </a:r>
            <a:r>
              <a:rPr spc="-10" dirty="0"/>
              <a:t>m</a:t>
            </a:r>
            <a:r>
              <a:rPr spc="-40" dirty="0"/>
              <a:t>p</a:t>
            </a:r>
            <a:r>
              <a:rPr spc="15" dirty="0"/>
              <a:t>r</a:t>
            </a:r>
            <a:r>
              <a:rPr spc="0" dirty="0"/>
              <a:t>ese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37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77909" y="1054100"/>
            <a:ext cx="6184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65209" y="1193800"/>
            <a:ext cx="6216650" cy="71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21059" y="2635250"/>
            <a:ext cx="1511300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78059" y="2006600"/>
            <a:ext cx="3797300" cy="831850"/>
          </a:xfrm>
          <a:custGeom>
            <a:avLst/>
            <a:gdLst/>
            <a:ahLst/>
            <a:cxnLst/>
            <a:rect l="l" t="t" r="r" b="b"/>
            <a:pathLst>
              <a:path w="3797300" h="831850">
                <a:moveTo>
                  <a:pt x="3797300" y="12700"/>
                </a:moveTo>
                <a:lnTo>
                  <a:pt x="3797300" y="0"/>
                </a:lnTo>
                <a:lnTo>
                  <a:pt x="0" y="0"/>
                </a:lnTo>
                <a:lnTo>
                  <a:pt x="29697" y="12700"/>
                </a:lnTo>
                <a:lnTo>
                  <a:pt x="3797300" y="12700"/>
                </a:lnTo>
                <a:close/>
              </a:path>
              <a:path w="3797300" h="831850">
                <a:moveTo>
                  <a:pt x="1277012" y="546099"/>
                </a:moveTo>
                <a:lnTo>
                  <a:pt x="29697" y="12700"/>
                </a:lnTo>
                <a:lnTo>
                  <a:pt x="12700" y="12699"/>
                </a:lnTo>
                <a:lnTo>
                  <a:pt x="12700" y="546100"/>
                </a:lnTo>
                <a:lnTo>
                  <a:pt x="1277012" y="546099"/>
                </a:lnTo>
                <a:close/>
              </a:path>
              <a:path w="3797300" h="831850">
                <a:moveTo>
                  <a:pt x="1925694" y="823501"/>
                </a:moveTo>
                <a:lnTo>
                  <a:pt x="1470049" y="628649"/>
                </a:lnTo>
                <a:lnTo>
                  <a:pt x="1162050" y="628649"/>
                </a:lnTo>
                <a:lnTo>
                  <a:pt x="1181100" y="634999"/>
                </a:lnTo>
                <a:lnTo>
                  <a:pt x="1670153" y="767768"/>
                </a:lnTo>
                <a:lnTo>
                  <a:pt x="1879600" y="825499"/>
                </a:lnTo>
                <a:lnTo>
                  <a:pt x="1917700" y="831849"/>
                </a:lnTo>
                <a:lnTo>
                  <a:pt x="1917700" y="825499"/>
                </a:lnTo>
                <a:lnTo>
                  <a:pt x="1925694" y="823501"/>
                </a:lnTo>
                <a:close/>
              </a:path>
              <a:path w="3797300" h="831850">
                <a:moveTo>
                  <a:pt x="1549400" y="628649"/>
                </a:moveTo>
                <a:lnTo>
                  <a:pt x="1549400" y="546099"/>
                </a:lnTo>
                <a:lnTo>
                  <a:pt x="1277012" y="546099"/>
                </a:lnTo>
                <a:lnTo>
                  <a:pt x="1470049" y="628649"/>
                </a:lnTo>
                <a:lnTo>
                  <a:pt x="1549400" y="628649"/>
                </a:lnTo>
                <a:close/>
              </a:path>
              <a:path w="3797300" h="831850">
                <a:moveTo>
                  <a:pt x="1945216" y="831849"/>
                </a:moveTo>
                <a:lnTo>
                  <a:pt x="1925694" y="823501"/>
                </a:lnTo>
                <a:lnTo>
                  <a:pt x="1917700" y="825499"/>
                </a:lnTo>
                <a:lnTo>
                  <a:pt x="1917700" y="831849"/>
                </a:lnTo>
                <a:lnTo>
                  <a:pt x="1945216" y="831849"/>
                </a:lnTo>
                <a:close/>
              </a:path>
              <a:path w="3797300" h="831850">
                <a:moveTo>
                  <a:pt x="2643716" y="641349"/>
                </a:moveTo>
                <a:lnTo>
                  <a:pt x="2599077" y="641349"/>
                </a:lnTo>
                <a:lnTo>
                  <a:pt x="2131674" y="767793"/>
                </a:lnTo>
                <a:lnTo>
                  <a:pt x="1968500" y="812799"/>
                </a:lnTo>
                <a:lnTo>
                  <a:pt x="1925694" y="823501"/>
                </a:lnTo>
                <a:lnTo>
                  <a:pt x="1945216" y="831849"/>
                </a:lnTo>
                <a:lnTo>
                  <a:pt x="2643716" y="641349"/>
                </a:lnTo>
                <a:close/>
              </a:path>
              <a:path w="3797300" h="831850">
                <a:moveTo>
                  <a:pt x="2266949" y="546100"/>
                </a:moveTo>
                <a:lnTo>
                  <a:pt x="2254250" y="546100"/>
                </a:lnTo>
                <a:lnTo>
                  <a:pt x="2254250" y="558799"/>
                </a:lnTo>
                <a:lnTo>
                  <a:pt x="2266949" y="546100"/>
                </a:lnTo>
                <a:close/>
              </a:path>
              <a:path w="3797300" h="831850">
                <a:moveTo>
                  <a:pt x="3797300" y="558799"/>
                </a:moveTo>
                <a:lnTo>
                  <a:pt x="3797300" y="12700"/>
                </a:lnTo>
                <a:lnTo>
                  <a:pt x="3790950" y="12700"/>
                </a:lnTo>
                <a:lnTo>
                  <a:pt x="3790950" y="546100"/>
                </a:lnTo>
                <a:lnTo>
                  <a:pt x="2266949" y="546100"/>
                </a:lnTo>
                <a:lnTo>
                  <a:pt x="2254250" y="558799"/>
                </a:lnTo>
                <a:lnTo>
                  <a:pt x="3797300" y="558799"/>
                </a:lnTo>
                <a:close/>
              </a:path>
              <a:path w="3797300" h="831850">
                <a:moveTo>
                  <a:pt x="2266949" y="615949"/>
                </a:moveTo>
                <a:lnTo>
                  <a:pt x="2266949" y="558799"/>
                </a:lnTo>
                <a:lnTo>
                  <a:pt x="2254250" y="558799"/>
                </a:lnTo>
                <a:lnTo>
                  <a:pt x="2254250" y="615949"/>
                </a:lnTo>
                <a:lnTo>
                  <a:pt x="2266949" y="615949"/>
                </a:lnTo>
                <a:close/>
              </a:path>
              <a:path w="3797300" h="831850">
                <a:moveTo>
                  <a:pt x="2266950" y="628650"/>
                </a:moveTo>
                <a:lnTo>
                  <a:pt x="2254250" y="615950"/>
                </a:lnTo>
                <a:lnTo>
                  <a:pt x="2254250" y="628650"/>
                </a:lnTo>
                <a:lnTo>
                  <a:pt x="2266950" y="628650"/>
                </a:lnTo>
                <a:close/>
              </a:path>
              <a:path w="3797300" h="831850">
                <a:moveTo>
                  <a:pt x="2654300" y="615949"/>
                </a:moveTo>
                <a:lnTo>
                  <a:pt x="2266949" y="615949"/>
                </a:lnTo>
                <a:lnTo>
                  <a:pt x="2266950" y="628650"/>
                </a:lnTo>
                <a:lnTo>
                  <a:pt x="2608503" y="628650"/>
                </a:lnTo>
                <a:lnTo>
                  <a:pt x="2654300" y="615949"/>
                </a:lnTo>
                <a:close/>
              </a:path>
              <a:path w="3797300" h="831850">
                <a:moveTo>
                  <a:pt x="2641600" y="628650"/>
                </a:moveTo>
                <a:lnTo>
                  <a:pt x="2608503" y="628650"/>
                </a:lnTo>
                <a:lnTo>
                  <a:pt x="2599077" y="641349"/>
                </a:lnTo>
                <a:lnTo>
                  <a:pt x="2622550" y="635000"/>
                </a:lnTo>
                <a:lnTo>
                  <a:pt x="2641600" y="628650"/>
                </a:lnTo>
                <a:close/>
              </a:path>
              <a:path w="3797300" h="831850">
                <a:moveTo>
                  <a:pt x="2654300" y="641349"/>
                </a:moveTo>
                <a:lnTo>
                  <a:pt x="2654300" y="638463"/>
                </a:lnTo>
                <a:lnTo>
                  <a:pt x="2643716" y="641349"/>
                </a:lnTo>
                <a:lnTo>
                  <a:pt x="2654300" y="641349"/>
                </a:lnTo>
                <a:close/>
              </a:path>
              <a:path w="3797300" h="831850">
                <a:moveTo>
                  <a:pt x="2736850" y="615949"/>
                </a:moveTo>
                <a:lnTo>
                  <a:pt x="2654300" y="615949"/>
                </a:lnTo>
                <a:lnTo>
                  <a:pt x="2654300" y="638463"/>
                </a:lnTo>
                <a:lnTo>
                  <a:pt x="2736850" y="6159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1059" y="2635250"/>
            <a:ext cx="1511300" cy="203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7459" y="2552700"/>
            <a:ext cx="704850" cy="82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90759" y="2019300"/>
            <a:ext cx="377825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78059" y="2006600"/>
            <a:ext cx="3797300" cy="844550"/>
          </a:xfrm>
          <a:custGeom>
            <a:avLst/>
            <a:gdLst/>
            <a:ahLst/>
            <a:cxnLst/>
            <a:rect l="l" t="t" r="r" b="b"/>
            <a:pathLst>
              <a:path w="3797300" h="844550">
                <a:moveTo>
                  <a:pt x="3797300" y="558799"/>
                </a:moveTo>
                <a:lnTo>
                  <a:pt x="3797300" y="0"/>
                </a:lnTo>
                <a:lnTo>
                  <a:pt x="0" y="0"/>
                </a:lnTo>
                <a:lnTo>
                  <a:pt x="0" y="558800"/>
                </a:lnTo>
                <a:lnTo>
                  <a:pt x="12700" y="558800"/>
                </a:lnTo>
                <a:lnTo>
                  <a:pt x="12700" y="19050"/>
                </a:lnTo>
                <a:lnTo>
                  <a:pt x="19050" y="12699"/>
                </a:lnTo>
                <a:lnTo>
                  <a:pt x="19050" y="19050"/>
                </a:lnTo>
                <a:lnTo>
                  <a:pt x="3778250" y="19049"/>
                </a:lnTo>
                <a:lnTo>
                  <a:pt x="3778250" y="12699"/>
                </a:lnTo>
                <a:lnTo>
                  <a:pt x="3790950" y="19049"/>
                </a:lnTo>
                <a:lnTo>
                  <a:pt x="3790950" y="558799"/>
                </a:lnTo>
                <a:lnTo>
                  <a:pt x="3797300" y="558799"/>
                </a:lnTo>
                <a:close/>
              </a:path>
              <a:path w="3797300" h="844550">
                <a:moveTo>
                  <a:pt x="19050" y="19050"/>
                </a:moveTo>
                <a:lnTo>
                  <a:pt x="19050" y="12699"/>
                </a:lnTo>
                <a:lnTo>
                  <a:pt x="12700" y="19050"/>
                </a:lnTo>
                <a:lnTo>
                  <a:pt x="19050" y="19050"/>
                </a:lnTo>
                <a:close/>
              </a:path>
              <a:path w="3797300" h="844550">
                <a:moveTo>
                  <a:pt x="19050" y="533400"/>
                </a:moveTo>
                <a:lnTo>
                  <a:pt x="19050" y="19050"/>
                </a:lnTo>
                <a:lnTo>
                  <a:pt x="12700" y="19050"/>
                </a:lnTo>
                <a:lnTo>
                  <a:pt x="12700" y="533400"/>
                </a:lnTo>
                <a:lnTo>
                  <a:pt x="19050" y="533400"/>
                </a:lnTo>
                <a:close/>
              </a:path>
              <a:path w="3797300" h="844550">
                <a:moveTo>
                  <a:pt x="1555750" y="641349"/>
                </a:moveTo>
                <a:lnTo>
                  <a:pt x="1555750" y="533399"/>
                </a:lnTo>
                <a:lnTo>
                  <a:pt x="12700" y="533400"/>
                </a:lnTo>
                <a:lnTo>
                  <a:pt x="19050" y="546100"/>
                </a:lnTo>
                <a:lnTo>
                  <a:pt x="19050" y="558800"/>
                </a:lnTo>
                <a:lnTo>
                  <a:pt x="1536700" y="558799"/>
                </a:lnTo>
                <a:lnTo>
                  <a:pt x="1536700" y="546099"/>
                </a:lnTo>
                <a:lnTo>
                  <a:pt x="1549400" y="558799"/>
                </a:lnTo>
                <a:lnTo>
                  <a:pt x="1549400" y="641349"/>
                </a:lnTo>
                <a:lnTo>
                  <a:pt x="1555750" y="641349"/>
                </a:lnTo>
                <a:close/>
              </a:path>
              <a:path w="3797300" h="844550">
                <a:moveTo>
                  <a:pt x="19050" y="558800"/>
                </a:moveTo>
                <a:lnTo>
                  <a:pt x="19050" y="546100"/>
                </a:lnTo>
                <a:lnTo>
                  <a:pt x="12700" y="533400"/>
                </a:lnTo>
                <a:lnTo>
                  <a:pt x="12700" y="558800"/>
                </a:lnTo>
                <a:lnTo>
                  <a:pt x="19050" y="558800"/>
                </a:lnTo>
                <a:close/>
              </a:path>
              <a:path w="3797300" h="844550">
                <a:moveTo>
                  <a:pt x="1149350" y="615949"/>
                </a:moveTo>
                <a:lnTo>
                  <a:pt x="1066800" y="615949"/>
                </a:lnTo>
                <a:lnTo>
                  <a:pt x="1144043" y="637177"/>
                </a:lnTo>
                <a:lnTo>
                  <a:pt x="1149350" y="615949"/>
                </a:lnTo>
                <a:close/>
              </a:path>
              <a:path w="3797300" h="844550">
                <a:moveTo>
                  <a:pt x="1159227" y="641349"/>
                </a:moveTo>
                <a:lnTo>
                  <a:pt x="1144043" y="637177"/>
                </a:lnTo>
                <a:lnTo>
                  <a:pt x="1143000" y="641349"/>
                </a:lnTo>
                <a:lnTo>
                  <a:pt x="1159227" y="641349"/>
                </a:lnTo>
                <a:close/>
              </a:path>
              <a:path w="3797300" h="844550">
                <a:moveTo>
                  <a:pt x="1240943" y="641349"/>
                </a:moveTo>
                <a:lnTo>
                  <a:pt x="1149350" y="615949"/>
                </a:lnTo>
                <a:lnTo>
                  <a:pt x="1144043" y="637177"/>
                </a:lnTo>
                <a:lnTo>
                  <a:pt x="1159227" y="641349"/>
                </a:lnTo>
                <a:lnTo>
                  <a:pt x="1240943" y="641349"/>
                </a:lnTo>
                <a:close/>
              </a:path>
              <a:path w="3797300" h="844550">
                <a:moveTo>
                  <a:pt x="1549400" y="615949"/>
                </a:moveTo>
                <a:lnTo>
                  <a:pt x="1149350" y="615949"/>
                </a:lnTo>
                <a:lnTo>
                  <a:pt x="1240943" y="641349"/>
                </a:lnTo>
                <a:lnTo>
                  <a:pt x="1536700" y="641349"/>
                </a:lnTo>
                <a:lnTo>
                  <a:pt x="1536700" y="628649"/>
                </a:lnTo>
                <a:lnTo>
                  <a:pt x="1549400" y="615949"/>
                </a:lnTo>
                <a:close/>
              </a:path>
              <a:path w="3797300" h="844550">
                <a:moveTo>
                  <a:pt x="1901825" y="824619"/>
                </a:moveTo>
                <a:lnTo>
                  <a:pt x="1240943" y="641349"/>
                </a:lnTo>
                <a:lnTo>
                  <a:pt x="1159227" y="641349"/>
                </a:lnTo>
                <a:lnTo>
                  <a:pt x="1898650" y="844549"/>
                </a:lnTo>
                <a:lnTo>
                  <a:pt x="1898650" y="825499"/>
                </a:lnTo>
                <a:lnTo>
                  <a:pt x="1901825" y="824619"/>
                </a:lnTo>
                <a:close/>
              </a:path>
              <a:path w="3797300" h="844550">
                <a:moveTo>
                  <a:pt x="1549400" y="558799"/>
                </a:moveTo>
                <a:lnTo>
                  <a:pt x="1536700" y="546099"/>
                </a:lnTo>
                <a:lnTo>
                  <a:pt x="1536700" y="558799"/>
                </a:lnTo>
                <a:lnTo>
                  <a:pt x="1549400" y="558799"/>
                </a:lnTo>
                <a:close/>
              </a:path>
              <a:path w="3797300" h="844550">
                <a:moveTo>
                  <a:pt x="1549400" y="615949"/>
                </a:moveTo>
                <a:lnTo>
                  <a:pt x="1549400" y="558799"/>
                </a:lnTo>
                <a:lnTo>
                  <a:pt x="1536700" y="558799"/>
                </a:lnTo>
                <a:lnTo>
                  <a:pt x="1536700" y="615949"/>
                </a:lnTo>
                <a:lnTo>
                  <a:pt x="1549400" y="615949"/>
                </a:lnTo>
                <a:close/>
              </a:path>
              <a:path w="3797300" h="844550">
                <a:moveTo>
                  <a:pt x="1549400" y="641349"/>
                </a:moveTo>
                <a:lnTo>
                  <a:pt x="1549400" y="615949"/>
                </a:lnTo>
                <a:lnTo>
                  <a:pt x="1536700" y="628649"/>
                </a:lnTo>
                <a:lnTo>
                  <a:pt x="1536700" y="641349"/>
                </a:lnTo>
                <a:lnTo>
                  <a:pt x="1549400" y="641349"/>
                </a:lnTo>
                <a:close/>
              </a:path>
              <a:path w="3797300" h="844550">
                <a:moveTo>
                  <a:pt x="1905000" y="825499"/>
                </a:moveTo>
                <a:lnTo>
                  <a:pt x="1901825" y="824619"/>
                </a:lnTo>
                <a:lnTo>
                  <a:pt x="1898650" y="825499"/>
                </a:lnTo>
                <a:lnTo>
                  <a:pt x="1905000" y="825499"/>
                </a:lnTo>
                <a:close/>
              </a:path>
              <a:path w="3797300" h="844550">
                <a:moveTo>
                  <a:pt x="1905000" y="842818"/>
                </a:moveTo>
                <a:lnTo>
                  <a:pt x="1905000" y="825499"/>
                </a:lnTo>
                <a:lnTo>
                  <a:pt x="1898650" y="825499"/>
                </a:lnTo>
                <a:lnTo>
                  <a:pt x="1898650" y="844549"/>
                </a:lnTo>
                <a:lnTo>
                  <a:pt x="1905000" y="842818"/>
                </a:lnTo>
                <a:close/>
              </a:path>
              <a:path w="3797300" h="844550">
                <a:moveTo>
                  <a:pt x="2643716" y="641349"/>
                </a:moveTo>
                <a:lnTo>
                  <a:pt x="2562706" y="641349"/>
                </a:lnTo>
                <a:lnTo>
                  <a:pt x="1901825" y="824619"/>
                </a:lnTo>
                <a:lnTo>
                  <a:pt x="1905000" y="825499"/>
                </a:lnTo>
                <a:lnTo>
                  <a:pt x="1905000" y="842818"/>
                </a:lnTo>
                <a:lnTo>
                  <a:pt x="2643716" y="641349"/>
                </a:lnTo>
                <a:close/>
              </a:path>
              <a:path w="3797300" h="844550">
                <a:moveTo>
                  <a:pt x="3790950" y="533399"/>
                </a:moveTo>
                <a:lnTo>
                  <a:pt x="2241550" y="533399"/>
                </a:lnTo>
                <a:lnTo>
                  <a:pt x="2241550" y="641349"/>
                </a:lnTo>
                <a:lnTo>
                  <a:pt x="2254250" y="641349"/>
                </a:lnTo>
                <a:lnTo>
                  <a:pt x="2254250" y="558799"/>
                </a:lnTo>
                <a:lnTo>
                  <a:pt x="2266950" y="546099"/>
                </a:lnTo>
                <a:lnTo>
                  <a:pt x="2266950" y="558799"/>
                </a:lnTo>
                <a:lnTo>
                  <a:pt x="3778250" y="558799"/>
                </a:lnTo>
                <a:lnTo>
                  <a:pt x="3778250" y="546099"/>
                </a:lnTo>
                <a:lnTo>
                  <a:pt x="3790950" y="533399"/>
                </a:lnTo>
                <a:close/>
              </a:path>
              <a:path w="3797300" h="844550">
                <a:moveTo>
                  <a:pt x="2266950" y="558799"/>
                </a:moveTo>
                <a:lnTo>
                  <a:pt x="2266950" y="546099"/>
                </a:lnTo>
                <a:lnTo>
                  <a:pt x="2254250" y="558799"/>
                </a:lnTo>
                <a:lnTo>
                  <a:pt x="2266950" y="558799"/>
                </a:lnTo>
                <a:close/>
              </a:path>
              <a:path w="3797300" h="844550">
                <a:moveTo>
                  <a:pt x="2266950" y="615949"/>
                </a:moveTo>
                <a:lnTo>
                  <a:pt x="2266950" y="558799"/>
                </a:lnTo>
                <a:lnTo>
                  <a:pt x="2254250" y="558799"/>
                </a:lnTo>
                <a:lnTo>
                  <a:pt x="2254250" y="615949"/>
                </a:lnTo>
                <a:lnTo>
                  <a:pt x="2266950" y="615949"/>
                </a:lnTo>
                <a:close/>
              </a:path>
              <a:path w="3797300" h="844550">
                <a:moveTo>
                  <a:pt x="2654300" y="615949"/>
                </a:moveTo>
                <a:lnTo>
                  <a:pt x="2254250" y="615949"/>
                </a:lnTo>
                <a:lnTo>
                  <a:pt x="2266950" y="628649"/>
                </a:lnTo>
                <a:lnTo>
                  <a:pt x="2266950" y="641349"/>
                </a:lnTo>
                <a:lnTo>
                  <a:pt x="2562706" y="641349"/>
                </a:lnTo>
                <a:lnTo>
                  <a:pt x="2654300" y="615949"/>
                </a:lnTo>
                <a:close/>
              </a:path>
              <a:path w="3797300" h="844550">
                <a:moveTo>
                  <a:pt x="2266950" y="641349"/>
                </a:moveTo>
                <a:lnTo>
                  <a:pt x="2266950" y="628649"/>
                </a:lnTo>
                <a:lnTo>
                  <a:pt x="2254250" y="615949"/>
                </a:lnTo>
                <a:lnTo>
                  <a:pt x="2254250" y="641349"/>
                </a:lnTo>
                <a:lnTo>
                  <a:pt x="2266950" y="641349"/>
                </a:lnTo>
                <a:close/>
              </a:path>
              <a:path w="3797300" h="844550">
                <a:moveTo>
                  <a:pt x="2736850" y="615949"/>
                </a:moveTo>
                <a:lnTo>
                  <a:pt x="2654300" y="615949"/>
                </a:lnTo>
                <a:lnTo>
                  <a:pt x="2562706" y="641349"/>
                </a:lnTo>
                <a:lnTo>
                  <a:pt x="2643716" y="641349"/>
                </a:lnTo>
                <a:lnTo>
                  <a:pt x="2736850" y="615949"/>
                </a:lnTo>
                <a:close/>
              </a:path>
              <a:path w="3797300" h="844550">
                <a:moveTo>
                  <a:pt x="2654300" y="641349"/>
                </a:moveTo>
                <a:lnTo>
                  <a:pt x="2654300" y="638463"/>
                </a:lnTo>
                <a:lnTo>
                  <a:pt x="2643716" y="641349"/>
                </a:lnTo>
                <a:lnTo>
                  <a:pt x="2654300" y="641349"/>
                </a:lnTo>
                <a:close/>
              </a:path>
              <a:path w="3797300" h="844550">
                <a:moveTo>
                  <a:pt x="3790950" y="19049"/>
                </a:moveTo>
                <a:lnTo>
                  <a:pt x="3778250" y="12699"/>
                </a:lnTo>
                <a:lnTo>
                  <a:pt x="3778250" y="19049"/>
                </a:lnTo>
                <a:lnTo>
                  <a:pt x="3790950" y="19049"/>
                </a:lnTo>
                <a:close/>
              </a:path>
              <a:path w="3797300" h="844550">
                <a:moveTo>
                  <a:pt x="3790950" y="533399"/>
                </a:moveTo>
                <a:lnTo>
                  <a:pt x="3790950" y="19049"/>
                </a:lnTo>
                <a:lnTo>
                  <a:pt x="3778250" y="19049"/>
                </a:lnTo>
                <a:lnTo>
                  <a:pt x="3778250" y="533399"/>
                </a:lnTo>
                <a:lnTo>
                  <a:pt x="3790950" y="533399"/>
                </a:lnTo>
                <a:close/>
              </a:path>
              <a:path w="3797300" h="844550">
                <a:moveTo>
                  <a:pt x="3790950" y="558799"/>
                </a:moveTo>
                <a:lnTo>
                  <a:pt x="3790950" y="533399"/>
                </a:lnTo>
                <a:lnTo>
                  <a:pt x="3778250" y="546099"/>
                </a:lnTo>
                <a:lnTo>
                  <a:pt x="3778250" y="558799"/>
                </a:lnTo>
                <a:lnTo>
                  <a:pt x="3790950" y="55879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52459" y="3752850"/>
            <a:ext cx="7054850" cy="24828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46109" y="3746500"/>
            <a:ext cx="7067550" cy="2495550"/>
          </a:xfrm>
          <a:custGeom>
            <a:avLst/>
            <a:gdLst/>
            <a:ahLst/>
            <a:cxnLst/>
            <a:rect l="l" t="t" r="r" b="b"/>
            <a:pathLst>
              <a:path w="7067550" h="2495550">
                <a:moveTo>
                  <a:pt x="12700" y="2076450"/>
                </a:moveTo>
                <a:lnTo>
                  <a:pt x="12700" y="2038350"/>
                </a:lnTo>
                <a:lnTo>
                  <a:pt x="0" y="2038350"/>
                </a:lnTo>
                <a:lnTo>
                  <a:pt x="0" y="2076450"/>
                </a:lnTo>
                <a:lnTo>
                  <a:pt x="12700" y="2076450"/>
                </a:lnTo>
                <a:close/>
              </a:path>
              <a:path w="7067550" h="2495550">
                <a:moveTo>
                  <a:pt x="12700" y="2006600"/>
                </a:moveTo>
                <a:lnTo>
                  <a:pt x="12700" y="1962150"/>
                </a:lnTo>
                <a:lnTo>
                  <a:pt x="0" y="1962150"/>
                </a:lnTo>
                <a:lnTo>
                  <a:pt x="0" y="2006600"/>
                </a:lnTo>
                <a:lnTo>
                  <a:pt x="12700" y="2006600"/>
                </a:lnTo>
                <a:close/>
              </a:path>
              <a:path w="7067550" h="2495550">
                <a:moveTo>
                  <a:pt x="12700" y="1930400"/>
                </a:moveTo>
                <a:lnTo>
                  <a:pt x="12700" y="1892300"/>
                </a:lnTo>
                <a:lnTo>
                  <a:pt x="0" y="1892300"/>
                </a:lnTo>
                <a:lnTo>
                  <a:pt x="0" y="1930400"/>
                </a:lnTo>
                <a:lnTo>
                  <a:pt x="12700" y="1930400"/>
                </a:lnTo>
                <a:close/>
              </a:path>
              <a:path w="7067550" h="2495550">
                <a:moveTo>
                  <a:pt x="12700" y="1860550"/>
                </a:moveTo>
                <a:lnTo>
                  <a:pt x="12700" y="1816100"/>
                </a:lnTo>
                <a:lnTo>
                  <a:pt x="0" y="1816100"/>
                </a:lnTo>
                <a:lnTo>
                  <a:pt x="0" y="1860550"/>
                </a:lnTo>
                <a:lnTo>
                  <a:pt x="12700" y="1860550"/>
                </a:lnTo>
                <a:close/>
              </a:path>
              <a:path w="7067550" h="2495550">
                <a:moveTo>
                  <a:pt x="12700" y="1784350"/>
                </a:moveTo>
                <a:lnTo>
                  <a:pt x="12700" y="1739900"/>
                </a:lnTo>
                <a:lnTo>
                  <a:pt x="0" y="1739900"/>
                </a:lnTo>
                <a:lnTo>
                  <a:pt x="0" y="1784350"/>
                </a:lnTo>
                <a:lnTo>
                  <a:pt x="12700" y="1784350"/>
                </a:lnTo>
                <a:close/>
              </a:path>
              <a:path w="7067550" h="2495550">
                <a:moveTo>
                  <a:pt x="12700" y="1708150"/>
                </a:moveTo>
                <a:lnTo>
                  <a:pt x="12700" y="1670050"/>
                </a:lnTo>
                <a:lnTo>
                  <a:pt x="0" y="1670050"/>
                </a:lnTo>
                <a:lnTo>
                  <a:pt x="0" y="1708150"/>
                </a:lnTo>
                <a:lnTo>
                  <a:pt x="12700" y="1708150"/>
                </a:lnTo>
                <a:close/>
              </a:path>
              <a:path w="7067550" h="2495550">
                <a:moveTo>
                  <a:pt x="12700" y="1638300"/>
                </a:moveTo>
                <a:lnTo>
                  <a:pt x="12700" y="1593850"/>
                </a:lnTo>
                <a:lnTo>
                  <a:pt x="0" y="1593850"/>
                </a:lnTo>
                <a:lnTo>
                  <a:pt x="0" y="1638300"/>
                </a:lnTo>
                <a:lnTo>
                  <a:pt x="12700" y="1638300"/>
                </a:lnTo>
                <a:close/>
              </a:path>
              <a:path w="7067550" h="2495550">
                <a:moveTo>
                  <a:pt x="12700" y="1562100"/>
                </a:moveTo>
                <a:lnTo>
                  <a:pt x="12700" y="1524000"/>
                </a:lnTo>
                <a:lnTo>
                  <a:pt x="0" y="1524000"/>
                </a:lnTo>
                <a:lnTo>
                  <a:pt x="0" y="1562100"/>
                </a:lnTo>
                <a:lnTo>
                  <a:pt x="12700" y="1562100"/>
                </a:lnTo>
                <a:close/>
              </a:path>
              <a:path w="7067550" h="2495550">
                <a:moveTo>
                  <a:pt x="12700" y="1492250"/>
                </a:moveTo>
                <a:lnTo>
                  <a:pt x="12700" y="1447800"/>
                </a:lnTo>
                <a:lnTo>
                  <a:pt x="0" y="1447800"/>
                </a:lnTo>
                <a:lnTo>
                  <a:pt x="0" y="1492250"/>
                </a:lnTo>
                <a:lnTo>
                  <a:pt x="12700" y="1492250"/>
                </a:lnTo>
                <a:close/>
              </a:path>
              <a:path w="7067550" h="2495550">
                <a:moveTo>
                  <a:pt x="12700" y="1416050"/>
                </a:moveTo>
                <a:lnTo>
                  <a:pt x="12700" y="1377950"/>
                </a:lnTo>
                <a:lnTo>
                  <a:pt x="0" y="1377950"/>
                </a:lnTo>
                <a:lnTo>
                  <a:pt x="0" y="1416050"/>
                </a:lnTo>
                <a:lnTo>
                  <a:pt x="12700" y="1416050"/>
                </a:lnTo>
                <a:close/>
              </a:path>
              <a:path w="7067550" h="2495550">
                <a:moveTo>
                  <a:pt x="12700" y="1346200"/>
                </a:moveTo>
                <a:lnTo>
                  <a:pt x="12700" y="1301750"/>
                </a:lnTo>
                <a:lnTo>
                  <a:pt x="0" y="1301750"/>
                </a:lnTo>
                <a:lnTo>
                  <a:pt x="0" y="1346200"/>
                </a:lnTo>
                <a:lnTo>
                  <a:pt x="12700" y="1346200"/>
                </a:lnTo>
                <a:close/>
              </a:path>
              <a:path w="7067550" h="2495550">
                <a:moveTo>
                  <a:pt x="12700" y="1270000"/>
                </a:moveTo>
                <a:lnTo>
                  <a:pt x="12700" y="1225550"/>
                </a:lnTo>
                <a:lnTo>
                  <a:pt x="0" y="1225550"/>
                </a:lnTo>
                <a:lnTo>
                  <a:pt x="0" y="1270000"/>
                </a:lnTo>
                <a:lnTo>
                  <a:pt x="12700" y="1270000"/>
                </a:lnTo>
                <a:close/>
              </a:path>
              <a:path w="7067550" h="2495550">
                <a:moveTo>
                  <a:pt x="12700" y="1193800"/>
                </a:moveTo>
                <a:lnTo>
                  <a:pt x="12700" y="1155700"/>
                </a:lnTo>
                <a:lnTo>
                  <a:pt x="0" y="1155700"/>
                </a:lnTo>
                <a:lnTo>
                  <a:pt x="0" y="1193800"/>
                </a:lnTo>
                <a:lnTo>
                  <a:pt x="12700" y="1193800"/>
                </a:lnTo>
                <a:close/>
              </a:path>
              <a:path w="7067550" h="2495550">
                <a:moveTo>
                  <a:pt x="12700" y="1123950"/>
                </a:moveTo>
                <a:lnTo>
                  <a:pt x="12700" y="1079500"/>
                </a:lnTo>
                <a:lnTo>
                  <a:pt x="0" y="1079500"/>
                </a:lnTo>
                <a:lnTo>
                  <a:pt x="0" y="1123950"/>
                </a:lnTo>
                <a:lnTo>
                  <a:pt x="12700" y="1123950"/>
                </a:lnTo>
                <a:close/>
              </a:path>
              <a:path w="7067550" h="2495550">
                <a:moveTo>
                  <a:pt x="12700" y="1047750"/>
                </a:moveTo>
                <a:lnTo>
                  <a:pt x="12700" y="1009650"/>
                </a:lnTo>
                <a:lnTo>
                  <a:pt x="0" y="1009650"/>
                </a:lnTo>
                <a:lnTo>
                  <a:pt x="0" y="1047750"/>
                </a:lnTo>
                <a:lnTo>
                  <a:pt x="12700" y="1047750"/>
                </a:lnTo>
                <a:close/>
              </a:path>
              <a:path w="7067550" h="2495550">
                <a:moveTo>
                  <a:pt x="12700" y="977900"/>
                </a:moveTo>
                <a:lnTo>
                  <a:pt x="12700" y="933450"/>
                </a:lnTo>
                <a:lnTo>
                  <a:pt x="0" y="933450"/>
                </a:lnTo>
                <a:lnTo>
                  <a:pt x="0" y="977900"/>
                </a:lnTo>
                <a:lnTo>
                  <a:pt x="12700" y="977900"/>
                </a:lnTo>
                <a:close/>
              </a:path>
              <a:path w="7067550" h="2495550">
                <a:moveTo>
                  <a:pt x="12700" y="901700"/>
                </a:moveTo>
                <a:lnTo>
                  <a:pt x="12700" y="863600"/>
                </a:lnTo>
                <a:lnTo>
                  <a:pt x="0" y="863600"/>
                </a:lnTo>
                <a:lnTo>
                  <a:pt x="0" y="901700"/>
                </a:lnTo>
                <a:lnTo>
                  <a:pt x="12700" y="901700"/>
                </a:lnTo>
                <a:close/>
              </a:path>
              <a:path w="7067550" h="2495550">
                <a:moveTo>
                  <a:pt x="12700" y="831850"/>
                </a:moveTo>
                <a:lnTo>
                  <a:pt x="12700" y="787400"/>
                </a:lnTo>
                <a:lnTo>
                  <a:pt x="0" y="787400"/>
                </a:lnTo>
                <a:lnTo>
                  <a:pt x="0" y="831850"/>
                </a:lnTo>
                <a:lnTo>
                  <a:pt x="12700" y="831850"/>
                </a:lnTo>
                <a:close/>
              </a:path>
              <a:path w="7067550" h="2495550">
                <a:moveTo>
                  <a:pt x="12700" y="755650"/>
                </a:moveTo>
                <a:lnTo>
                  <a:pt x="12700" y="711200"/>
                </a:lnTo>
                <a:lnTo>
                  <a:pt x="0" y="711200"/>
                </a:lnTo>
                <a:lnTo>
                  <a:pt x="0" y="755650"/>
                </a:lnTo>
                <a:lnTo>
                  <a:pt x="12700" y="755650"/>
                </a:lnTo>
                <a:close/>
              </a:path>
              <a:path w="7067550" h="2495550">
                <a:moveTo>
                  <a:pt x="12700" y="679450"/>
                </a:moveTo>
                <a:lnTo>
                  <a:pt x="12700" y="641350"/>
                </a:lnTo>
                <a:lnTo>
                  <a:pt x="0" y="641350"/>
                </a:lnTo>
                <a:lnTo>
                  <a:pt x="0" y="679450"/>
                </a:lnTo>
                <a:lnTo>
                  <a:pt x="12700" y="679450"/>
                </a:lnTo>
                <a:close/>
              </a:path>
              <a:path w="7067550" h="2495550">
                <a:moveTo>
                  <a:pt x="12700" y="609600"/>
                </a:moveTo>
                <a:lnTo>
                  <a:pt x="12700" y="565150"/>
                </a:lnTo>
                <a:lnTo>
                  <a:pt x="0" y="565150"/>
                </a:lnTo>
                <a:lnTo>
                  <a:pt x="0" y="609600"/>
                </a:lnTo>
                <a:lnTo>
                  <a:pt x="12700" y="609600"/>
                </a:lnTo>
                <a:close/>
              </a:path>
              <a:path w="7067550" h="2495550">
                <a:moveTo>
                  <a:pt x="12700" y="533400"/>
                </a:moveTo>
                <a:lnTo>
                  <a:pt x="12700" y="495300"/>
                </a:lnTo>
                <a:lnTo>
                  <a:pt x="0" y="495300"/>
                </a:lnTo>
                <a:lnTo>
                  <a:pt x="0" y="533400"/>
                </a:lnTo>
                <a:lnTo>
                  <a:pt x="12700" y="533400"/>
                </a:lnTo>
                <a:close/>
              </a:path>
              <a:path w="7067550" h="2495550">
                <a:moveTo>
                  <a:pt x="12700" y="463550"/>
                </a:moveTo>
                <a:lnTo>
                  <a:pt x="12700" y="419100"/>
                </a:lnTo>
                <a:lnTo>
                  <a:pt x="0" y="419100"/>
                </a:lnTo>
                <a:lnTo>
                  <a:pt x="0" y="463550"/>
                </a:lnTo>
                <a:lnTo>
                  <a:pt x="12700" y="463550"/>
                </a:lnTo>
                <a:close/>
              </a:path>
              <a:path w="7067550" h="2495550">
                <a:moveTo>
                  <a:pt x="19050" y="349250"/>
                </a:moveTo>
                <a:lnTo>
                  <a:pt x="6350" y="349250"/>
                </a:lnTo>
                <a:lnTo>
                  <a:pt x="6350" y="381000"/>
                </a:lnTo>
                <a:lnTo>
                  <a:pt x="0" y="387350"/>
                </a:lnTo>
                <a:lnTo>
                  <a:pt x="12700" y="387350"/>
                </a:lnTo>
                <a:lnTo>
                  <a:pt x="12700" y="381000"/>
                </a:lnTo>
                <a:lnTo>
                  <a:pt x="19050" y="349250"/>
                </a:lnTo>
                <a:close/>
              </a:path>
              <a:path w="7067550" h="2495550">
                <a:moveTo>
                  <a:pt x="38100" y="279400"/>
                </a:moveTo>
                <a:lnTo>
                  <a:pt x="25400" y="273050"/>
                </a:lnTo>
                <a:lnTo>
                  <a:pt x="19050" y="298450"/>
                </a:lnTo>
                <a:lnTo>
                  <a:pt x="12700" y="317500"/>
                </a:lnTo>
                <a:lnTo>
                  <a:pt x="25400" y="317500"/>
                </a:lnTo>
                <a:lnTo>
                  <a:pt x="38100" y="279400"/>
                </a:lnTo>
                <a:close/>
              </a:path>
              <a:path w="7067550" h="2495550">
                <a:moveTo>
                  <a:pt x="69850" y="215900"/>
                </a:moveTo>
                <a:lnTo>
                  <a:pt x="57150" y="209550"/>
                </a:lnTo>
                <a:lnTo>
                  <a:pt x="38100" y="247650"/>
                </a:lnTo>
                <a:lnTo>
                  <a:pt x="50800" y="247650"/>
                </a:lnTo>
                <a:lnTo>
                  <a:pt x="63500" y="228600"/>
                </a:lnTo>
                <a:lnTo>
                  <a:pt x="69850" y="215900"/>
                </a:lnTo>
                <a:close/>
              </a:path>
              <a:path w="7067550" h="2495550">
                <a:moveTo>
                  <a:pt x="114300" y="152400"/>
                </a:moveTo>
                <a:lnTo>
                  <a:pt x="101600" y="146050"/>
                </a:lnTo>
                <a:lnTo>
                  <a:pt x="95250" y="152400"/>
                </a:lnTo>
                <a:lnTo>
                  <a:pt x="76200" y="177800"/>
                </a:lnTo>
                <a:lnTo>
                  <a:pt x="88900" y="184150"/>
                </a:lnTo>
                <a:lnTo>
                  <a:pt x="107950" y="158750"/>
                </a:lnTo>
                <a:lnTo>
                  <a:pt x="114300" y="152400"/>
                </a:lnTo>
                <a:close/>
              </a:path>
              <a:path w="7067550" h="2495550">
                <a:moveTo>
                  <a:pt x="165100" y="101600"/>
                </a:moveTo>
                <a:lnTo>
                  <a:pt x="158750" y="95250"/>
                </a:lnTo>
                <a:lnTo>
                  <a:pt x="152400" y="95250"/>
                </a:lnTo>
                <a:lnTo>
                  <a:pt x="127000" y="120650"/>
                </a:lnTo>
                <a:lnTo>
                  <a:pt x="133350" y="133350"/>
                </a:lnTo>
                <a:lnTo>
                  <a:pt x="165100" y="101600"/>
                </a:lnTo>
                <a:close/>
              </a:path>
              <a:path w="7067550" h="2495550">
                <a:moveTo>
                  <a:pt x="222250" y="63500"/>
                </a:moveTo>
                <a:lnTo>
                  <a:pt x="215900" y="50800"/>
                </a:lnTo>
                <a:lnTo>
                  <a:pt x="184150" y="76200"/>
                </a:lnTo>
                <a:lnTo>
                  <a:pt x="190500" y="82550"/>
                </a:lnTo>
                <a:lnTo>
                  <a:pt x="222250" y="63500"/>
                </a:lnTo>
                <a:close/>
              </a:path>
              <a:path w="7067550" h="2495550">
                <a:moveTo>
                  <a:pt x="292100" y="31750"/>
                </a:moveTo>
                <a:lnTo>
                  <a:pt x="285750" y="25400"/>
                </a:lnTo>
                <a:lnTo>
                  <a:pt x="254000" y="31750"/>
                </a:lnTo>
                <a:lnTo>
                  <a:pt x="247650" y="38100"/>
                </a:lnTo>
                <a:lnTo>
                  <a:pt x="254000" y="50800"/>
                </a:lnTo>
                <a:lnTo>
                  <a:pt x="260350" y="44450"/>
                </a:lnTo>
                <a:lnTo>
                  <a:pt x="292100" y="31750"/>
                </a:lnTo>
                <a:close/>
              </a:path>
              <a:path w="7067550" h="2495550">
                <a:moveTo>
                  <a:pt x="361950" y="19050"/>
                </a:moveTo>
                <a:lnTo>
                  <a:pt x="355600" y="6350"/>
                </a:lnTo>
                <a:lnTo>
                  <a:pt x="336550" y="12700"/>
                </a:lnTo>
                <a:lnTo>
                  <a:pt x="317500" y="12700"/>
                </a:lnTo>
                <a:lnTo>
                  <a:pt x="317500" y="25400"/>
                </a:lnTo>
                <a:lnTo>
                  <a:pt x="336550" y="19050"/>
                </a:lnTo>
                <a:lnTo>
                  <a:pt x="361950" y="19050"/>
                </a:lnTo>
                <a:close/>
              </a:path>
              <a:path w="7067550" h="2495550">
                <a:moveTo>
                  <a:pt x="431800" y="12700"/>
                </a:moveTo>
                <a:lnTo>
                  <a:pt x="431800" y="0"/>
                </a:lnTo>
                <a:lnTo>
                  <a:pt x="387350" y="0"/>
                </a:lnTo>
                <a:lnTo>
                  <a:pt x="393700" y="12700"/>
                </a:lnTo>
                <a:lnTo>
                  <a:pt x="431800" y="12700"/>
                </a:lnTo>
                <a:close/>
              </a:path>
              <a:path w="7067550" h="2495550">
                <a:moveTo>
                  <a:pt x="508000" y="12700"/>
                </a:moveTo>
                <a:lnTo>
                  <a:pt x="508000" y="0"/>
                </a:lnTo>
                <a:lnTo>
                  <a:pt x="463550" y="0"/>
                </a:lnTo>
                <a:lnTo>
                  <a:pt x="463550" y="12700"/>
                </a:lnTo>
                <a:lnTo>
                  <a:pt x="508000" y="12700"/>
                </a:lnTo>
                <a:close/>
              </a:path>
              <a:path w="7067550" h="2495550">
                <a:moveTo>
                  <a:pt x="577850" y="12700"/>
                </a:moveTo>
                <a:lnTo>
                  <a:pt x="577850" y="0"/>
                </a:lnTo>
                <a:lnTo>
                  <a:pt x="539750" y="0"/>
                </a:lnTo>
                <a:lnTo>
                  <a:pt x="539750" y="12700"/>
                </a:lnTo>
                <a:lnTo>
                  <a:pt x="577850" y="12700"/>
                </a:lnTo>
                <a:close/>
              </a:path>
              <a:path w="7067550" h="2495550">
                <a:moveTo>
                  <a:pt x="654050" y="12700"/>
                </a:moveTo>
                <a:lnTo>
                  <a:pt x="654050" y="0"/>
                </a:lnTo>
                <a:lnTo>
                  <a:pt x="609600" y="0"/>
                </a:lnTo>
                <a:lnTo>
                  <a:pt x="609600" y="12700"/>
                </a:lnTo>
                <a:lnTo>
                  <a:pt x="654050" y="12700"/>
                </a:lnTo>
                <a:close/>
              </a:path>
              <a:path w="7067550" h="2495550">
                <a:moveTo>
                  <a:pt x="723900" y="12700"/>
                </a:moveTo>
                <a:lnTo>
                  <a:pt x="723900" y="0"/>
                </a:lnTo>
                <a:lnTo>
                  <a:pt x="685800" y="0"/>
                </a:lnTo>
                <a:lnTo>
                  <a:pt x="685800" y="12700"/>
                </a:lnTo>
                <a:lnTo>
                  <a:pt x="723900" y="12700"/>
                </a:lnTo>
                <a:close/>
              </a:path>
              <a:path w="7067550" h="2495550">
                <a:moveTo>
                  <a:pt x="800100" y="12700"/>
                </a:moveTo>
                <a:lnTo>
                  <a:pt x="800100" y="0"/>
                </a:lnTo>
                <a:lnTo>
                  <a:pt x="755650" y="0"/>
                </a:lnTo>
                <a:lnTo>
                  <a:pt x="755650" y="12700"/>
                </a:lnTo>
                <a:lnTo>
                  <a:pt x="800100" y="12700"/>
                </a:lnTo>
                <a:close/>
              </a:path>
              <a:path w="7067550" h="2495550">
                <a:moveTo>
                  <a:pt x="876300" y="12700"/>
                </a:moveTo>
                <a:lnTo>
                  <a:pt x="876300" y="0"/>
                </a:lnTo>
                <a:lnTo>
                  <a:pt x="831850" y="0"/>
                </a:lnTo>
                <a:lnTo>
                  <a:pt x="831850" y="12700"/>
                </a:lnTo>
                <a:lnTo>
                  <a:pt x="876300" y="12700"/>
                </a:lnTo>
                <a:close/>
              </a:path>
              <a:path w="7067550" h="2495550">
                <a:moveTo>
                  <a:pt x="946150" y="12700"/>
                </a:moveTo>
                <a:lnTo>
                  <a:pt x="946150" y="0"/>
                </a:lnTo>
                <a:lnTo>
                  <a:pt x="901700" y="0"/>
                </a:lnTo>
                <a:lnTo>
                  <a:pt x="901700" y="12700"/>
                </a:lnTo>
                <a:lnTo>
                  <a:pt x="946150" y="12700"/>
                </a:lnTo>
                <a:close/>
              </a:path>
              <a:path w="7067550" h="2495550">
                <a:moveTo>
                  <a:pt x="1022350" y="12700"/>
                </a:moveTo>
                <a:lnTo>
                  <a:pt x="1022350" y="0"/>
                </a:lnTo>
                <a:lnTo>
                  <a:pt x="977900" y="0"/>
                </a:lnTo>
                <a:lnTo>
                  <a:pt x="977900" y="12700"/>
                </a:lnTo>
                <a:lnTo>
                  <a:pt x="1022350" y="12700"/>
                </a:lnTo>
                <a:close/>
              </a:path>
              <a:path w="7067550" h="2495550">
                <a:moveTo>
                  <a:pt x="1092200" y="12700"/>
                </a:moveTo>
                <a:lnTo>
                  <a:pt x="1092200" y="0"/>
                </a:lnTo>
                <a:lnTo>
                  <a:pt x="1054100" y="0"/>
                </a:lnTo>
                <a:lnTo>
                  <a:pt x="1054100" y="12700"/>
                </a:lnTo>
                <a:lnTo>
                  <a:pt x="1092200" y="12700"/>
                </a:lnTo>
                <a:close/>
              </a:path>
              <a:path w="7067550" h="2495550">
                <a:moveTo>
                  <a:pt x="1168400" y="12700"/>
                </a:moveTo>
                <a:lnTo>
                  <a:pt x="1168400" y="0"/>
                </a:lnTo>
                <a:lnTo>
                  <a:pt x="1123950" y="0"/>
                </a:lnTo>
                <a:lnTo>
                  <a:pt x="1123950" y="12700"/>
                </a:lnTo>
                <a:lnTo>
                  <a:pt x="1168400" y="12700"/>
                </a:lnTo>
                <a:close/>
              </a:path>
              <a:path w="7067550" h="2495550">
                <a:moveTo>
                  <a:pt x="1238249" y="12700"/>
                </a:moveTo>
                <a:lnTo>
                  <a:pt x="1238249" y="0"/>
                </a:lnTo>
                <a:lnTo>
                  <a:pt x="1200150" y="0"/>
                </a:lnTo>
                <a:lnTo>
                  <a:pt x="1200150" y="12700"/>
                </a:lnTo>
                <a:lnTo>
                  <a:pt x="1238249" y="12700"/>
                </a:lnTo>
                <a:close/>
              </a:path>
              <a:path w="7067550" h="2495550">
                <a:moveTo>
                  <a:pt x="1314449" y="12700"/>
                </a:moveTo>
                <a:lnTo>
                  <a:pt x="1314449" y="0"/>
                </a:lnTo>
                <a:lnTo>
                  <a:pt x="1269999" y="0"/>
                </a:lnTo>
                <a:lnTo>
                  <a:pt x="1269999" y="12700"/>
                </a:lnTo>
                <a:lnTo>
                  <a:pt x="1314449" y="12700"/>
                </a:lnTo>
                <a:close/>
              </a:path>
              <a:path w="7067550" h="2495550">
                <a:moveTo>
                  <a:pt x="1390649" y="12700"/>
                </a:moveTo>
                <a:lnTo>
                  <a:pt x="1390649" y="0"/>
                </a:lnTo>
                <a:lnTo>
                  <a:pt x="1346199" y="0"/>
                </a:lnTo>
                <a:lnTo>
                  <a:pt x="1346199" y="12700"/>
                </a:lnTo>
                <a:lnTo>
                  <a:pt x="1390649" y="12700"/>
                </a:lnTo>
                <a:close/>
              </a:path>
              <a:path w="7067550" h="2495550">
                <a:moveTo>
                  <a:pt x="1460499" y="12700"/>
                </a:moveTo>
                <a:lnTo>
                  <a:pt x="1460499" y="0"/>
                </a:lnTo>
                <a:lnTo>
                  <a:pt x="1416049" y="0"/>
                </a:lnTo>
                <a:lnTo>
                  <a:pt x="1416049" y="12700"/>
                </a:lnTo>
                <a:lnTo>
                  <a:pt x="1460499" y="12700"/>
                </a:lnTo>
                <a:close/>
              </a:path>
              <a:path w="7067550" h="2495550">
                <a:moveTo>
                  <a:pt x="1536699" y="12700"/>
                </a:moveTo>
                <a:lnTo>
                  <a:pt x="1536699" y="0"/>
                </a:lnTo>
                <a:lnTo>
                  <a:pt x="1492249" y="0"/>
                </a:lnTo>
                <a:lnTo>
                  <a:pt x="1492249" y="12700"/>
                </a:lnTo>
                <a:lnTo>
                  <a:pt x="1536699" y="12700"/>
                </a:lnTo>
                <a:close/>
              </a:path>
              <a:path w="7067550" h="2495550">
                <a:moveTo>
                  <a:pt x="1606549" y="12700"/>
                </a:moveTo>
                <a:lnTo>
                  <a:pt x="1606549" y="0"/>
                </a:lnTo>
                <a:lnTo>
                  <a:pt x="1568449" y="0"/>
                </a:lnTo>
                <a:lnTo>
                  <a:pt x="1568449" y="12700"/>
                </a:lnTo>
                <a:lnTo>
                  <a:pt x="1606549" y="12700"/>
                </a:lnTo>
                <a:close/>
              </a:path>
              <a:path w="7067550" h="2495550">
                <a:moveTo>
                  <a:pt x="1682749" y="12700"/>
                </a:moveTo>
                <a:lnTo>
                  <a:pt x="1682749" y="0"/>
                </a:lnTo>
                <a:lnTo>
                  <a:pt x="1638299" y="0"/>
                </a:lnTo>
                <a:lnTo>
                  <a:pt x="1638299" y="12700"/>
                </a:lnTo>
                <a:lnTo>
                  <a:pt x="1682749" y="12700"/>
                </a:lnTo>
                <a:close/>
              </a:path>
              <a:path w="7067550" h="2495550">
                <a:moveTo>
                  <a:pt x="1752599" y="12700"/>
                </a:moveTo>
                <a:lnTo>
                  <a:pt x="1752599" y="0"/>
                </a:lnTo>
                <a:lnTo>
                  <a:pt x="1714499" y="0"/>
                </a:lnTo>
                <a:lnTo>
                  <a:pt x="1714499" y="12700"/>
                </a:lnTo>
                <a:lnTo>
                  <a:pt x="1752599" y="12700"/>
                </a:lnTo>
                <a:close/>
              </a:path>
              <a:path w="7067550" h="2495550">
                <a:moveTo>
                  <a:pt x="1828799" y="12700"/>
                </a:moveTo>
                <a:lnTo>
                  <a:pt x="1828799" y="0"/>
                </a:lnTo>
                <a:lnTo>
                  <a:pt x="1784349" y="0"/>
                </a:lnTo>
                <a:lnTo>
                  <a:pt x="1784349" y="12700"/>
                </a:lnTo>
                <a:lnTo>
                  <a:pt x="1828799" y="12700"/>
                </a:lnTo>
                <a:close/>
              </a:path>
              <a:path w="7067550" h="2495550">
                <a:moveTo>
                  <a:pt x="1904999" y="12700"/>
                </a:moveTo>
                <a:lnTo>
                  <a:pt x="1904999" y="0"/>
                </a:lnTo>
                <a:lnTo>
                  <a:pt x="1860549" y="0"/>
                </a:lnTo>
                <a:lnTo>
                  <a:pt x="1860549" y="12700"/>
                </a:lnTo>
                <a:lnTo>
                  <a:pt x="1904999" y="12700"/>
                </a:lnTo>
                <a:close/>
              </a:path>
              <a:path w="7067550" h="2495550">
                <a:moveTo>
                  <a:pt x="1974849" y="12700"/>
                </a:moveTo>
                <a:lnTo>
                  <a:pt x="1974849" y="0"/>
                </a:lnTo>
                <a:lnTo>
                  <a:pt x="1930399" y="0"/>
                </a:lnTo>
                <a:lnTo>
                  <a:pt x="1930399" y="12700"/>
                </a:lnTo>
                <a:lnTo>
                  <a:pt x="1974849" y="12700"/>
                </a:lnTo>
                <a:close/>
              </a:path>
              <a:path w="7067550" h="2495550">
                <a:moveTo>
                  <a:pt x="2051049" y="12700"/>
                </a:moveTo>
                <a:lnTo>
                  <a:pt x="2051049" y="0"/>
                </a:lnTo>
                <a:lnTo>
                  <a:pt x="2006599" y="0"/>
                </a:lnTo>
                <a:lnTo>
                  <a:pt x="2006599" y="12700"/>
                </a:lnTo>
                <a:lnTo>
                  <a:pt x="2051049" y="12700"/>
                </a:lnTo>
                <a:close/>
              </a:path>
              <a:path w="7067550" h="2495550">
                <a:moveTo>
                  <a:pt x="2120899" y="12700"/>
                </a:moveTo>
                <a:lnTo>
                  <a:pt x="2120899" y="0"/>
                </a:lnTo>
                <a:lnTo>
                  <a:pt x="2082799" y="0"/>
                </a:lnTo>
                <a:lnTo>
                  <a:pt x="2082799" y="12700"/>
                </a:lnTo>
                <a:lnTo>
                  <a:pt x="2120899" y="12700"/>
                </a:lnTo>
                <a:close/>
              </a:path>
              <a:path w="7067550" h="2495550">
                <a:moveTo>
                  <a:pt x="2197099" y="12700"/>
                </a:moveTo>
                <a:lnTo>
                  <a:pt x="2197099" y="0"/>
                </a:lnTo>
                <a:lnTo>
                  <a:pt x="2152649" y="0"/>
                </a:lnTo>
                <a:lnTo>
                  <a:pt x="2152649" y="12700"/>
                </a:lnTo>
                <a:lnTo>
                  <a:pt x="2197099" y="12700"/>
                </a:lnTo>
                <a:close/>
              </a:path>
              <a:path w="7067550" h="2495550">
                <a:moveTo>
                  <a:pt x="2266949" y="12700"/>
                </a:moveTo>
                <a:lnTo>
                  <a:pt x="2266949" y="0"/>
                </a:lnTo>
                <a:lnTo>
                  <a:pt x="2228849" y="0"/>
                </a:lnTo>
                <a:lnTo>
                  <a:pt x="2228849" y="12700"/>
                </a:lnTo>
                <a:lnTo>
                  <a:pt x="2266949" y="12700"/>
                </a:lnTo>
                <a:close/>
              </a:path>
              <a:path w="7067550" h="2495550">
                <a:moveTo>
                  <a:pt x="2343149" y="12700"/>
                </a:moveTo>
                <a:lnTo>
                  <a:pt x="2343149" y="0"/>
                </a:lnTo>
                <a:lnTo>
                  <a:pt x="2298699" y="0"/>
                </a:lnTo>
                <a:lnTo>
                  <a:pt x="2298699" y="12700"/>
                </a:lnTo>
                <a:lnTo>
                  <a:pt x="2343149" y="12700"/>
                </a:lnTo>
                <a:close/>
              </a:path>
              <a:path w="7067550" h="2495550">
                <a:moveTo>
                  <a:pt x="2412999" y="12700"/>
                </a:moveTo>
                <a:lnTo>
                  <a:pt x="2412999" y="0"/>
                </a:lnTo>
                <a:lnTo>
                  <a:pt x="2374899" y="0"/>
                </a:lnTo>
                <a:lnTo>
                  <a:pt x="2374899" y="12700"/>
                </a:lnTo>
                <a:lnTo>
                  <a:pt x="2412999" y="12700"/>
                </a:lnTo>
                <a:close/>
              </a:path>
              <a:path w="7067550" h="2495550">
                <a:moveTo>
                  <a:pt x="2489199" y="12700"/>
                </a:moveTo>
                <a:lnTo>
                  <a:pt x="2489199" y="0"/>
                </a:lnTo>
                <a:lnTo>
                  <a:pt x="2444749" y="0"/>
                </a:lnTo>
                <a:lnTo>
                  <a:pt x="2444749" y="12700"/>
                </a:lnTo>
                <a:lnTo>
                  <a:pt x="2489199" y="12700"/>
                </a:lnTo>
                <a:close/>
              </a:path>
              <a:path w="7067550" h="2495550">
                <a:moveTo>
                  <a:pt x="2565399" y="12700"/>
                </a:moveTo>
                <a:lnTo>
                  <a:pt x="2565399" y="0"/>
                </a:lnTo>
                <a:lnTo>
                  <a:pt x="2520949" y="0"/>
                </a:lnTo>
                <a:lnTo>
                  <a:pt x="2520949" y="12700"/>
                </a:lnTo>
                <a:lnTo>
                  <a:pt x="2565399" y="12700"/>
                </a:lnTo>
                <a:close/>
              </a:path>
              <a:path w="7067550" h="2495550">
                <a:moveTo>
                  <a:pt x="2635249" y="12700"/>
                </a:moveTo>
                <a:lnTo>
                  <a:pt x="2635249" y="0"/>
                </a:lnTo>
                <a:lnTo>
                  <a:pt x="2597149" y="0"/>
                </a:lnTo>
                <a:lnTo>
                  <a:pt x="2597149" y="12700"/>
                </a:lnTo>
                <a:lnTo>
                  <a:pt x="2635249" y="12700"/>
                </a:lnTo>
                <a:close/>
              </a:path>
              <a:path w="7067550" h="2495550">
                <a:moveTo>
                  <a:pt x="2711449" y="12700"/>
                </a:moveTo>
                <a:lnTo>
                  <a:pt x="2711449" y="0"/>
                </a:lnTo>
                <a:lnTo>
                  <a:pt x="2666999" y="0"/>
                </a:lnTo>
                <a:lnTo>
                  <a:pt x="2666999" y="12700"/>
                </a:lnTo>
                <a:lnTo>
                  <a:pt x="2711449" y="12700"/>
                </a:lnTo>
                <a:close/>
              </a:path>
              <a:path w="7067550" h="2495550">
                <a:moveTo>
                  <a:pt x="2781299" y="12700"/>
                </a:moveTo>
                <a:lnTo>
                  <a:pt x="2781299" y="0"/>
                </a:lnTo>
                <a:lnTo>
                  <a:pt x="2743199" y="0"/>
                </a:lnTo>
                <a:lnTo>
                  <a:pt x="2743199" y="12700"/>
                </a:lnTo>
                <a:lnTo>
                  <a:pt x="2781299" y="12700"/>
                </a:lnTo>
                <a:close/>
              </a:path>
              <a:path w="7067550" h="2495550">
                <a:moveTo>
                  <a:pt x="2857499" y="12700"/>
                </a:moveTo>
                <a:lnTo>
                  <a:pt x="2857499" y="0"/>
                </a:lnTo>
                <a:lnTo>
                  <a:pt x="2813049" y="0"/>
                </a:lnTo>
                <a:lnTo>
                  <a:pt x="2813049" y="12700"/>
                </a:lnTo>
                <a:lnTo>
                  <a:pt x="2857499" y="12700"/>
                </a:lnTo>
                <a:close/>
              </a:path>
              <a:path w="7067550" h="2495550">
                <a:moveTo>
                  <a:pt x="2927349" y="12700"/>
                </a:moveTo>
                <a:lnTo>
                  <a:pt x="2927349" y="0"/>
                </a:lnTo>
                <a:lnTo>
                  <a:pt x="2889249" y="0"/>
                </a:lnTo>
                <a:lnTo>
                  <a:pt x="2889249" y="12700"/>
                </a:lnTo>
                <a:lnTo>
                  <a:pt x="2927349" y="12700"/>
                </a:lnTo>
                <a:close/>
              </a:path>
              <a:path w="7067550" h="2495550">
                <a:moveTo>
                  <a:pt x="3003549" y="12700"/>
                </a:moveTo>
                <a:lnTo>
                  <a:pt x="3003549" y="0"/>
                </a:lnTo>
                <a:lnTo>
                  <a:pt x="2959099" y="0"/>
                </a:lnTo>
                <a:lnTo>
                  <a:pt x="2959099" y="12700"/>
                </a:lnTo>
                <a:lnTo>
                  <a:pt x="3003549" y="12700"/>
                </a:lnTo>
                <a:close/>
              </a:path>
              <a:path w="7067550" h="2495550">
                <a:moveTo>
                  <a:pt x="3079749" y="12700"/>
                </a:moveTo>
                <a:lnTo>
                  <a:pt x="3079749" y="0"/>
                </a:lnTo>
                <a:lnTo>
                  <a:pt x="3035299" y="0"/>
                </a:lnTo>
                <a:lnTo>
                  <a:pt x="3035299" y="12700"/>
                </a:lnTo>
                <a:lnTo>
                  <a:pt x="3079749" y="12700"/>
                </a:lnTo>
                <a:close/>
              </a:path>
              <a:path w="7067550" h="2495550">
                <a:moveTo>
                  <a:pt x="3149599" y="12700"/>
                </a:moveTo>
                <a:lnTo>
                  <a:pt x="3149599" y="0"/>
                </a:lnTo>
                <a:lnTo>
                  <a:pt x="3111499" y="0"/>
                </a:lnTo>
                <a:lnTo>
                  <a:pt x="3111499" y="12700"/>
                </a:lnTo>
                <a:lnTo>
                  <a:pt x="3149599" y="12700"/>
                </a:lnTo>
                <a:close/>
              </a:path>
              <a:path w="7067550" h="2495550">
                <a:moveTo>
                  <a:pt x="3225799" y="12700"/>
                </a:moveTo>
                <a:lnTo>
                  <a:pt x="3225799" y="0"/>
                </a:lnTo>
                <a:lnTo>
                  <a:pt x="3181349" y="0"/>
                </a:lnTo>
                <a:lnTo>
                  <a:pt x="3181349" y="12700"/>
                </a:lnTo>
                <a:lnTo>
                  <a:pt x="3225799" y="12700"/>
                </a:lnTo>
                <a:close/>
              </a:path>
              <a:path w="7067550" h="2495550">
                <a:moveTo>
                  <a:pt x="3295650" y="12700"/>
                </a:moveTo>
                <a:lnTo>
                  <a:pt x="3295650" y="0"/>
                </a:lnTo>
                <a:lnTo>
                  <a:pt x="3257550" y="0"/>
                </a:lnTo>
                <a:lnTo>
                  <a:pt x="3257550" y="12700"/>
                </a:lnTo>
                <a:lnTo>
                  <a:pt x="3295650" y="12700"/>
                </a:lnTo>
                <a:close/>
              </a:path>
              <a:path w="7067550" h="2495550">
                <a:moveTo>
                  <a:pt x="3371850" y="12700"/>
                </a:moveTo>
                <a:lnTo>
                  <a:pt x="3371850" y="0"/>
                </a:lnTo>
                <a:lnTo>
                  <a:pt x="3327400" y="0"/>
                </a:lnTo>
                <a:lnTo>
                  <a:pt x="3327400" y="12700"/>
                </a:lnTo>
                <a:lnTo>
                  <a:pt x="3371850" y="12700"/>
                </a:lnTo>
                <a:close/>
              </a:path>
              <a:path w="7067550" h="2495550">
                <a:moveTo>
                  <a:pt x="3441700" y="12700"/>
                </a:moveTo>
                <a:lnTo>
                  <a:pt x="3441700" y="0"/>
                </a:lnTo>
                <a:lnTo>
                  <a:pt x="3403600" y="0"/>
                </a:lnTo>
                <a:lnTo>
                  <a:pt x="3403600" y="12700"/>
                </a:lnTo>
                <a:lnTo>
                  <a:pt x="3441700" y="12700"/>
                </a:lnTo>
                <a:close/>
              </a:path>
              <a:path w="7067550" h="2495550">
                <a:moveTo>
                  <a:pt x="3517900" y="12700"/>
                </a:moveTo>
                <a:lnTo>
                  <a:pt x="3517900" y="0"/>
                </a:lnTo>
                <a:lnTo>
                  <a:pt x="3473450" y="0"/>
                </a:lnTo>
                <a:lnTo>
                  <a:pt x="3473450" y="12700"/>
                </a:lnTo>
                <a:lnTo>
                  <a:pt x="3517900" y="12700"/>
                </a:lnTo>
                <a:close/>
              </a:path>
              <a:path w="7067550" h="2495550">
                <a:moveTo>
                  <a:pt x="3594100" y="12700"/>
                </a:moveTo>
                <a:lnTo>
                  <a:pt x="3594100" y="0"/>
                </a:lnTo>
                <a:lnTo>
                  <a:pt x="3549650" y="0"/>
                </a:lnTo>
                <a:lnTo>
                  <a:pt x="3549650" y="12700"/>
                </a:lnTo>
                <a:lnTo>
                  <a:pt x="3594100" y="12700"/>
                </a:lnTo>
                <a:close/>
              </a:path>
              <a:path w="7067550" h="2495550">
                <a:moveTo>
                  <a:pt x="3663950" y="12700"/>
                </a:moveTo>
                <a:lnTo>
                  <a:pt x="3663950" y="0"/>
                </a:lnTo>
                <a:lnTo>
                  <a:pt x="3625850" y="0"/>
                </a:lnTo>
                <a:lnTo>
                  <a:pt x="3625850" y="12700"/>
                </a:lnTo>
                <a:lnTo>
                  <a:pt x="3663950" y="12700"/>
                </a:lnTo>
                <a:close/>
              </a:path>
              <a:path w="7067550" h="2495550">
                <a:moveTo>
                  <a:pt x="3740150" y="12700"/>
                </a:moveTo>
                <a:lnTo>
                  <a:pt x="3740150" y="0"/>
                </a:lnTo>
                <a:lnTo>
                  <a:pt x="3695700" y="0"/>
                </a:lnTo>
                <a:lnTo>
                  <a:pt x="3695700" y="12700"/>
                </a:lnTo>
                <a:lnTo>
                  <a:pt x="3740150" y="12700"/>
                </a:lnTo>
                <a:close/>
              </a:path>
              <a:path w="7067550" h="2495550">
                <a:moveTo>
                  <a:pt x="3810000" y="12700"/>
                </a:moveTo>
                <a:lnTo>
                  <a:pt x="3810000" y="0"/>
                </a:lnTo>
                <a:lnTo>
                  <a:pt x="3771900" y="0"/>
                </a:lnTo>
                <a:lnTo>
                  <a:pt x="3771900" y="12700"/>
                </a:lnTo>
                <a:lnTo>
                  <a:pt x="3810000" y="12700"/>
                </a:lnTo>
                <a:close/>
              </a:path>
              <a:path w="7067550" h="2495550">
                <a:moveTo>
                  <a:pt x="3886200" y="12700"/>
                </a:moveTo>
                <a:lnTo>
                  <a:pt x="3886200" y="0"/>
                </a:lnTo>
                <a:lnTo>
                  <a:pt x="3841750" y="0"/>
                </a:lnTo>
                <a:lnTo>
                  <a:pt x="3841750" y="12700"/>
                </a:lnTo>
                <a:lnTo>
                  <a:pt x="3886200" y="12700"/>
                </a:lnTo>
                <a:close/>
              </a:path>
              <a:path w="7067550" h="2495550">
                <a:moveTo>
                  <a:pt x="3956050" y="12700"/>
                </a:moveTo>
                <a:lnTo>
                  <a:pt x="3956050" y="0"/>
                </a:lnTo>
                <a:lnTo>
                  <a:pt x="3917950" y="0"/>
                </a:lnTo>
                <a:lnTo>
                  <a:pt x="3917950" y="12700"/>
                </a:lnTo>
                <a:lnTo>
                  <a:pt x="3956050" y="12700"/>
                </a:lnTo>
                <a:close/>
              </a:path>
              <a:path w="7067550" h="2495550">
                <a:moveTo>
                  <a:pt x="4032250" y="12700"/>
                </a:moveTo>
                <a:lnTo>
                  <a:pt x="4032250" y="0"/>
                </a:lnTo>
                <a:lnTo>
                  <a:pt x="3987800" y="0"/>
                </a:lnTo>
                <a:lnTo>
                  <a:pt x="3987800" y="12700"/>
                </a:lnTo>
                <a:lnTo>
                  <a:pt x="4032250" y="12700"/>
                </a:lnTo>
                <a:close/>
              </a:path>
              <a:path w="7067550" h="2495550">
                <a:moveTo>
                  <a:pt x="4108450" y="12700"/>
                </a:moveTo>
                <a:lnTo>
                  <a:pt x="4108450" y="0"/>
                </a:lnTo>
                <a:lnTo>
                  <a:pt x="4064000" y="0"/>
                </a:lnTo>
                <a:lnTo>
                  <a:pt x="4064000" y="12700"/>
                </a:lnTo>
                <a:lnTo>
                  <a:pt x="4108450" y="12700"/>
                </a:lnTo>
                <a:close/>
              </a:path>
              <a:path w="7067550" h="2495550">
                <a:moveTo>
                  <a:pt x="4178300" y="12700"/>
                </a:moveTo>
                <a:lnTo>
                  <a:pt x="4178300" y="0"/>
                </a:lnTo>
                <a:lnTo>
                  <a:pt x="4140200" y="0"/>
                </a:lnTo>
                <a:lnTo>
                  <a:pt x="4140200" y="12700"/>
                </a:lnTo>
                <a:lnTo>
                  <a:pt x="4178300" y="12700"/>
                </a:lnTo>
                <a:close/>
              </a:path>
              <a:path w="7067550" h="2495550">
                <a:moveTo>
                  <a:pt x="4254500" y="12700"/>
                </a:moveTo>
                <a:lnTo>
                  <a:pt x="4254500" y="0"/>
                </a:lnTo>
                <a:lnTo>
                  <a:pt x="4210050" y="0"/>
                </a:lnTo>
                <a:lnTo>
                  <a:pt x="4210050" y="12700"/>
                </a:lnTo>
                <a:lnTo>
                  <a:pt x="4254500" y="12700"/>
                </a:lnTo>
                <a:close/>
              </a:path>
              <a:path w="7067550" h="2495550">
                <a:moveTo>
                  <a:pt x="4324350" y="12700"/>
                </a:moveTo>
                <a:lnTo>
                  <a:pt x="4324350" y="0"/>
                </a:lnTo>
                <a:lnTo>
                  <a:pt x="4286250" y="0"/>
                </a:lnTo>
                <a:lnTo>
                  <a:pt x="4286250" y="12700"/>
                </a:lnTo>
                <a:lnTo>
                  <a:pt x="4324350" y="12700"/>
                </a:lnTo>
                <a:close/>
              </a:path>
              <a:path w="7067550" h="2495550">
                <a:moveTo>
                  <a:pt x="4400550" y="12700"/>
                </a:moveTo>
                <a:lnTo>
                  <a:pt x="4400550" y="0"/>
                </a:lnTo>
                <a:lnTo>
                  <a:pt x="4356100" y="0"/>
                </a:lnTo>
                <a:lnTo>
                  <a:pt x="4356100" y="12700"/>
                </a:lnTo>
                <a:lnTo>
                  <a:pt x="4400550" y="12700"/>
                </a:lnTo>
                <a:close/>
              </a:path>
              <a:path w="7067550" h="2495550">
                <a:moveTo>
                  <a:pt x="4470400" y="12700"/>
                </a:moveTo>
                <a:lnTo>
                  <a:pt x="4470400" y="0"/>
                </a:lnTo>
                <a:lnTo>
                  <a:pt x="4432300" y="0"/>
                </a:lnTo>
                <a:lnTo>
                  <a:pt x="4432300" y="12700"/>
                </a:lnTo>
                <a:lnTo>
                  <a:pt x="4470400" y="12700"/>
                </a:lnTo>
                <a:close/>
              </a:path>
              <a:path w="7067550" h="2495550">
                <a:moveTo>
                  <a:pt x="4546600" y="12700"/>
                </a:moveTo>
                <a:lnTo>
                  <a:pt x="4546600" y="0"/>
                </a:lnTo>
                <a:lnTo>
                  <a:pt x="4502150" y="0"/>
                </a:lnTo>
                <a:lnTo>
                  <a:pt x="4502150" y="12700"/>
                </a:lnTo>
                <a:lnTo>
                  <a:pt x="4546600" y="12700"/>
                </a:lnTo>
                <a:close/>
              </a:path>
              <a:path w="7067550" h="2495550">
                <a:moveTo>
                  <a:pt x="4622800" y="12700"/>
                </a:moveTo>
                <a:lnTo>
                  <a:pt x="4622800" y="0"/>
                </a:lnTo>
                <a:lnTo>
                  <a:pt x="4578350" y="0"/>
                </a:lnTo>
                <a:lnTo>
                  <a:pt x="4578350" y="12700"/>
                </a:lnTo>
                <a:lnTo>
                  <a:pt x="4622800" y="12700"/>
                </a:lnTo>
                <a:close/>
              </a:path>
              <a:path w="7067550" h="2495550">
                <a:moveTo>
                  <a:pt x="4692650" y="12700"/>
                </a:moveTo>
                <a:lnTo>
                  <a:pt x="4692650" y="0"/>
                </a:lnTo>
                <a:lnTo>
                  <a:pt x="4654550" y="0"/>
                </a:lnTo>
                <a:lnTo>
                  <a:pt x="4654550" y="12700"/>
                </a:lnTo>
                <a:lnTo>
                  <a:pt x="4692650" y="12700"/>
                </a:lnTo>
                <a:close/>
              </a:path>
              <a:path w="7067550" h="2495550">
                <a:moveTo>
                  <a:pt x="4768850" y="12700"/>
                </a:moveTo>
                <a:lnTo>
                  <a:pt x="4768850" y="0"/>
                </a:lnTo>
                <a:lnTo>
                  <a:pt x="4724400" y="0"/>
                </a:lnTo>
                <a:lnTo>
                  <a:pt x="4724400" y="12700"/>
                </a:lnTo>
                <a:lnTo>
                  <a:pt x="4768850" y="12700"/>
                </a:lnTo>
                <a:close/>
              </a:path>
              <a:path w="7067550" h="2495550">
                <a:moveTo>
                  <a:pt x="4838700" y="12700"/>
                </a:moveTo>
                <a:lnTo>
                  <a:pt x="4838700" y="0"/>
                </a:lnTo>
                <a:lnTo>
                  <a:pt x="4800600" y="0"/>
                </a:lnTo>
                <a:lnTo>
                  <a:pt x="4800600" y="12700"/>
                </a:lnTo>
                <a:lnTo>
                  <a:pt x="4838700" y="12700"/>
                </a:lnTo>
                <a:close/>
              </a:path>
              <a:path w="7067550" h="2495550">
                <a:moveTo>
                  <a:pt x="4914900" y="12700"/>
                </a:moveTo>
                <a:lnTo>
                  <a:pt x="4914900" y="0"/>
                </a:lnTo>
                <a:lnTo>
                  <a:pt x="4870450" y="0"/>
                </a:lnTo>
                <a:lnTo>
                  <a:pt x="4870450" y="12700"/>
                </a:lnTo>
                <a:lnTo>
                  <a:pt x="4914900" y="12700"/>
                </a:lnTo>
                <a:close/>
              </a:path>
              <a:path w="7067550" h="2495550">
                <a:moveTo>
                  <a:pt x="4984750" y="12700"/>
                </a:moveTo>
                <a:lnTo>
                  <a:pt x="4984750" y="0"/>
                </a:lnTo>
                <a:lnTo>
                  <a:pt x="4946650" y="0"/>
                </a:lnTo>
                <a:lnTo>
                  <a:pt x="4946650" y="12700"/>
                </a:lnTo>
                <a:lnTo>
                  <a:pt x="4984750" y="12700"/>
                </a:lnTo>
                <a:close/>
              </a:path>
              <a:path w="7067550" h="2495550">
                <a:moveTo>
                  <a:pt x="5060950" y="12700"/>
                </a:moveTo>
                <a:lnTo>
                  <a:pt x="5060950" y="0"/>
                </a:lnTo>
                <a:lnTo>
                  <a:pt x="5016500" y="0"/>
                </a:lnTo>
                <a:lnTo>
                  <a:pt x="5016500" y="12700"/>
                </a:lnTo>
                <a:lnTo>
                  <a:pt x="5060950" y="12700"/>
                </a:lnTo>
                <a:close/>
              </a:path>
              <a:path w="7067550" h="2495550">
                <a:moveTo>
                  <a:pt x="5137150" y="12700"/>
                </a:moveTo>
                <a:lnTo>
                  <a:pt x="5137150" y="0"/>
                </a:lnTo>
                <a:lnTo>
                  <a:pt x="5092700" y="0"/>
                </a:lnTo>
                <a:lnTo>
                  <a:pt x="5092700" y="12700"/>
                </a:lnTo>
                <a:lnTo>
                  <a:pt x="5137150" y="12700"/>
                </a:lnTo>
                <a:close/>
              </a:path>
              <a:path w="7067550" h="2495550">
                <a:moveTo>
                  <a:pt x="5207000" y="12700"/>
                </a:moveTo>
                <a:lnTo>
                  <a:pt x="5207000" y="0"/>
                </a:lnTo>
                <a:lnTo>
                  <a:pt x="5168900" y="0"/>
                </a:lnTo>
                <a:lnTo>
                  <a:pt x="5168900" y="12700"/>
                </a:lnTo>
                <a:lnTo>
                  <a:pt x="5207000" y="12700"/>
                </a:lnTo>
                <a:close/>
              </a:path>
              <a:path w="7067550" h="2495550">
                <a:moveTo>
                  <a:pt x="5283200" y="12700"/>
                </a:moveTo>
                <a:lnTo>
                  <a:pt x="5283200" y="0"/>
                </a:lnTo>
                <a:lnTo>
                  <a:pt x="5238750" y="0"/>
                </a:lnTo>
                <a:lnTo>
                  <a:pt x="5238750" y="12700"/>
                </a:lnTo>
                <a:lnTo>
                  <a:pt x="5283200" y="12700"/>
                </a:lnTo>
                <a:close/>
              </a:path>
              <a:path w="7067550" h="2495550">
                <a:moveTo>
                  <a:pt x="5353050" y="12700"/>
                </a:moveTo>
                <a:lnTo>
                  <a:pt x="5353050" y="0"/>
                </a:lnTo>
                <a:lnTo>
                  <a:pt x="5314950" y="0"/>
                </a:lnTo>
                <a:lnTo>
                  <a:pt x="5314950" y="12700"/>
                </a:lnTo>
                <a:lnTo>
                  <a:pt x="5353050" y="12700"/>
                </a:lnTo>
                <a:close/>
              </a:path>
              <a:path w="7067550" h="2495550">
                <a:moveTo>
                  <a:pt x="5429250" y="12700"/>
                </a:moveTo>
                <a:lnTo>
                  <a:pt x="5429250" y="0"/>
                </a:lnTo>
                <a:lnTo>
                  <a:pt x="5384800" y="0"/>
                </a:lnTo>
                <a:lnTo>
                  <a:pt x="5384800" y="12700"/>
                </a:lnTo>
                <a:lnTo>
                  <a:pt x="5429250" y="12700"/>
                </a:lnTo>
                <a:close/>
              </a:path>
              <a:path w="7067550" h="2495550">
                <a:moveTo>
                  <a:pt x="5499100" y="12700"/>
                </a:moveTo>
                <a:lnTo>
                  <a:pt x="5499100" y="0"/>
                </a:lnTo>
                <a:lnTo>
                  <a:pt x="5461000" y="0"/>
                </a:lnTo>
                <a:lnTo>
                  <a:pt x="5461000" y="12700"/>
                </a:lnTo>
                <a:lnTo>
                  <a:pt x="5499100" y="12700"/>
                </a:lnTo>
                <a:close/>
              </a:path>
              <a:path w="7067550" h="2495550">
                <a:moveTo>
                  <a:pt x="5575300" y="12700"/>
                </a:moveTo>
                <a:lnTo>
                  <a:pt x="5575300" y="0"/>
                </a:lnTo>
                <a:lnTo>
                  <a:pt x="5530850" y="0"/>
                </a:lnTo>
                <a:lnTo>
                  <a:pt x="5530850" y="12700"/>
                </a:lnTo>
                <a:lnTo>
                  <a:pt x="5575300" y="12700"/>
                </a:lnTo>
                <a:close/>
              </a:path>
              <a:path w="7067550" h="2495550">
                <a:moveTo>
                  <a:pt x="5651500" y="12700"/>
                </a:moveTo>
                <a:lnTo>
                  <a:pt x="5651500" y="0"/>
                </a:lnTo>
                <a:lnTo>
                  <a:pt x="5607050" y="0"/>
                </a:lnTo>
                <a:lnTo>
                  <a:pt x="5607050" y="12700"/>
                </a:lnTo>
                <a:lnTo>
                  <a:pt x="5651500" y="12700"/>
                </a:lnTo>
                <a:close/>
              </a:path>
              <a:path w="7067550" h="2495550">
                <a:moveTo>
                  <a:pt x="5721350" y="12700"/>
                </a:moveTo>
                <a:lnTo>
                  <a:pt x="5721350" y="0"/>
                </a:lnTo>
                <a:lnTo>
                  <a:pt x="5683250" y="0"/>
                </a:lnTo>
                <a:lnTo>
                  <a:pt x="5683250" y="12700"/>
                </a:lnTo>
                <a:lnTo>
                  <a:pt x="5721350" y="12700"/>
                </a:lnTo>
                <a:close/>
              </a:path>
              <a:path w="7067550" h="2495550">
                <a:moveTo>
                  <a:pt x="5797550" y="12700"/>
                </a:moveTo>
                <a:lnTo>
                  <a:pt x="5797550" y="0"/>
                </a:lnTo>
                <a:lnTo>
                  <a:pt x="5753100" y="0"/>
                </a:lnTo>
                <a:lnTo>
                  <a:pt x="5753100" y="12700"/>
                </a:lnTo>
                <a:lnTo>
                  <a:pt x="5797550" y="12700"/>
                </a:lnTo>
                <a:close/>
              </a:path>
              <a:path w="7067550" h="2495550">
                <a:moveTo>
                  <a:pt x="5867400" y="12700"/>
                </a:moveTo>
                <a:lnTo>
                  <a:pt x="5867400" y="0"/>
                </a:lnTo>
                <a:lnTo>
                  <a:pt x="5829300" y="0"/>
                </a:lnTo>
                <a:lnTo>
                  <a:pt x="5829300" y="12700"/>
                </a:lnTo>
                <a:lnTo>
                  <a:pt x="5867400" y="12700"/>
                </a:lnTo>
                <a:close/>
              </a:path>
              <a:path w="7067550" h="2495550">
                <a:moveTo>
                  <a:pt x="5943600" y="12700"/>
                </a:moveTo>
                <a:lnTo>
                  <a:pt x="5943600" y="0"/>
                </a:lnTo>
                <a:lnTo>
                  <a:pt x="5899150" y="0"/>
                </a:lnTo>
                <a:lnTo>
                  <a:pt x="5899150" y="12700"/>
                </a:lnTo>
                <a:lnTo>
                  <a:pt x="5943600" y="12700"/>
                </a:lnTo>
                <a:close/>
              </a:path>
              <a:path w="7067550" h="2495550">
                <a:moveTo>
                  <a:pt x="6013450" y="12700"/>
                </a:moveTo>
                <a:lnTo>
                  <a:pt x="6013450" y="0"/>
                </a:lnTo>
                <a:lnTo>
                  <a:pt x="5975350" y="0"/>
                </a:lnTo>
                <a:lnTo>
                  <a:pt x="5975350" y="12700"/>
                </a:lnTo>
                <a:lnTo>
                  <a:pt x="6013450" y="12700"/>
                </a:lnTo>
                <a:close/>
              </a:path>
              <a:path w="7067550" h="2495550">
                <a:moveTo>
                  <a:pt x="6089650" y="12700"/>
                </a:moveTo>
                <a:lnTo>
                  <a:pt x="6089650" y="0"/>
                </a:lnTo>
                <a:lnTo>
                  <a:pt x="6045200" y="0"/>
                </a:lnTo>
                <a:lnTo>
                  <a:pt x="6045200" y="12700"/>
                </a:lnTo>
                <a:lnTo>
                  <a:pt x="6089650" y="12700"/>
                </a:lnTo>
                <a:close/>
              </a:path>
              <a:path w="7067550" h="2495550">
                <a:moveTo>
                  <a:pt x="6165850" y="12700"/>
                </a:moveTo>
                <a:lnTo>
                  <a:pt x="6165850" y="0"/>
                </a:lnTo>
                <a:lnTo>
                  <a:pt x="6121400" y="0"/>
                </a:lnTo>
                <a:lnTo>
                  <a:pt x="6121400" y="12700"/>
                </a:lnTo>
                <a:lnTo>
                  <a:pt x="6165850" y="12700"/>
                </a:lnTo>
                <a:close/>
              </a:path>
              <a:path w="7067550" h="2495550">
                <a:moveTo>
                  <a:pt x="6235700" y="12700"/>
                </a:moveTo>
                <a:lnTo>
                  <a:pt x="6235700" y="0"/>
                </a:lnTo>
                <a:lnTo>
                  <a:pt x="6191250" y="0"/>
                </a:lnTo>
                <a:lnTo>
                  <a:pt x="6191250" y="12700"/>
                </a:lnTo>
                <a:lnTo>
                  <a:pt x="6235700" y="12700"/>
                </a:lnTo>
                <a:close/>
              </a:path>
              <a:path w="7067550" h="2495550">
                <a:moveTo>
                  <a:pt x="6311900" y="12700"/>
                </a:moveTo>
                <a:lnTo>
                  <a:pt x="6311900" y="0"/>
                </a:lnTo>
                <a:lnTo>
                  <a:pt x="6267450" y="0"/>
                </a:lnTo>
                <a:lnTo>
                  <a:pt x="6267450" y="12700"/>
                </a:lnTo>
                <a:lnTo>
                  <a:pt x="6311900" y="12700"/>
                </a:lnTo>
                <a:close/>
              </a:path>
              <a:path w="7067550" h="2495550">
                <a:moveTo>
                  <a:pt x="6381750" y="12700"/>
                </a:moveTo>
                <a:lnTo>
                  <a:pt x="6381750" y="0"/>
                </a:lnTo>
                <a:lnTo>
                  <a:pt x="6343650" y="0"/>
                </a:lnTo>
                <a:lnTo>
                  <a:pt x="6343650" y="12700"/>
                </a:lnTo>
                <a:lnTo>
                  <a:pt x="6381750" y="12700"/>
                </a:lnTo>
                <a:close/>
              </a:path>
              <a:path w="7067550" h="2495550">
                <a:moveTo>
                  <a:pt x="6457950" y="12700"/>
                </a:moveTo>
                <a:lnTo>
                  <a:pt x="6457950" y="0"/>
                </a:lnTo>
                <a:lnTo>
                  <a:pt x="6413500" y="0"/>
                </a:lnTo>
                <a:lnTo>
                  <a:pt x="6413500" y="12700"/>
                </a:lnTo>
                <a:lnTo>
                  <a:pt x="6457950" y="12700"/>
                </a:lnTo>
                <a:close/>
              </a:path>
              <a:path w="7067550" h="2495550">
                <a:moveTo>
                  <a:pt x="6527800" y="12700"/>
                </a:moveTo>
                <a:lnTo>
                  <a:pt x="6527800" y="0"/>
                </a:lnTo>
                <a:lnTo>
                  <a:pt x="6489700" y="0"/>
                </a:lnTo>
                <a:lnTo>
                  <a:pt x="6489700" y="12700"/>
                </a:lnTo>
                <a:lnTo>
                  <a:pt x="6527800" y="12700"/>
                </a:lnTo>
                <a:close/>
              </a:path>
              <a:path w="7067550" h="2495550">
                <a:moveTo>
                  <a:pt x="6604000" y="12700"/>
                </a:moveTo>
                <a:lnTo>
                  <a:pt x="6604000" y="0"/>
                </a:lnTo>
                <a:lnTo>
                  <a:pt x="6559550" y="0"/>
                </a:lnTo>
                <a:lnTo>
                  <a:pt x="6559550" y="12700"/>
                </a:lnTo>
                <a:lnTo>
                  <a:pt x="6604000" y="12700"/>
                </a:lnTo>
                <a:close/>
              </a:path>
              <a:path w="7067550" h="2495550">
                <a:moveTo>
                  <a:pt x="6642100" y="12700"/>
                </a:moveTo>
                <a:lnTo>
                  <a:pt x="6642100" y="0"/>
                </a:lnTo>
                <a:lnTo>
                  <a:pt x="6635750" y="0"/>
                </a:lnTo>
                <a:lnTo>
                  <a:pt x="6635750" y="12700"/>
                </a:lnTo>
                <a:lnTo>
                  <a:pt x="6642100" y="12700"/>
                </a:lnTo>
                <a:close/>
              </a:path>
              <a:path w="7067550" h="2495550">
                <a:moveTo>
                  <a:pt x="6680200" y="6350"/>
                </a:moveTo>
                <a:lnTo>
                  <a:pt x="6648450" y="0"/>
                </a:lnTo>
                <a:lnTo>
                  <a:pt x="6642100" y="12700"/>
                </a:lnTo>
                <a:lnTo>
                  <a:pt x="6673850" y="12700"/>
                </a:lnTo>
                <a:lnTo>
                  <a:pt x="6680200" y="6350"/>
                </a:lnTo>
                <a:close/>
              </a:path>
              <a:path w="7067550" h="2495550">
                <a:moveTo>
                  <a:pt x="6750050" y="25400"/>
                </a:moveTo>
                <a:lnTo>
                  <a:pt x="6750050" y="12700"/>
                </a:lnTo>
                <a:lnTo>
                  <a:pt x="6731000" y="12700"/>
                </a:lnTo>
                <a:lnTo>
                  <a:pt x="6711950" y="6350"/>
                </a:lnTo>
                <a:lnTo>
                  <a:pt x="6705600" y="19050"/>
                </a:lnTo>
                <a:lnTo>
                  <a:pt x="6724650" y="19050"/>
                </a:lnTo>
                <a:lnTo>
                  <a:pt x="6750050" y="25400"/>
                </a:lnTo>
                <a:close/>
              </a:path>
              <a:path w="7067550" h="2495550">
                <a:moveTo>
                  <a:pt x="6819900" y="38100"/>
                </a:moveTo>
                <a:lnTo>
                  <a:pt x="6807200" y="31750"/>
                </a:lnTo>
                <a:lnTo>
                  <a:pt x="6781800" y="25400"/>
                </a:lnTo>
                <a:lnTo>
                  <a:pt x="6775450" y="31750"/>
                </a:lnTo>
                <a:lnTo>
                  <a:pt x="6807200" y="44450"/>
                </a:lnTo>
                <a:lnTo>
                  <a:pt x="6813550" y="50800"/>
                </a:lnTo>
                <a:lnTo>
                  <a:pt x="6819900" y="38100"/>
                </a:lnTo>
                <a:close/>
              </a:path>
              <a:path w="7067550" h="2495550">
                <a:moveTo>
                  <a:pt x="6883400" y="76200"/>
                </a:moveTo>
                <a:lnTo>
                  <a:pt x="6877050" y="76200"/>
                </a:lnTo>
                <a:lnTo>
                  <a:pt x="6851650" y="57150"/>
                </a:lnTo>
                <a:lnTo>
                  <a:pt x="6845300" y="63500"/>
                </a:lnTo>
                <a:lnTo>
                  <a:pt x="6870700" y="82550"/>
                </a:lnTo>
                <a:lnTo>
                  <a:pt x="6877050" y="88900"/>
                </a:lnTo>
                <a:lnTo>
                  <a:pt x="6883400" y="76200"/>
                </a:lnTo>
                <a:close/>
              </a:path>
              <a:path w="7067550" h="2495550">
                <a:moveTo>
                  <a:pt x="6940550" y="127000"/>
                </a:moveTo>
                <a:lnTo>
                  <a:pt x="6908800" y="95250"/>
                </a:lnTo>
                <a:lnTo>
                  <a:pt x="6902450" y="101600"/>
                </a:lnTo>
                <a:lnTo>
                  <a:pt x="6902450" y="107950"/>
                </a:lnTo>
                <a:lnTo>
                  <a:pt x="6934200" y="133350"/>
                </a:lnTo>
                <a:lnTo>
                  <a:pt x="6940550" y="127000"/>
                </a:lnTo>
                <a:close/>
              </a:path>
              <a:path w="7067550" h="2495550">
                <a:moveTo>
                  <a:pt x="6991350" y="184150"/>
                </a:moveTo>
                <a:lnTo>
                  <a:pt x="6965950" y="152400"/>
                </a:lnTo>
                <a:lnTo>
                  <a:pt x="6965950" y="146050"/>
                </a:lnTo>
                <a:lnTo>
                  <a:pt x="6953250" y="158750"/>
                </a:lnTo>
                <a:lnTo>
                  <a:pt x="6959600" y="158750"/>
                </a:lnTo>
                <a:lnTo>
                  <a:pt x="6978650" y="190500"/>
                </a:lnTo>
                <a:lnTo>
                  <a:pt x="6991350" y="184150"/>
                </a:lnTo>
                <a:close/>
              </a:path>
              <a:path w="7067550" h="2495550">
                <a:moveTo>
                  <a:pt x="7029450" y="247650"/>
                </a:moveTo>
                <a:lnTo>
                  <a:pt x="7016750" y="222250"/>
                </a:lnTo>
                <a:lnTo>
                  <a:pt x="7004050" y="209550"/>
                </a:lnTo>
                <a:lnTo>
                  <a:pt x="6997700" y="215900"/>
                </a:lnTo>
                <a:lnTo>
                  <a:pt x="7016750" y="254000"/>
                </a:lnTo>
                <a:lnTo>
                  <a:pt x="7029450" y="247650"/>
                </a:lnTo>
                <a:close/>
              </a:path>
              <a:path w="7067550" h="2495550">
                <a:moveTo>
                  <a:pt x="7048500" y="317500"/>
                </a:moveTo>
                <a:lnTo>
                  <a:pt x="7048500" y="298450"/>
                </a:lnTo>
                <a:lnTo>
                  <a:pt x="7035800" y="279400"/>
                </a:lnTo>
                <a:lnTo>
                  <a:pt x="7029450" y="279400"/>
                </a:lnTo>
                <a:lnTo>
                  <a:pt x="7042150" y="317500"/>
                </a:lnTo>
                <a:lnTo>
                  <a:pt x="7048500" y="317500"/>
                </a:lnTo>
                <a:close/>
              </a:path>
              <a:path w="7067550" h="2495550">
                <a:moveTo>
                  <a:pt x="7061200" y="387350"/>
                </a:moveTo>
                <a:lnTo>
                  <a:pt x="7061200" y="381000"/>
                </a:lnTo>
                <a:lnTo>
                  <a:pt x="7054850" y="349250"/>
                </a:lnTo>
                <a:lnTo>
                  <a:pt x="7048500" y="349250"/>
                </a:lnTo>
                <a:lnTo>
                  <a:pt x="7054850" y="381000"/>
                </a:lnTo>
                <a:lnTo>
                  <a:pt x="7054850" y="393700"/>
                </a:lnTo>
                <a:lnTo>
                  <a:pt x="7061200" y="387350"/>
                </a:lnTo>
                <a:close/>
              </a:path>
              <a:path w="7067550" h="2495550">
                <a:moveTo>
                  <a:pt x="7067550" y="463550"/>
                </a:moveTo>
                <a:lnTo>
                  <a:pt x="7067550" y="419100"/>
                </a:lnTo>
                <a:lnTo>
                  <a:pt x="7054850" y="419100"/>
                </a:lnTo>
                <a:lnTo>
                  <a:pt x="7054850" y="463550"/>
                </a:lnTo>
                <a:lnTo>
                  <a:pt x="7067550" y="463550"/>
                </a:lnTo>
                <a:close/>
              </a:path>
              <a:path w="7067550" h="2495550">
                <a:moveTo>
                  <a:pt x="7067550" y="539750"/>
                </a:moveTo>
                <a:lnTo>
                  <a:pt x="7067550" y="495300"/>
                </a:lnTo>
                <a:lnTo>
                  <a:pt x="7054850" y="495300"/>
                </a:lnTo>
                <a:lnTo>
                  <a:pt x="7054850" y="539750"/>
                </a:lnTo>
                <a:lnTo>
                  <a:pt x="7067550" y="539750"/>
                </a:lnTo>
                <a:close/>
              </a:path>
              <a:path w="7067550" h="2495550">
                <a:moveTo>
                  <a:pt x="7067550" y="609600"/>
                </a:moveTo>
                <a:lnTo>
                  <a:pt x="7067550" y="571500"/>
                </a:lnTo>
                <a:lnTo>
                  <a:pt x="7054850" y="571500"/>
                </a:lnTo>
                <a:lnTo>
                  <a:pt x="7054850" y="609600"/>
                </a:lnTo>
                <a:lnTo>
                  <a:pt x="7067550" y="609600"/>
                </a:lnTo>
                <a:close/>
              </a:path>
              <a:path w="7067550" h="2495550">
                <a:moveTo>
                  <a:pt x="7067550" y="685800"/>
                </a:moveTo>
                <a:lnTo>
                  <a:pt x="7067550" y="641350"/>
                </a:lnTo>
                <a:lnTo>
                  <a:pt x="7054850" y="641350"/>
                </a:lnTo>
                <a:lnTo>
                  <a:pt x="7054850" y="685800"/>
                </a:lnTo>
                <a:lnTo>
                  <a:pt x="7067550" y="685800"/>
                </a:lnTo>
                <a:close/>
              </a:path>
              <a:path w="7067550" h="2495550">
                <a:moveTo>
                  <a:pt x="7067550" y="755650"/>
                </a:moveTo>
                <a:lnTo>
                  <a:pt x="7067550" y="717550"/>
                </a:lnTo>
                <a:lnTo>
                  <a:pt x="7054850" y="717550"/>
                </a:lnTo>
                <a:lnTo>
                  <a:pt x="7054850" y="755650"/>
                </a:lnTo>
                <a:lnTo>
                  <a:pt x="7067550" y="755650"/>
                </a:lnTo>
                <a:close/>
              </a:path>
              <a:path w="7067550" h="2495550">
                <a:moveTo>
                  <a:pt x="7067550" y="831850"/>
                </a:moveTo>
                <a:lnTo>
                  <a:pt x="7067550" y="787400"/>
                </a:lnTo>
                <a:lnTo>
                  <a:pt x="7054850" y="787400"/>
                </a:lnTo>
                <a:lnTo>
                  <a:pt x="7054850" y="831850"/>
                </a:lnTo>
                <a:lnTo>
                  <a:pt x="7067550" y="831850"/>
                </a:lnTo>
                <a:close/>
              </a:path>
              <a:path w="7067550" h="2495550">
                <a:moveTo>
                  <a:pt x="7067550" y="901700"/>
                </a:moveTo>
                <a:lnTo>
                  <a:pt x="7067550" y="863600"/>
                </a:lnTo>
                <a:lnTo>
                  <a:pt x="7054850" y="863600"/>
                </a:lnTo>
                <a:lnTo>
                  <a:pt x="7054850" y="901700"/>
                </a:lnTo>
                <a:lnTo>
                  <a:pt x="7067550" y="901700"/>
                </a:lnTo>
                <a:close/>
              </a:path>
              <a:path w="7067550" h="2495550">
                <a:moveTo>
                  <a:pt x="7067550" y="977900"/>
                </a:moveTo>
                <a:lnTo>
                  <a:pt x="7067550" y="933450"/>
                </a:lnTo>
                <a:lnTo>
                  <a:pt x="7054850" y="933450"/>
                </a:lnTo>
                <a:lnTo>
                  <a:pt x="7054850" y="977900"/>
                </a:lnTo>
                <a:lnTo>
                  <a:pt x="7067550" y="977900"/>
                </a:lnTo>
                <a:close/>
              </a:path>
              <a:path w="7067550" h="2495550">
                <a:moveTo>
                  <a:pt x="7067550" y="1054100"/>
                </a:moveTo>
                <a:lnTo>
                  <a:pt x="7067550" y="1009650"/>
                </a:lnTo>
                <a:lnTo>
                  <a:pt x="7054850" y="1009650"/>
                </a:lnTo>
                <a:lnTo>
                  <a:pt x="7054850" y="1054100"/>
                </a:lnTo>
                <a:lnTo>
                  <a:pt x="7067550" y="1054100"/>
                </a:lnTo>
                <a:close/>
              </a:path>
              <a:path w="7067550" h="2495550">
                <a:moveTo>
                  <a:pt x="7067550" y="1123950"/>
                </a:moveTo>
                <a:lnTo>
                  <a:pt x="7067550" y="1085850"/>
                </a:lnTo>
                <a:lnTo>
                  <a:pt x="7054850" y="1085850"/>
                </a:lnTo>
                <a:lnTo>
                  <a:pt x="7054850" y="1123950"/>
                </a:lnTo>
                <a:lnTo>
                  <a:pt x="7067550" y="1123950"/>
                </a:lnTo>
                <a:close/>
              </a:path>
              <a:path w="7067550" h="2495550">
                <a:moveTo>
                  <a:pt x="7067550" y="1200150"/>
                </a:moveTo>
                <a:lnTo>
                  <a:pt x="7067550" y="1155700"/>
                </a:lnTo>
                <a:lnTo>
                  <a:pt x="7054850" y="1155700"/>
                </a:lnTo>
                <a:lnTo>
                  <a:pt x="7054850" y="1200150"/>
                </a:lnTo>
                <a:lnTo>
                  <a:pt x="7067550" y="1200150"/>
                </a:lnTo>
                <a:close/>
              </a:path>
              <a:path w="7067550" h="2495550">
                <a:moveTo>
                  <a:pt x="7067550" y="1270000"/>
                </a:moveTo>
                <a:lnTo>
                  <a:pt x="7067550" y="1231900"/>
                </a:lnTo>
                <a:lnTo>
                  <a:pt x="7054850" y="1231900"/>
                </a:lnTo>
                <a:lnTo>
                  <a:pt x="7054850" y="1270000"/>
                </a:lnTo>
                <a:lnTo>
                  <a:pt x="7067550" y="1270000"/>
                </a:lnTo>
                <a:close/>
              </a:path>
              <a:path w="7067550" h="2495550">
                <a:moveTo>
                  <a:pt x="7067550" y="1346200"/>
                </a:moveTo>
                <a:lnTo>
                  <a:pt x="7067550" y="1301750"/>
                </a:lnTo>
                <a:lnTo>
                  <a:pt x="7054850" y="1301750"/>
                </a:lnTo>
                <a:lnTo>
                  <a:pt x="7054850" y="1346200"/>
                </a:lnTo>
                <a:lnTo>
                  <a:pt x="7067550" y="1346200"/>
                </a:lnTo>
                <a:close/>
              </a:path>
              <a:path w="7067550" h="2495550">
                <a:moveTo>
                  <a:pt x="7067550" y="1416050"/>
                </a:moveTo>
                <a:lnTo>
                  <a:pt x="7067550" y="1377950"/>
                </a:lnTo>
                <a:lnTo>
                  <a:pt x="7054850" y="1377950"/>
                </a:lnTo>
                <a:lnTo>
                  <a:pt x="7054850" y="1416050"/>
                </a:lnTo>
                <a:lnTo>
                  <a:pt x="7067550" y="1416050"/>
                </a:lnTo>
                <a:close/>
              </a:path>
              <a:path w="7067550" h="2495550">
                <a:moveTo>
                  <a:pt x="7067550" y="1492250"/>
                </a:moveTo>
                <a:lnTo>
                  <a:pt x="7067550" y="1447800"/>
                </a:lnTo>
                <a:lnTo>
                  <a:pt x="7054850" y="1447800"/>
                </a:lnTo>
                <a:lnTo>
                  <a:pt x="7054850" y="1492250"/>
                </a:lnTo>
                <a:lnTo>
                  <a:pt x="7067550" y="1492250"/>
                </a:lnTo>
                <a:close/>
              </a:path>
              <a:path w="7067550" h="2495550">
                <a:moveTo>
                  <a:pt x="7067550" y="1568450"/>
                </a:moveTo>
                <a:lnTo>
                  <a:pt x="7067550" y="1524000"/>
                </a:lnTo>
                <a:lnTo>
                  <a:pt x="7054850" y="1524000"/>
                </a:lnTo>
                <a:lnTo>
                  <a:pt x="7054850" y="1568450"/>
                </a:lnTo>
                <a:lnTo>
                  <a:pt x="7067550" y="1568450"/>
                </a:lnTo>
                <a:close/>
              </a:path>
              <a:path w="7067550" h="2495550">
                <a:moveTo>
                  <a:pt x="7067550" y="1638300"/>
                </a:moveTo>
                <a:lnTo>
                  <a:pt x="7067550" y="1600200"/>
                </a:lnTo>
                <a:lnTo>
                  <a:pt x="7054850" y="1600200"/>
                </a:lnTo>
                <a:lnTo>
                  <a:pt x="7054850" y="1638300"/>
                </a:lnTo>
                <a:lnTo>
                  <a:pt x="7067550" y="1638300"/>
                </a:lnTo>
                <a:close/>
              </a:path>
              <a:path w="7067550" h="2495550">
                <a:moveTo>
                  <a:pt x="7067550" y="1714500"/>
                </a:moveTo>
                <a:lnTo>
                  <a:pt x="7067550" y="1670050"/>
                </a:lnTo>
                <a:lnTo>
                  <a:pt x="7054850" y="1670050"/>
                </a:lnTo>
                <a:lnTo>
                  <a:pt x="7054850" y="1714500"/>
                </a:lnTo>
                <a:lnTo>
                  <a:pt x="7067550" y="1714500"/>
                </a:lnTo>
                <a:close/>
              </a:path>
              <a:path w="7067550" h="2495550">
                <a:moveTo>
                  <a:pt x="7067550" y="1784350"/>
                </a:moveTo>
                <a:lnTo>
                  <a:pt x="7067550" y="1746250"/>
                </a:lnTo>
                <a:lnTo>
                  <a:pt x="7054850" y="1746250"/>
                </a:lnTo>
                <a:lnTo>
                  <a:pt x="7054850" y="1784350"/>
                </a:lnTo>
                <a:lnTo>
                  <a:pt x="7067550" y="1784350"/>
                </a:lnTo>
                <a:close/>
              </a:path>
              <a:path w="7067550" h="2495550">
                <a:moveTo>
                  <a:pt x="7067550" y="1860550"/>
                </a:moveTo>
                <a:lnTo>
                  <a:pt x="7067550" y="1816100"/>
                </a:lnTo>
                <a:lnTo>
                  <a:pt x="7054850" y="1816100"/>
                </a:lnTo>
                <a:lnTo>
                  <a:pt x="7054850" y="1860550"/>
                </a:lnTo>
                <a:lnTo>
                  <a:pt x="7067550" y="1860550"/>
                </a:lnTo>
                <a:close/>
              </a:path>
              <a:path w="7067550" h="2495550">
                <a:moveTo>
                  <a:pt x="7067550" y="1930400"/>
                </a:moveTo>
                <a:lnTo>
                  <a:pt x="7067550" y="1892300"/>
                </a:lnTo>
                <a:lnTo>
                  <a:pt x="7054850" y="1892300"/>
                </a:lnTo>
                <a:lnTo>
                  <a:pt x="7054850" y="1930400"/>
                </a:lnTo>
                <a:lnTo>
                  <a:pt x="7067550" y="1930400"/>
                </a:lnTo>
                <a:close/>
              </a:path>
              <a:path w="7067550" h="2495550">
                <a:moveTo>
                  <a:pt x="7067550" y="2006600"/>
                </a:moveTo>
                <a:lnTo>
                  <a:pt x="7067550" y="1962150"/>
                </a:lnTo>
                <a:lnTo>
                  <a:pt x="7054850" y="1962150"/>
                </a:lnTo>
                <a:lnTo>
                  <a:pt x="7054850" y="2006600"/>
                </a:lnTo>
                <a:lnTo>
                  <a:pt x="7067550" y="2006600"/>
                </a:lnTo>
                <a:close/>
              </a:path>
              <a:path w="7067550" h="2495550">
                <a:moveTo>
                  <a:pt x="7067550" y="2076450"/>
                </a:moveTo>
                <a:lnTo>
                  <a:pt x="7067550" y="2038350"/>
                </a:lnTo>
                <a:lnTo>
                  <a:pt x="7054850" y="2038350"/>
                </a:lnTo>
                <a:lnTo>
                  <a:pt x="7054850" y="2076450"/>
                </a:lnTo>
                <a:lnTo>
                  <a:pt x="7067550" y="2076450"/>
                </a:lnTo>
                <a:close/>
              </a:path>
              <a:path w="7067550" h="2495550">
                <a:moveTo>
                  <a:pt x="7067550" y="2082800"/>
                </a:moveTo>
                <a:lnTo>
                  <a:pt x="7067550" y="2076450"/>
                </a:lnTo>
                <a:lnTo>
                  <a:pt x="7054850" y="2076450"/>
                </a:lnTo>
                <a:lnTo>
                  <a:pt x="7054850" y="2082800"/>
                </a:lnTo>
                <a:lnTo>
                  <a:pt x="7067550" y="2082800"/>
                </a:lnTo>
                <a:close/>
              </a:path>
              <a:path w="7067550" h="2495550">
                <a:moveTo>
                  <a:pt x="7061200" y="2120900"/>
                </a:moveTo>
                <a:lnTo>
                  <a:pt x="7061200" y="2114550"/>
                </a:lnTo>
                <a:lnTo>
                  <a:pt x="7054850" y="2108200"/>
                </a:lnTo>
                <a:lnTo>
                  <a:pt x="7054850" y="2120900"/>
                </a:lnTo>
                <a:lnTo>
                  <a:pt x="7048500" y="2152650"/>
                </a:lnTo>
                <a:lnTo>
                  <a:pt x="7054850" y="2152650"/>
                </a:lnTo>
                <a:lnTo>
                  <a:pt x="7061200" y="2120900"/>
                </a:lnTo>
                <a:close/>
              </a:path>
              <a:path w="7067550" h="2495550">
                <a:moveTo>
                  <a:pt x="7048500" y="2203450"/>
                </a:moveTo>
                <a:lnTo>
                  <a:pt x="7048500" y="2184400"/>
                </a:lnTo>
                <a:lnTo>
                  <a:pt x="7042150" y="2184400"/>
                </a:lnTo>
                <a:lnTo>
                  <a:pt x="7029450" y="2222500"/>
                </a:lnTo>
                <a:lnTo>
                  <a:pt x="7035800" y="2222500"/>
                </a:lnTo>
                <a:lnTo>
                  <a:pt x="7048500" y="2203450"/>
                </a:lnTo>
                <a:close/>
              </a:path>
              <a:path w="7067550" h="2495550">
                <a:moveTo>
                  <a:pt x="7023100" y="2254250"/>
                </a:moveTo>
                <a:lnTo>
                  <a:pt x="7016750" y="2247900"/>
                </a:lnTo>
                <a:lnTo>
                  <a:pt x="6997700" y="2286000"/>
                </a:lnTo>
                <a:lnTo>
                  <a:pt x="7004050" y="2292350"/>
                </a:lnTo>
                <a:lnTo>
                  <a:pt x="7016750" y="2279650"/>
                </a:lnTo>
                <a:lnTo>
                  <a:pt x="7023100" y="2254250"/>
                </a:lnTo>
                <a:close/>
              </a:path>
              <a:path w="7067550" h="2495550">
                <a:moveTo>
                  <a:pt x="6985000" y="2317750"/>
                </a:moveTo>
                <a:lnTo>
                  <a:pt x="6978650" y="2311400"/>
                </a:lnTo>
                <a:lnTo>
                  <a:pt x="6959600" y="2336800"/>
                </a:lnTo>
                <a:lnTo>
                  <a:pt x="6953250" y="2343150"/>
                </a:lnTo>
                <a:lnTo>
                  <a:pt x="6959600" y="2349500"/>
                </a:lnTo>
                <a:lnTo>
                  <a:pt x="6965950" y="2343150"/>
                </a:lnTo>
                <a:lnTo>
                  <a:pt x="6985000" y="2317750"/>
                </a:lnTo>
                <a:close/>
              </a:path>
              <a:path w="7067550" h="2495550">
                <a:moveTo>
                  <a:pt x="6940550" y="2374900"/>
                </a:moveTo>
                <a:lnTo>
                  <a:pt x="6934200" y="2368550"/>
                </a:lnTo>
                <a:lnTo>
                  <a:pt x="6902450" y="2393950"/>
                </a:lnTo>
                <a:lnTo>
                  <a:pt x="6908800" y="2406650"/>
                </a:lnTo>
                <a:lnTo>
                  <a:pt x="6940550" y="2374900"/>
                </a:lnTo>
                <a:close/>
              </a:path>
              <a:path w="7067550" h="2495550">
                <a:moveTo>
                  <a:pt x="6883400" y="2425700"/>
                </a:moveTo>
                <a:lnTo>
                  <a:pt x="6877050" y="2413000"/>
                </a:lnTo>
                <a:lnTo>
                  <a:pt x="6870700" y="2419350"/>
                </a:lnTo>
                <a:lnTo>
                  <a:pt x="6838950" y="2438400"/>
                </a:lnTo>
                <a:lnTo>
                  <a:pt x="6845300" y="2444750"/>
                </a:lnTo>
                <a:lnTo>
                  <a:pt x="6877050" y="2425700"/>
                </a:lnTo>
                <a:lnTo>
                  <a:pt x="6883400" y="2425700"/>
                </a:lnTo>
                <a:close/>
              </a:path>
              <a:path w="7067550" h="2495550">
                <a:moveTo>
                  <a:pt x="6819900" y="2457450"/>
                </a:moveTo>
                <a:lnTo>
                  <a:pt x="6813550" y="2451100"/>
                </a:lnTo>
                <a:lnTo>
                  <a:pt x="6800850" y="2457450"/>
                </a:lnTo>
                <a:lnTo>
                  <a:pt x="6775450" y="2463800"/>
                </a:lnTo>
                <a:lnTo>
                  <a:pt x="6781800" y="2476500"/>
                </a:lnTo>
                <a:lnTo>
                  <a:pt x="6819900" y="2457450"/>
                </a:lnTo>
                <a:close/>
              </a:path>
              <a:path w="7067550" h="2495550">
                <a:moveTo>
                  <a:pt x="6750050" y="2482850"/>
                </a:moveTo>
                <a:lnTo>
                  <a:pt x="6743700" y="2476500"/>
                </a:lnTo>
                <a:lnTo>
                  <a:pt x="6724650" y="2476500"/>
                </a:lnTo>
                <a:lnTo>
                  <a:pt x="6705600" y="2482850"/>
                </a:lnTo>
                <a:lnTo>
                  <a:pt x="6705600" y="2495550"/>
                </a:lnTo>
                <a:lnTo>
                  <a:pt x="6731000" y="2489200"/>
                </a:lnTo>
                <a:lnTo>
                  <a:pt x="6750050" y="2482850"/>
                </a:lnTo>
                <a:close/>
              </a:path>
              <a:path w="7067550" h="2495550">
                <a:moveTo>
                  <a:pt x="6642100" y="2495550"/>
                </a:moveTo>
                <a:lnTo>
                  <a:pt x="6642100" y="2489200"/>
                </a:lnTo>
                <a:lnTo>
                  <a:pt x="6635750" y="2489200"/>
                </a:lnTo>
                <a:lnTo>
                  <a:pt x="6635750" y="2495550"/>
                </a:lnTo>
                <a:lnTo>
                  <a:pt x="6642100" y="2495550"/>
                </a:lnTo>
                <a:close/>
              </a:path>
              <a:path w="7067550" h="2495550">
                <a:moveTo>
                  <a:pt x="6673850" y="2495550"/>
                </a:moveTo>
                <a:lnTo>
                  <a:pt x="6673850" y="2482850"/>
                </a:lnTo>
                <a:lnTo>
                  <a:pt x="6642100" y="2489200"/>
                </a:lnTo>
                <a:lnTo>
                  <a:pt x="6648450" y="2495550"/>
                </a:lnTo>
                <a:lnTo>
                  <a:pt x="6673850" y="2495550"/>
                </a:lnTo>
                <a:close/>
              </a:path>
              <a:path w="7067550" h="2495550">
                <a:moveTo>
                  <a:pt x="6604000" y="2495550"/>
                </a:moveTo>
                <a:lnTo>
                  <a:pt x="6604000" y="2489200"/>
                </a:lnTo>
                <a:lnTo>
                  <a:pt x="6559550" y="2489200"/>
                </a:lnTo>
                <a:lnTo>
                  <a:pt x="6559550" y="2495550"/>
                </a:lnTo>
                <a:lnTo>
                  <a:pt x="6604000" y="2495550"/>
                </a:lnTo>
                <a:close/>
              </a:path>
              <a:path w="7067550" h="2495550">
                <a:moveTo>
                  <a:pt x="6527800" y="2495550"/>
                </a:moveTo>
                <a:lnTo>
                  <a:pt x="6527800" y="2489200"/>
                </a:lnTo>
                <a:lnTo>
                  <a:pt x="6483350" y="2489200"/>
                </a:lnTo>
                <a:lnTo>
                  <a:pt x="6483350" y="2495550"/>
                </a:lnTo>
                <a:lnTo>
                  <a:pt x="6527800" y="2495550"/>
                </a:lnTo>
                <a:close/>
              </a:path>
              <a:path w="7067550" h="2495550">
                <a:moveTo>
                  <a:pt x="6451600" y="2495550"/>
                </a:moveTo>
                <a:lnTo>
                  <a:pt x="6451600" y="2489200"/>
                </a:lnTo>
                <a:lnTo>
                  <a:pt x="6413500" y="2489200"/>
                </a:lnTo>
                <a:lnTo>
                  <a:pt x="6413500" y="2495550"/>
                </a:lnTo>
                <a:lnTo>
                  <a:pt x="6451600" y="2495550"/>
                </a:lnTo>
                <a:close/>
              </a:path>
              <a:path w="7067550" h="2495550">
                <a:moveTo>
                  <a:pt x="6381750" y="2495550"/>
                </a:moveTo>
                <a:lnTo>
                  <a:pt x="6381750" y="2489200"/>
                </a:lnTo>
                <a:lnTo>
                  <a:pt x="6337300" y="2489200"/>
                </a:lnTo>
                <a:lnTo>
                  <a:pt x="6337300" y="2495550"/>
                </a:lnTo>
                <a:lnTo>
                  <a:pt x="6381750" y="2495550"/>
                </a:lnTo>
                <a:close/>
              </a:path>
              <a:path w="7067550" h="2495550">
                <a:moveTo>
                  <a:pt x="6305550" y="2495550"/>
                </a:moveTo>
                <a:lnTo>
                  <a:pt x="6305550" y="2489200"/>
                </a:lnTo>
                <a:lnTo>
                  <a:pt x="6267450" y="2489200"/>
                </a:lnTo>
                <a:lnTo>
                  <a:pt x="6267450" y="2495550"/>
                </a:lnTo>
                <a:lnTo>
                  <a:pt x="6305550" y="2495550"/>
                </a:lnTo>
                <a:close/>
              </a:path>
              <a:path w="7067550" h="2495550">
                <a:moveTo>
                  <a:pt x="6235700" y="2495550"/>
                </a:moveTo>
                <a:lnTo>
                  <a:pt x="6235700" y="2489200"/>
                </a:lnTo>
                <a:lnTo>
                  <a:pt x="6191250" y="2489200"/>
                </a:lnTo>
                <a:lnTo>
                  <a:pt x="6191250" y="2495550"/>
                </a:lnTo>
                <a:lnTo>
                  <a:pt x="6235700" y="2495550"/>
                </a:lnTo>
                <a:close/>
              </a:path>
              <a:path w="7067550" h="2495550">
                <a:moveTo>
                  <a:pt x="6159500" y="2495550"/>
                </a:moveTo>
                <a:lnTo>
                  <a:pt x="6159500" y="2489200"/>
                </a:lnTo>
                <a:lnTo>
                  <a:pt x="6121400" y="2489200"/>
                </a:lnTo>
                <a:lnTo>
                  <a:pt x="6121400" y="2495550"/>
                </a:lnTo>
                <a:lnTo>
                  <a:pt x="6159500" y="2495550"/>
                </a:lnTo>
                <a:close/>
              </a:path>
              <a:path w="7067550" h="2495550">
                <a:moveTo>
                  <a:pt x="6089650" y="2495550"/>
                </a:moveTo>
                <a:lnTo>
                  <a:pt x="6089650" y="2489200"/>
                </a:lnTo>
                <a:lnTo>
                  <a:pt x="6045200" y="2489200"/>
                </a:lnTo>
                <a:lnTo>
                  <a:pt x="6045200" y="2495550"/>
                </a:lnTo>
                <a:lnTo>
                  <a:pt x="6089650" y="2495550"/>
                </a:lnTo>
                <a:close/>
              </a:path>
              <a:path w="7067550" h="2495550">
                <a:moveTo>
                  <a:pt x="6013450" y="2495550"/>
                </a:moveTo>
                <a:lnTo>
                  <a:pt x="6013450" y="2489200"/>
                </a:lnTo>
                <a:lnTo>
                  <a:pt x="5969000" y="2489200"/>
                </a:lnTo>
                <a:lnTo>
                  <a:pt x="5969000" y="2495550"/>
                </a:lnTo>
                <a:lnTo>
                  <a:pt x="6013450" y="2495550"/>
                </a:lnTo>
                <a:close/>
              </a:path>
              <a:path w="7067550" h="2495550">
                <a:moveTo>
                  <a:pt x="5937250" y="2495550"/>
                </a:moveTo>
                <a:lnTo>
                  <a:pt x="5937250" y="2489200"/>
                </a:lnTo>
                <a:lnTo>
                  <a:pt x="5899150" y="2489200"/>
                </a:lnTo>
                <a:lnTo>
                  <a:pt x="5899150" y="2495550"/>
                </a:lnTo>
                <a:lnTo>
                  <a:pt x="5937250" y="2495550"/>
                </a:lnTo>
                <a:close/>
              </a:path>
              <a:path w="7067550" h="2495550">
                <a:moveTo>
                  <a:pt x="5867400" y="2495550"/>
                </a:moveTo>
                <a:lnTo>
                  <a:pt x="5867400" y="2489200"/>
                </a:lnTo>
                <a:lnTo>
                  <a:pt x="5822950" y="2489200"/>
                </a:lnTo>
                <a:lnTo>
                  <a:pt x="5822950" y="2495550"/>
                </a:lnTo>
                <a:lnTo>
                  <a:pt x="5867400" y="2495550"/>
                </a:lnTo>
                <a:close/>
              </a:path>
              <a:path w="7067550" h="2495550">
                <a:moveTo>
                  <a:pt x="5791200" y="2495550"/>
                </a:moveTo>
                <a:lnTo>
                  <a:pt x="5791200" y="2489200"/>
                </a:lnTo>
                <a:lnTo>
                  <a:pt x="5753100" y="2489200"/>
                </a:lnTo>
                <a:lnTo>
                  <a:pt x="5753100" y="2495550"/>
                </a:lnTo>
                <a:lnTo>
                  <a:pt x="5791200" y="2495550"/>
                </a:lnTo>
                <a:close/>
              </a:path>
              <a:path w="7067550" h="2495550">
                <a:moveTo>
                  <a:pt x="5721350" y="2495550"/>
                </a:moveTo>
                <a:lnTo>
                  <a:pt x="5721350" y="2489200"/>
                </a:lnTo>
                <a:lnTo>
                  <a:pt x="5676900" y="2489200"/>
                </a:lnTo>
                <a:lnTo>
                  <a:pt x="5676900" y="2495550"/>
                </a:lnTo>
                <a:lnTo>
                  <a:pt x="5721350" y="2495550"/>
                </a:lnTo>
                <a:close/>
              </a:path>
              <a:path w="7067550" h="2495550">
                <a:moveTo>
                  <a:pt x="5645150" y="2495550"/>
                </a:moveTo>
                <a:lnTo>
                  <a:pt x="5645150" y="2489200"/>
                </a:lnTo>
                <a:lnTo>
                  <a:pt x="5607050" y="2489200"/>
                </a:lnTo>
                <a:lnTo>
                  <a:pt x="5607050" y="2495550"/>
                </a:lnTo>
                <a:lnTo>
                  <a:pt x="5645150" y="2495550"/>
                </a:lnTo>
                <a:close/>
              </a:path>
              <a:path w="7067550" h="2495550">
                <a:moveTo>
                  <a:pt x="5575300" y="2495550"/>
                </a:moveTo>
                <a:lnTo>
                  <a:pt x="5575300" y="2489200"/>
                </a:lnTo>
                <a:lnTo>
                  <a:pt x="5530850" y="2489200"/>
                </a:lnTo>
                <a:lnTo>
                  <a:pt x="5530850" y="2495550"/>
                </a:lnTo>
                <a:lnTo>
                  <a:pt x="5575300" y="2495550"/>
                </a:lnTo>
                <a:close/>
              </a:path>
              <a:path w="7067550" h="2495550">
                <a:moveTo>
                  <a:pt x="5499100" y="2495550"/>
                </a:moveTo>
                <a:lnTo>
                  <a:pt x="5499100" y="2489200"/>
                </a:lnTo>
                <a:lnTo>
                  <a:pt x="5454650" y="2489200"/>
                </a:lnTo>
                <a:lnTo>
                  <a:pt x="5454650" y="2495550"/>
                </a:lnTo>
                <a:lnTo>
                  <a:pt x="5499100" y="2495550"/>
                </a:lnTo>
                <a:close/>
              </a:path>
              <a:path w="7067550" h="2495550">
                <a:moveTo>
                  <a:pt x="5422900" y="2495550"/>
                </a:moveTo>
                <a:lnTo>
                  <a:pt x="5422900" y="2489200"/>
                </a:lnTo>
                <a:lnTo>
                  <a:pt x="5384800" y="2489200"/>
                </a:lnTo>
                <a:lnTo>
                  <a:pt x="5384800" y="2495550"/>
                </a:lnTo>
                <a:lnTo>
                  <a:pt x="5422900" y="2495550"/>
                </a:lnTo>
                <a:close/>
              </a:path>
              <a:path w="7067550" h="2495550">
                <a:moveTo>
                  <a:pt x="5353050" y="2495550"/>
                </a:moveTo>
                <a:lnTo>
                  <a:pt x="5353050" y="2489200"/>
                </a:lnTo>
                <a:lnTo>
                  <a:pt x="5308600" y="2489200"/>
                </a:lnTo>
                <a:lnTo>
                  <a:pt x="5308600" y="2495550"/>
                </a:lnTo>
                <a:lnTo>
                  <a:pt x="5353050" y="2495550"/>
                </a:lnTo>
                <a:close/>
              </a:path>
              <a:path w="7067550" h="2495550">
                <a:moveTo>
                  <a:pt x="5276850" y="2495550"/>
                </a:moveTo>
                <a:lnTo>
                  <a:pt x="5276850" y="2489200"/>
                </a:lnTo>
                <a:lnTo>
                  <a:pt x="5238750" y="2489200"/>
                </a:lnTo>
                <a:lnTo>
                  <a:pt x="5238750" y="2495550"/>
                </a:lnTo>
                <a:lnTo>
                  <a:pt x="5276850" y="2495550"/>
                </a:lnTo>
                <a:close/>
              </a:path>
              <a:path w="7067550" h="2495550">
                <a:moveTo>
                  <a:pt x="5207000" y="2495550"/>
                </a:moveTo>
                <a:lnTo>
                  <a:pt x="5207000" y="2489200"/>
                </a:lnTo>
                <a:lnTo>
                  <a:pt x="5162550" y="2489200"/>
                </a:lnTo>
                <a:lnTo>
                  <a:pt x="5162550" y="2495550"/>
                </a:lnTo>
                <a:lnTo>
                  <a:pt x="5207000" y="2495550"/>
                </a:lnTo>
                <a:close/>
              </a:path>
              <a:path w="7067550" h="2495550">
                <a:moveTo>
                  <a:pt x="5130800" y="2495550"/>
                </a:moveTo>
                <a:lnTo>
                  <a:pt x="5130800" y="2489200"/>
                </a:lnTo>
                <a:lnTo>
                  <a:pt x="5092700" y="2489200"/>
                </a:lnTo>
                <a:lnTo>
                  <a:pt x="5092700" y="2495550"/>
                </a:lnTo>
                <a:lnTo>
                  <a:pt x="5130800" y="2495550"/>
                </a:lnTo>
                <a:close/>
              </a:path>
              <a:path w="7067550" h="2495550">
                <a:moveTo>
                  <a:pt x="5060950" y="2495550"/>
                </a:moveTo>
                <a:lnTo>
                  <a:pt x="5060950" y="2489200"/>
                </a:lnTo>
                <a:lnTo>
                  <a:pt x="5016500" y="2489200"/>
                </a:lnTo>
                <a:lnTo>
                  <a:pt x="5016500" y="2495550"/>
                </a:lnTo>
                <a:lnTo>
                  <a:pt x="5060950" y="2495550"/>
                </a:lnTo>
                <a:close/>
              </a:path>
              <a:path w="7067550" h="2495550">
                <a:moveTo>
                  <a:pt x="4984750" y="2495550"/>
                </a:moveTo>
                <a:lnTo>
                  <a:pt x="4984750" y="2489200"/>
                </a:lnTo>
                <a:lnTo>
                  <a:pt x="4940300" y="2489200"/>
                </a:lnTo>
                <a:lnTo>
                  <a:pt x="4940300" y="2495550"/>
                </a:lnTo>
                <a:lnTo>
                  <a:pt x="4984750" y="2495550"/>
                </a:lnTo>
                <a:close/>
              </a:path>
              <a:path w="7067550" h="2495550">
                <a:moveTo>
                  <a:pt x="4908550" y="2495550"/>
                </a:moveTo>
                <a:lnTo>
                  <a:pt x="4908550" y="2489200"/>
                </a:lnTo>
                <a:lnTo>
                  <a:pt x="4870450" y="2489200"/>
                </a:lnTo>
                <a:lnTo>
                  <a:pt x="4870450" y="2495550"/>
                </a:lnTo>
                <a:lnTo>
                  <a:pt x="4908550" y="2495550"/>
                </a:lnTo>
                <a:close/>
              </a:path>
              <a:path w="7067550" h="2495550">
                <a:moveTo>
                  <a:pt x="4838700" y="2495550"/>
                </a:moveTo>
                <a:lnTo>
                  <a:pt x="4838700" y="2489200"/>
                </a:lnTo>
                <a:lnTo>
                  <a:pt x="4794250" y="2489200"/>
                </a:lnTo>
                <a:lnTo>
                  <a:pt x="4794250" y="2495550"/>
                </a:lnTo>
                <a:lnTo>
                  <a:pt x="4838700" y="2495550"/>
                </a:lnTo>
                <a:close/>
              </a:path>
              <a:path w="7067550" h="2495550">
                <a:moveTo>
                  <a:pt x="4762500" y="2495550"/>
                </a:moveTo>
                <a:lnTo>
                  <a:pt x="4762500" y="2489200"/>
                </a:lnTo>
                <a:lnTo>
                  <a:pt x="4724400" y="2489200"/>
                </a:lnTo>
                <a:lnTo>
                  <a:pt x="4724400" y="2495550"/>
                </a:lnTo>
                <a:lnTo>
                  <a:pt x="4762500" y="2495550"/>
                </a:lnTo>
                <a:close/>
              </a:path>
              <a:path w="7067550" h="2495550">
                <a:moveTo>
                  <a:pt x="4692650" y="2495550"/>
                </a:moveTo>
                <a:lnTo>
                  <a:pt x="4692650" y="2489200"/>
                </a:lnTo>
                <a:lnTo>
                  <a:pt x="4648200" y="2489200"/>
                </a:lnTo>
                <a:lnTo>
                  <a:pt x="4648200" y="2495550"/>
                </a:lnTo>
                <a:lnTo>
                  <a:pt x="4692650" y="2495550"/>
                </a:lnTo>
                <a:close/>
              </a:path>
              <a:path w="7067550" h="2495550">
                <a:moveTo>
                  <a:pt x="4616450" y="2495550"/>
                </a:moveTo>
                <a:lnTo>
                  <a:pt x="4616450" y="2489200"/>
                </a:lnTo>
                <a:lnTo>
                  <a:pt x="4578350" y="2489200"/>
                </a:lnTo>
                <a:lnTo>
                  <a:pt x="4578350" y="2495550"/>
                </a:lnTo>
                <a:lnTo>
                  <a:pt x="4616450" y="2495550"/>
                </a:lnTo>
                <a:close/>
              </a:path>
              <a:path w="7067550" h="2495550">
                <a:moveTo>
                  <a:pt x="4546600" y="2495550"/>
                </a:moveTo>
                <a:lnTo>
                  <a:pt x="4546600" y="2489200"/>
                </a:lnTo>
                <a:lnTo>
                  <a:pt x="4502150" y="2489200"/>
                </a:lnTo>
                <a:lnTo>
                  <a:pt x="4502150" y="2495550"/>
                </a:lnTo>
                <a:lnTo>
                  <a:pt x="4546600" y="2495550"/>
                </a:lnTo>
                <a:close/>
              </a:path>
              <a:path w="7067550" h="2495550">
                <a:moveTo>
                  <a:pt x="4470400" y="2495550"/>
                </a:moveTo>
                <a:lnTo>
                  <a:pt x="4470400" y="2489200"/>
                </a:lnTo>
                <a:lnTo>
                  <a:pt x="4425950" y="2489200"/>
                </a:lnTo>
                <a:lnTo>
                  <a:pt x="4425950" y="2495550"/>
                </a:lnTo>
                <a:lnTo>
                  <a:pt x="4470400" y="2495550"/>
                </a:lnTo>
                <a:close/>
              </a:path>
              <a:path w="7067550" h="2495550">
                <a:moveTo>
                  <a:pt x="4394200" y="2495550"/>
                </a:moveTo>
                <a:lnTo>
                  <a:pt x="4394200" y="2489200"/>
                </a:lnTo>
                <a:lnTo>
                  <a:pt x="4356100" y="2489200"/>
                </a:lnTo>
                <a:lnTo>
                  <a:pt x="4356100" y="2495550"/>
                </a:lnTo>
                <a:lnTo>
                  <a:pt x="4394200" y="2495550"/>
                </a:lnTo>
                <a:close/>
              </a:path>
              <a:path w="7067550" h="2495550">
                <a:moveTo>
                  <a:pt x="4324350" y="2495550"/>
                </a:moveTo>
                <a:lnTo>
                  <a:pt x="4324350" y="2489200"/>
                </a:lnTo>
                <a:lnTo>
                  <a:pt x="4279900" y="2489200"/>
                </a:lnTo>
                <a:lnTo>
                  <a:pt x="4279900" y="2495550"/>
                </a:lnTo>
                <a:lnTo>
                  <a:pt x="4324350" y="2495550"/>
                </a:lnTo>
                <a:close/>
              </a:path>
              <a:path w="7067550" h="2495550">
                <a:moveTo>
                  <a:pt x="4248150" y="2495550"/>
                </a:moveTo>
                <a:lnTo>
                  <a:pt x="4248150" y="2489200"/>
                </a:lnTo>
                <a:lnTo>
                  <a:pt x="4210050" y="2489200"/>
                </a:lnTo>
                <a:lnTo>
                  <a:pt x="4210050" y="2495550"/>
                </a:lnTo>
                <a:lnTo>
                  <a:pt x="4248150" y="2495550"/>
                </a:lnTo>
                <a:close/>
              </a:path>
              <a:path w="7067550" h="2495550">
                <a:moveTo>
                  <a:pt x="4178300" y="2495550"/>
                </a:moveTo>
                <a:lnTo>
                  <a:pt x="4178300" y="2489200"/>
                </a:lnTo>
                <a:lnTo>
                  <a:pt x="4133850" y="2489200"/>
                </a:lnTo>
                <a:lnTo>
                  <a:pt x="4133850" y="2495550"/>
                </a:lnTo>
                <a:lnTo>
                  <a:pt x="4178300" y="2495550"/>
                </a:lnTo>
                <a:close/>
              </a:path>
              <a:path w="7067550" h="2495550">
                <a:moveTo>
                  <a:pt x="4102100" y="2495550"/>
                </a:moveTo>
                <a:lnTo>
                  <a:pt x="4102100" y="2489200"/>
                </a:lnTo>
                <a:lnTo>
                  <a:pt x="4064000" y="2489200"/>
                </a:lnTo>
                <a:lnTo>
                  <a:pt x="4064000" y="2495550"/>
                </a:lnTo>
                <a:lnTo>
                  <a:pt x="4102100" y="2495550"/>
                </a:lnTo>
                <a:close/>
              </a:path>
              <a:path w="7067550" h="2495550">
                <a:moveTo>
                  <a:pt x="4032250" y="2495550"/>
                </a:moveTo>
                <a:lnTo>
                  <a:pt x="4032250" y="2489200"/>
                </a:lnTo>
                <a:lnTo>
                  <a:pt x="3987800" y="2489200"/>
                </a:lnTo>
                <a:lnTo>
                  <a:pt x="3987800" y="2495550"/>
                </a:lnTo>
                <a:lnTo>
                  <a:pt x="4032250" y="2495550"/>
                </a:lnTo>
                <a:close/>
              </a:path>
              <a:path w="7067550" h="2495550">
                <a:moveTo>
                  <a:pt x="3956050" y="2495550"/>
                </a:moveTo>
                <a:lnTo>
                  <a:pt x="3956050" y="2489200"/>
                </a:lnTo>
                <a:lnTo>
                  <a:pt x="3911600" y="2489200"/>
                </a:lnTo>
                <a:lnTo>
                  <a:pt x="3911600" y="2495550"/>
                </a:lnTo>
                <a:lnTo>
                  <a:pt x="3956050" y="2495550"/>
                </a:lnTo>
                <a:close/>
              </a:path>
              <a:path w="7067550" h="2495550">
                <a:moveTo>
                  <a:pt x="3879850" y="2495550"/>
                </a:moveTo>
                <a:lnTo>
                  <a:pt x="3879850" y="2489200"/>
                </a:lnTo>
                <a:lnTo>
                  <a:pt x="3841750" y="2489200"/>
                </a:lnTo>
                <a:lnTo>
                  <a:pt x="3841750" y="2495550"/>
                </a:lnTo>
                <a:lnTo>
                  <a:pt x="3879850" y="2495550"/>
                </a:lnTo>
                <a:close/>
              </a:path>
              <a:path w="7067550" h="2495550">
                <a:moveTo>
                  <a:pt x="3810000" y="2495550"/>
                </a:moveTo>
                <a:lnTo>
                  <a:pt x="3810000" y="2489200"/>
                </a:lnTo>
                <a:lnTo>
                  <a:pt x="3765550" y="2489200"/>
                </a:lnTo>
                <a:lnTo>
                  <a:pt x="3765550" y="2495550"/>
                </a:lnTo>
                <a:lnTo>
                  <a:pt x="3810000" y="2495550"/>
                </a:lnTo>
                <a:close/>
              </a:path>
              <a:path w="7067550" h="2495550">
                <a:moveTo>
                  <a:pt x="3733800" y="2495550"/>
                </a:moveTo>
                <a:lnTo>
                  <a:pt x="3733800" y="2489200"/>
                </a:lnTo>
                <a:lnTo>
                  <a:pt x="3695700" y="2489200"/>
                </a:lnTo>
                <a:lnTo>
                  <a:pt x="3695700" y="2495550"/>
                </a:lnTo>
                <a:lnTo>
                  <a:pt x="3733800" y="2495550"/>
                </a:lnTo>
                <a:close/>
              </a:path>
              <a:path w="7067550" h="2495550">
                <a:moveTo>
                  <a:pt x="3663950" y="2495550"/>
                </a:moveTo>
                <a:lnTo>
                  <a:pt x="3663950" y="2489200"/>
                </a:lnTo>
                <a:lnTo>
                  <a:pt x="3619500" y="2489200"/>
                </a:lnTo>
                <a:lnTo>
                  <a:pt x="3619500" y="2495550"/>
                </a:lnTo>
                <a:lnTo>
                  <a:pt x="3663950" y="2495550"/>
                </a:lnTo>
                <a:close/>
              </a:path>
              <a:path w="7067550" h="2495550">
                <a:moveTo>
                  <a:pt x="3587750" y="2495550"/>
                </a:moveTo>
                <a:lnTo>
                  <a:pt x="3587750" y="2489200"/>
                </a:lnTo>
                <a:lnTo>
                  <a:pt x="3549650" y="2489200"/>
                </a:lnTo>
                <a:lnTo>
                  <a:pt x="3549650" y="2495550"/>
                </a:lnTo>
                <a:lnTo>
                  <a:pt x="3587750" y="2495550"/>
                </a:lnTo>
                <a:close/>
              </a:path>
              <a:path w="7067550" h="2495550">
                <a:moveTo>
                  <a:pt x="3517900" y="2495550"/>
                </a:moveTo>
                <a:lnTo>
                  <a:pt x="3517900" y="2489200"/>
                </a:lnTo>
                <a:lnTo>
                  <a:pt x="3473450" y="2489200"/>
                </a:lnTo>
                <a:lnTo>
                  <a:pt x="3473450" y="2495550"/>
                </a:lnTo>
                <a:lnTo>
                  <a:pt x="3517900" y="2495550"/>
                </a:lnTo>
                <a:close/>
              </a:path>
              <a:path w="7067550" h="2495550">
                <a:moveTo>
                  <a:pt x="3441700" y="2495550"/>
                </a:moveTo>
                <a:lnTo>
                  <a:pt x="3441700" y="2489200"/>
                </a:lnTo>
                <a:lnTo>
                  <a:pt x="3397250" y="2489200"/>
                </a:lnTo>
                <a:lnTo>
                  <a:pt x="3397250" y="2495550"/>
                </a:lnTo>
                <a:lnTo>
                  <a:pt x="3441700" y="2495550"/>
                </a:lnTo>
                <a:close/>
              </a:path>
              <a:path w="7067550" h="2495550">
                <a:moveTo>
                  <a:pt x="3371850" y="2495550"/>
                </a:moveTo>
                <a:lnTo>
                  <a:pt x="3371850" y="2489200"/>
                </a:lnTo>
                <a:lnTo>
                  <a:pt x="3327400" y="2489200"/>
                </a:lnTo>
                <a:lnTo>
                  <a:pt x="3327400" y="2495550"/>
                </a:lnTo>
                <a:lnTo>
                  <a:pt x="3371850" y="2495550"/>
                </a:lnTo>
                <a:close/>
              </a:path>
              <a:path w="7067550" h="2495550">
                <a:moveTo>
                  <a:pt x="3295650" y="2495550"/>
                </a:moveTo>
                <a:lnTo>
                  <a:pt x="3295650" y="2489200"/>
                </a:lnTo>
                <a:lnTo>
                  <a:pt x="3251200" y="2489200"/>
                </a:lnTo>
                <a:lnTo>
                  <a:pt x="3251200" y="2495550"/>
                </a:lnTo>
                <a:lnTo>
                  <a:pt x="3295650" y="2495550"/>
                </a:lnTo>
                <a:close/>
              </a:path>
              <a:path w="7067550" h="2495550">
                <a:moveTo>
                  <a:pt x="3219450" y="2495550"/>
                </a:moveTo>
                <a:lnTo>
                  <a:pt x="3219450" y="2489200"/>
                </a:lnTo>
                <a:lnTo>
                  <a:pt x="3181350" y="2489200"/>
                </a:lnTo>
                <a:lnTo>
                  <a:pt x="3181350" y="2495550"/>
                </a:lnTo>
                <a:lnTo>
                  <a:pt x="3219450" y="2495550"/>
                </a:lnTo>
                <a:close/>
              </a:path>
              <a:path w="7067550" h="2495550">
                <a:moveTo>
                  <a:pt x="3149600" y="2495550"/>
                </a:moveTo>
                <a:lnTo>
                  <a:pt x="3149600" y="2489200"/>
                </a:lnTo>
                <a:lnTo>
                  <a:pt x="3105150" y="2489200"/>
                </a:lnTo>
                <a:lnTo>
                  <a:pt x="3105150" y="2495550"/>
                </a:lnTo>
                <a:lnTo>
                  <a:pt x="3149600" y="2495550"/>
                </a:lnTo>
                <a:close/>
              </a:path>
              <a:path w="7067550" h="2495550">
                <a:moveTo>
                  <a:pt x="3073400" y="2495550"/>
                </a:moveTo>
                <a:lnTo>
                  <a:pt x="3073400" y="2489200"/>
                </a:lnTo>
                <a:lnTo>
                  <a:pt x="3035300" y="2489200"/>
                </a:lnTo>
                <a:lnTo>
                  <a:pt x="3035300" y="2495550"/>
                </a:lnTo>
                <a:lnTo>
                  <a:pt x="3073400" y="2495550"/>
                </a:lnTo>
                <a:close/>
              </a:path>
              <a:path w="7067550" h="2495550">
                <a:moveTo>
                  <a:pt x="3003550" y="2495550"/>
                </a:moveTo>
                <a:lnTo>
                  <a:pt x="3003550" y="2489200"/>
                </a:lnTo>
                <a:lnTo>
                  <a:pt x="2959100" y="2489200"/>
                </a:lnTo>
                <a:lnTo>
                  <a:pt x="2959100" y="2495550"/>
                </a:lnTo>
                <a:lnTo>
                  <a:pt x="3003550" y="2495550"/>
                </a:lnTo>
                <a:close/>
              </a:path>
              <a:path w="7067550" h="2495550">
                <a:moveTo>
                  <a:pt x="2927350" y="2495550"/>
                </a:moveTo>
                <a:lnTo>
                  <a:pt x="2927350" y="2489200"/>
                </a:lnTo>
                <a:lnTo>
                  <a:pt x="2882900" y="2489200"/>
                </a:lnTo>
                <a:lnTo>
                  <a:pt x="2882900" y="2495550"/>
                </a:lnTo>
                <a:lnTo>
                  <a:pt x="2927350" y="2495550"/>
                </a:lnTo>
                <a:close/>
              </a:path>
              <a:path w="7067550" h="2495550">
                <a:moveTo>
                  <a:pt x="2857500" y="2495550"/>
                </a:moveTo>
                <a:lnTo>
                  <a:pt x="2857500" y="2489200"/>
                </a:lnTo>
                <a:lnTo>
                  <a:pt x="2813050" y="2489200"/>
                </a:lnTo>
                <a:lnTo>
                  <a:pt x="2813050" y="2495550"/>
                </a:lnTo>
                <a:lnTo>
                  <a:pt x="2857500" y="2495550"/>
                </a:lnTo>
                <a:close/>
              </a:path>
              <a:path w="7067550" h="2495550">
                <a:moveTo>
                  <a:pt x="2781300" y="2495550"/>
                </a:moveTo>
                <a:lnTo>
                  <a:pt x="2781300" y="2489200"/>
                </a:lnTo>
                <a:lnTo>
                  <a:pt x="2736850" y="2489200"/>
                </a:lnTo>
                <a:lnTo>
                  <a:pt x="2736850" y="2495550"/>
                </a:lnTo>
                <a:lnTo>
                  <a:pt x="2781300" y="2495550"/>
                </a:lnTo>
                <a:close/>
              </a:path>
              <a:path w="7067550" h="2495550">
                <a:moveTo>
                  <a:pt x="2705100" y="2495550"/>
                </a:moveTo>
                <a:lnTo>
                  <a:pt x="2705100" y="2489200"/>
                </a:lnTo>
                <a:lnTo>
                  <a:pt x="2667000" y="2489200"/>
                </a:lnTo>
                <a:lnTo>
                  <a:pt x="2667000" y="2495550"/>
                </a:lnTo>
                <a:lnTo>
                  <a:pt x="2705100" y="2495550"/>
                </a:lnTo>
                <a:close/>
              </a:path>
              <a:path w="7067550" h="2495550">
                <a:moveTo>
                  <a:pt x="2635250" y="2495550"/>
                </a:moveTo>
                <a:lnTo>
                  <a:pt x="2635250" y="2489200"/>
                </a:lnTo>
                <a:lnTo>
                  <a:pt x="2590800" y="2489200"/>
                </a:lnTo>
                <a:lnTo>
                  <a:pt x="2590800" y="2495550"/>
                </a:lnTo>
                <a:lnTo>
                  <a:pt x="2635250" y="2495550"/>
                </a:lnTo>
                <a:close/>
              </a:path>
              <a:path w="7067550" h="2495550">
                <a:moveTo>
                  <a:pt x="2559050" y="2495550"/>
                </a:moveTo>
                <a:lnTo>
                  <a:pt x="2559050" y="2489200"/>
                </a:lnTo>
                <a:lnTo>
                  <a:pt x="2520950" y="2489200"/>
                </a:lnTo>
                <a:lnTo>
                  <a:pt x="2520950" y="2495550"/>
                </a:lnTo>
                <a:lnTo>
                  <a:pt x="2559050" y="2495550"/>
                </a:lnTo>
                <a:close/>
              </a:path>
              <a:path w="7067550" h="2495550">
                <a:moveTo>
                  <a:pt x="2489200" y="2495550"/>
                </a:moveTo>
                <a:lnTo>
                  <a:pt x="2489200" y="2489200"/>
                </a:lnTo>
                <a:lnTo>
                  <a:pt x="2444750" y="2489200"/>
                </a:lnTo>
                <a:lnTo>
                  <a:pt x="2444750" y="2495550"/>
                </a:lnTo>
                <a:lnTo>
                  <a:pt x="2489200" y="2495550"/>
                </a:lnTo>
                <a:close/>
              </a:path>
              <a:path w="7067550" h="2495550">
                <a:moveTo>
                  <a:pt x="2413000" y="2495550"/>
                </a:moveTo>
                <a:lnTo>
                  <a:pt x="2413000" y="2489200"/>
                </a:lnTo>
                <a:lnTo>
                  <a:pt x="2368550" y="2489200"/>
                </a:lnTo>
                <a:lnTo>
                  <a:pt x="2368550" y="2495550"/>
                </a:lnTo>
                <a:lnTo>
                  <a:pt x="2413000" y="2495550"/>
                </a:lnTo>
                <a:close/>
              </a:path>
              <a:path w="7067550" h="2495550">
                <a:moveTo>
                  <a:pt x="2343150" y="2495550"/>
                </a:moveTo>
                <a:lnTo>
                  <a:pt x="2343150" y="2489200"/>
                </a:lnTo>
                <a:lnTo>
                  <a:pt x="2298700" y="2489200"/>
                </a:lnTo>
                <a:lnTo>
                  <a:pt x="2298700" y="2495550"/>
                </a:lnTo>
                <a:lnTo>
                  <a:pt x="2343150" y="2495550"/>
                </a:lnTo>
                <a:close/>
              </a:path>
              <a:path w="7067550" h="2495550">
                <a:moveTo>
                  <a:pt x="2266950" y="2495550"/>
                </a:moveTo>
                <a:lnTo>
                  <a:pt x="2266950" y="2489200"/>
                </a:lnTo>
                <a:lnTo>
                  <a:pt x="2222500" y="2489200"/>
                </a:lnTo>
                <a:lnTo>
                  <a:pt x="2222500" y="2495550"/>
                </a:lnTo>
                <a:lnTo>
                  <a:pt x="2266950" y="2495550"/>
                </a:lnTo>
                <a:close/>
              </a:path>
              <a:path w="7067550" h="2495550">
                <a:moveTo>
                  <a:pt x="2190750" y="2495550"/>
                </a:moveTo>
                <a:lnTo>
                  <a:pt x="2190750" y="2489200"/>
                </a:lnTo>
                <a:lnTo>
                  <a:pt x="2152650" y="2489200"/>
                </a:lnTo>
                <a:lnTo>
                  <a:pt x="2152650" y="2495550"/>
                </a:lnTo>
                <a:lnTo>
                  <a:pt x="2190750" y="2495550"/>
                </a:lnTo>
                <a:close/>
              </a:path>
              <a:path w="7067550" h="2495550">
                <a:moveTo>
                  <a:pt x="2120900" y="2495550"/>
                </a:moveTo>
                <a:lnTo>
                  <a:pt x="2120900" y="2489200"/>
                </a:lnTo>
                <a:lnTo>
                  <a:pt x="2076450" y="2489200"/>
                </a:lnTo>
                <a:lnTo>
                  <a:pt x="2076450" y="2495550"/>
                </a:lnTo>
                <a:lnTo>
                  <a:pt x="2120900" y="2495550"/>
                </a:lnTo>
                <a:close/>
              </a:path>
              <a:path w="7067550" h="2495550">
                <a:moveTo>
                  <a:pt x="2044700" y="2495550"/>
                </a:moveTo>
                <a:lnTo>
                  <a:pt x="2044700" y="2489200"/>
                </a:lnTo>
                <a:lnTo>
                  <a:pt x="2006600" y="2489200"/>
                </a:lnTo>
                <a:lnTo>
                  <a:pt x="2006600" y="2495550"/>
                </a:lnTo>
                <a:lnTo>
                  <a:pt x="2044700" y="2495550"/>
                </a:lnTo>
                <a:close/>
              </a:path>
              <a:path w="7067550" h="2495550">
                <a:moveTo>
                  <a:pt x="1974850" y="2495550"/>
                </a:moveTo>
                <a:lnTo>
                  <a:pt x="1974850" y="2489200"/>
                </a:lnTo>
                <a:lnTo>
                  <a:pt x="1930400" y="2489200"/>
                </a:lnTo>
                <a:lnTo>
                  <a:pt x="1930400" y="2495550"/>
                </a:lnTo>
                <a:lnTo>
                  <a:pt x="1974850" y="2495550"/>
                </a:lnTo>
                <a:close/>
              </a:path>
              <a:path w="7067550" h="2495550">
                <a:moveTo>
                  <a:pt x="1898650" y="2495550"/>
                </a:moveTo>
                <a:lnTo>
                  <a:pt x="1898650" y="2489200"/>
                </a:lnTo>
                <a:lnTo>
                  <a:pt x="1860550" y="2489200"/>
                </a:lnTo>
                <a:lnTo>
                  <a:pt x="1860550" y="2495550"/>
                </a:lnTo>
                <a:lnTo>
                  <a:pt x="1898650" y="2495550"/>
                </a:lnTo>
                <a:close/>
              </a:path>
              <a:path w="7067550" h="2495550">
                <a:moveTo>
                  <a:pt x="1828800" y="2495550"/>
                </a:moveTo>
                <a:lnTo>
                  <a:pt x="1828800" y="2489200"/>
                </a:lnTo>
                <a:lnTo>
                  <a:pt x="1784350" y="2489200"/>
                </a:lnTo>
                <a:lnTo>
                  <a:pt x="1784350" y="2495550"/>
                </a:lnTo>
                <a:lnTo>
                  <a:pt x="1828800" y="2495550"/>
                </a:lnTo>
                <a:close/>
              </a:path>
              <a:path w="7067550" h="2495550">
                <a:moveTo>
                  <a:pt x="1752600" y="2495550"/>
                </a:moveTo>
                <a:lnTo>
                  <a:pt x="1752600" y="2489200"/>
                </a:lnTo>
                <a:lnTo>
                  <a:pt x="1708150" y="2489200"/>
                </a:lnTo>
                <a:lnTo>
                  <a:pt x="1708150" y="2495550"/>
                </a:lnTo>
                <a:lnTo>
                  <a:pt x="1752600" y="2495550"/>
                </a:lnTo>
                <a:close/>
              </a:path>
              <a:path w="7067550" h="2495550">
                <a:moveTo>
                  <a:pt x="1676400" y="2495550"/>
                </a:moveTo>
                <a:lnTo>
                  <a:pt x="1676400" y="2489200"/>
                </a:lnTo>
                <a:lnTo>
                  <a:pt x="1638300" y="2489200"/>
                </a:lnTo>
                <a:lnTo>
                  <a:pt x="1638300" y="2495550"/>
                </a:lnTo>
                <a:lnTo>
                  <a:pt x="1676400" y="2495550"/>
                </a:lnTo>
                <a:close/>
              </a:path>
              <a:path w="7067550" h="2495550">
                <a:moveTo>
                  <a:pt x="1606550" y="2495550"/>
                </a:moveTo>
                <a:lnTo>
                  <a:pt x="1606550" y="2489200"/>
                </a:lnTo>
                <a:lnTo>
                  <a:pt x="1562100" y="2489200"/>
                </a:lnTo>
                <a:lnTo>
                  <a:pt x="1562100" y="2495550"/>
                </a:lnTo>
                <a:lnTo>
                  <a:pt x="1606550" y="2495550"/>
                </a:lnTo>
                <a:close/>
              </a:path>
              <a:path w="7067550" h="2495550">
                <a:moveTo>
                  <a:pt x="1530350" y="2495550"/>
                </a:moveTo>
                <a:lnTo>
                  <a:pt x="1530350" y="2489200"/>
                </a:lnTo>
                <a:lnTo>
                  <a:pt x="1492250" y="2489200"/>
                </a:lnTo>
                <a:lnTo>
                  <a:pt x="1492250" y="2495550"/>
                </a:lnTo>
                <a:lnTo>
                  <a:pt x="1530350" y="2495550"/>
                </a:lnTo>
                <a:close/>
              </a:path>
              <a:path w="7067550" h="2495550">
                <a:moveTo>
                  <a:pt x="1460500" y="2495550"/>
                </a:moveTo>
                <a:lnTo>
                  <a:pt x="1460500" y="2489200"/>
                </a:lnTo>
                <a:lnTo>
                  <a:pt x="1416050" y="2489200"/>
                </a:lnTo>
                <a:lnTo>
                  <a:pt x="1416050" y="2495550"/>
                </a:lnTo>
                <a:lnTo>
                  <a:pt x="1460500" y="2495550"/>
                </a:lnTo>
                <a:close/>
              </a:path>
              <a:path w="7067550" h="2495550">
                <a:moveTo>
                  <a:pt x="1384300" y="2495550"/>
                </a:moveTo>
                <a:lnTo>
                  <a:pt x="1384300" y="2489200"/>
                </a:lnTo>
                <a:lnTo>
                  <a:pt x="1346200" y="2489200"/>
                </a:lnTo>
                <a:lnTo>
                  <a:pt x="1346200" y="2495550"/>
                </a:lnTo>
                <a:lnTo>
                  <a:pt x="1384300" y="2495550"/>
                </a:lnTo>
                <a:close/>
              </a:path>
              <a:path w="7067550" h="2495550">
                <a:moveTo>
                  <a:pt x="1314450" y="2495550"/>
                </a:moveTo>
                <a:lnTo>
                  <a:pt x="1314450" y="2489200"/>
                </a:lnTo>
                <a:lnTo>
                  <a:pt x="1270000" y="2489200"/>
                </a:lnTo>
                <a:lnTo>
                  <a:pt x="1270000" y="2495550"/>
                </a:lnTo>
                <a:lnTo>
                  <a:pt x="1314450" y="2495550"/>
                </a:lnTo>
                <a:close/>
              </a:path>
              <a:path w="7067550" h="2495550">
                <a:moveTo>
                  <a:pt x="1238250" y="2495550"/>
                </a:moveTo>
                <a:lnTo>
                  <a:pt x="1238250" y="2489200"/>
                </a:lnTo>
                <a:lnTo>
                  <a:pt x="1193800" y="2489200"/>
                </a:lnTo>
                <a:lnTo>
                  <a:pt x="1193800" y="2495550"/>
                </a:lnTo>
                <a:lnTo>
                  <a:pt x="1238250" y="2495550"/>
                </a:lnTo>
                <a:close/>
              </a:path>
              <a:path w="7067550" h="2495550">
                <a:moveTo>
                  <a:pt x="1162050" y="2495550"/>
                </a:moveTo>
                <a:lnTo>
                  <a:pt x="1162050" y="2489200"/>
                </a:lnTo>
                <a:lnTo>
                  <a:pt x="1123950" y="2489200"/>
                </a:lnTo>
                <a:lnTo>
                  <a:pt x="1123950" y="2495550"/>
                </a:lnTo>
                <a:lnTo>
                  <a:pt x="1162050" y="2495550"/>
                </a:lnTo>
                <a:close/>
              </a:path>
              <a:path w="7067550" h="2495550">
                <a:moveTo>
                  <a:pt x="1092200" y="2495550"/>
                </a:moveTo>
                <a:lnTo>
                  <a:pt x="1092200" y="2489200"/>
                </a:lnTo>
                <a:lnTo>
                  <a:pt x="1047750" y="2489200"/>
                </a:lnTo>
                <a:lnTo>
                  <a:pt x="1047750" y="2495550"/>
                </a:lnTo>
                <a:lnTo>
                  <a:pt x="1092200" y="2495550"/>
                </a:lnTo>
                <a:close/>
              </a:path>
              <a:path w="7067550" h="2495550">
                <a:moveTo>
                  <a:pt x="1016000" y="2495550"/>
                </a:moveTo>
                <a:lnTo>
                  <a:pt x="1016000" y="2489200"/>
                </a:lnTo>
                <a:lnTo>
                  <a:pt x="977900" y="2489200"/>
                </a:lnTo>
                <a:lnTo>
                  <a:pt x="977900" y="2495550"/>
                </a:lnTo>
                <a:lnTo>
                  <a:pt x="1016000" y="2495550"/>
                </a:lnTo>
                <a:close/>
              </a:path>
              <a:path w="7067550" h="2495550">
                <a:moveTo>
                  <a:pt x="946150" y="2495550"/>
                </a:moveTo>
                <a:lnTo>
                  <a:pt x="946150" y="2489200"/>
                </a:lnTo>
                <a:lnTo>
                  <a:pt x="901700" y="2489200"/>
                </a:lnTo>
                <a:lnTo>
                  <a:pt x="901700" y="2495550"/>
                </a:lnTo>
                <a:lnTo>
                  <a:pt x="946150" y="2495550"/>
                </a:lnTo>
                <a:close/>
              </a:path>
              <a:path w="7067550" h="2495550">
                <a:moveTo>
                  <a:pt x="869950" y="2495550"/>
                </a:moveTo>
                <a:lnTo>
                  <a:pt x="869950" y="2489200"/>
                </a:lnTo>
                <a:lnTo>
                  <a:pt x="831850" y="2489200"/>
                </a:lnTo>
                <a:lnTo>
                  <a:pt x="831850" y="2495550"/>
                </a:lnTo>
                <a:lnTo>
                  <a:pt x="869950" y="2495550"/>
                </a:lnTo>
                <a:close/>
              </a:path>
              <a:path w="7067550" h="2495550">
                <a:moveTo>
                  <a:pt x="800100" y="2495550"/>
                </a:moveTo>
                <a:lnTo>
                  <a:pt x="800100" y="2489200"/>
                </a:lnTo>
                <a:lnTo>
                  <a:pt x="755650" y="2489200"/>
                </a:lnTo>
                <a:lnTo>
                  <a:pt x="755650" y="2495550"/>
                </a:lnTo>
                <a:lnTo>
                  <a:pt x="800100" y="2495550"/>
                </a:lnTo>
                <a:close/>
              </a:path>
              <a:path w="7067550" h="2495550">
                <a:moveTo>
                  <a:pt x="723900" y="2495550"/>
                </a:moveTo>
                <a:lnTo>
                  <a:pt x="723900" y="2489200"/>
                </a:lnTo>
                <a:lnTo>
                  <a:pt x="679450" y="2489200"/>
                </a:lnTo>
                <a:lnTo>
                  <a:pt x="679450" y="2495550"/>
                </a:lnTo>
                <a:lnTo>
                  <a:pt x="723900" y="2495550"/>
                </a:lnTo>
                <a:close/>
              </a:path>
              <a:path w="7067550" h="2495550">
                <a:moveTo>
                  <a:pt x="647700" y="2495550"/>
                </a:moveTo>
                <a:lnTo>
                  <a:pt x="647700" y="2489200"/>
                </a:lnTo>
                <a:lnTo>
                  <a:pt x="609600" y="2489200"/>
                </a:lnTo>
                <a:lnTo>
                  <a:pt x="609600" y="2495550"/>
                </a:lnTo>
                <a:lnTo>
                  <a:pt x="647700" y="2495550"/>
                </a:lnTo>
                <a:close/>
              </a:path>
              <a:path w="7067550" h="2495550">
                <a:moveTo>
                  <a:pt x="577850" y="2495550"/>
                </a:moveTo>
                <a:lnTo>
                  <a:pt x="577850" y="2489200"/>
                </a:lnTo>
                <a:lnTo>
                  <a:pt x="533400" y="2489200"/>
                </a:lnTo>
                <a:lnTo>
                  <a:pt x="533400" y="2495550"/>
                </a:lnTo>
                <a:lnTo>
                  <a:pt x="577850" y="2495550"/>
                </a:lnTo>
                <a:close/>
              </a:path>
              <a:path w="7067550" h="2495550">
                <a:moveTo>
                  <a:pt x="501650" y="2495550"/>
                </a:moveTo>
                <a:lnTo>
                  <a:pt x="501650" y="2489200"/>
                </a:lnTo>
                <a:lnTo>
                  <a:pt x="463550" y="2489200"/>
                </a:lnTo>
                <a:lnTo>
                  <a:pt x="463550" y="2495550"/>
                </a:lnTo>
                <a:lnTo>
                  <a:pt x="501650" y="2495550"/>
                </a:lnTo>
                <a:close/>
              </a:path>
              <a:path w="7067550" h="2495550">
                <a:moveTo>
                  <a:pt x="431800" y="2495550"/>
                </a:moveTo>
                <a:lnTo>
                  <a:pt x="431800" y="2489200"/>
                </a:lnTo>
                <a:lnTo>
                  <a:pt x="419100" y="2489200"/>
                </a:lnTo>
                <a:lnTo>
                  <a:pt x="387350" y="2482850"/>
                </a:lnTo>
                <a:lnTo>
                  <a:pt x="387350" y="2495550"/>
                </a:lnTo>
                <a:lnTo>
                  <a:pt x="431800" y="2495550"/>
                </a:lnTo>
                <a:close/>
              </a:path>
              <a:path w="7067550" h="2495550">
                <a:moveTo>
                  <a:pt x="355600" y="2495550"/>
                </a:moveTo>
                <a:lnTo>
                  <a:pt x="355600" y="2482850"/>
                </a:lnTo>
                <a:lnTo>
                  <a:pt x="336550" y="2476500"/>
                </a:lnTo>
                <a:lnTo>
                  <a:pt x="317500" y="2476500"/>
                </a:lnTo>
                <a:lnTo>
                  <a:pt x="317500" y="2482850"/>
                </a:lnTo>
                <a:lnTo>
                  <a:pt x="355600" y="2495550"/>
                </a:lnTo>
                <a:close/>
              </a:path>
              <a:path w="7067550" h="2495550">
                <a:moveTo>
                  <a:pt x="285750" y="2476500"/>
                </a:moveTo>
                <a:lnTo>
                  <a:pt x="285750" y="2463800"/>
                </a:lnTo>
                <a:lnTo>
                  <a:pt x="260350" y="2457450"/>
                </a:lnTo>
                <a:lnTo>
                  <a:pt x="247650" y="2451100"/>
                </a:lnTo>
                <a:lnTo>
                  <a:pt x="247650" y="2457450"/>
                </a:lnTo>
                <a:lnTo>
                  <a:pt x="285750" y="2476500"/>
                </a:lnTo>
                <a:close/>
              </a:path>
              <a:path w="7067550" h="2495550">
                <a:moveTo>
                  <a:pt x="222250" y="2438400"/>
                </a:moveTo>
                <a:lnTo>
                  <a:pt x="190500" y="2419350"/>
                </a:lnTo>
                <a:lnTo>
                  <a:pt x="184150" y="2413000"/>
                </a:lnTo>
                <a:lnTo>
                  <a:pt x="177800" y="2419350"/>
                </a:lnTo>
                <a:lnTo>
                  <a:pt x="184150" y="2425700"/>
                </a:lnTo>
                <a:lnTo>
                  <a:pt x="215900" y="2444750"/>
                </a:lnTo>
                <a:lnTo>
                  <a:pt x="222250" y="2438400"/>
                </a:lnTo>
                <a:close/>
              </a:path>
              <a:path w="7067550" h="2495550">
                <a:moveTo>
                  <a:pt x="158750" y="2393950"/>
                </a:moveTo>
                <a:lnTo>
                  <a:pt x="133350" y="2368550"/>
                </a:lnTo>
                <a:lnTo>
                  <a:pt x="120650" y="2374900"/>
                </a:lnTo>
                <a:lnTo>
                  <a:pt x="127000" y="2374900"/>
                </a:lnTo>
                <a:lnTo>
                  <a:pt x="152400" y="2400300"/>
                </a:lnTo>
                <a:lnTo>
                  <a:pt x="158750" y="2393950"/>
                </a:lnTo>
                <a:close/>
              </a:path>
              <a:path w="7067550" h="2495550">
                <a:moveTo>
                  <a:pt x="107950" y="2343150"/>
                </a:moveTo>
                <a:lnTo>
                  <a:pt x="107950" y="2336800"/>
                </a:lnTo>
                <a:lnTo>
                  <a:pt x="82550" y="2311400"/>
                </a:lnTo>
                <a:lnTo>
                  <a:pt x="76200" y="2317750"/>
                </a:lnTo>
                <a:lnTo>
                  <a:pt x="95250" y="2343150"/>
                </a:lnTo>
                <a:lnTo>
                  <a:pt x="101600" y="2349500"/>
                </a:lnTo>
                <a:lnTo>
                  <a:pt x="107950" y="2343150"/>
                </a:lnTo>
                <a:close/>
              </a:path>
              <a:path w="7067550" h="2495550">
                <a:moveTo>
                  <a:pt x="69850" y="2286000"/>
                </a:moveTo>
                <a:lnTo>
                  <a:pt x="50800" y="2247900"/>
                </a:lnTo>
                <a:lnTo>
                  <a:pt x="38100" y="2254250"/>
                </a:lnTo>
                <a:lnTo>
                  <a:pt x="57150" y="2292350"/>
                </a:lnTo>
                <a:lnTo>
                  <a:pt x="69850" y="2286000"/>
                </a:lnTo>
                <a:close/>
              </a:path>
              <a:path w="7067550" h="2495550">
                <a:moveTo>
                  <a:pt x="38100" y="2216150"/>
                </a:moveTo>
                <a:lnTo>
                  <a:pt x="25400" y="2178050"/>
                </a:lnTo>
                <a:lnTo>
                  <a:pt x="12700" y="2184400"/>
                </a:lnTo>
                <a:lnTo>
                  <a:pt x="25400" y="2222500"/>
                </a:lnTo>
                <a:lnTo>
                  <a:pt x="38100" y="2216150"/>
                </a:lnTo>
                <a:close/>
              </a:path>
              <a:path w="7067550" h="2495550">
                <a:moveTo>
                  <a:pt x="19050" y="2146300"/>
                </a:moveTo>
                <a:lnTo>
                  <a:pt x="12700" y="2120900"/>
                </a:lnTo>
                <a:lnTo>
                  <a:pt x="12700" y="2108200"/>
                </a:lnTo>
                <a:lnTo>
                  <a:pt x="0" y="2108200"/>
                </a:lnTo>
                <a:lnTo>
                  <a:pt x="6350" y="2120900"/>
                </a:lnTo>
                <a:lnTo>
                  <a:pt x="6350" y="2152650"/>
                </a:lnTo>
                <a:lnTo>
                  <a:pt x="19050" y="21463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90559" y="3028950"/>
            <a:ext cx="6978650" cy="590550"/>
          </a:xfrm>
          <a:custGeom>
            <a:avLst/>
            <a:gdLst/>
            <a:ahLst/>
            <a:cxnLst/>
            <a:rect l="l" t="t" r="r" b="b"/>
            <a:pathLst>
              <a:path w="6978650" h="590550">
                <a:moveTo>
                  <a:pt x="6978650" y="6350"/>
                </a:moveTo>
                <a:lnTo>
                  <a:pt x="6978650" y="0"/>
                </a:lnTo>
                <a:lnTo>
                  <a:pt x="0" y="0"/>
                </a:lnTo>
                <a:lnTo>
                  <a:pt x="0" y="6350"/>
                </a:lnTo>
                <a:lnTo>
                  <a:pt x="6350" y="6881"/>
                </a:lnTo>
                <a:lnTo>
                  <a:pt x="6350" y="6350"/>
                </a:lnTo>
                <a:lnTo>
                  <a:pt x="6350" y="6881"/>
                </a:lnTo>
                <a:lnTo>
                  <a:pt x="6350" y="6350"/>
                </a:lnTo>
                <a:lnTo>
                  <a:pt x="6978650" y="6350"/>
                </a:lnTo>
                <a:close/>
              </a:path>
              <a:path w="6978650" h="590550">
                <a:moveTo>
                  <a:pt x="6972300" y="590550"/>
                </a:moveTo>
                <a:lnTo>
                  <a:pt x="6972300" y="590018"/>
                </a:lnTo>
                <a:lnTo>
                  <a:pt x="6350" y="6881"/>
                </a:lnTo>
                <a:lnTo>
                  <a:pt x="6350" y="590550"/>
                </a:lnTo>
                <a:lnTo>
                  <a:pt x="6972300" y="590550"/>
                </a:lnTo>
                <a:close/>
              </a:path>
              <a:path w="6978650" h="590550">
                <a:moveTo>
                  <a:pt x="6978650" y="590550"/>
                </a:moveTo>
                <a:lnTo>
                  <a:pt x="6978650" y="6350"/>
                </a:lnTo>
                <a:lnTo>
                  <a:pt x="6972300" y="6350"/>
                </a:lnTo>
                <a:lnTo>
                  <a:pt x="6972300" y="590018"/>
                </a:lnTo>
                <a:lnTo>
                  <a:pt x="6978650" y="5905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96909" y="3035300"/>
            <a:ext cx="6965950" cy="584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90559" y="3028950"/>
            <a:ext cx="6978650" cy="596900"/>
          </a:xfrm>
          <a:custGeom>
            <a:avLst/>
            <a:gdLst/>
            <a:ahLst/>
            <a:cxnLst/>
            <a:rect l="l" t="t" r="r" b="b"/>
            <a:pathLst>
              <a:path w="6978650" h="596900">
                <a:moveTo>
                  <a:pt x="6978650" y="596900"/>
                </a:moveTo>
                <a:lnTo>
                  <a:pt x="6978650" y="0"/>
                </a:lnTo>
                <a:lnTo>
                  <a:pt x="0" y="0"/>
                </a:lnTo>
                <a:lnTo>
                  <a:pt x="0" y="596900"/>
                </a:lnTo>
                <a:lnTo>
                  <a:pt x="6350" y="596900"/>
                </a:lnTo>
                <a:lnTo>
                  <a:pt x="6350" y="12700"/>
                </a:lnTo>
                <a:lnTo>
                  <a:pt x="6965950" y="12700"/>
                </a:lnTo>
                <a:lnTo>
                  <a:pt x="6965950" y="6350"/>
                </a:lnTo>
                <a:lnTo>
                  <a:pt x="6972300" y="12700"/>
                </a:lnTo>
                <a:lnTo>
                  <a:pt x="6972300" y="596900"/>
                </a:lnTo>
                <a:lnTo>
                  <a:pt x="6978650" y="596900"/>
                </a:lnTo>
                <a:close/>
              </a:path>
              <a:path w="6978650" h="596900">
                <a:moveTo>
                  <a:pt x="6972300" y="596900"/>
                </a:moveTo>
                <a:lnTo>
                  <a:pt x="6972300" y="590550"/>
                </a:lnTo>
                <a:lnTo>
                  <a:pt x="6350" y="590550"/>
                </a:lnTo>
                <a:lnTo>
                  <a:pt x="6350" y="596900"/>
                </a:lnTo>
                <a:lnTo>
                  <a:pt x="6972300" y="596900"/>
                </a:lnTo>
                <a:close/>
              </a:path>
              <a:path w="6978650" h="596900">
                <a:moveTo>
                  <a:pt x="6972300" y="12700"/>
                </a:moveTo>
                <a:lnTo>
                  <a:pt x="6965950" y="6350"/>
                </a:lnTo>
                <a:lnTo>
                  <a:pt x="6965950" y="12700"/>
                </a:lnTo>
                <a:lnTo>
                  <a:pt x="6972300" y="12700"/>
                </a:lnTo>
                <a:close/>
              </a:path>
              <a:path w="6978650" h="596900">
                <a:moveTo>
                  <a:pt x="6972300" y="590550"/>
                </a:moveTo>
                <a:lnTo>
                  <a:pt x="6972300" y="12700"/>
                </a:lnTo>
                <a:lnTo>
                  <a:pt x="6965950" y="12700"/>
                </a:lnTo>
                <a:lnTo>
                  <a:pt x="6965950" y="590550"/>
                </a:lnTo>
                <a:lnTo>
                  <a:pt x="6972300" y="5905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47754" y="1089771"/>
            <a:ext cx="6063615" cy="251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1815" marR="544830" algn="ctr">
              <a:lnSpc>
                <a:spcPct val="102400"/>
              </a:lnSpc>
            </a:pPr>
            <a:r>
              <a:rPr sz="2400" b="1" spc="15" dirty="0">
                <a:latin typeface="Palatino Linotype"/>
                <a:cs typeface="Palatino Linotype"/>
              </a:rPr>
              <a:t>Immo</a:t>
            </a:r>
            <a:r>
              <a:rPr sz="2400" b="1" spc="-20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ile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dirty="0">
                <a:latin typeface="Palatino Linotype"/>
                <a:cs typeface="Palatino Linotype"/>
              </a:rPr>
              <a:t>t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20" dirty="0">
                <a:latin typeface="Palatino Linotype"/>
                <a:cs typeface="Palatino Linotype"/>
              </a:rPr>
              <a:t>u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tale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10" dirty="0">
                <a:latin typeface="Palatino Linotype"/>
                <a:cs typeface="Palatino Linotype"/>
              </a:rPr>
              <a:t>ll</a:t>
            </a:r>
            <a:r>
              <a:rPr sz="2400" b="1" spc="-30" dirty="0">
                <a:latin typeface="Palatino Linotype"/>
                <a:cs typeface="Palatino Linotype"/>
              </a:rPr>
              <a:t>’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dirty="0">
                <a:latin typeface="Palatino Linotype"/>
                <a:cs typeface="Palatino Linotype"/>
              </a:rPr>
              <a:t>a i</a:t>
            </a:r>
            <a:r>
              <a:rPr sz="2400" b="1" spc="-35" dirty="0">
                <a:latin typeface="Palatino Linotype"/>
                <a:cs typeface="Palatino Linotype"/>
              </a:rPr>
              <a:t>nd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dirty="0">
                <a:latin typeface="Palatino Linotype"/>
                <a:cs typeface="Palatino Linotype"/>
              </a:rPr>
              <a:t>vi</a:t>
            </a:r>
            <a:r>
              <a:rPr sz="2400" b="1" spc="-35" dirty="0">
                <a:latin typeface="Palatino Linotype"/>
                <a:cs typeface="Palatino Linotype"/>
              </a:rPr>
              <a:t>du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dirty="0">
                <a:latin typeface="Palatino Linotype"/>
                <a:cs typeface="Palatino Linotype"/>
              </a:rPr>
              <a:t>le</a:t>
            </a:r>
            <a:endParaRPr sz="2400">
              <a:latin typeface="Palatino Linotype"/>
              <a:cs typeface="Palatino Linotype"/>
            </a:endParaRPr>
          </a:p>
          <a:p>
            <a:pPr marL="635" algn="ctr">
              <a:lnSpc>
                <a:spcPct val="100000"/>
              </a:lnSpc>
              <a:spcBef>
                <a:spcPts val="1970"/>
              </a:spcBef>
            </a:pPr>
            <a:r>
              <a:rPr sz="2000" b="1" i="1" spc="-25" dirty="0">
                <a:latin typeface="Palatino Linotype"/>
                <a:cs typeface="Palatino Linotype"/>
              </a:rPr>
              <a:t>C</a:t>
            </a:r>
            <a:r>
              <a:rPr sz="2000" b="1" i="1" spc="-15" dirty="0">
                <a:latin typeface="Palatino Linotype"/>
                <a:cs typeface="Palatino Linotype"/>
              </a:rPr>
              <a:t>a</a:t>
            </a:r>
            <a:r>
              <a:rPr sz="2000" b="1" i="1" dirty="0">
                <a:latin typeface="Palatino Linotype"/>
                <a:cs typeface="Palatino Linotype"/>
              </a:rPr>
              <a:t>ss</a:t>
            </a:r>
            <a:r>
              <a:rPr sz="2000" b="1" i="1" spc="-5" dirty="0">
                <a:latin typeface="Palatino Linotype"/>
                <a:cs typeface="Palatino Linotype"/>
              </a:rPr>
              <a:t>.</a:t>
            </a:r>
            <a:r>
              <a:rPr sz="2000" b="1" i="1" spc="-55" dirty="0">
                <a:latin typeface="Palatino Linotype"/>
                <a:cs typeface="Palatino Linotype"/>
              </a:rPr>
              <a:t> </a:t>
            </a:r>
            <a:r>
              <a:rPr sz="2000" b="1" i="1" spc="-15" dirty="0">
                <a:latin typeface="Palatino Linotype"/>
                <a:cs typeface="Palatino Linotype"/>
              </a:rPr>
              <a:t>S</a:t>
            </a:r>
            <a:r>
              <a:rPr sz="2000" b="1" i="1" spc="10" dirty="0">
                <a:latin typeface="Palatino Linotype"/>
                <a:cs typeface="Palatino Linotype"/>
              </a:rPr>
              <a:t>e</a:t>
            </a:r>
            <a:r>
              <a:rPr sz="2000" b="1" i="1" spc="-15" dirty="0">
                <a:latin typeface="Palatino Linotype"/>
                <a:cs typeface="Palatino Linotype"/>
              </a:rPr>
              <a:t>n</a:t>
            </a:r>
            <a:r>
              <a:rPr sz="2000" b="1" i="1" spc="20" dirty="0">
                <a:latin typeface="Palatino Linotype"/>
                <a:cs typeface="Palatino Linotype"/>
              </a:rPr>
              <a:t>t</a:t>
            </a:r>
            <a:r>
              <a:rPr sz="2000" b="1" i="1" dirty="0">
                <a:latin typeface="Palatino Linotype"/>
                <a:cs typeface="Palatino Linotype"/>
              </a:rPr>
              <a:t>.</a:t>
            </a:r>
            <a:r>
              <a:rPr sz="2000" b="1" i="1" spc="-50" dirty="0">
                <a:latin typeface="Palatino Linotype"/>
                <a:cs typeface="Palatino Linotype"/>
              </a:rPr>
              <a:t> </a:t>
            </a:r>
            <a:r>
              <a:rPr sz="2000" b="1" i="1" spc="-15" dirty="0">
                <a:latin typeface="Palatino Linotype"/>
                <a:cs typeface="Palatino Linotype"/>
              </a:rPr>
              <a:t>n</a:t>
            </a:r>
            <a:r>
              <a:rPr sz="2000" b="1" i="1" dirty="0">
                <a:latin typeface="Palatino Linotype"/>
                <a:cs typeface="Palatino Linotype"/>
              </a:rPr>
              <a:t>. 772</a:t>
            </a:r>
            <a:r>
              <a:rPr sz="2000" b="1" i="1" spc="-50" dirty="0">
                <a:latin typeface="Palatino Linotype"/>
                <a:cs typeface="Palatino Linotype"/>
              </a:rPr>
              <a:t> </a:t>
            </a:r>
            <a:r>
              <a:rPr sz="2000" b="1" i="1" spc="-15" dirty="0">
                <a:latin typeface="Palatino Linotype"/>
                <a:cs typeface="Palatino Linotype"/>
              </a:rPr>
              <a:t>d</a:t>
            </a:r>
            <a:r>
              <a:rPr sz="2000" b="1" i="1" spc="10" dirty="0">
                <a:latin typeface="Palatino Linotype"/>
                <a:cs typeface="Palatino Linotype"/>
              </a:rPr>
              <a:t>e</a:t>
            </a:r>
            <a:r>
              <a:rPr sz="2000" b="1" i="1" dirty="0">
                <a:latin typeface="Palatino Linotype"/>
                <a:cs typeface="Palatino Linotype"/>
              </a:rPr>
              <a:t>l</a:t>
            </a:r>
            <a:r>
              <a:rPr sz="2000" b="1" i="1" spc="-20" dirty="0">
                <a:latin typeface="Palatino Linotype"/>
                <a:cs typeface="Palatino Linotype"/>
              </a:rPr>
              <a:t> </a:t>
            </a:r>
            <a:r>
              <a:rPr sz="2000" b="1" i="1" spc="-10" dirty="0">
                <a:latin typeface="Palatino Linotype"/>
                <a:cs typeface="Palatino Linotype"/>
              </a:rPr>
              <a:t>14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spc="-10" dirty="0">
                <a:latin typeface="Palatino Linotype"/>
                <a:cs typeface="Palatino Linotype"/>
              </a:rPr>
              <a:t>01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dirty="0">
                <a:latin typeface="Palatino Linotype"/>
                <a:cs typeface="Palatino Linotype"/>
              </a:rPr>
              <a:t>2011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ts val="900"/>
              </a:lnSpc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2273300">
              <a:lnSpc>
                <a:spcPct val="100000"/>
              </a:lnSpc>
            </a:pPr>
            <a:endParaRPr sz="1000">
              <a:latin typeface="Times"/>
              <a:cs typeface="Times"/>
            </a:endParaRPr>
          </a:p>
          <a:p>
            <a:pPr marL="12065" marR="6350" algn="ctr">
              <a:lnSpc>
                <a:spcPct val="100000"/>
              </a:lnSpc>
              <a:spcBef>
                <a:spcPts val="1590"/>
              </a:spcBef>
            </a:pP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-2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b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str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0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li</a:t>
            </a:r>
            <a:r>
              <a:rPr sz="1750" b="1" spc="25" dirty="0">
                <a:latin typeface="Palatino Linotype"/>
                <a:cs typeface="Palatino Linotype"/>
              </a:rPr>
              <a:t>zza</a:t>
            </a:r>
            <a:r>
              <a:rPr sz="1750" b="1" spc="6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85" dirty="0">
                <a:latin typeface="Palatino Linotype"/>
                <a:cs typeface="Palatino Linotype"/>
              </a:rPr>
              <a:t>ll</a:t>
            </a:r>
            <a:r>
              <a:rPr sz="1750" b="1" spc="50" dirty="0">
                <a:latin typeface="Palatino Linotype"/>
                <a:cs typeface="Palatino Linotype"/>
              </a:rPr>
              <a:t>ʹ</a:t>
            </a:r>
            <a:r>
              <a:rPr sz="1750" b="1" spc="1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0" dirty="0">
                <a:latin typeface="Palatino Linotype"/>
                <a:cs typeface="Palatino Linotype"/>
              </a:rPr>
              <a:t>e</a:t>
            </a:r>
            <a:r>
              <a:rPr sz="1750" b="1" spc="15" dirty="0">
                <a:latin typeface="Palatino Linotype"/>
                <a:cs typeface="Palatino Linotype"/>
              </a:rPr>
              <a:t>nd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90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s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se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20" dirty="0">
                <a:latin typeface="Palatino Linotype"/>
                <a:cs typeface="Palatino Linotype"/>
              </a:rPr>
              <a:t>re “re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0" dirty="0">
                <a:latin typeface="Palatino Linotype"/>
                <a:cs typeface="Palatino Linotype"/>
              </a:rPr>
              <a:t>at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95" dirty="0">
                <a:latin typeface="Palatino Linotype"/>
                <a:cs typeface="Palatino Linotype"/>
              </a:rPr>
              <a:t>ll</a:t>
            </a:r>
            <a:r>
              <a:rPr sz="1750" b="1" spc="50" dirty="0">
                <a:latin typeface="Palatino Linotype"/>
                <a:cs typeface="Palatino Linotype"/>
              </a:rPr>
              <a:t>’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4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dirty="0">
                <a:latin typeface="Palatino Linotype"/>
                <a:cs typeface="Palatino Linotype"/>
              </a:rPr>
              <a:t>”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52459" y="6330950"/>
            <a:ext cx="7054850" cy="1092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46109" y="6324600"/>
            <a:ext cx="7067550" cy="1104900"/>
          </a:xfrm>
          <a:custGeom>
            <a:avLst/>
            <a:gdLst/>
            <a:ahLst/>
            <a:cxnLst/>
            <a:rect l="l" t="t" r="r" b="b"/>
            <a:pathLst>
              <a:path w="7067550" h="1104900">
                <a:moveTo>
                  <a:pt x="12700" y="914400"/>
                </a:moveTo>
                <a:lnTo>
                  <a:pt x="12700" y="869950"/>
                </a:lnTo>
                <a:lnTo>
                  <a:pt x="0" y="869950"/>
                </a:lnTo>
                <a:lnTo>
                  <a:pt x="0" y="914400"/>
                </a:lnTo>
                <a:lnTo>
                  <a:pt x="12700" y="914400"/>
                </a:lnTo>
                <a:close/>
              </a:path>
              <a:path w="7067550" h="1104900">
                <a:moveTo>
                  <a:pt x="12700" y="946150"/>
                </a:moveTo>
                <a:lnTo>
                  <a:pt x="12700" y="914400"/>
                </a:lnTo>
                <a:lnTo>
                  <a:pt x="0" y="914400"/>
                </a:lnTo>
                <a:lnTo>
                  <a:pt x="6350" y="946150"/>
                </a:lnTo>
                <a:lnTo>
                  <a:pt x="12700" y="946150"/>
                </a:lnTo>
                <a:close/>
              </a:path>
              <a:path w="7067550" h="1104900">
                <a:moveTo>
                  <a:pt x="12700" y="844550"/>
                </a:moveTo>
                <a:lnTo>
                  <a:pt x="12700" y="800100"/>
                </a:lnTo>
                <a:lnTo>
                  <a:pt x="0" y="800100"/>
                </a:lnTo>
                <a:lnTo>
                  <a:pt x="0" y="844550"/>
                </a:lnTo>
                <a:lnTo>
                  <a:pt x="12700" y="844550"/>
                </a:lnTo>
                <a:close/>
              </a:path>
              <a:path w="7067550" h="1104900">
                <a:moveTo>
                  <a:pt x="12700" y="768350"/>
                </a:moveTo>
                <a:lnTo>
                  <a:pt x="12700" y="723900"/>
                </a:lnTo>
                <a:lnTo>
                  <a:pt x="0" y="723900"/>
                </a:lnTo>
                <a:lnTo>
                  <a:pt x="0" y="768350"/>
                </a:lnTo>
                <a:lnTo>
                  <a:pt x="12700" y="768350"/>
                </a:lnTo>
                <a:close/>
              </a:path>
              <a:path w="7067550" h="1104900">
                <a:moveTo>
                  <a:pt x="12700" y="692150"/>
                </a:moveTo>
                <a:lnTo>
                  <a:pt x="12700" y="654050"/>
                </a:lnTo>
                <a:lnTo>
                  <a:pt x="0" y="654050"/>
                </a:lnTo>
                <a:lnTo>
                  <a:pt x="0" y="692150"/>
                </a:lnTo>
                <a:lnTo>
                  <a:pt x="12700" y="692150"/>
                </a:lnTo>
                <a:close/>
              </a:path>
              <a:path w="7067550" h="1104900">
                <a:moveTo>
                  <a:pt x="12700" y="622300"/>
                </a:moveTo>
                <a:lnTo>
                  <a:pt x="12700" y="577850"/>
                </a:lnTo>
                <a:lnTo>
                  <a:pt x="0" y="577850"/>
                </a:lnTo>
                <a:lnTo>
                  <a:pt x="0" y="622300"/>
                </a:lnTo>
                <a:lnTo>
                  <a:pt x="12700" y="622300"/>
                </a:lnTo>
                <a:close/>
              </a:path>
              <a:path w="7067550" h="1104900">
                <a:moveTo>
                  <a:pt x="12700" y="546100"/>
                </a:moveTo>
                <a:lnTo>
                  <a:pt x="12700" y="508000"/>
                </a:lnTo>
                <a:lnTo>
                  <a:pt x="0" y="508000"/>
                </a:lnTo>
                <a:lnTo>
                  <a:pt x="0" y="546100"/>
                </a:lnTo>
                <a:lnTo>
                  <a:pt x="12700" y="546100"/>
                </a:lnTo>
                <a:close/>
              </a:path>
              <a:path w="7067550" h="1104900">
                <a:moveTo>
                  <a:pt x="12700" y="476250"/>
                </a:moveTo>
                <a:lnTo>
                  <a:pt x="12700" y="431800"/>
                </a:lnTo>
                <a:lnTo>
                  <a:pt x="0" y="431800"/>
                </a:lnTo>
                <a:lnTo>
                  <a:pt x="0" y="476250"/>
                </a:lnTo>
                <a:lnTo>
                  <a:pt x="12700" y="476250"/>
                </a:lnTo>
                <a:close/>
              </a:path>
              <a:path w="7067550" h="1104900">
                <a:moveTo>
                  <a:pt x="12700" y="400050"/>
                </a:moveTo>
                <a:lnTo>
                  <a:pt x="12700" y="355600"/>
                </a:lnTo>
                <a:lnTo>
                  <a:pt x="0" y="355600"/>
                </a:lnTo>
                <a:lnTo>
                  <a:pt x="0" y="400050"/>
                </a:lnTo>
                <a:lnTo>
                  <a:pt x="12700" y="400050"/>
                </a:lnTo>
                <a:close/>
              </a:path>
              <a:path w="7067550" h="1104900">
                <a:moveTo>
                  <a:pt x="12700" y="330200"/>
                </a:moveTo>
                <a:lnTo>
                  <a:pt x="12700" y="285750"/>
                </a:lnTo>
                <a:lnTo>
                  <a:pt x="0" y="285750"/>
                </a:lnTo>
                <a:lnTo>
                  <a:pt x="0" y="330200"/>
                </a:lnTo>
                <a:lnTo>
                  <a:pt x="12700" y="330200"/>
                </a:lnTo>
                <a:close/>
              </a:path>
              <a:path w="7067550" h="1104900">
                <a:moveTo>
                  <a:pt x="12700" y="254000"/>
                </a:moveTo>
                <a:lnTo>
                  <a:pt x="12700" y="209550"/>
                </a:lnTo>
                <a:lnTo>
                  <a:pt x="0" y="209550"/>
                </a:lnTo>
                <a:lnTo>
                  <a:pt x="0" y="254000"/>
                </a:lnTo>
                <a:lnTo>
                  <a:pt x="12700" y="254000"/>
                </a:lnTo>
                <a:close/>
              </a:path>
              <a:path w="7067550" h="1104900">
                <a:moveTo>
                  <a:pt x="19050" y="139700"/>
                </a:moveTo>
                <a:lnTo>
                  <a:pt x="6350" y="139700"/>
                </a:lnTo>
                <a:lnTo>
                  <a:pt x="6350" y="152400"/>
                </a:lnTo>
                <a:lnTo>
                  <a:pt x="0" y="177800"/>
                </a:lnTo>
                <a:lnTo>
                  <a:pt x="12700" y="177800"/>
                </a:lnTo>
                <a:lnTo>
                  <a:pt x="12700" y="152400"/>
                </a:lnTo>
                <a:lnTo>
                  <a:pt x="19050" y="139700"/>
                </a:lnTo>
                <a:close/>
              </a:path>
              <a:path w="7067550" h="1104900">
                <a:moveTo>
                  <a:pt x="50800" y="76200"/>
                </a:moveTo>
                <a:lnTo>
                  <a:pt x="44450" y="69850"/>
                </a:lnTo>
                <a:lnTo>
                  <a:pt x="31750" y="82550"/>
                </a:lnTo>
                <a:lnTo>
                  <a:pt x="19050" y="107950"/>
                </a:lnTo>
                <a:lnTo>
                  <a:pt x="31750" y="114300"/>
                </a:lnTo>
                <a:lnTo>
                  <a:pt x="50800" y="76200"/>
                </a:lnTo>
                <a:close/>
              </a:path>
              <a:path w="7067550" h="1104900">
                <a:moveTo>
                  <a:pt x="107950" y="31750"/>
                </a:moveTo>
                <a:lnTo>
                  <a:pt x="101600" y="25400"/>
                </a:lnTo>
                <a:lnTo>
                  <a:pt x="82550" y="31750"/>
                </a:lnTo>
                <a:lnTo>
                  <a:pt x="63500" y="44450"/>
                </a:lnTo>
                <a:lnTo>
                  <a:pt x="69850" y="57150"/>
                </a:lnTo>
                <a:lnTo>
                  <a:pt x="88900" y="38100"/>
                </a:lnTo>
                <a:lnTo>
                  <a:pt x="107950" y="31750"/>
                </a:lnTo>
                <a:close/>
              </a:path>
              <a:path w="7067550" h="1104900">
                <a:moveTo>
                  <a:pt x="171450" y="12700"/>
                </a:moveTo>
                <a:lnTo>
                  <a:pt x="171450" y="0"/>
                </a:lnTo>
                <a:lnTo>
                  <a:pt x="152400" y="6350"/>
                </a:lnTo>
                <a:lnTo>
                  <a:pt x="127000" y="12700"/>
                </a:lnTo>
                <a:lnTo>
                  <a:pt x="133350" y="19050"/>
                </a:lnTo>
                <a:lnTo>
                  <a:pt x="152400" y="12700"/>
                </a:lnTo>
                <a:lnTo>
                  <a:pt x="171450" y="12700"/>
                </a:lnTo>
                <a:close/>
              </a:path>
              <a:path w="7067550" h="1104900">
                <a:moveTo>
                  <a:pt x="247650" y="12700"/>
                </a:moveTo>
                <a:lnTo>
                  <a:pt x="247650" y="0"/>
                </a:lnTo>
                <a:lnTo>
                  <a:pt x="203200" y="0"/>
                </a:lnTo>
                <a:lnTo>
                  <a:pt x="203200" y="12700"/>
                </a:lnTo>
                <a:lnTo>
                  <a:pt x="247650" y="12700"/>
                </a:lnTo>
                <a:close/>
              </a:path>
              <a:path w="7067550" h="1104900">
                <a:moveTo>
                  <a:pt x="317500" y="12700"/>
                </a:moveTo>
                <a:lnTo>
                  <a:pt x="317500" y="0"/>
                </a:lnTo>
                <a:lnTo>
                  <a:pt x="279400" y="0"/>
                </a:lnTo>
                <a:lnTo>
                  <a:pt x="279400" y="12700"/>
                </a:lnTo>
                <a:lnTo>
                  <a:pt x="317500" y="12700"/>
                </a:lnTo>
                <a:close/>
              </a:path>
              <a:path w="7067550" h="1104900">
                <a:moveTo>
                  <a:pt x="393700" y="12700"/>
                </a:moveTo>
                <a:lnTo>
                  <a:pt x="393700" y="0"/>
                </a:lnTo>
                <a:lnTo>
                  <a:pt x="349250" y="0"/>
                </a:lnTo>
                <a:lnTo>
                  <a:pt x="349250" y="12700"/>
                </a:lnTo>
                <a:lnTo>
                  <a:pt x="393700" y="12700"/>
                </a:lnTo>
                <a:close/>
              </a:path>
              <a:path w="7067550" h="1104900">
                <a:moveTo>
                  <a:pt x="463550" y="12700"/>
                </a:moveTo>
                <a:lnTo>
                  <a:pt x="463550" y="0"/>
                </a:lnTo>
                <a:lnTo>
                  <a:pt x="425450" y="0"/>
                </a:lnTo>
                <a:lnTo>
                  <a:pt x="425450" y="12700"/>
                </a:lnTo>
                <a:lnTo>
                  <a:pt x="463550" y="12700"/>
                </a:lnTo>
                <a:close/>
              </a:path>
              <a:path w="7067550" h="1104900">
                <a:moveTo>
                  <a:pt x="539750" y="12700"/>
                </a:moveTo>
                <a:lnTo>
                  <a:pt x="539750" y="0"/>
                </a:lnTo>
                <a:lnTo>
                  <a:pt x="495300" y="0"/>
                </a:lnTo>
                <a:lnTo>
                  <a:pt x="495300" y="12700"/>
                </a:lnTo>
                <a:lnTo>
                  <a:pt x="539750" y="12700"/>
                </a:lnTo>
                <a:close/>
              </a:path>
              <a:path w="7067550" h="1104900">
                <a:moveTo>
                  <a:pt x="615950" y="12700"/>
                </a:moveTo>
                <a:lnTo>
                  <a:pt x="615950" y="0"/>
                </a:lnTo>
                <a:lnTo>
                  <a:pt x="571500" y="0"/>
                </a:lnTo>
                <a:lnTo>
                  <a:pt x="571500" y="12700"/>
                </a:lnTo>
                <a:lnTo>
                  <a:pt x="615950" y="12700"/>
                </a:lnTo>
                <a:close/>
              </a:path>
              <a:path w="7067550" h="1104900">
                <a:moveTo>
                  <a:pt x="685800" y="12700"/>
                </a:moveTo>
                <a:lnTo>
                  <a:pt x="685800" y="0"/>
                </a:lnTo>
                <a:lnTo>
                  <a:pt x="647700" y="0"/>
                </a:lnTo>
                <a:lnTo>
                  <a:pt x="647700" y="12700"/>
                </a:lnTo>
                <a:lnTo>
                  <a:pt x="685800" y="12700"/>
                </a:lnTo>
                <a:close/>
              </a:path>
              <a:path w="7067550" h="1104900">
                <a:moveTo>
                  <a:pt x="762000" y="12700"/>
                </a:moveTo>
                <a:lnTo>
                  <a:pt x="762000" y="0"/>
                </a:lnTo>
                <a:lnTo>
                  <a:pt x="717550" y="0"/>
                </a:lnTo>
                <a:lnTo>
                  <a:pt x="717550" y="12700"/>
                </a:lnTo>
                <a:lnTo>
                  <a:pt x="762000" y="12700"/>
                </a:lnTo>
                <a:close/>
              </a:path>
              <a:path w="7067550" h="1104900">
                <a:moveTo>
                  <a:pt x="831850" y="12700"/>
                </a:moveTo>
                <a:lnTo>
                  <a:pt x="831850" y="0"/>
                </a:lnTo>
                <a:lnTo>
                  <a:pt x="793750" y="0"/>
                </a:lnTo>
                <a:lnTo>
                  <a:pt x="793750" y="12700"/>
                </a:lnTo>
                <a:lnTo>
                  <a:pt x="831850" y="12700"/>
                </a:lnTo>
                <a:close/>
              </a:path>
              <a:path w="7067550" h="1104900">
                <a:moveTo>
                  <a:pt x="908050" y="12700"/>
                </a:moveTo>
                <a:lnTo>
                  <a:pt x="908050" y="0"/>
                </a:lnTo>
                <a:lnTo>
                  <a:pt x="863600" y="0"/>
                </a:lnTo>
                <a:lnTo>
                  <a:pt x="863600" y="12700"/>
                </a:lnTo>
                <a:lnTo>
                  <a:pt x="908050" y="12700"/>
                </a:lnTo>
                <a:close/>
              </a:path>
              <a:path w="7067550" h="1104900">
                <a:moveTo>
                  <a:pt x="977900" y="12700"/>
                </a:moveTo>
                <a:lnTo>
                  <a:pt x="977900" y="0"/>
                </a:lnTo>
                <a:lnTo>
                  <a:pt x="939800" y="0"/>
                </a:lnTo>
                <a:lnTo>
                  <a:pt x="939800" y="12700"/>
                </a:lnTo>
                <a:lnTo>
                  <a:pt x="977900" y="12700"/>
                </a:lnTo>
                <a:close/>
              </a:path>
              <a:path w="7067550" h="1104900">
                <a:moveTo>
                  <a:pt x="1054100" y="12700"/>
                </a:moveTo>
                <a:lnTo>
                  <a:pt x="1054100" y="0"/>
                </a:lnTo>
                <a:lnTo>
                  <a:pt x="1009650" y="0"/>
                </a:lnTo>
                <a:lnTo>
                  <a:pt x="1009650" y="12700"/>
                </a:lnTo>
                <a:lnTo>
                  <a:pt x="1054100" y="12700"/>
                </a:lnTo>
                <a:close/>
              </a:path>
              <a:path w="7067550" h="1104900">
                <a:moveTo>
                  <a:pt x="1130300" y="12700"/>
                </a:moveTo>
                <a:lnTo>
                  <a:pt x="1130300" y="0"/>
                </a:lnTo>
                <a:lnTo>
                  <a:pt x="1085850" y="0"/>
                </a:lnTo>
                <a:lnTo>
                  <a:pt x="1085850" y="12700"/>
                </a:lnTo>
                <a:lnTo>
                  <a:pt x="1130300" y="12700"/>
                </a:lnTo>
                <a:close/>
              </a:path>
              <a:path w="7067550" h="1104900">
                <a:moveTo>
                  <a:pt x="1200150" y="12700"/>
                </a:moveTo>
                <a:lnTo>
                  <a:pt x="1200150" y="0"/>
                </a:lnTo>
                <a:lnTo>
                  <a:pt x="1155700" y="0"/>
                </a:lnTo>
                <a:lnTo>
                  <a:pt x="1155700" y="12700"/>
                </a:lnTo>
                <a:lnTo>
                  <a:pt x="1200150" y="12700"/>
                </a:lnTo>
                <a:close/>
              </a:path>
              <a:path w="7067550" h="1104900">
                <a:moveTo>
                  <a:pt x="1276350" y="12700"/>
                </a:moveTo>
                <a:lnTo>
                  <a:pt x="1276350" y="0"/>
                </a:lnTo>
                <a:lnTo>
                  <a:pt x="1231900" y="0"/>
                </a:lnTo>
                <a:lnTo>
                  <a:pt x="1231900" y="12700"/>
                </a:lnTo>
                <a:lnTo>
                  <a:pt x="1276350" y="12700"/>
                </a:lnTo>
                <a:close/>
              </a:path>
              <a:path w="7067550" h="1104900">
                <a:moveTo>
                  <a:pt x="1346200" y="12700"/>
                </a:moveTo>
                <a:lnTo>
                  <a:pt x="1346200" y="0"/>
                </a:lnTo>
                <a:lnTo>
                  <a:pt x="1308100" y="0"/>
                </a:lnTo>
                <a:lnTo>
                  <a:pt x="1308100" y="12700"/>
                </a:lnTo>
                <a:lnTo>
                  <a:pt x="1346200" y="12700"/>
                </a:lnTo>
                <a:close/>
              </a:path>
              <a:path w="7067550" h="1104900">
                <a:moveTo>
                  <a:pt x="1422400" y="12700"/>
                </a:moveTo>
                <a:lnTo>
                  <a:pt x="1422400" y="0"/>
                </a:lnTo>
                <a:lnTo>
                  <a:pt x="1377950" y="0"/>
                </a:lnTo>
                <a:lnTo>
                  <a:pt x="1377950" y="12700"/>
                </a:lnTo>
                <a:lnTo>
                  <a:pt x="1422400" y="12700"/>
                </a:lnTo>
                <a:close/>
              </a:path>
              <a:path w="7067550" h="1104900">
                <a:moveTo>
                  <a:pt x="1492250" y="12700"/>
                </a:moveTo>
                <a:lnTo>
                  <a:pt x="1492250" y="0"/>
                </a:lnTo>
                <a:lnTo>
                  <a:pt x="1454150" y="0"/>
                </a:lnTo>
                <a:lnTo>
                  <a:pt x="1454150" y="12700"/>
                </a:lnTo>
                <a:lnTo>
                  <a:pt x="1492250" y="12700"/>
                </a:lnTo>
                <a:close/>
              </a:path>
              <a:path w="7067550" h="1104900">
                <a:moveTo>
                  <a:pt x="1568450" y="12700"/>
                </a:moveTo>
                <a:lnTo>
                  <a:pt x="1568450" y="0"/>
                </a:lnTo>
                <a:lnTo>
                  <a:pt x="1524000" y="0"/>
                </a:lnTo>
                <a:lnTo>
                  <a:pt x="1524000" y="12700"/>
                </a:lnTo>
                <a:lnTo>
                  <a:pt x="1568450" y="12700"/>
                </a:lnTo>
                <a:close/>
              </a:path>
              <a:path w="7067550" h="1104900">
                <a:moveTo>
                  <a:pt x="1644650" y="12700"/>
                </a:moveTo>
                <a:lnTo>
                  <a:pt x="1644650" y="0"/>
                </a:lnTo>
                <a:lnTo>
                  <a:pt x="1600200" y="0"/>
                </a:lnTo>
                <a:lnTo>
                  <a:pt x="1600200" y="12700"/>
                </a:lnTo>
                <a:lnTo>
                  <a:pt x="1644650" y="12700"/>
                </a:lnTo>
                <a:close/>
              </a:path>
              <a:path w="7067550" h="1104900">
                <a:moveTo>
                  <a:pt x="1714500" y="12700"/>
                </a:moveTo>
                <a:lnTo>
                  <a:pt x="1714500" y="0"/>
                </a:lnTo>
                <a:lnTo>
                  <a:pt x="1670050" y="0"/>
                </a:lnTo>
                <a:lnTo>
                  <a:pt x="1670050" y="12700"/>
                </a:lnTo>
                <a:lnTo>
                  <a:pt x="1714500" y="12700"/>
                </a:lnTo>
                <a:close/>
              </a:path>
              <a:path w="7067550" h="1104900">
                <a:moveTo>
                  <a:pt x="1790700" y="12700"/>
                </a:moveTo>
                <a:lnTo>
                  <a:pt x="1790700" y="0"/>
                </a:lnTo>
                <a:lnTo>
                  <a:pt x="1746250" y="0"/>
                </a:lnTo>
                <a:lnTo>
                  <a:pt x="1746250" y="12700"/>
                </a:lnTo>
                <a:lnTo>
                  <a:pt x="1790700" y="12700"/>
                </a:lnTo>
                <a:close/>
              </a:path>
              <a:path w="7067550" h="1104900">
                <a:moveTo>
                  <a:pt x="1860550" y="12700"/>
                </a:moveTo>
                <a:lnTo>
                  <a:pt x="1860550" y="0"/>
                </a:lnTo>
                <a:lnTo>
                  <a:pt x="1822450" y="0"/>
                </a:lnTo>
                <a:lnTo>
                  <a:pt x="1822450" y="12700"/>
                </a:lnTo>
                <a:lnTo>
                  <a:pt x="1860550" y="12700"/>
                </a:lnTo>
                <a:close/>
              </a:path>
              <a:path w="7067550" h="1104900">
                <a:moveTo>
                  <a:pt x="1936750" y="12700"/>
                </a:moveTo>
                <a:lnTo>
                  <a:pt x="1936750" y="0"/>
                </a:lnTo>
                <a:lnTo>
                  <a:pt x="1892300" y="0"/>
                </a:lnTo>
                <a:lnTo>
                  <a:pt x="1892300" y="12700"/>
                </a:lnTo>
                <a:lnTo>
                  <a:pt x="1936750" y="12700"/>
                </a:lnTo>
                <a:close/>
              </a:path>
              <a:path w="7067550" h="1104900">
                <a:moveTo>
                  <a:pt x="2006600" y="12700"/>
                </a:moveTo>
                <a:lnTo>
                  <a:pt x="2006600" y="0"/>
                </a:lnTo>
                <a:lnTo>
                  <a:pt x="1968500" y="0"/>
                </a:lnTo>
                <a:lnTo>
                  <a:pt x="1968500" y="12700"/>
                </a:lnTo>
                <a:lnTo>
                  <a:pt x="2006600" y="12700"/>
                </a:lnTo>
                <a:close/>
              </a:path>
              <a:path w="7067550" h="1104900">
                <a:moveTo>
                  <a:pt x="2082800" y="12700"/>
                </a:moveTo>
                <a:lnTo>
                  <a:pt x="2082800" y="0"/>
                </a:lnTo>
                <a:lnTo>
                  <a:pt x="2038350" y="0"/>
                </a:lnTo>
                <a:lnTo>
                  <a:pt x="2038350" y="12700"/>
                </a:lnTo>
                <a:lnTo>
                  <a:pt x="2082800" y="12700"/>
                </a:lnTo>
                <a:close/>
              </a:path>
              <a:path w="7067550" h="1104900">
                <a:moveTo>
                  <a:pt x="2159000" y="12700"/>
                </a:moveTo>
                <a:lnTo>
                  <a:pt x="2159000" y="0"/>
                </a:lnTo>
                <a:lnTo>
                  <a:pt x="2114550" y="0"/>
                </a:lnTo>
                <a:lnTo>
                  <a:pt x="2114550" y="12700"/>
                </a:lnTo>
                <a:lnTo>
                  <a:pt x="2159000" y="12700"/>
                </a:lnTo>
                <a:close/>
              </a:path>
              <a:path w="7067550" h="1104900">
                <a:moveTo>
                  <a:pt x="2228850" y="12700"/>
                </a:moveTo>
                <a:lnTo>
                  <a:pt x="2228850" y="0"/>
                </a:lnTo>
                <a:lnTo>
                  <a:pt x="2184400" y="0"/>
                </a:lnTo>
                <a:lnTo>
                  <a:pt x="2184400" y="12700"/>
                </a:lnTo>
                <a:lnTo>
                  <a:pt x="2228850" y="12700"/>
                </a:lnTo>
                <a:close/>
              </a:path>
              <a:path w="7067550" h="1104900">
                <a:moveTo>
                  <a:pt x="2305050" y="12700"/>
                </a:moveTo>
                <a:lnTo>
                  <a:pt x="2305050" y="0"/>
                </a:lnTo>
                <a:lnTo>
                  <a:pt x="2260600" y="0"/>
                </a:lnTo>
                <a:lnTo>
                  <a:pt x="2260600" y="12700"/>
                </a:lnTo>
                <a:lnTo>
                  <a:pt x="2305050" y="12700"/>
                </a:lnTo>
                <a:close/>
              </a:path>
              <a:path w="7067550" h="1104900">
                <a:moveTo>
                  <a:pt x="2374900" y="12700"/>
                </a:moveTo>
                <a:lnTo>
                  <a:pt x="2374900" y="0"/>
                </a:lnTo>
                <a:lnTo>
                  <a:pt x="2336800" y="0"/>
                </a:lnTo>
                <a:lnTo>
                  <a:pt x="2336800" y="12700"/>
                </a:lnTo>
                <a:lnTo>
                  <a:pt x="2374900" y="12700"/>
                </a:lnTo>
                <a:close/>
              </a:path>
              <a:path w="7067550" h="1104900">
                <a:moveTo>
                  <a:pt x="2451100" y="12700"/>
                </a:moveTo>
                <a:lnTo>
                  <a:pt x="2451100" y="0"/>
                </a:lnTo>
                <a:lnTo>
                  <a:pt x="2406650" y="0"/>
                </a:lnTo>
                <a:lnTo>
                  <a:pt x="2406650" y="12700"/>
                </a:lnTo>
                <a:lnTo>
                  <a:pt x="2451100" y="12700"/>
                </a:lnTo>
                <a:close/>
              </a:path>
              <a:path w="7067550" h="1104900">
                <a:moveTo>
                  <a:pt x="2520950" y="12700"/>
                </a:moveTo>
                <a:lnTo>
                  <a:pt x="2520950" y="0"/>
                </a:lnTo>
                <a:lnTo>
                  <a:pt x="2482850" y="0"/>
                </a:lnTo>
                <a:lnTo>
                  <a:pt x="2482850" y="12700"/>
                </a:lnTo>
                <a:lnTo>
                  <a:pt x="2520950" y="12700"/>
                </a:lnTo>
                <a:close/>
              </a:path>
              <a:path w="7067550" h="1104900">
                <a:moveTo>
                  <a:pt x="2597150" y="12700"/>
                </a:moveTo>
                <a:lnTo>
                  <a:pt x="2597150" y="0"/>
                </a:lnTo>
                <a:lnTo>
                  <a:pt x="2552700" y="0"/>
                </a:lnTo>
                <a:lnTo>
                  <a:pt x="2552700" y="12700"/>
                </a:lnTo>
                <a:lnTo>
                  <a:pt x="2597150" y="12700"/>
                </a:lnTo>
                <a:close/>
              </a:path>
              <a:path w="7067550" h="1104900">
                <a:moveTo>
                  <a:pt x="2667000" y="12700"/>
                </a:moveTo>
                <a:lnTo>
                  <a:pt x="2667000" y="0"/>
                </a:lnTo>
                <a:lnTo>
                  <a:pt x="2628900" y="0"/>
                </a:lnTo>
                <a:lnTo>
                  <a:pt x="2628900" y="12700"/>
                </a:lnTo>
                <a:lnTo>
                  <a:pt x="2667000" y="12700"/>
                </a:lnTo>
                <a:close/>
              </a:path>
              <a:path w="7067550" h="1104900">
                <a:moveTo>
                  <a:pt x="2743200" y="12700"/>
                </a:moveTo>
                <a:lnTo>
                  <a:pt x="2743200" y="0"/>
                </a:lnTo>
                <a:lnTo>
                  <a:pt x="2698750" y="0"/>
                </a:lnTo>
                <a:lnTo>
                  <a:pt x="2698750" y="12700"/>
                </a:lnTo>
                <a:lnTo>
                  <a:pt x="2743200" y="12700"/>
                </a:lnTo>
                <a:close/>
              </a:path>
              <a:path w="7067550" h="1104900">
                <a:moveTo>
                  <a:pt x="2819400" y="12700"/>
                </a:moveTo>
                <a:lnTo>
                  <a:pt x="2819400" y="0"/>
                </a:lnTo>
                <a:lnTo>
                  <a:pt x="2774950" y="0"/>
                </a:lnTo>
                <a:lnTo>
                  <a:pt x="2774950" y="12700"/>
                </a:lnTo>
                <a:lnTo>
                  <a:pt x="2819400" y="12700"/>
                </a:lnTo>
                <a:close/>
              </a:path>
              <a:path w="7067550" h="1104900">
                <a:moveTo>
                  <a:pt x="2889250" y="12700"/>
                </a:moveTo>
                <a:lnTo>
                  <a:pt x="2889250" y="0"/>
                </a:lnTo>
                <a:lnTo>
                  <a:pt x="2851150" y="0"/>
                </a:lnTo>
                <a:lnTo>
                  <a:pt x="2851150" y="12700"/>
                </a:lnTo>
                <a:lnTo>
                  <a:pt x="2889250" y="12700"/>
                </a:lnTo>
                <a:close/>
              </a:path>
              <a:path w="7067550" h="1104900">
                <a:moveTo>
                  <a:pt x="2965450" y="12700"/>
                </a:moveTo>
                <a:lnTo>
                  <a:pt x="2965450" y="0"/>
                </a:lnTo>
                <a:lnTo>
                  <a:pt x="2921000" y="0"/>
                </a:lnTo>
                <a:lnTo>
                  <a:pt x="2921000" y="12700"/>
                </a:lnTo>
                <a:lnTo>
                  <a:pt x="2965450" y="12700"/>
                </a:lnTo>
                <a:close/>
              </a:path>
              <a:path w="7067550" h="1104900">
                <a:moveTo>
                  <a:pt x="3035300" y="12700"/>
                </a:moveTo>
                <a:lnTo>
                  <a:pt x="3035300" y="0"/>
                </a:lnTo>
                <a:lnTo>
                  <a:pt x="2997200" y="0"/>
                </a:lnTo>
                <a:lnTo>
                  <a:pt x="2997200" y="12700"/>
                </a:lnTo>
                <a:lnTo>
                  <a:pt x="3035300" y="12700"/>
                </a:lnTo>
                <a:close/>
              </a:path>
              <a:path w="7067550" h="1104900">
                <a:moveTo>
                  <a:pt x="3111500" y="12700"/>
                </a:moveTo>
                <a:lnTo>
                  <a:pt x="3111500" y="0"/>
                </a:lnTo>
                <a:lnTo>
                  <a:pt x="3067050" y="0"/>
                </a:lnTo>
                <a:lnTo>
                  <a:pt x="3067050" y="12700"/>
                </a:lnTo>
                <a:lnTo>
                  <a:pt x="3111500" y="12700"/>
                </a:lnTo>
                <a:close/>
              </a:path>
              <a:path w="7067550" h="1104900">
                <a:moveTo>
                  <a:pt x="3181350" y="12700"/>
                </a:moveTo>
                <a:lnTo>
                  <a:pt x="3181350" y="0"/>
                </a:lnTo>
                <a:lnTo>
                  <a:pt x="3143250" y="0"/>
                </a:lnTo>
                <a:lnTo>
                  <a:pt x="3143250" y="12700"/>
                </a:lnTo>
                <a:lnTo>
                  <a:pt x="3181350" y="12700"/>
                </a:lnTo>
                <a:close/>
              </a:path>
              <a:path w="7067550" h="1104900">
                <a:moveTo>
                  <a:pt x="3257550" y="12700"/>
                </a:moveTo>
                <a:lnTo>
                  <a:pt x="3257550" y="0"/>
                </a:lnTo>
                <a:lnTo>
                  <a:pt x="3213100" y="0"/>
                </a:lnTo>
                <a:lnTo>
                  <a:pt x="3213100" y="12700"/>
                </a:lnTo>
                <a:lnTo>
                  <a:pt x="3257550" y="12700"/>
                </a:lnTo>
                <a:close/>
              </a:path>
              <a:path w="7067550" h="1104900">
                <a:moveTo>
                  <a:pt x="3333750" y="12700"/>
                </a:moveTo>
                <a:lnTo>
                  <a:pt x="3333750" y="0"/>
                </a:lnTo>
                <a:lnTo>
                  <a:pt x="3289300" y="0"/>
                </a:lnTo>
                <a:lnTo>
                  <a:pt x="3289300" y="12700"/>
                </a:lnTo>
                <a:lnTo>
                  <a:pt x="3333750" y="12700"/>
                </a:lnTo>
                <a:close/>
              </a:path>
              <a:path w="7067550" h="1104900">
                <a:moveTo>
                  <a:pt x="3403600" y="12700"/>
                </a:moveTo>
                <a:lnTo>
                  <a:pt x="3403600" y="0"/>
                </a:lnTo>
                <a:lnTo>
                  <a:pt x="3365500" y="0"/>
                </a:lnTo>
                <a:lnTo>
                  <a:pt x="3365500" y="12700"/>
                </a:lnTo>
                <a:lnTo>
                  <a:pt x="3403600" y="12700"/>
                </a:lnTo>
                <a:close/>
              </a:path>
              <a:path w="7067550" h="1104900">
                <a:moveTo>
                  <a:pt x="3479800" y="12700"/>
                </a:moveTo>
                <a:lnTo>
                  <a:pt x="3479800" y="0"/>
                </a:lnTo>
                <a:lnTo>
                  <a:pt x="3435350" y="0"/>
                </a:lnTo>
                <a:lnTo>
                  <a:pt x="3435350" y="12700"/>
                </a:lnTo>
                <a:lnTo>
                  <a:pt x="3479800" y="12700"/>
                </a:lnTo>
                <a:close/>
              </a:path>
              <a:path w="7067550" h="1104900">
                <a:moveTo>
                  <a:pt x="3549650" y="12700"/>
                </a:moveTo>
                <a:lnTo>
                  <a:pt x="3549650" y="0"/>
                </a:lnTo>
                <a:lnTo>
                  <a:pt x="3511550" y="0"/>
                </a:lnTo>
                <a:lnTo>
                  <a:pt x="3511550" y="12700"/>
                </a:lnTo>
                <a:lnTo>
                  <a:pt x="3549650" y="12700"/>
                </a:lnTo>
                <a:close/>
              </a:path>
              <a:path w="7067550" h="1104900">
                <a:moveTo>
                  <a:pt x="3625850" y="12700"/>
                </a:moveTo>
                <a:lnTo>
                  <a:pt x="3625850" y="0"/>
                </a:lnTo>
                <a:lnTo>
                  <a:pt x="3581400" y="0"/>
                </a:lnTo>
                <a:lnTo>
                  <a:pt x="3581400" y="12700"/>
                </a:lnTo>
                <a:lnTo>
                  <a:pt x="3625850" y="12700"/>
                </a:lnTo>
                <a:close/>
              </a:path>
              <a:path w="7067550" h="1104900">
                <a:moveTo>
                  <a:pt x="3695700" y="12700"/>
                </a:moveTo>
                <a:lnTo>
                  <a:pt x="3695700" y="0"/>
                </a:lnTo>
                <a:lnTo>
                  <a:pt x="3657600" y="0"/>
                </a:lnTo>
                <a:lnTo>
                  <a:pt x="3657600" y="12700"/>
                </a:lnTo>
                <a:lnTo>
                  <a:pt x="3695700" y="12700"/>
                </a:lnTo>
                <a:close/>
              </a:path>
              <a:path w="7067550" h="1104900">
                <a:moveTo>
                  <a:pt x="3771900" y="12700"/>
                </a:moveTo>
                <a:lnTo>
                  <a:pt x="3771900" y="0"/>
                </a:lnTo>
                <a:lnTo>
                  <a:pt x="3727450" y="0"/>
                </a:lnTo>
                <a:lnTo>
                  <a:pt x="3727450" y="12700"/>
                </a:lnTo>
                <a:lnTo>
                  <a:pt x="3771900" y="12700"/>
                </a:lnTo>
                <a:close/>
              </a:path>
              <a:path w="7067550" h="1104900">
                <a:moveTo>
                  <a:pt x="3848100" y="12700"/>
                </a:moveTo>
                <a:lnTo>
                  <a:pt x="3848100" y="0"/>
                </a:lnTo>
                <a:lnTo>
                  <a:pt x="3803650" y="0"/>
                </a:lnTo>
                <a:lnTo>
                  <a:pt x="3803650" y="12700"/>
                </a:lnTo>
                <a:lnTo>
                  <a:pt x="3848100" y="12700"/>
                </a:lnTo>
                <a:close/>
              </a:path>
              <a:path w="7067550" h="1104900">
                <a:moveTo>
                  <a:pt x="3917950" y="12700"/>
                </a:moveTo>
                <a:lnTo>
                  <a:pt x="3917950" y="0"/>
                </a:lnTo>
                <a:lnTo>
                  <a:pt x="3879850" y="0"/>
                </a:lnTo>
                <a:lnTo>
                  <a:pt x="3879850" y="12700"/>
                </a:lnTo>
                <a:lnTo>
                  <a:pt x="3917950" y="12700"/>
                </a:lnTo>
                <a:close/>
              </a:path>
              <a:path w="7067550" h="1104900">
                <a:moveTo>
                  <a:pt x="3994150" y="12700"/>
                </a:moveTo>
                <a:lnTo>
                  <a:pt x="3994150" y="0"/>
                </a:lnTo>
                <a:lnTo>
                  <a:pt x="3949700" y="0"/>
                </a:lnTo>
                <a:lnTo>
                  <a:pt x="3949700" y="12700"/>
                </a:lnTo>
                <a:lnTo>
                  <a:pt x="3994150" y="12700"/>
                </a:lnTo>
                <a:close/>
              </a:path>
              <a:path w="7067550" h="1104900">
                <a:moveTo>
                  <a:pt x="4064000" y="12700"/>
                </a:moveTo>
                <a:lnTo>
                  <a:pt x="4064000" y="0"/>
                </a:lnTo>
                <a:lnTo>
                  <a:pt x="4025900" y="0"/>
                </a:lnTo>
                <a:lnTo>
                  <a:pt x="4025900" y="12700"/>
                </a:lnTo>
                <a:lnTo>
                  <a:pt x="4064000" y="12700"/>
                </a:lnTo>
                <a:close/>
              </a:path>
              <a:path w="7067550" h="1104900">
                <a:moveTo>
                  <a:pt x="4140200" y="12700"/>
                </a:moveTo>
                <a:lnTo>
                  <a:pt x="4140200" y="0"/>
                </a:lnTo>
                <a:lnTo>
                  <a:pt x="4095750" y="0"/>
                </a:lnTo>
                <a:lnTo>
                  <a:pt x="4095750" y="12700"/>
                </a:lnTo>
                <a:lnTo>
                  <a:pt x="4140200" y="12700"/>
                </a:lnTo>
                <a:close/>
              </a:path>
              <a:path w="7067550" h="1104900">
                <a:moveTo>
                  <a:pt x="4210050" y="12700"/>
                </a:moveTo>
                <a:lnTo>
                  <a:pt x="4210050" y="0"/>
                </a:lnTo>
                <a:lnTo>
                  <a:pt x="4171950" y="0"/>
                </a:lnTo>
                <a:lnTo>
                  <a:pt x="4171950" y="12700"/>
                </a:lnTo>
                <a:lnTo>
                  <a:pt x="4210050" y="12700"/>
                </a:lnTo>
                <a:close/>
              </a:path>
              <a:path w="7067550" h="1104900">
                <a:moveTo>
                  <a:pt x="4286250" y="12700"/>
                </a:moveTo>
                <a:lnTo>
                  <a:pt x="4286250" y="0"/>
                </a:lnTo>
                <a:lnTo>
                  <a:pt x="4241800" y="0"/>
                </a:lnTo>
                <a:lnTo>
                  <a:pt x="4241800" y="12700"/>
                </a:lnTo>
                <a:lnTo>
                  <a:pt x="4286250" y="12700"/>
                </a:lnTo>
                <a:close/>
              </a:path>
              <a:path w="7067550" h="1104900">
                <a:moveTo>
                  <a:pt x="4362450" y="12700"/>
                </a:moveTo>
                <a:lnTo>
                  <a:pt x="4362450" y="0"/>
                </a:lnTo>
                <a:lnTo>
                  <a:pt x="4318000" y="0"/>
                </a:lnTo>
                <a:lnTo>
                  <a:pt x="4318000" y="12700"/>
                </a:lnTo>
                <a:lnTo>
                  <a:pt x="4362450" y="12700"/>
                </a:lnTo>
                <a:close/>
              </a:path>
              <a:path w="7067550" h="1104900">
                <a:moveTo>
                  <a:pt x="4432300" y="12700"/>
                </a:moveTo>
                <a:lnTo>
                  <a:pt x="4432300" y="0"/>
                </a:lnTo>
                <a:lnTo>
                  <a:pt x="4394200" y="0"/>
                </a:lnTo>
                <a:lnTo>
                  <a:pt x="4394200" y="12700"/>
                </a:lnTo>
                <a:lnTo>
                  <a:pt x="4432300" y="12700"/>
                </a:lnTo>
                <a:close/>
              </a:path>
              <a:path w="7067550" h="1104900">
                <a:moveTo>
                  <a:pt x="4508500" y="12700"/>
                </a:moveTo>
                <a:lnTo>
                  <a:pt x="4508500" y="0"/>
                </a:lnTo>
                <a:lnTo>
                  <a:pt x="4464050" y="0"/>
                </a:lnTo>
                <a:lnTo>
                  <a:pt x="4464050" y="12700"/>
                </a:lnTo>
                <a:lnTo>
                  <a:pt x="4508500" y="12700"/>
                </a:lnTo>
                <a:close/>
              </a:path>
              <a:path w="7067550" h="1104900">
                <a:moveTo>
                  <a:pt x="4578350" y="12700"/>
                </a:moveTo>
                <a:lnTo>
                  <a:pt x="4578350" y="0"/>
                </a:lnTo>
                <a:lnTo>
                  <a:pt x="4540250" y="0"/>
                </a:lnTo>
                <a:lnTo>
                  <a:pt x="4540250" y="12700"/>
                </a:lnTo>
                <a:lnTo>
                  <a:pt x="4578350" y="12700"/>
                </a:lnTo>
                <a:close/>
              </a:path>
              <a:path w="7067550" h="1104900">
                <a:moveTo>
                  <a:pt x="4654550" y="12700"/>
                </a:moveTo>
                <a:lnTo>
                  <a:pt x="4654550" y="0"/>
                </a:lnTo>
                <a:lnTo>
                  <a:pt x="4610100" y="0"/>
                </a:lnTo>
                <a:lnTo>
                  <a:pt x="4610100" y="12700"/>
                </a:lnTo>
                <a:lnTo>
                  <a:pt x="4654550" y="12700"/>
                </a:lnTo>
                <a:close/>
              </a:path>
              <a:path w="7067550" h="1104900">
                <a:moveTo>
                  <a:pt x="4724400" y="12700"/>
                </a:moveTo>
                <a:lnTo>
                  <a:pt x="4724400" y="0"/>
                </a:lnTo>
                <a:lnTo>
                  <a:pt x="4686300" y="0"/>
                </a:lnTo>
                <a:lnTo>
                  <a:pt x="4686300" y="12700"/>
                </a:lnTo>
                <a:lnTo>
                  <a:pt x="4724400" y="12700"/>
                </a:lnTo>
                <a:close/>
              </a:path>
              <a:path w="7067550" h="1104900">
                <a:moveTo>
                  <a:pt x="4800600" y="12700"/>
                </a:moveTo>
                <a:lnTo>
                  <a:pt x="4800600" y="0"/>
                </a:lnTo>
                <a:lnTo>
                  <a:pt x="4756150" y="0"/>
                </a:lnTo>
                <a:lnTo>
                  <a:pt x="4756150" y="12700"/>
                </a:lnTo>
                <a:lnTo>
                  <a:pt x="4800600" y="12700"/>
                </a:lnTo>
                <a:close/>
              </a:path>
              <a:path w="7067550" h="1104900">
                <a:moveTo>
                  <a:pt x="4876800" y="12700"/>
                </a:moveTo>
                <a:lnTo>
                  <a:pt x="4876800" y="0"/>
                </a:lnTo>
                <a:lnTo>
                  <a:pt x="4832350" y="0"/>
                </a:lnTo>
                <a:lnTo>
                  <a:pt x="4832350" y="12700"/>
                </a:lnTo>
                <a:lnTo>
                  <a:pt x="4876800" y="12700"/>
                </a:lnTo>
                <a:close/>
              </a:path>
              <a:path w="7067550" h="1104900">
                <a:moveTo>
                  <a:pt x="4946650" y="12700"/>
                </a:moveTo>
                <a:lnTo>
                  <a:pt x="4946650" y="0"/>
                </a:lnTo>
                <a:lnTo>
                  <a:pt x="4908550" y="0"/>
                </a:lnTo>
                <a:lnTo>
                  <a:pt x="4908550" y="12700"/>
                </a:lnTo>
                <a:lnTo>
                  <a:pt x="4946650" y="12700"/>
                </a:lnTo>
                <a:close/>
              </a:path>
              <a:path w="7067550" h="1104900">
                <a:moveTo>
                  <a:pt x="5022850" y="12700"/>
                </a:moveTo>
                <a:lnTo>
                  <a:pt x="5022850" y="0"/>
                </a:lnTo>
                <a:lnTo>
                  <a:pt x="4978400" y="0"/>
                </a:lnTo>
                <a:lnTo>
                  <a:pt x="4978400" y="12700"/>
                </a:lnTo>
                <a:lnTo>
                  <a:pt x="5022850" y="12700"/>
                </a:lnTo>
                <a:close/>
              </a:path>
              <a:path w="7067550" h="1104900">
                <a:moveTo>
                  <a:pt x="5092700" y="12700"/>
                </a:moveTo>
                <a:lnTo>
                  <a:pt x="5092700" y="0"/>
                </a:lnTo>
                <a:lnTo>
                  <a:pt x="5054600" y="0"/>
                </a:lnTo>
                <a:lnTo>
                  <a:pt x="5054600" y="12700"/>
                </a:lnTo>
                <a:lnTo>
                  <a:pt x="5092700" y="12700"/>
                </a:lnTo>
                <a:close/>
              </a:path>
              <a:path w="7067550" h="1104900">
                <a:moveTo>
                  <a:pt x="5168900" y="12700"/>
                </a:moveTo>
                <a:lnTo>
                  <a:pt x="5168900" y="0"/>
                </a:lnTo>
                <a:lnTo>
                  <a:pt x="5124450" y="0"/>
                </a:lnTo>
                <a:lnTo>
                  <a:pt x="5124450" y="12700"/>
                </a:lnTo>
                <a:lnTo>
                  <a:pt x="5168900" y="12700"/>
                </a:lnTo>
                <a:close/>
              </a:path>
              <a:path w="7067550" h="1104900">
                <a:moveTo>
                  <a:pt x="5238750" y="12700"/>
                </a:moveTo>
                <a:lnTo>
                  <a:pt x="5238750" y="0"/>
                </a:lnTo>
                <a:lnTo>
                  <a:pt x="5200650" y="0"/>
                </a:lnTo>
                <a:lnTo>
                  <a:pt x="5200650" y="12700"/>
                </a:lnTo>
                <a:lnTo>
                  <a:pt x="5238750" y="12700"/>
                </a:lnTo>
                <a:close/>
              </a:path>
              <a:path w="7067550" h="1104900">
                <a:moveTo>
                  <a:pt x="5314950" y="12700"/>
                </a:moveTo>
                <a:lnTo>
                  <a:pt x="5314950" y="0"/>
                </a:lnTo>
                <a:lnTo>
                  <a:pt x="5270500" y="0"/>
                </a:lnTo>
                <a:lnTo>
                  <a:pt x="5270500" y="12700"/>
                </a:lnTo>
                <a:lnTo>
                  <a:pt x="5314950" y="12700"/>
                </a:lnTo>
                <a:close/>
              </a:path>
              <a:path w="7067550" h="1104900">
                <a:moveTo>
                  <a:pt x="5391150" y="12700"/>
                </a:moveTo>
                <a:lnTo>
                  <a:pt x="5391150" y="0"/>
                </a:lnTo>
                <a:lnTo>
                  <a:pt x="5346700" y="0"/>
                </a:lnTo>
                <a:lnTo>
                  <a:pt x="5346700" y="12700"/>
                </a:lnTo>
                <a:lnTo>
                  <a:pt x="5391150" y="12700"/>
                </a:lnTo>
                <a:close/>
              </a:path>
              <a:path w="7067550" h="1104900">
                <a:moveTo>
                  <a:pt x="5461000" y="12700"/>
                </a:moveTo>
                <a:lnTo>
                  <a:pt x="5461000" y="0"/>
                </a:lnTo>
                <a:lnTo>
                  <a:pt x="5422900" y="0"/>
                </a:lnTo>
                <a:lnTo>
                  <a:pt x="5422900" y="12700"/>
                </a:lnTo>
                <a:lnTo>
                  <a:pt x="5461000" y="12700"/>
                </a:lnTo>
                <a:close/>
              </a:path>
              <a:path w="7067550" h="1104900">
                <a:moveTo>
                  <a:pt x="5537200" y="12700"/>
                </a:moveTo>
                <a:lnTo>
                  <a:pt x="5537200" y="0"/>
                </a:lnTo>
                <a:lnTo>
                  <a:pt x="5492750" y="0"/>
                </a:lnTo>
                <a:lnTo>
                  <a:pt x="5492750" y="12700"/>
                </a:lnTo>
                <a:lnTo>
                  <a:pt x="5537200" y="12700"/>
                </a:lnTo>
                <a:close/>
              </a:path>
              <a:path w="7067550" h="1104900">
                <a:moveTo>
                  <a:pt x="5607050" y="12700"/>
                </a:moveTo>
                <a:lnTo>
                  <a:pt x="5607050" y="0"/>
                </a:lnTo>
                <a:lnTo>
                  <a:pt x="5568950" y="0"/>
                </a:lnTo>
                <a:lnTo>
                  <a:pt x="5568950" y="12700"/>
                </a:lnTo>
                <a:lnTo>
                  <a:pt x="5607050" y="12700"/>
                </a:lnTo>
                <a:close/>
              </a:path>
              <a:path w="7067550" h="1104900">
                <a:moveTo>
                  <a:pt x="5683250" y="12700"/>
                </a:moveTo>
                <a:lnTo>
                  <a:pt x="5683250" y="0"/>
                </a:lnTo>
                <a:lnTo>
                  <a:pt x="5638800" y="0"/>
                </a:lnTo>
                <a:lnTo>
                  <a:pt x="5638800" y="12700"/>
                </a:lnTo>
                <a:lnTo>
                  <a:pt x="5683250" y="12700"/>
                </a:lnTo>
                <a:close/>
              </a:path>
              <a:path w="7067550" h="1104900">
                <a:moveTo>
                  <a:pt x="5753100" y="12700"/>
                </a:moveTo>
                <a:lnTo>
                  <a:pt x="5753100" y="0"/>
                </a:lnTo>
                <a:lnTo>
                  <a:pt x="5715000" y="0"/>
                </a:lnTo>
                <a:lnTo>
                  <a:pt x="5715000" y="12700"/>
                </a:lnTo>
                <a:lnTo>
                  <a:pt x="5753100" y="12700"/>
                </a:lnTo>
                <a:close/>
              </a:path>
              <a:path w="7067550" h="1104900">
                <a:moveTo>
                  <a:pt x="5829300" y="12700"/>
                </a:moveTo>
                <a:lnTo>
                  <a:pt x="5829300" y="0"/>
                </a:lnTo>
                <a:lnTo>
                  <a:pt x="5784850" y="0"/>
                </a:lnTo>
                <a:lnTo>
                  <a:pt x="5784850" y="12700"/>
                </a:lnTo>
                <a:lnTo>
                  <a:pt x="5829300" y="12700"/>
                </a:lnTo>
                <a:close/>
              </a:path>
              <a:path w="7067550" h="1104900">
                <a:moveTo>
                  <a:pt x="5905500" y="12700"/>
                </a:moveTo>
                <a:lnTo>
                  <a:pt x="5905500" y="0"/>
                </a:lnTo>
                <a:lnTo>
                  <a:pt x="5861050" y="0"/>
                </a:lnTo>
                <a:lnTo>
                  <a:pt x="5861050" y="12700"/>
                </a:lnTo>
                <a:lnTo>
                  <a:pt x="5905500" y="12700"/>
                </a:lnTo>
                <a:close/>
              </a:path>
              <a:path w="7067550" h="1104900">
                <a:moveTo>
                  <a:pt x="5975350" y="12700"/>
                </a:moveTo>
                <a:lnTo>
                  <a:pt x="5975350" y="0"/>
                </a:lnTo>
                <a:lnTo>
                  <a:pt x="5937250" y="0"/>
                </a:lnTo>
                <a:lnTo>
                  <a:pt x="5937250" y="12700"/>
                </a:lnTo>
                <a:lnTo>
                  <a:pt x="5975350" y="12700"/>
                </a:lnTo>
                <a:close/>
              </a:path>
              <a:path w="7067550" h="1104900">
                <a:moveTo>
                  <a:pt x="6051550" y="12700"/>
                </a:moveTo>
                <a:lnTo>
                  <a:pt x="6051550" y="0"/>
                </a:lnTo>
                <a:lnTo>
                  <a:pt x="6007100" y="0"/>
                </a:lnTo>
                <a:lnTo>
                  <a:pt x="6007100" y="12700"/>
                </a:lnTo>
                <a:lnTo>
                  <a:pt x="6051550" y="12700"/>
                </a:lnTo>
                <a:close/>
              </a:path>
              <a:path w="7067550" h="1104900">
                <a:moveTo>
                  <a:pt x="6121400" y="12700"/>
                </a:moveTo>
                <a:lnTo>
                  <a:pt x="6121400" y="0"/>
                </a:lnTo>
                <a:lnTo>
                  <a:pt x="6083300" y="0"/>
                </a:lnTo>
                <a:lnTo>
                  <a:pt x="6083300" y="12700"/>
                </a:lnTo>
                <a:lnTo>
                  <a:pt x="6121400" y="12700"/>
                </a:lnTo>
                <a:close/>
              </a:path>
              <a:path w="7067550" h="1104900">
                <a:moveTo>
                  <a:pt x="6197600" y="12700"/>
                </a:moveTo>
                <a:lnTo>
                  <a:pt x="6197600" y="0"/>
                </a:lnTo>
                <a:lnTo>
                  <a:pt x="6153150" y="0"/>
                </a:lnTo>
                <a:lnTo>
                  <a:pt x="6153150" y="12700"/>
                </a:lnTo>
                <a:lnTo>
                  <a:pt x="6197600" y="12700"/>
                </a:lnTo>
                <a:close/>
              </a:path>
              <a:path w="7067550" h="1104900">
                <a:moveTo>
                  <a:pt x="6267450" y="12700"/>
                </a:moveTo>
                <a:lnTo>
                  <a:pt x="6267450" y="0"/>
                </a:lnTo>
                <a:lnTo>
                  <a:pt x="6229350" y="0"/>
                </a:lnTo>
                <a:lnTo>
                  <a:pt x="6229350" y="12700"/>
                </a:lnTo>
                <a:lnTo>
                  <a:pt x="6267450" y="12700"/>
                </a:lnTo>
                <a:close/>
              </a:path>
              <a:path w="7067550" h="1104900">
                <a:moveTo>
                  <a:pt x="6343650" y="12700"/>
                </a:moveTo>
                <a:lnTo>
                  <a:pt x="6343650" y="0"/>
                </a:lnTo>
                <a:lnTo>
                  <a:pt x="6299200" y="0"/>
                </a:lnTo>
                <a:lnTo>
                  <a:pt x="6299200" y="12700"/>
                </a:lnTo>
                <a:lnTo>
                  <a:pt x="6343650" y="12700"/>
                </a:lnTo>
                <a:close/>
              </a:path>
              <a:path w="7067550" h="1104900">
                <a:moveTo>
                  <a:pt x="6419850" y="12700"/>
                </a:moveTo>
                <a:lnTo>
                  <a:pt x="6419850" y="0"/>
                </a:lnTo>
                <a:lnTo>
                  <a:pt x="6375400" y="0"/>
                </a:lnTo>
                <a:lnTo>
                  <a:pt x="6375400" y="12700"/>
                </a:lnTo>
                <a:lnTo>
                  <a:pt x="6419850" y="12700"/>
                </a:lnTo>
                <a:close/>
              </a:path>
              <a:path w="7067550" h="1104900">
                <a:moveTo>
                  <a:pt x="6489700" y="12700"/>
                </a:moveTo>
                <a:lnTo>
                  <a:pt x="6489700" y="0"/>
                </a:lnTo>
                <a:lnTo>
                  <a:pt x="6445250" y="0"/>
                </a:lnTo>
                <a:lnTo>
                  <a:pt x="6445250" y="12700"/>
                </a:lnTo>
                <a:lnTo>
                  <a:pt x="6489700" y="12700"/>
                </a:lnTo>
                <a:close/>
              </a:path>
              <a:path w="7067550" h="1104900">
                <a:moveTo>
                  <a:pt x="6565900" y="12700"/>
                </a:moveTo>
                <a:lnTo>
                  <a:pt x="6565900" y="0"/>
                </a:lnTo>
                <a:lnTo>
                  <a:pt x="6521450" y="0"/>
                </a:lnTo>
                <a:lnTo>
                  <a:pt x="6521450" y="12700"/>
                </a:lnTo>
                <a:lnTo>
                  <a:pt x="6565900" y="12700"/>
                </a:lnTo>
                <a:close/>
              </a:path>
              <a:path w="7067550" h="1104900">
                <a:moveTo>
                  <a:pt x="6635750" y="12700"/>
                </a:moveTo>
                <a:lnTo>
                  <a:pt x="6635750" y="0"/>
                </a:lnTo>
                <a:lnTo>
                  <a:pt x="6597650" y="0"/>
                </a:lnTo>
                <a:lnTo>
                  <a:pt x="6597650" y="12700"/>
                </a:lnTo>
                <a:lnTo>
                  <a:pt x="6635750" y="12700"/>
                </a:lnTo>
                <a:close/>
              </a:path>
              <a:path w="7067550" h="1104900">
                <a:moveTo>
                  <a:pt x="6711950" y="12700"/>
                </a:moveTo>
                <a:lnTo>
                  <a:pt x="6711950" y="0"/>
                </a:lnTo>
                <a:lnTo>
                  <a:pt x="6667500" y="0"/>
                </a:lnTo>
                <a:lnTo>
                  <a:pt x="6667500" y="12700"/>
                </a:lnTo>
                <a:lnTo>
                  <a:pt x="6711950" y="12700"/>
                </a:lnTo>
                <a:close/>
              </a:path>
              <a:path w="7067550" h="1104900">
                <a:moveTo>
                  <a:pt x="6781800" y="12700"/>
                </a:moveTo>
                <a:lnTo>
                  <a:pt x="6781800" y="0"/>
                </a:lnTo>
                <a:lnTo>
                  <a:pt x="6743700" y="0"/>
                </a:lnTo>
                <a:lnTo>
                  <a:pt x="6743700" y="12700"/>
                </a:lnTo>
                <a:lnTo>
                  <a:pt x="6781800" y="12700"/>
                </a:lnTo>
                <a:close/>
              </a:path>
              <a:path w="7067550" h="1104900">
                <a:moveTo>
                  <a:pt x="6858000" y="12700"/>
                </a:moveTo>
                <a:lnTo>
                  <a:pt x="6858000" y="0"/>
                </a:lnTo>
                <a:lnTo>
                  <a:pt x="6813550" y="0"/>
                </a:lnTo>
                <a:lnTo>
                  <a:pt x="6813550" y="12700"/>
                </a:lnTo>
                <a:lnTo>
                  <a:pt x="6858000" y="12700"/>
                </a:lnTo>
                <a:close/>
              </a:path>
              <a:path w="7067550" h="1104900">
                <a:moveTo>
                  <a:pt x="6934200" y="6350"/>
                </a:moveTo>
                <a:lnTo>
                  <a:pt x="6915150" y="6350"/>
                </a:lnTo>
                <a:lnTo>
                  <a:pt x="6889750" y="0"/>
                </a:lnTo>
                <a:lnTo>
                  <a:pt x="6889750" y="12700"/>
                </a:lnTo>
                <a:lnTo>
                  <a:pt x="6915150" y="12700"/>
                </a:lnTo>
                <a:lnTo>
                  <a:pt x="6927850" y="19050"/>
                </a:lnTo>
                <a:lnTo>
                  <a:pt x="6934200" y="6350"/>
                </a:lnTo>
                <a:close/>
              </a:path>
              <a:path w="7067550" h="1104900">
                <a:moveTo>
                  <a:pt x="6997700" y="44450"/>
                </a:moveTo>
                <a:lnTo>
                  <a:pt x="6985000" y="31750"/>
                </a:lnTo>
                <a:lnTo>
                  <a:pt x="6978650" y="31750"/>
                </a:lnTo>
                <a:lnTo>
                  <a:pt x="6959600" y="19050"/>
                </a:lnTo>
                <a:lnTo>
                  <a:pt x="6959600" y="31750"/>
                </a:lnTo>
                <a:lnTo>
                  <a:pt x="6978650" y="38100"/>
                </a:lnTo>
                <a:lnTo>
                  <a:pt x="6991350" y="50800"/>
                </a:lnTo>
                <a:lnTo>
                  <a:pt x="6997700" y="44450"/>
                </a:lnTo>
                <a:close/>
              </a:path>
              <a:path w="7067550" h="1104900">
                <a:moveTo>
                  <a:pt x="7042150" y="101600"/>
                </a:moveTo>
                <a:lnTo>
                  <a:pt x="7035800" y="82550"/>
                </a:lnTo>
                <a:lnTo>
                  <a:pt x="7029450" y="82550"/>
                </a:lnTo>
                <a:lnTo>
                  <a:pt x="7023100" y="69850"/>
                </a:lnTo>
                <a:lnTo>
                  <a:pt x="7010400" y="76200"/>
                </a:lnTo>
                <a:lnTo>
                  <a:pt x="7023100" y="88900"/>
                </a:lnTo>
                <a:lnTo>
                  <a:pt x="7035800" y="107950"/>
                </a:lnTo>
                <a:lnTo>
                  <a:pt x="7042150" y="101600"/>
                </a:lnTo>
                <a:close/>
              </a:path>
              <a:path w="7067550" h="1104900">
                <a:moveTo>
                  <a:pt x="7061200" y="177800"/>
                </a:moveTo>
                <a:lnTo>
                  <a:pt x="7061200" y="146050"/>
                </a:lnTo>
                <a:lnTo>
                  <a:pt x="7054850" y="133350"/>
                </a:lnTo>
                <a:lnTo>
                  <a:pt x="7048500" y="139700"/>
                </a:lnTo>
                <a:lnTo>
                  <a:pt x="7048500" y="152400"/>
                </a:lnTo>
                <a:lnTo>
                  <a:pt x="7054850" y="177800"/>
                </a:lnTo>
                <a:lnTo>
                  <a:pt x="7061200" y="177800"/>
                </a:lnTo>
                <a:close/>
              </a:path>
              <a:path w="7067550" h="1104900">
                <a:moveTo>
                  <a:pt x="7067550" y="247650"/>
                </a:moveTo>
                <a:lnTo>
                  <a:pt x="7067550" y="209550"/>
                </a:lnTo>
                <a:lnTo>
                  <a:pt x="7054850" y="209550"/>
                </a:lnTo>
                <a:lnTo>
                  <a:pt x="7054850" y="247650"/>
                </a:lnTo>
                <a:lnTo>
                  <a:pt x="7067550" y="247650"/>
                </a:lnTo>
                <a:close/>
              </a:path>
              <a:path w="7067550" h="1104900">
                <a:moveTo>
                  <a:pt x="7067550" y="323850"/>
                </a:moveTo>
                <a:lnTo>
                  <a:pt x="7067550" y="279400"/>
                </a:lnTo>
                <a:lnTo>
                  <a:pt x="7054850" y="279400"/>
                </a:lnTo>
                <a:lnTo>
                  <a:pt x="7054850" y="323850"/>
                </a:lnTo>
                <a:lnTo>
                  <a:pt x="7067550" y="323850"/>
                </a:lnTo>
                <a:close/>
              </a:path>
              <a:path w="7067550" h="1104900">
                <a:moveTo>
                  <a:pt x="7067550" y="393700"/>
                </a:moveTo>
                <a:lnTo>
                  <a:pt x="7067550" y="355600"/>
                </a:lnTo>
                <a:lnTo>
                  <a:pt x="7054850" y="355600"/>
                </a:lnTo>
                <a:lnTo>
                  <a:pt x="7054850" y="393700"/>
                </a:lnTo>
                <a:lnTo>
                  <a:pt x="7067550" y="393700"/>
                </a:lnTo>
                <a:close/>
              </a:path>
              <a:path w="7067550" h="1104900">
                <a:moveTo>
                  <a:pt x="7067550" y="469900"/>
                </a:moveTo>
                <a:lnTo>
                  <a:pt x="7067550" y="425450"/>
                </a:lnTo>
                <a:lnTo>
                  <a:pt x="7054850" y="425450"/>
                </a:lnTo>
                <a:lnTo>
                  <a:pt x="7054850" y="469900"/>
                </a:lnTo>
                <a:lnTo>
                  <a:pt x="7067550" y="469900"/>
                </a:lnTo>
                <a:close/>
              </a:path>
              <a:path w="7067550" h="1104900">
                <a:moveTo>
                  <a:pt x="7067550" y="546100"/>
                </a:moveTo>
                <a:lnTo>
                  <a:pt x="7067550" y="501650"/>
                </a:lnTo>
                <a:lnTo>
                  <a:pt x="7054850" y="501650"/>
                </a:lnTo>
                <a:lnTo>
                  <a:pt x="7054850" y="546100"/>
                </a:lnTo>
                <a:lnTo>
                  <a:pt x="7067550" y="546100"/>
                </a:lnTo>
                <a:close/>
              </a:path>
              <a:path w="7067550" h="1104900">
                <a:moveTo>
                  <a:pt x="7067550" y="615950"/>
                </a:moveTo>
                <a:lnTo>
                  <a:pt x="7067550" y="577850"/>
                </a:lnTo>
                <a:lnTo>
                  <a:pt x="7054850" y="577850"/>
                </a:lnTo>
                <a:lnTo>
                  <a:pt x="7054850" y="615950"/>
                </a:lnTo>
                <a:lnTo>
                  <a:pt x="7067550" y="615950"/>
                </a:lnTo>
                <a:close/>
              </a:path>
              <a:path w="7067550" h="1104900">
                <a:moveTo>
                  <a:pt x="7067550" y="692150"/>
                </a:moveTo>
                <a:lnTo>
                  <a:pt x="7067550" y="647700"/>
                </a:lnTo>
                <a:lnTo>
                  <a:pt x="7054850" y="647700"/>
                </a:lnTo>
                <a:lnTo>
                  <a:pt x="7054850" y="692150"/>
                </a:lnTo>
                <a:lnTo>
                  <a:pt x="7067550" y="692150"/>
                </a:lnTo>
                <a:close/>
              </a:path>
              <a:path w="7067550" h="1104900">
                <a:moveTo>
                  <a:pt x="7067550" y="762000"/>
                </a:moveTo>
                <a:lnTo>
                  <a:pt x="7067550" y="723900"/>
                </a:lnTo>
                <a:lnTo>
                  <a:pt x="7054850" y="723900"/>
                </a:lnTo>
                <a:lnTo>
                  <a:pt x="7054850" y="762000"/>
                </a:lnTo>
                <a:lnTo>
                  <a:pt x="7067550" y="762000"/>
                </a:lnTo>
                <a:close/>
              </a:path>
              <a:path w="7067550" h="1104900">
                <a:moveTo>
                  <a:pt x="7067550" y="838200"/>
                </a:moveTo>
                <a:lnTo>
                  <a:pt x="7067550" y="793750"/>
                </a:lnTo>
                <a:lnTo>
                  <a:pt x="7054850" y="793750"/>
                </a:lnTo>
                <a:lnTo>
                  <a:pt x="7054850" y="838200"/>
                </a:lnTo>
                <a:lnTo>
                  <a:pt x="7067550" y="838200"/>
                </a:lnTo>
                <a:close/>
              </a:path>
              <a:path w="7067550" h="1104900">
                <a:moveTo>
                  <a:pt x="7067550" y="908050"/>
                </a:moveTo>
                <a:lnTo>
                  <a:pt x="7067550" y="869950"/>
                </a:lnTo>
                <a:lnTo>
                  <a:pt x="7054850" y="869950"/>
                </a:lnTo>
                <a:lnTo>
                  <a:pt x="7054850" y="908050"/>
                </a:lnTo>
                <a:lnTo>
                  <a:pt x="7067550" y="908050"/>
                </a:lnTo>
                <a:close/>
              </a:path>
              <a:path w="7067550" h="1104900">
                <a:moveTo>
                  <a:pt x="7061200" y="952500"/>
                </a:moveTo>
                <a:lnTo>
                  <a:pt x="7061200" y="939800"/>
                </a:lnTo>
                <a:lnTo>
                  <a:pt x="7048500" y="939800"/>
                </a:lnTo>
                <a:lnTo>
                  <a:pt x="7048500" y="952500"/>
                </a:lnTo>
                <a:lnTo>
                  <a:pt x="7042150" y="977900"/>
                </a:lnTo>
                <a:lnTo>
                  <a:pt x="7048500" y="984250"/>
                </a:lnTo>
                <a:lnTo>
                  <a:pt x="7061200" y="952500"/>
                </a:lnTo>
                <a:close/>
              </a:path>
              <a:path w="7067550" h="1104900">
                <a:moveTo>
                  <a:pt x="7035800" y="1016000"/>
                </a:moveTo>
                <a:lnTo>
                  <a:pt x="7029450" y="1009650"/>
                </a:lnTo>
                <a:lnTo>
                  <a:pt x="7023100" y="1016000"/>
                </a:lnTo>
                <a:lnTo>
                  <a:pt x="7004050" y="1041400"/>
                </a:lnTo>
                <a:lnTo>
                  <a:pt x="7010400" y="1047750"/>
                </a:lnTo>
                <a:lnTo>
                  <a:pt x="7029450" y="1022350"/>
                </a:lnTo>
                <a:lnTo>
                  <a:pt x="7035800" y="1016000"/>
                </a:lnTo>
                <a:close/>
              </a:path>
              <a:path w="7067550" h="1104900">
                <a:moveTo>
                  <a:pt x="6985000" y="1073150"/>
                </a:moveTo>
                <a:lnTo>
                  <a:pt x="6985000" y="1066800"/>
                </a:lnTo>
                <a:lnTo>
                  <a:pt x="6978650" y="1060450"/>
                </a:lnTo>
                <a:lnTo>
                  <a:pt x="6946900" y="1079500"/>
                </a:lnTo>
                <a:lnTo>
                  <a:pt x="6940550" y="1079500"/>
                </a:lnTo>
                <a:lnTo>
                  <a:pt x="6946900" y="1085850"/>
                </a:lnTo>
                <a:lnTo>
                  <a:pt x="6953250" y="1085850"/>
                </a:lnTo>
                <a:lnTo>
                  <a:pt x="6978650" y="1073150"/>
                </a:lnTo>
                <a:lnTo>
                  <a:pt x="6985000" y="1073150"/>
                </a:lnTo>
                <a:close/>
              </a:path>
              <a:path w="7067550" h="1104900">
                <a:moveTo>
                  <a:pt x="6915150" y="1098550"/>
                </a:moveTo>
                <a:lnTo>
                  <a:pt x="6915150" y="1085850"/>
                </a:lnTo>
                <a:lnTo>
                  <a:pt x="6877050" y="1092200"/>
                </a:lnTo>
                <a:lnTo>
                  <a:pt x="6870700" y="1092200"/>
                </a:lnTo>
                <a:lnTo>
                  <a:pt x="6870700" y="1104900"/>
                </a:lnTo>
                <a:lnTo>
                  <a:pt x="6877050" y="1104900"/>
                </a:lnTo>
                <a:lnTo>
                  <a:pt x="6915150" y="1098550"/>
                </a:lnTo>
                <a:close/>
              </a:path>
              <a:path w="7067550" h="1104900">
                <a:moveTo>
                  <a:pt x="6838950" y="1104900"/>
                </a:moveTo>
                <a:lnTo>
                  <a:pt x="6838950" y="1092200"/>
                </a:lnTo>
                <a:lnTo>
                  <a:pt x="6800850" y="1092200"/>
                </a:lnTo>
                <a:lnTo>
                  <a:pt x="6800850" y="1104900"/>
                </a:lnTo>
                <a:lnTo>
                  <a:pt x="6838950" y="1104900"/>
                </a:lnTo>
                <a:close/>
              </a:path>
              <a:path w="7067550" h="1104900">
                <a:moveTo>
                  <a:pt x="6769100" y="1104900"/>
                </a:moveTo>
                <a:lnTo>
                  <a:pt x="6769100" y="1092200"/>
                </a:lnTo>
                <a:lnTo>
                  <a:pt x="6724650" y="1092200"/>
                </a:lnTo>
                <a:lnTo>
                  <a:pt x="6724650" y="1104900"/>
                </a:lnTo>
                <a:lnTo>
                  <a:pt x="6769100" y="1104900"/>
                </a:lnTo>
                <a:close/>
              </a:path>
              <a:path w="7067550" h="1104900">
                <a:moveTo>
                  <a:pt x="6692900" y="1104900"/>
                </a:moveTo>
                <a:lnTo>
                  <a:pt x="6692900" y="1092200"/>
                </a:lnTo>
                <a:lnTo>
                  <a:pt x="6654800" y="1092200"/>
                </a:lnTo>
                <a:lnTo>
                  <a:pt x="6654800" y="1104900"/>
                </a:lnTo>
                <a:lnTo>
                  <a:pt x="6692900" y="1104900"/>
                </a:lnTo>
                <a:close/>
              </a:path>
              <a:path w="7067550" h="1104900">
                <a:moveTo>
                  <a:pt x="6623050" y="1104900"/>
                </a:moveTo>
                <a:lnTo>
                  <a:pt x="6623050" y="1092200"/>
                </a:lnTo>
                <a:lnTo>
                  <a:pt x="6578600" y="1092200"/>
                </a:lnTo>
                <a:lnTo>
                  <a:pt x="6578600" y="1104900"/>
                </a:lnTo>
                <a:lnTo>
                  <a:pt x="6623050" y="1104900"/>
                </a:lnTo>
                <a:close/>
              </a:path>
              <a:path w="7067550" h="1104900">
                <a:moveTo>
                  <a:pt x="6546850" y="1104900"/>
                </a:moveTo>
                <a:lnTo>
                  <a:pt x="6546850" y="1092200"/>
                </a:lnTo>
                <a:lnTo>
                  <a:pt x="6508750" y="1092200"/>
                </a:lnTo>
                <a:lnTo>
                  <a:pt x="6508750" y="1104900"/>
                </a:lnTo>
                <a:lnTo>
                  <a:pt x="6546850" y="1104900"/>
                </a:lnTo>
                <a:close/>
              </a:path>
              <a:path w="7067550" h="1104900">
                <a:moveTo>
                  <a:pt x="6477000" y="1104900"/>
                </a:moveTo>
                <a:lnTo>
                  <a:pt x="6477000" y="1092200"/>
                </a:lnTo>
                <a:lnTo>
                  <a:pt x="6432550" y="1092200"/>
                </a:lnTo>
                <a:lnTo>
                  <a:pt x="6432550" y="1104900"/>
                </a:lnTo>
                <a:lnTo>
                  <a:pt x="6477000" y="1104900"/>
                </a:lnTo>
                <a:close/>
              </a:path>
              <a:path w="7067550" h="1104900">
                <a:moveTo>
                  <a:pt x="6400800" y="1104900"/>
                </a:moveTo>
                <a:lnTo>
                  <a:pt x="6400800" y="1092200"/>
                </a:lnTo>
                <a:lnTo>
                  <a:pt x="6356350" y="1092200"/>
                </a:lnTo>
                <a:lnTo>
                  <a:pt x="6356350" y="1104900"/>
                </a:lnTo>
                <a:lnTo>
                  <a:pt x="6400800" y="1104900"/>
                </a:lnTo>
                <a:close/>
              </a:path>
              <a:path w="7067550" h="1104900">
                <a:moveTo>
                  <a:pt x="6324600" y="1104900"/>
                </a:moveTo>
                <a:lnTo>
                  <a:pt x="6324600" y="1092200"/>
                </a:lnTo>
                <a:lnTo>
                  <a:pt x="6286500" y="1092200"/>
                </a:lnTo>
                <a:lnTo>
                  <a:pt x="6286500" y="1104900"/>
                </a:lnTo>
                <a:lnTo>
                  <a:pt x="6324600" y="1104900"/>
                </a:lnTo>
                <a:close/>
              </a:path>
              <a:path w="7067550" h="1104900">
                <a:moveTo>
                  <a:pt x="6254750" y="1104900"/>
                </a:moveTo>
                <a:lnTo>
                  <a:pt x="6254750" y="1092200"/>
                </a:lnTo>
                <a:lnTo>
                  <a:pt x="6210300" y="1092200"/>
                </a:lnTo>
                <a:lnTo>
                  <a:pt x="6210300" y="1104900"/>
                </a:lnTo>
                <a:lnTo>
                  <a:pt x="6254750" y="1104900"/>
                </a:lnTo>
                <a:close/>
              </a:path>
              <a:path w="7067550" h="1104900">
                <a:moveTo>
                  <a:pt x="6178550" y="1104900"/>
                </a:moveTo>
                <a:lnTo>
                  <a:pt x="6178550" y="1092200"/>
                </a:lnTo>
                <a:lnTo>
                  <a:pt x="6140450" y="1092200"/>
                </a:lnTo>
                <a:lnTo>
                  <a:pt x="6140450" y="1104900"/>
                </a:lnTo>
                <a:lnTo>
                  <a:pt x="6178550" y="1104900"/>
                </a:lnTo>
                <a:close/>
              </a:path>
              <a:path w="7067550" h="1104900">
                <a:moveTo>
                  <a:pt x="6108700" y="1104900"/>
                </a:moveTo>
                <a:lnTo>
                  <a:pt x="6108700" y="1092200"/>
                </a:lnTo>
                <a:lnTo>
                  <a:pt x="6064250" y="1092200"/>
                </a:lnTo>
                <a:lnTo>
                  <a:pt x="6064250" y="1104900"/>
                </a:lnTo>
                <a:lnTo>
                  <a:pt x="6108700" y="1104900"/>
                </a:lnTo>
                <a:close/>
              </a:path>
              <a:path w="7067550" h="1104900">
                <a:moveTo>
                  <a:pt x="6032500" y="1104900"/>
                </a:moveTo>
                <a:lnTo>
                  <a:pt x="6032500" y="1092200"/>
                </a:lnTo>
                <a:lnTo>
                  <a:pt x="5994400" y="1092200"/>
                </a:lnTo>
                <a:lnTo>
                  <a:pt x="5994400" y="1104900"/>
                </a:lnTo>
                <a:lnTo>
                  <a:pt x="6032500" y="1104900"/>
                </a:lnTo>
                <a:close/>
              </a:path>
              <a:path w="7067550" h="1104900">
                <a:moveTo>
                  <a:pt x="5962650" y="1104900"/>
                </a:moveTo>
                <a:lnTo>
                  <a:pt x="5962650" y="1092200"/>
                </a:lnTo>
                <a:lnTo>
                  <a:pt x="5918200" y="1092200"/>
                </a:lnTo>
                <a:lnTo>
                  <a:pt x="5918200" y="1104900"/>
                </a:lnTo>
                <a:lnTo>
                  <a:pt x="5962650" y="1104900"/>
                </a:lnTo>
                <a:close/>
              </a:path>
              <a:path w="7067550" h="1104900">
                <a:moveTo>
                  <a:pt x="5886450" y="1104900"/>
                </a:moveTo>
                <a:lnTo>
                  <a:pt x="5886450" y="1092200"/>
                </a:lnTo>
                <a:lnTo>
                  <a:pt x="5842000" y="1092200"/>
                </a:lnTo>
                <a:lnTo>
                  <a:pt x="5842000" y="1104900"/>
                </a:lnTo>
                <a:lnTo>
                  <a:pt x="5886450" y="1104900"/>
                </a:lnTo>
                <a:close/>
              </a:path>
              <a:path w="7067550" h="1104900">
                <a:moveTo>
                  <a:pt x="5810250" y="1104900"/>
                </a:moveTo>
                <a:lnTo>
                  <a:pt x="5810250" y="1092200"/>
                </a:lnTo>
                <a:lnTo>
                  <a:pt x="5772150" y="1092200"/>
                </a:lnTo>
                <a:lnTo>
                  <a:pt x="5772150" y="1104900"/>
                </a:lnTo>
                <a:lnTo>
                  <a:pt x="5810250" y="1104900"/>
                </a:lnTo>
                <a:close/>
              </a:path>
              <a:path w="7067550" h="1104900">
                <a:moveTo>
                  <a:pt x="5740400" y="1104900"/>
                </a:moveTo>
                <a:lnTo>
                  <a:pt x="5740400" y="1092200"/>
                </a:lnTo>
                <a:lnTo>
                  <a:pt x="5695950" y="1092200"/>
                </a:lnTo>
                <a:lnTo>
                  <a:pt x="5695950" y="1104900"/>
                </a:lnTo>
                <a:lnTo>
                  <a:pt x="5740400" y="1104900"/>
                </a:lnTo>
                <a:close/>
              </a:path>
              <a:path w="7067550" h="1104900">
                <a:moveTo>
                  <a:pt x="5664200" y="1104900"/>
                </a:moveTo>
                <a:lnTo>
                  <a:pt x="5664200" y="1092200"/>
                </a:lnTo>
                <a:lnTo>
                  <a:pt x="5626100" y="1092200"/>
                </a:lnTo>
                <a:lnTo>
                  <a:pt x="5626100" y="1104900"/>
                </a:lnTo>
                <a:lnTo>
                  <a:pt x="5664200" y="1104900"/>
                </a:lnTo>
                <a:close/>
              </a:path>
              <a:path w="7067550" h="1104900">
                <a:moveTo>
                  <a:pt x="5594350" y="1104900"/>
                </a:moveTo>
                <a:lnTo>
                  <a:pt x="5594350" y="1092200"/>
                </a:lnTo>
                <a:lnTo>
                  <a:pt x="5549900" y="1092200"/>
                </a:lnTo>
                <a:lnTo>
                  <a:pt x="5549900" y="1104900"/>
                </a:lnTo>
                <a:lnTo>
                  <a:pt x="5594350" y="1104900"/>
                </a:lnTo>
                <a:close/>
              </a:path>
              <a:path w="7067550" h="1104900">
                <a:moveTo>
                  <a:pt x="5518150" y="1104900"/>
                </a:moveTo>
                <a:lnTo>
                  <a:pt x="5518150" y="1092200"/>
                </a:lnTo>
                <a:lnTo>
                  <a:pt x="5480050" y="1092200"/>
                </a:lnTo>
                <a:lnTo>
                  <a:pt x="5480050" y="1104900"/>
                </a:lnTo>
                <a:lnTo>
                  <a:pt x="5518150" y="1104900"/>
                </a:lnTo>
                <a:close/>
              </a:path>
              <a:path w="7067550" h="1104900">
                <a:moveTo>
                  <a:pt x="5448300" y="1104900"/>
                </a:moveTo>
                <a:lnTo>
                  <a:pt x="5448300" y="1092200"/>
                </a:lnTo>
                <a:lnTo>
                  <a:pt x="5403850" y="1092200"/>
                </a:lnTo>
                <a:lnTo>
                  <a:pt x="5403850" y="1104900"/>
                </a:lnTo>
                <a:lnTo>
                  <a:pt x="5448300" y="1104900"/>
                </a:lnTo>
                <a:close/>
              </a:path>
              <a:path w="7067550" h="1104900">
                <a:moveTo>
                  <a:pt x="5372100" y="1104900"/>
                </a:moveTo>
                <a:lnTo>
                  <a:pt x="5372100" y="1092200"/>
                </a:lnTo>
                <a:lnTo>
                  <a:pt x="5327650" y="1092200"/>
                </a:lnTo>
                <a:lnTo>
                  <a:pt x="5327650" y="1104900"/>
                </a:lnTo>
                <a:lnTo>
                  <a:pt x="5372100" y="1104900"/>
                </a:lnTo>
                <a:close/>
              </a:path>
              <a:path w="7067550" h="1104900">
                <a:moveTo>
                  <a:pt x="5295900" y="1104900"/>
                </a:moveTo>
                <a:lnTo>
                  <a:pt x="5295900" y="1092200"/>
                </a:lnTo>
                <a:lnTo>
                  <a:pt x="5257800" y="1092200"/>
                </a:lnTo>
                <a:lnTo>
                  <a:pt x="5257800" y="1104900"/>
                </a:lnTo>
                <a:lnTo>
                  <a:pt x="5295900" y="1104900"/>
                </a:lnTo>
                <a:close/>
              </a:path>
              <a:path w="7067550" h="1104900">
                <a:moveTo>
                  <a:pt x="5226050" y="1104900"/>
                </a:moveTo>
                <a:lnTo>
                  <a:pt x="5226050" y="1092200"/>
                </a:lnTo>
                <a:lnTo>
                  <a:pt x="5181600" y="1092200"/>
                </a:lnTo>
                <a:lnTo>
                  <a:pt x="5181600" y="1104900"/>
                </a:lnTo>
                <a:lnTo>
                  <a:pt x="5226050" y="1104900"/>
                </a:lnTo>
                <a:close/>
              </a:path>
              <a:path w="7067550" h="1104900">
                <a:moveTo>
                  <a:pt x="5149850" y="1104900"/>
                </a:moveTo>
                <a:lnTo>
                  <a:pt x="5149850" y="1092200"/>
                </a:lnTo>
                <a:lnTo>
                  <a:pt x="5111750" y="1092200"/>
                </a:lnTo>
                <a:lnTo>
                  <a:pt x="5111750" y="1104900"/>
                </a:lnTo>
                <a:lnTo>
                  <a:pt x="5149850" y="1104900"/>
                </a:lnTo>
                <a:close/>
              </a:path>
              <a:path w="7067550" h="1104900">
                <a:moveTo>
                  <a:pt x="5080000" y="1104900"/>
                </a:moveTo>
                <a:lnTo>
                  <a:pt x="5080000" y="1092200"/>
                </a:lnTo>
                <a:lnTo>
                  <a:pt x="5035550" y="1092200"/>
                </a:lnTo>
                <a:lnTo>
                  <a:pt x="5035550" y="1104900"/>
                </a:lnTo>
                <a:lnTo>
                  <a:pt x="5080000" y="1104900"/>
                </a:lnTo>
                <a:close/>
              </a:path>
              <a:path w="7067550" h="1104900">
                <a:moveTo>
                  <a:pt x="5003800" y="1104900"/>
                </a:moveTo>
                <a:lnTo>
                  <a:pt x="5003800" y="1092200"/>
                </a:lnTo>
                <a:lnTo>
                  <a:pt x="4965700" y="1092200"/>
                </a:lnTo>
                <a:lnTo>
                  <a:pt x="4965700" y="1104900"/>
                </a:lnTo>
                <a:lnTo>
                  <a:pt x="5003800" y="1104900"/>
                </a:lnTo>
                <a:close/>
              </a:path>
              <a:path w="7067550" h="1104900">
                <a:moveTo>
                  <a:pt x="4933950" y="1104900"/>
                </a:moveTo>
                <a:lnTo>
                  <a:pt x="4933950" y="1092200"/>
                </a:lnTo>
                <a:lnTo>
                  <a:pt x="4889500" y="1092200"/>
                </a:lnTo>
                <a:lnTo>
                  <a:pt x="4889500" y="1104900"/>
                </a:lnTo>
                <a:lnTo>
                  <a:pt x="4933950" y="1104900"/>
                </a:lnTo>
                <a:close/>
              </a:path>
              <a:path w="7067550" h="1104900">
                <a:moveTo>
                  <a:pt x="4857750" y="1104900"/>
                </a:moveTo>
                <a:lnTo>
                  <a:pt x="4857750" y="1092200"/>
                </a:lnTo>
                <a:lnTo>
                  <a:pt x="4813300" y="1092200"/>
                </a:lnTo>
                <a:lnTo>
                  <a:pt x="4813300" y="1104900"/>
                </a:lnTo>
                <a:lnTo>
                  <a:pt x="4857750" y="1104900"/>
                </a:lnTo>
                <a:close/>
              </a:path>
              <a:path w="7067550" h="1104900">
                <a:moveTo>
                  <a:pt x="4781550" y="1104900"/>
                </a:moveTo>
                <a:lnTo>
                  <a:pt x="4781550" y="1092200"/>
                </a:lnTo>
                <a:lnTo>
                  <a:pt x="4743450" y="1092200"/>
                </a:lnTo>
                <a:lnTo>
                  <a:pt x="4743450" y="1104900"/>
                </a:lnTo>
                <a:lnTo>
                  <a:pt x="4781550" y="1104900"/>
                </a:lnTo>
                <a:close/>
              </a:path>
              <a:path w="7067550" h="1104900">
                <a:moveTo>
                  <a:pt x="4711700" y="1104900"/>
                </a:moveTo>
                <a:lnTo>
                  <a:pt x="4711700" y="1092200"/>
                </a:lnTo>
                <a:lnTo>
                  <a:pt x="4667250" y="1092200"/>
                </a:lnTo>
                <a:lnTo>
                  <a:pt x="4667250" y="1104900"/>
                </a:lnTo>
                <a:lnTo>
                  <a:pt x="4711700" y="1104900"/>
                </a:lnTo>
                <a:close/>
              </a:path>
              <a:path w="7067550" h="1104900">
                <a:moveTo>
                  <a:pt x="4635500" y="1104900"/>
                </a:moveTo>
                <a:lnTo>
                  <a:pt x="4635500" y="1092200"/>
                </a:lnTo>
                <a:lnTo>
                  <a:pt x="4597400" y="1092200"/>
                </a:lnTo>
                <a:lnTo>
                  <a:pt x="4597400" y="1104900"/>
                </a:lnTo>
                <a:lnTo>
                  <a:pt x="4635500" y="1104900"/>
                </a:lnTo>
                <a:close/>
              </a:path>
              <a:path w="7067550" h="1104900">
                <a:moveTo>
                  <a:pt x="4565650" y="1104900"/>
                </a:moveTo>
                <a:lnTo>
                  <a:pt x="4565650" y="1092200"/>
                </a:lnTo>
                <a:lnTo>
                  <a:pt x="4521200" y="1092200"/>
                </a:lnTo>
                <a:lnTo>
                  <a:pt x="4521200" y="1104900"/>
                </a:lnTo>
                <a:lnTo>
                  <a:pt x="4565650" y="1104900"/>
                </a:lnTo>
                <a:close/>
              </a:path>
              <a:path w="7067550" h="1104900">
                <a:moveTo>
                  <a:pt x="4489450" y="1104900"/>
                </a:moveTo>
                <a:lnTo>
                  <a:pt x="4489450" y="1092200"/>
                </a:lnTo>
                <a:lnTo>
                  <a:pt x="4451350" y="1092200"/>
                </a:lnTo>
                <a:lnTo>
                  <a:pt x="4451350" y="1104900"/>
                </a:lnTo>
                <a:lnTo>
                  <a:pt x="4489450" y="1104900"/>
                </a:lnTo>
                <a:close/>
              </a:path>
              <a:path w="7067550" h="1104900">
                <a:moveTo>
                  <a:pt x="4419600" y="1104900"/>
                </a:moveTo>
                <a:lnTo>
                  <a:pt x="4419600" y="1092200"/>
                </a:lnTo>
                <a:lnTo>
                  <a:pt x="4375150" y="1092200"/>
                </a:lnTo>
                <a:lnTo>
                  <a:pt x="4375150" y="1104900"/>
                </a:lnTo>
                <a:lnTo>
                  <a:pt x="4419600" y="1104900"/>
                </a:lnTo>
                <a:close/>
              </a:path>
              <a:path w="7067550" h="1104900">
                <a:moveTo>
                  <a:pt x="4343400" y="1104900"/>
                </a:moveTo>
                <a:lnTo>
                  <a:pt x="4343400" y="1092200"/>
                </a:lnTo>
                <a:lnTo>
                  <a:pt x="4298950" y="1092200"/>
                </a:lnTo>
                <a:lnTo>
                  <a:pt x="4298950" y="1104900"/>
                </a:lnTo>
                <a:lnTo>
                  <a:pt x="4343400" y="1104900"/>
                </a:lnTo>
                <a:close/>
              </a:path>
              <a:path w="7067550" h="1104900">
                <a:moveTo>
                  <a:pt x="4267200" y="1104900"/>
                </a:moveTo>
                <a:lnTo>
                  <a:pt x="4267200" y="1092200"/>
                </a:lnTo>
                <a:lnTo>
                  <a:pt x="4229100" y="1092200"/>
                </a:lnTo>
                <a:lnTo>
                  <a:pt x="4229100" y="1104900"/>
                </a:lnTo>
                <a:lnTo>
                  <a:pt x="4267200" y="1104900"/>
                </a:lnTo>
                <a:close/>
              </a:path>
              <a:path w="7067550" h="1104900">
                <a:moveTo>
                  <a:pt x="4197350" y="1104900"/>
                </a:moveTo>
                <a:lnTo>
                  <a:pt x="4197350" y="1092200"/>
                </a:lnTo>
                <a:lnTo>
                  <a:pt x="4152900" y="1092200"/>
                </a:lnTo>
                <a:lnTo>
                  <a:pt x="4152900" y="1104900"/>
                </a:lnTo>
                <a:lnTo>
                  <a:pt x="4197350" y="1104900"/>
                </a:lnTo>
                <a:close/>
              </a:path>
              <a:path w="7067550" h="1104900">
                <a:moveTo>
                  <a:pt x="4121150" y="1104900"/>
                </a:moveTo>
                <a:lnTo>
                  <a:pt x="4121150" y="1092200"/>
                </a:lnTo>
                <a:lnTo>
                  <a:pt x="4083050" y="1092200"/>
                </a:lnTo>
                <a:lnTo>
                  <a:pt x="4083050" y="1104900"/>
                </a:lnTo>
                <a:lnTo>
                  <a:pt x="4121150" y="1104900"/>
                </a:lnTo>
                <a:close/>
              </a:path>
              <a:path w="7067550" h="1104900">
                <a:moveTo>
                  <a:pt x="4051300" y="1104900"/>
                </a:moveTo>
                <a:lnTo>
                  <a:pt x="4051300" y="1092200"/>
                </a:lnTo>
                <a:lnTo>
                  <a:pt x="4006850" y="1092200"/>
                </a:lnTo>
                <a:lnTo>
                  <a:pt x="4006850" y="1104900"/>
                </a:lnTo>
                <a:lnTo>
                  <a:pt x="4051300" y="1104900"/>
                </a:lnTo>
                <a:close/>
              </a:path>
              <a:path w="7067550" h="1104900">
                <a:moveTo>
                  <a:pt x="3975100" y="1104900"/>
                </a:moveTo>
                <a:lnTo>
                  <a:pt x="3975100" y="1092200"/>
                </a:lnTo>
                <a:lnTo>
                  <a:pt x="3937000" y="1092200"/>
                </a:lnTo>
                <a:lnTo>
                  <a:pt x="3937000" y="1104900"/>
                </a:lnTo>
                <a:lnTo>
                  <a:pt x="3975100" y="1104900"/>
                </a:lnTo>
                <a:close/>
              </a:path>
              <a:path w="7067550" h="1104900">
                <a:moveTo>
                  <a:pt x="3905250" y="1104900"/>
                </a:moveTo>
                <a:lnTo>
                  <a:pt x="3905250" y="1092200"/>
                </a:lnTo>
                <a:lnTo>
                  <a:pt x="3860800" y="1092200"/>
                </a:lnTo>
                <a:lnTo>
                  <a:pt x="3860800" y="1104900"/>
                </a:lnTo>
                <a:lnTo>
                  <a:pt x="3905250" y="1104900"/>
                </a:lnTo>
                <a:close/>
              </a:path>
              <a:path w="7067550" h="1104900">
                <a:moveTo>
                  <a:pt x="3829050" y="1104900"/>
                </a:moveTo>
                <a:lnTo>
                  <a:pt x="3829050" y="1092200"/>
                </a:lnTo>
                <a:lnTo>
                  <a:pt x="3784600" y="1092200"/>
                </a:lnTo>
                <a:lnTo>
                  <a:pt x="3784600" y="1104900"/>
                </a:lnTo>
                <a:lnTo>
                  <a:pt x="3829050" y="1104900"/>
                </a:lnTo>
                <a:close/>
              </a:path>
              <a:path w="7067550" h="1104900">
                <a:moveTo>
                  <a:pt x="3752850" y="1104900"/>
                </a:moveTo>
                <a:lnTo>
                  <a:pt x="3752850" y="1092200"/>
                </a:lnTo>
                <a:lnTo>
                  <a:pt x="3714750" y="1092200"/>
                </a:lnTo>
                <a:lnTo>
                  <a:pt x="3714750" y="1104900"/>
                </a:lnTo>
                <a:lnTo>
                  <a:pt x="3752850" y="1104900"/>
                </a:lnTo>
                <a:close/>
              </a:path>
              <a:path w="7067550" h="1104900">
                <a:moveTo>
                  <a:pt x="3683000" y="1104900"/>
                </a:moveTo>
                <a:lnTo>
                  <a:pt x="3683000" y="1092200"/>
                </a:lnTo>
                <a:lnTo>
                  <a:pt x="3638550" y="1092200"/>
                </a:lnTo>
                <a:lnTo>
                  <a:pt x="3638550" y="1104900"/>
                </a:lnTo>
                <a:lnTo>
                  <a:pt x="3683000" y="1104900"/>
                </a:lnTo>
                <a:close/>
              </a:path>
              <a:path w="7067550" h="1104900">
                <a:moveTo>
                  <a:pt x="3606800" y="1104900"/>
                </a:moveTo>
                <a:lnTo>
                  <a:pt x="3606800" y="1092200"/>
                </a:lnTo>
                <a:lnTo>
                  <a:pt x="3568700" y="1092200"/>
                </a:lnTo>
                <a:lnTo>
                  <a:pt x="3568700" y="1104900"/>
                </a:lnTo>
                <a:lnTo>
                  <a:pt x="3606800" y="1104900"/>
                </a:lnTo>
                <a:close/>
              </a:path>
              <a:path w="7067550" h="1104900">
                <a:moveTo>
                  <a:pt x="3536950" y="1104900"/>
                </a:moveTo>
                <a:lnTo>
                  <a:pt x="3536950" y="1092200"/>
                </a:lnTo>
                <a:lnTo>
                  <a:pt x="3492500" y="1092200"/>
                </a:lnTo>
                <a:lnTo>
                  <a:pt x="3492500" y="1104900"/>
                </a:lnTo>
                <a:lnTo>
                  <a:pt x="3536950" y="1104900"/>
                </a:lnTo>
                <a:close/>
              </a:path>
              <a:path w="7067550" h="1104900">
                <a:moveTo>
                  <a:pt x="3460750" y="1104900"/>
                </a:moveTo>
                <a:lnTo>
                  <a:pt x="3460750" y="1092200"/>
                </a:lnTo>
                <a:lnTo>
                  <a:pt x="3422650" y="1092200"/>
                </a:lnTo>
                <a:lnTo>
                  <a:pt x="3422650" y="1104900"/>
                </a:lnTo>
                <a:lnTo>
                  <a:pt x="3460750" y="1104900"/>
                </a:lnTo>
                <a:close/>
              </a:path>
              <a:path w="7067550" h="1104900">
                <a:moveTo>
                  <a:pt x="3390900" y="1104900"/>
                </a:moveTo>
                <a:lnTo>
                  <a:pt x="3390900" y="1092200"/>
                </a:lnTo>
                <a:lnTo>
                  <a:pt x="3346450" y="1092200"/>
                </a:lnTo>
                <a:lnTo>
                  <a:pt x="3346450" y="1104900"/>
                </a:lnTo>
                <a:lnTo>
                  <a:pt x="3390900" y="1104900"/>
                </a:lnTo>
                <a:close/>
              </a:path>
              <a:path w="7067550" h="1104900">
                <a:moveTo>
                  <a:pt x="3314700" y="1104900"/>
                </a:moveTo>
                <a:lnTo>
                  <a:pt x="3314700" y="1092200"/>
                </a:lnTo>
                <a:lnTo>
                  <a:pt x="3270250" y="1092200"/>
                </a:lnTo>
                <a:lnTo>
                  <a:pt x="3270250" y="1104900"/>
                </a:lnTo>
                <a:lnTo>
                  <a:pt x="3314700" y="1104900"/>
                </a:lnTo>
                <a:close/>
              </a:path>
              <a:path w="7067550" h="1104900">
                <a:moveTo>
                  <a:pt x="3238500" y="1104900"/>
                </a:moveTo>
                <a:lnTo>
                  <a:pt x="3238500" y="1092200"/>
                </a:lnTo>
                <a:lnTo>
                  <a:pt x="3200400" y="1092200"/>
                </a:lnTo>
                <a:lnTo>
                  <a:pt x="3200400" y="1104900"/>
                </a:lnTo>
                <a:lnTo>
                  <a:pt x="3238500" y="1104900"/>
                </a:lnTo>
                <a:close/>
              </a:path>
              <a:path w="7067550" h="1104900">
                <a:moveTo>
                  <a:pt x="3168650" y="1104900"/>
                </a:moveTo>
                <a:lnTo>
                  <a:pt x="3168650" y="1092200"/>
                </a:lnTo>
                <a:lnTo>
                  <a:pt x="3124200" y="1092200"/>
                </a:lnTo>
                <a:lnTo>
                  <a:pt x="3124200" y="1104900"/>
                </a:lnTo>
                <a:lnTo>
                  <a:pt x="3168650" y="1104900"/>
                </a:lnTo>
                <a:close/>
              </a:path>
              <a:path w="7067550" h="1104900">
                <a:moveTo>
                  <a:pt x="3092450" y="1104900"/>
                </a:moveTo>
                <a:lnTo>
                  <a:pt x="3092450" y="1092200"/>
                </a:lnTo>
                <a:lnTo>
                  <a:pt x="3054350" y="1092200"/>
                </a:lnTo>
                <a:lnTo>
                  <a:pt x="3054350" y="1104900"/>
                </a:lnTo>
                <a:lnTo>
                  <a:pt x="3092450" y="1104900"/>
                </a:lnTo>
                <a:close/>
              </a:path>
              <a:path w="7067550" h="1104900">
                <a:moveTo>
                  <a:pt x="3022600" y="1104900"/>
                </a:moveTo>
                <a:lnTo>
                  <a:pt x="3022600" y="1092200"/>
                </a:lnTo>
                <a:lnTo>
                  <a:pt x="2978150" y="1092200"/>
                </a:lnTo>
                <a:lnTo>
                  <a:pt x="2978150" y="1104900"/>
                </a:lnTo>
                <a:lnTo>
                  <a:pt x="3022600" y="1104900"/>
                </a:lnTo>
                <a:close/>
              </a:path>
              <a:path w="7067550" h="1104900">
                <a:moveTo>
                  <a:pt x="2946400" y="1104900"/>
                </a:moveTo>
                <a:lnTo>
                  <a:pt x="2946400" y="1092200"/>
                </a:lnTo>
                <a:lnTo>
                  <a:pt x="2908300" y="1092200"/>
                </a:lnTo>
                <a:lnTo>
                  <a:pt x="2908300" y="1104900"/>
                </a:lnTo>
                <a:lnTo>
                  <a:pt x="2946400" y="1104900"/>
                </a:lnTo>
                <a:close/>
              </a:path>
              <a:path w="7067550" h="1104900">
                <a:moveTo>
                  <a:pt x="2876550" y="1104900"/>
                </a:moveTo>
                <a:lnTo>
                  <a:pt x="2876550" y="1092200"/>
                </a:lnTo>
                <a:lnTo>
                  <a:pt x="2832100" y="1092200"/>
                </a:lnTo>
                <a:lnTo>
                  <a:pt x="2832100" y="1104900"/>
                </a:lnTo>
                <a:lnTo>
                  <a:pt x="2876550" y="1104900"/>
                </a:lnTo>
                <a:close/>
              </a:path>
              <a:path w="7067550" h="1104900">
                <a:moveTo>
                  <a:pt x="2800350" y="1104900"/>
                </a:moveTo>
                <a:lnTo>
                  <a:pt x="2800350" y="1092200"/>
                </a:lnTo>
                <a:lnTo>
                  <a:pt x="2755900" y="1092200"/>
                </a:lnTo>
                <a:lnTo>
                  <a:pt x="2755900" y="1104900"/>
                </a:lnTo>
                <a:lnTo>
                  <a:pt x="2800350" y="1104900"/>
                </a:lnTo>
                <a:close/>
              </a:path>
              <a:path w="7067550" h="1104900">
                <a:moveTo>
                  <a:pt x="2730500" y="1104900"/>
                </a:moveTo>
                <a:lnTo>
                  <a:pt x="2730500" y="1092200"/>
                </a:lnTo>
                <a:lnTo>
                  <a:pt x="2686050" y="1092200"/>
                </a:lnTo>
                <a:lnTo>
                  <a:pt x="2686050" y="1104900"/>
                </a:lnTo>
                <a:lnTo>
                  <a:pt x="2730500" y="1104900"/>
                </a:lnTo>
                <a:close/>
              </a:path>
              <a:path w="7067550" h="1104900">
                <a:moveTo>
                  <a:pt x="2654300" y="1104900"/>
                </a:moveTo>
                <a:lnTo>
                  <a:pt x="2654300" y="1092200"/>
                </a:lnTo>
                <a:lnTo>
                  <a:pt x="2609850" y="1092200"/>
                </a:lnTo>
                <a:lnTo>
                  <a:pt x="2609850" y="1104900"/>
                </a:lnTo>
                <a:lnTo>
                  <a:pt x="2654300" y="1104900"/>
                </a:lnTo>
                <a:close/>
              </a:path>
              <a:path w="7067550" h="1104900">
                <a:moveTo>
                  <a:pt x="2578100" y="1104900"/>
                </a:moveTo>
                <a:lnTo>
                  <a:pt x="2578100" y="1092200"/>
                </a:lnTo>
                <a:lnTo>
                  <a:pt x="2540000" y="1092200"/>
                </a:lnTo>
                <a:lnTo>
                  <a:pt x="2540000" y="1104900"/>
                </a:lnTo>
                <a:lnTo>
                  <a:pt x="2578100" y="1104900"/>
                </a:lnTo>
                <a:close/>
              </a:path>
              <a:path w="7067550" h="1104900">
                <a:moveTo>
                  <a:pt x="2508250" y="1104900"/>
                </a:moveTo>
                <a:lnTo>
                  <a:pt x="2508250" y="1092200"/>
                </a:lnTo>
                <a:lnTo>
                  <a:pt x="2463800" y="1092200"/>
                </a:lnTo>
                <a:lnTo>
                  <a:pt x="2463800" y="1104900"/>
                </a:lnTo>
                <a:lnTo>
                  <a:pt x="2508250" y="1104900"/>
                </a:lnTo>
                <a:close/>
              </a:path>
              <a:path w="7067550" h="1104900">
                <a:moveTo>
                  <a:pt x="2432050" y="1104900"/>
                </a:moveTo>
                <a:lnTo>
                  <a:pt x="2432050" y="1092200"/>
                </a:lnTo>
                <a:lnTo>
                  <a:pt x="2393950" y="1092200"/>
                </a:lnTo>
                <a:lnTo>
                  <a:pt x="2393950" y="1104900"/>
                </a:lnTo>
                <a:lnTo>
                  <a:pt x="2432050" y="1104900"/>
                </a:lnTo>
                <a:close/>
              </a:path>
              <a:path w="7067550" h="1104900">
                <a:moveTo>
                  <a:pt x="2362200" y="1104900"/>
                </a:moveTo>
                <a:lnTo>
                  <a:pt x="2362200" y="1092200"/>
                </a:lnTo>
                <a:lnTo>
                  <a:pt x="2317750" y="1092200"/>
                </a:lnTo>
                <a:lnTo>
                  <a:pt x="2317750" y="1104900"/>
                </a:lnTo>
                <a:lnTo>
                  <a:pt x="2362200" y="1104900"/>
                </a:lnTo>
                <a:close/>
              </a:path>
              <a:path w="7067550" h="1104900">
                <a:moveTo>
                  <a:pt x="2286000" y="1104900"/>
                </a:moveTo>
                <a:lnTo>
                  <a:pt x="2286000" y="1092200"/>
                </a:lnTo>
                <a:lnTo>
                  <a:pt x="2241550" y="1092200"/>
                </a:lnTo>
                <a:lnTo>
                  <a:pt x="2241550" y="1104900"/>
                </a:lnTo>
                <a:lnTo>
                  <a:pt x="2286000" y="1104900"/>
                </a:lnTo>
                <a:close/>
              </a:path>
              <a:path w="7067550" h="1104900">
                <a:moveTo>
                  <a:pt x="2216150" y="1104900"/>
                </a:moveTo>
                <a:lnTo>
                  <a:pt x="2216150" y="1092200"/>
                </a:lnTo>
                <a:lnTo>
                  <a:pt x="2171700" y="1092200"/>
                </a:lnTo>
                <a:lnTo>
                  <a:pt x="2171700" y="1104900"/>
                </a:lnTo>
                <a:lnTo>
                  <a:pt x="2216150" y="1104900"/>
                </a:lnTo>
                <a:close/>
              </a:path>
              <a:path w="7067550" h="1104900">
                <a:moveTo>
                  <a:pt x="2139950" y="1104900"/>
                </a:moveTo>
                <a:lnTo>
                  <a:pt x="2139950" y="1092200"/>
                </a:lnTo>
                <a:lnTo>
                  <a:pt x="2095500" y="1092200"/>
                </a:lnTo>
                <a:lnTo>
                  <a:pt x="2095500" y="1104900"/>
                </a:lnTo>
                <a:lnTo>
                  <a:pt x="2139950" y="1104900"/>
                </a:lnTo>
                <a:close/>
              </a:path>
              <a:path w="7067550" h="1104900">
                <a:moveTo>
                  <a:pt x="2063750" y="1104900"/>
                </a:moveTo>
                <a:lnTo>
                  <a:pt x="2063750" y="1092200"/>
                </a:lnTo>
                <a:lnTo>
                  <a:pt x="2025650" y="1092200"/>
                </a:lnTo>
                <a:lnTo>
                  <a:pt x="2025650" y="1104900"/>
                </a:lnTo>
                <a:lnTo>
                  <a:pt x="2063750" y="1104900"/>
                </a:lnTo>
                <a:close/>
              </a:path>
              <a:path w="7067550" h="1104900">
                <a:moveTo>
                  <a:pt x="1993900" y="1104900"/>
                </a:moveTo>
                <a:lnTo>
                  <a:pt x="1993900" y="1092200"/>
                </a:lnTo>
                <a:lnTo>
                  <a:pt x="1949450" y="1092200"/>
                </a:lnTo>
                <a:lnTo>
                  <a:pt x="1949450" y="1104900"/>
                </a:lnTo>
                <a:lnTo>
                  <a:pt x="1993900" y="1104900"/>
                </a:lnTo>
                <a:close/>
              </a:path>
              <a:path w="7067550" h="1104900">
                <a:moveTo>
                  <a:pt x="1917700" y="1104900"/>
                </a:moveTo>
                <a:lnTo>
                  <a:pt x="1917700" y="1092200"/>
                </a:lnTo>
                <a:lnTo>
                  <a:pt x="1879600" y="1092200"/>
                </a:lnTo>
                <a:lnTo>
                  <a:pt x="1879600" y="1104900"/>
                </a:lnTo>
                <a:lnTo>
                  <a:pt x="1917700" y="1104900"/>
                </a:lnTo>
                <a:close/>
              </a:path>
              <a:path w="7067550" h="1104900">
                <a:moveTo>
                  <a:pt x="1847850" y="1104900"/>
                </a:moveTo>
                <a:lnTo>
                  <a:pt x="1847850" y="1092200"/>
                </a:lnTo>
                <a:lnTo>
                  <a:pt x="1803400" y="1092200"/>
                </a:lnTo>
                <a:lnTo>
                  <a:pt x="1803400" y="1104900"/>
                </a:lnTo>
                <a:lnTo>
                  <a:pt x="1847850" y="1104900"/>
                </a:lnTo>
                <a:close/>
              </a:path>
              <a:path w="7067550" h="1104900">
                <a:moveTo>
                  <a:pt x="1771650" y="1104900"/>
                </a:moveTo>
                <a:lnTo>
                  <a:pt x="1771650" y="1092200"/>
                </a:lnTo>
                <a:lnTo>
                  <a:pt x="1727200" y="1092200"/>
                </a:lnTo>
                <a:lnTo>
                  <a:pt x="1727200" y="1104900"/>
                </a:lnTo>
                <a:lnTo>
                  <a:pt x="1771650" y="1104900"/>
                </a:lnTo>
                <a:close/>
              </a:path>
              <a:path w="7067550" h="1104900">
                <a:moveTo>
                  <a:pt x="1701800" y="1104900"/>
                </a:moveTo>
                <a:lnTo>
                  <a:pt x="1701800" y="1092200"/>
                </a:lnTo>
                <a:lnTo>
                  <a:pt x="1657350" y="1092200"/>
                </a:lnTo>
                <a:lnTo>
                  <a:pt x="1657350" y="1104900"/>
                </a:lnTo>
                <a:lnTo>
                  <a:pt x="1701800" y="1104900"/>
                </a:lnTo>
                <a:close/>
              </a:path>
              <a:path w="7067550" h="1104900">
                <a:moveTo>
                  <a:pt x="1625600" y="1104900"/>
                </a:moveTo>
                <a:lnTo>
                  <a:pt x="1625600" y="1092200"/>
                </a:lnTo>
                <a:lnTo>
                  <a:pt x="1581150" y="1092200"/>
                </a:lnTo>
                <a:lnTo>
                  <a:pt x="1581150" y="1104900"/>
                </a:lnTo>
                <a:lnTo>
                  <a:pt x="1625600" y="1104900"/>
                </a:lnTo>
                <a:close/>
              </a:path>
              <a:path w="7067550" h="1104900">
                <a:moveTo>
                  <a:pt x="1549400" y="1104900"/>
                </a:moveTo>
                <a:lnTo>
                  <a:pt x="1549400" y="1092200"/>
                </a:lnTo>
                <a:lnTo>
                  <a:pt x="1511300" y="1092200"/>
                </a:lnTo>
                <a:lnTo>
                  <a:pt x="1511300" y="1104900"/>
                </a:lnTo>
                <a:lnTo>
                  <a:pt x="1549400" y="1104900"/>
                </a:lnTo>
                <a:close/>
              </a:path>
              <a:path w="7067550" h="1104900">
                <a:moveTo>
                  <a:pt x="1479550" y="1104900"/>
                </a:moveTo>
                <a:lnTo>
                  <a:pt x="1479550" y="1092200"/>
                </a:lnTo>
                <a:lnTo>
                  <a:pt x="1435100" y="1092200"/>
                </a:lnTo>
                <a:lnTo>
                  <a:pt x="1435100" y="1104900"/>
                </a:lnTo>
                <a:lnTo>
                  <a:pt x="1479550" y="1104900"/>
                </a:lnTo>
                <a:close/>
              </a:path>
              <a:path w="7067550" h="1104900">
                <a:moveTo>
                  <a:pt x="1403350" y="1104900"/>
                </a:moveTo>
                <a:lnTo>
                  <a:pt x="1403350" y="1092200"/>
                </a:lnTo>
                <a:lnTo>
                  <a:pt x="1365250" y="1092200"/>
                </a:lnTo>
                <a:lnTo>
                  <a:pt x="1365250" y="1104900"/>
                </a:lnTo>
                <a:lnTo>
                  <a:pt x="1403350" y="1104900"/>
                </a:lnTo>
                <a:close/>
              </a:path>
              <a:path w="7067550" h="1104900">
                <a:moveTo>
                  <a:pt x="1333500" y="1104900"/>
                </a:moveTo>
                <a:lnTo>
                  <a:pt x="1333500" y="1092200"/>
                </a:lnTo>
                <a:lnTo>
                  <a:pt x="1289050" y="1092200"/>
                </a:lnTo>
                <a:lnTo>
                  <a:pt x="1289050" y="1104900"/>
                </a:lnTo>
                <a:lnTo>
                  <a:pt x="1333500" y="1104900"/>
                </a:lnTo>
                <a:close/>
              </a:path>
              <a:path w="7067550" h="1104900">
                <a:moveTo>
                  <a:pt x="1257300" y="1104900"/>
                </a:moveTo>
                <a:lnTo>
                  <a:pt x="1257300" y="1092200"/>
                </a:lnTo>
                <a:lnTo>
                  <a:pt x="1219200" y="1092200"/>
                </a:lnTo>
                <a:lnTo>
                  <a:pt x="1219200" y="1104900"/>
                </a:lnTo>
                <a:lnTo>
                  <a:pt x="1257300" y="1104900"/>
                </a:lnTo>
                <a:close/>
              </a:path>
              <a:path w="7067550" h="1104900">
                <a:moveTo>
                  <a:pt x="1187450" y="1104900"/>
                </a:moveTo>
                <a:lnTo>
                  <a:pt x="1187450" y="1092200"/>
                </a:lnTo>
                <a:lnTo>
                  <a:pt x="1143000" y="1092200"/>
                </a:lnTo>
                <a:lnTo>
                  <a:pt x="1143000" y="1104900"/>
                </a:lnTo>
                <a:lnTo>
                  <a:pt x="1187450" y="1104900"/>
                </a:lnTo>
                <a:close/>
              </a:path>
              <a:path w="7067550" h="1104900">
                <a:moveTo>
                  <a:pt x="1111250" y="1104900"/>
                </a:moveTo>
                <a:lnTo>
                  <a:pt x="1111250" y="1092200"/>
                </a:lnTo>
                <a:lnTo>
                  <a:pt x="1066800" y="1092200"/>
                </a:lnTo>
                <a:lnTo>
                  <a:pt x="1066800" y="1104900"/>
                </a:lnTo>
                <a:lnTo>
                  <a:pt x="1111250" y="1104900"/>
                </a:lnTo>
                <a:close/>
              </a:path>
              <a:path w="7067550" h="1104900">
                <a:moveTo>
                  <a:pt x="1035050" y="1104900"/>
                </a:moveTo>
                <a:lnTo>
                  <a:pt x="1035050" y="1092200"/>
                </a:lnTo>
                <a:lnTo>
                  <a:pt x="996950" y="1092200"/>
                </a:lnTo>
                <a:lnTo>
                  <a:pt x="996950" y="1104900"/>
                </a:lnTo>
                <a:lnTo>
                  <a:pt x="1035050" y="1104900"/>
                </a:lnTo>
                <a:close/>
              </a:path>
              <a:path w="7067550" h="1104900">
                <a:moveTo>
                  <a:pt x="965200" y="1104900"/>
                </a:moveTo>
                <a:lnTo>
                  <a:pt x="965200" y="1092200"/>
                </a:lnTo>
                <a:lnTo>
                  <a:pt x="920750" y="1092200"/>
                </a:lnTo>
                <a:lnTo>
                  <a:pt x="920750" y="1104900"/>
                </a:lnTo>
                <a:lnTo>
                  <a:pt x="965200" y="1104900"/>
                </a:lnTo>
                <a:close/>
              </a:path>
              <a:path w="7067550" h="1104900">
                <a:moveTo>
                  <a:pt x="889000" y="1104900"/>
                </a:moveTo>
                <a:lnTo>
                  <a:pt x="889000" y="1092200"/>
                </a:lnTo>
                <a:lnTo>
                  <a:pt x="850900" y="1092200"/>
                </a:lnTo>
                <a:lnTo>
                  <a:pt x="850900" y="1104900"/>
                </a:lnTo>
                <a:lnTo>
                  <a:pt x="889000" y="1104900"/>
                </a:lnTo>
                <a:close/>
              </a:path>
              <a:path w="7067550" h="1104900">
                <a:moveTo>
                  <a:pt x="819150" y="1104900"/>
                </a:moveTo>
                <a:lnTo>
                  <a:pt x="819150" y="1092200"/>
                </a:lnTo>
                <a:lnTo>
                  <a:pt x="774700" y="1092200"/>
                </a:lnTo>
                <a:lnTo>
                  <a:pt x="774700" y="1104900"/>
                </a:lnTo>
                <a:lnTo>
                  <a:pt x="819150" y="1104900"/>
                </a:lnTo>
                <a:close/>
              </a:path>
              <a:path w="7067550" h="1104900">
                <a:moveTo>
                  <a:pt x="742950" y="1104900"/>
                </a:moveTo>
                <a:lnTo>
                  <a:pt x="742950" y="1092200"/>
                </a:lnTo>
                <a:lnTo>
                  <a:pt x="704850" y="1092200"/>
                </a:lnTo>
                <a:lnTo>
                  <a:pt x="704850" y="1104900"/>
                </a:lnTo>
                <a:lnTo>
                  <a:pt x="742950" y="1104900"/>
                </a:lnTo>
                <a:close/>
              </a:path>
              <a:path w="7067550" h="1104900">
                <a:moveTo>
                  <a:pt x="673100" y="1104900"/>
                </a:moveTo>
                <a:lnTo>
                  <a:pt x="673100" y="1092200"/>
                </a:lnTo>
                <a:lnTo>
                  <a:pt x="628650" y="1092200"/>
                </a:lnTo>
                <a:lnTo>
                  <a:pt x="628650" y="1104900"/>
                </a:lnTo>
                <a:lnTo>
                  <a:pt x="673100" y="1104900"/>
                </a:lnTo>
                <a:close/>
              </a:path>
              <a:path w="7067550" h="1104900">
                <a:moveTo>
                  <a:pt x="596900" y="1104900"/>
                </a:moveTo>
                <a:lnTo>
                  <a:pt x="596900" y="1092200"/>
                </a:lnTo>
                <a:lnTo>
                  <a:pt x="552450" y="1092200"/>
                </a:lnTo>
                <a:lnTo>
                  <a:pt x="552450" y="1104900"/>
                </a:lnTo>
                <a:lnTo>
                  <a:pt x="596900" y="1104900"/>
                </a:lnTo>
                <a:close/>
              </a:path>
              <a:path w="7067550" h="1104900">
                <a:moveTo>
                  <a:pt x="520700" y="1104900"/>
                </a:moveTo>
                <a:lnTo>
                  <a:pt x="520700" y="1092200"/>
                </a:lnTo>
                <a:lnTo>
                  <a:pt x="482600" y="1092200"/>
                </a:lnTo>
                <a:lnTo>
                  <a:pt x="482600" y="1104900"/>
                </a:lnTo>
                <a:lnTo>
                  <a:pt x="520700" y="1104900"/>
                </a:lnTo>
                <a:close/>
              </a:path>
              <a:path w="7067550" h="1104900">
                <a:moveTo>
                  <a:pt x="450850" y="1104900"/>
                </a:moveTo>
                <a:lnTo>
                  <a:pt x="450850" y="1092200"/>
                </a:lnTo>
                <a:lnTo>
                  <a:pt x="406400" y="1092200"/>
                </a:lnTo>
                <a:lnTo>
                  <a:pt x="406400" y="1104900"/>
                </a:lnTo>
                <a:lnTo>
                  <a:pt x="450850" y="1104900"/>
                </a:lnTo>
                <a:close/>
              </a:path>
              <a:path w="7067550" h="1104900">
                <a:moveTo>
                  <a:pt x="374650" y="1104900"/>
                </a:moveTo>
                <a:lnTo>
                  <a:pt x="374650" y="1092200"/>
                </a:lnTo>
                <a:lnTo>
                  <a:pt x="336550" y="1092200"/>
                </a:lnTo>
                <a:lnTo>
                  <a:pt x="336550" y="1104900"/>
                </a:lnTo>
                <a:lnTo>
                  <a:pt x="374650" y="1104900"/>
                </a:lnTo>
                <a:close/>
              </a:path>
              <a:path w="7067550" h="1104900">
                <a:moveTo>
                  <a:pt x="304800" y="1104900"/>
                </a:moveTo>
                <a:lnTo>
                  <a:pt x="304800" y="1092200"/>
                </a:lnTo>
                <a:lnTo>
                  <a:pt x="260350" y="1092200"/>
                </a:lnTo>
                <a:lnTo>
                  <a:pt x="260350" y="1104900"/>
                </a:lnTo>
                <a:lnTo>
                  <a:pt x="304800" y="1104900"/>
                </a:lnTo>
                <a:close/>
              </a:path>
              <a:path w="7067550" h="1104900">
                <a:moveTo>
                  <a:pt x="228600" y="1104900"/>
                </a:moveTo>
                <a:lnTo>
                  <a:pt x="228600" y="1092200"/>
                </a:lnTo>
                <a:lnTo>
                  <a:pt x="190500" y="1092200"/>
                </a:lnTo>
                <a:lnTo>
                  <a:pt x="184150" y="1104900"/>
                </a:lnTo>
                <a:lnTo>
                  <a:pt x="228600" y="1104900"/>
                </a:lnTo>
                <a:close/>
              </a:path>
              <a:path w="7067550" h="1104900">
                <a:moveTo>
                  <a:pt x="158750" y="1098550"/>
                </a:moveTo>
                <a:lnTo>
                  <a:pt x="158750" y="1085850"/>
                </a:lnTo>
                <a:lnTo>
                  <a:pt x="152400" y="1085850"/>
                </a:lnTo>
                <a:lnTo>
                  <a:pt x="120650" y="1079500"/>
                </a:lnTo>
                <a:lnTo>
                  <a:pt x="114300" y="1085850"/>
                </a:lnTo>
                <a:lnTo>
                  <a:pt x="152400" y="1098550"/>
                </a:lnTo>
                <a:lnTo>
                  <a:pt x="158750" y="1098550"/>
                </a:lnTo>
                <a:close/>
              </a:path>
              <a:path w="7067550" h="1104900">
                <a:moveTo>
                  <a:pt x="88900" y="1073150"/>
                </a:moveTo>
                <a:lnTo>
                  <a:pt x="88900" y="1060450"/>
                </a:lnTo>
                <a:lnTo>
                  <a:pt x="63500" y="1041400"/>
                </a:lnTo>
                <a:lnTo>
                  <a:pt x="63500" y="1035050"/>
                </a:lnTo>
                <a:lnTo>
                  <a:pt x="50800" y="1041400"/>
                </a:lnTo>
                <a:lnTo>
                  <a:pt x="57150" y="1047750"/>
                </a:lnTo>
                <a:lnTo>
                  <a:pt x="82550" y="1066800"/>
                </a:lnTo>
                <a:lnTo>
                  <a:pt x="82550" y="1073150"/>
                </a:lnTo>
                <a:lnTo>
                  <a:pt x="88900" y="1073150"/>
                </a:lnTo>
                <a:close/>
              </a:path>
              <a:path w="7067550" h="1104900">
                <a:moveTo>
                  <a:pt x="44450" y="1009650"/>
                </a:moveTo>
                <a:lnTo>
                  <a:pt x="25400" y="984250"/>
                </a:lnTo>
                <a:lnTo>
                  <a:pt x="25400" y="977900"/>
                </a:lnTo>
                <a:lnTo>
                  <a:pt x="12700" y="977900"/>
                </a:lnTo>
                <a:lnTo>
                  <a:pt x="12700" y="984250"/>
                </a:lnTo>
                <a:lnTo>
                  <a:pt x="19050" y="990600"/>
                </a:lnTo>
                <a:lnTo>
                  <a:pt x="31750" y="1016000"/>
                </a:lnTo>
                <a:lnTo>
                  <a:pt x="44450" y="10096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31851" y="3769499"/>
            <a:ext cx="6507480" cy="3658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 marR="76200" indent="-10160" algn="ctr">
              <a:lnSpc>
                <a:spcPct val="100899"/>
              </a:lnSpc>
            </a:pPr>
            <a:r>
              <a:rPr sz="1750" spc="-40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10" dirty="0">
                <a:latin typeface="Palatino Linotype"/>
                <a:cs typeface="Palatino Linotype"/>
              </a:rPr>
              <a:t>re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ume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li</a:t>
            </a:r>
            <a:r>
              <a:rPr sz="1750" b="1" spc="25" dirty="0">
                <a:latin typeface="Palatino Linotype"/>
                <a:cs typeface="Palatino Linotype"/>
              </a:rPr>
              <a:t>zza</a:t>
            </a:r>
            <a:r>
              <a:rPr sz="1750" b="1" spc="6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ssess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7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/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b="1" u="heavy" spc="5" dirty="0">
                <a:latin typeface="Palatino Linotype"/>
                <a:cs typeface="Palatino Linotype"/>
              </a:rPr>
              <a:t>esc</a:t>
            </a:r>
            <a:r>
              <a:rPr sz="1750" b="1" u="heavy" spc="-85" dirty="0">
                <a:latin typeface="Palatino Linotype"/>
                <a:cs typeface="Palatino Linotype"/>
              </a:rPr>
              <a:t>l</a:t>
            </a:r>
            <a:r>
              <a:rPr sz="1750" b="1" u="heavy" spc="-35" dirty="0">
                <a:latin typeface="Palatino Linotype"/>
                <a:cs typeface="Palatino Linotype"/>
              </a:rPr>
              <a:t>u</a:t>
            </a:r>
            <a:r>
              <a:rPr sz="1750" b="1" u="heavy" spc="5" dirty="0">
                <a:latin typeface="Palatino Linotype"/>
                <a:cs typeface="Palatino Linotype"/>
              </a:rPr>
              <a:t>s</a:t>
            </a:r>
            <a:r>
              <a:rPr sz="1750" b="1" u="heavy" spc="-85" dirty="0">
                <a:latin typeface="Palatino Linotype"/>
                <a:cs typeface="Palatino Linotype"/>
              </a:rPr>
              <a:t>i</a:t>
            </a:r>
            <a:r>
              <a:rPr sz="1750" b="1" u="heavy" spc="-35" dirty="0">
                <a:latin typeface="Palatino Linotype"/>
                <a:cs typeface="Palatino Linotype"/>
              </a:rPr>
              <a:t>v</a:t>
            </a:r>
            <a:r>
              <a:rPr sz="1750" b="1" u="heavy" spc="20" dirty="0">
                <a:latin typeface="Palatino Linotype"/>
                <a:cs typeface="Palatino Linotype"/>
              </a:rPr>
              <a:t>a</a:t>
            </a:r>
            <a:r>
              <a:rPr sz="1750" b="1" u="heavy" spc="-10" dirty="0">
                <a:latin typeface="Palatino Linotype"/>
                <a:cs typeface="Palatino Linotype"/>
              </a:rPr>
              <a:t>m</a:t>
            </a:r>
            <a:r>
              <a:rPr sz="1750" b="1" u="heavy" spc="5" dirty="0">
                <a:latin typeface="Palatino Linotype"/>
                <a:cs typeface="Palatino Linotype"/>
              </a:rPr>
              <a:t>e</a:t>
            </a:r>
            <a:r>
              <a:rPr sz="1750" b="1" u="heavy" spc="-35" dirty="0">
                <a:latin typeface="Palatino Linotype"/>
                <a:cs typeface="Palatino Linotype"/>
              </a:rPr>
              <a:t>n</a:t>
            </a:r>
            <a:r>
              <a:rPr sz="1750" b="1" u="heavy" spc="20" dirty="0">
                <a:latin typeface="Palatino Linotype"/>
                <a:cs typeface="Palatino Linotype"/>
              </a:rPr>
              <a:t>t</a:t>
            </a:r>
            <a:r>
              <a:rPr sz="1750" b="1" u="heavy" dirty="0">
                <a:latin typeface="Palatino Linotype"/>
                <a:cs typeface="Palatino Linotype"/>
              </a:rPr>
              <a:t>e</a:t>
            </a:r>
            <a:r>
              <a:rPr sz="1750" b="1" spc="110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r</a:t>
            </a:r>
            <a:r>
              <a:rPr sz="1750" b="1" spc="30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0" dirty="0">
                <a:latin typeface="Palatino Linotype"/>
                <a:cs typeface="Palatino Linotype"/>
              </a:rPr>
              <a:t>’</a:t>
            </a:r>
            <a:r>
              <a:rPr sz="1750" b="1" spc="5" dirty="0">
                <a:latin typeface="Palatino Linotype"/>
                <a:cs typeface="Palatino Linotype"/>
              </a:rPr>
              <a:t>eserc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0" dirty="0">
                <a:latin typeface="Palatino Linotype"/>
                <a:cs typeface="Palatino Linotype"/>
              </a:rPr>
              <a:t>z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85" dirty="0">
                <a:latin typeface="Palatino Linotype"/>
                <a:cs typeface="Palatino Linotype"/>
              </a:rPr>
              <a:t>ll</a:t>
            </a:r>
            <a:r>
              <a:rPr sz="1750" b="1" spc="50" dirty="0">
                <a:latin typeface="Palatino Linotype"/>
                <a:cs typeface="Palatino Linotype"/>
              </a:rPr>
              <a:t>’</a:t>
            </a:r>
            <a:r>
              <a:rPr sz="1750" b="1" spc="-3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20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20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7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s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“re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at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v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i 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ll</a:t>
            </a:r>
            <a:r>
              <a:rPr sz="1750" b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’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esa”</a:t>
            </a:r>
            <a:r>
              <a:rPr sz="1750" b="1" spc="-5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750" b="1" spc="12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20" dirty="0">
                <a:solidFill>
                  <a:srgbClr val="00009A"/>
                </a:solidFill>
                <a:latin typeface="Palatino Linotype"/>
                <a:cs typeface="Palatino Linotype"/>
              </a:rPr>
              <a:t>p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sc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nd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er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ll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a </a:t>
            </a:r>
            <a:r>
              <a:rPr sz="1750" b="1" spc="-204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scr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00009A"/>
                </a:solidFill>
                <a:latin typeface="Palatino Linotype"/>
                <a:cs typeface="Palatino Linotype"/>
              </a:rPr>
              <a:t>z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e </a:t>
            </a:r>
            <a:r>
              <a:rPr sz="1750" b="1" spc="-204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re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g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stri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’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nv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0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b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n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spc="-10" dirty="0">
                <a:solidFill>
                  <a:srgbClr val="00009A"/>
                </a:solidFill>
                <a:latin typeface="Palatino Linotype"/>
                <a:cs typeface="Palatino Linotype"/>
              </a:rPr>
              <a:t>mm</a:t>
            </a:r>
            <a:r>
              <a:rPr sz="1750" b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rt</a:t>
            </a:r>
            <a:r>
              <a:rPr sz="1750" b="1" spc="-8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00009A"/>
                </a:solidFill>
                <a:latin typeface="Palatino Linotype"/>
                <a:cs typeface="Palatino Linotype"/>
              </a:rPr>
              <a:t>zza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bi</a:t>
            </a:r>
            <a:r>
              <a:rPr sz="1750" b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l</a:t>
            </a:r>
            <a:r>
              <a:rPr sz="1750" b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. </a:t>
            </a:r>
            <a:r>
              <a:rPr sz="1750" spc="-215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bb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ili</a:t>
            </a:r>
            <a:r>
              <a:rPr sz="1750" spc="25" dirty="0">
                <a:latin typeface="Palatino Linotype"/>
                <a:cs typeface="Palatino Linotype"/>
              </a:rPr>
              <a:t>zza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15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gg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30" dirty="0">
                <a:latin typeface="Palatino Linotype"/>
                <a:cs typeface="Palatino Linotype"/>
              </a:rPr>
              <a:t>ili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essi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35" dirty="0">
                <a:latin typeface="Palatino Linotype"/>
                <a:cs typeface="Palatino Linotype"/>
              </a:rPr>
              <a:t>nn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in 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(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ume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ʺ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ʺ,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-6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)</a:t>
            </a:r>
            <a:endParaRPr sz="1750">
              <a:latin typeface="Palatino Linotype"/>
              <a:cs typeface="Palatino Linotype"/>
            </a:endParaRPr>
          </a:p>
          <a:p>
            <a:pPr marL="12065" marR="6350" indent="-6350" algn="ctr">
              <a:lnSpc>
                <a:spcPct val="100800"/>
              </a:lnSpc>
              <a:spcBef>
                <a:spcPts val="1030"/>
              </a:spcBef>
            </a:pPr>
            <a:r>
              <a:rPr sz="1750" spc="-60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2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gg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7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spc="25" dirty="0">
                <a:latin typeface="Palatino Linotype"/>
                <a:cs typeface="Palatino Linotype"/>
              </a:rPr>
              <a:t>zza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(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35" dirty="0">
                <a:latin typeface="Palatino Linotype"/>
                <a:cs typeface="Palatino Linotype"/>
              </a:rPr>
              <a:t>nch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à</a:t>
            </a:r>
            <a:r>
              <a:rPr sz="1750" dirty="0">
                <a:latin typeface="Palatino Linotype"/>
                <a:cs typeface="Palatino Linotype"/>
              </a:rPr>
              <a:t>)</a:t>
            </a:r>
            <a:r>
              <a:rPr sz="1750" spc="-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ume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ili</a:t>
            </a:r>
            <a:r>
              <a:rPr sz="1750" spc="25" dirty="0">
                <a:latin typeface="Palatino Linotype"/>
                <a:cs typeface="Palatino Linotype"/>
              </a:rPr>
              <a:t>zza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12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0" dirty="0">
                <a:latin typeface="Palatino Linotype"/>
                <a:cs typeface="Palatino Linotype"/>
              </a:rPr>
              <a:t>h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se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9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35" dirty="0">
                <a:latin typeface="Palatino Linotype"/>
                <a:cs typeface="Palatino Linotype"/>
              </a:rPr>
              <a:t>nn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zza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endParaRPr sz="1750">
              <a:latin typeface="Palatino Linotype"/>
              <a:cs typeface="Palatino Linotyp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1509" y="7181850"/>
            <a:ext cx="952500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8300" algn="r">
              <a:lnSpc>
                <a:spcPct val="100000"/>
              </a:lnSpc>
            </a:pPr>
            <a:r>
              <a:rPr sz="1300" spc="-650" dirty="0">
                <a:latin typeface="Palatino Linotype"/>
                <a:cs typeface="Palatino Linotype"/>
              </a:rPr>
              <a:t>3</a:t>
            </a:r>
            <a:r>
              <a:rPr sz="1300" dirty="0">
                <a:latin typeface="Palatino Linotype"/>
                <a:cs typeface="Palatino Linotype"/>
              </a:rPr>
              <a:t>3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9224" y="2349500"/>
            <a:ext cx="8058150" cy="181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87309" y="2349500"/>
            <a:ext cx="8070850" cy="1828800"/>
          </a:xfrm>
          <a:custGeom>
            <a:avLst/>
            <a:gdLst/>
            <a:ahLst/>
            <a:cxnLst/>
            <a:rect l="l" t="t" r="r" b="b"/>
            <a:pathLst>
              <a:path w="8070850" h="1828800">
                <a:moveTo>
                  <a:pt x="6350" y="1517650"/>
                </a:moveTo>
                <a:lnTo>
                  <a:pt x="6350" y="1479550"/>
                </a:lnTo>
                <a:lnTo>
                  <a:pt x="0" y="1479550"/>
                </a:lnTo>
                <a:lnTo>
                  <a:pt x="0" y="1517650"/>
                </a:lnTo>
                <a:lnTo>
                  <a:pt x="6350" y="1517650"/>
                </a:lnTo>
                <a:close/>
              </a:path>
              <a:path w="8070850" h="1828800">
                <a:moveTo>
                  <a:pt x="6350" y="1447800"/>
                </a:moveTo>
                <a:lnTo>
                  <a:pt x="6350" y="1403350"/>
                </a:lnTo>
                <a:lnTo>
                  <a:pt x="0" y="1403350"/>
                </a:lnTo>
                <a:lnTo>
                  <a:pt x="0" y="1447800"/>
                </a:lnTo>
                <a:lnTo>
                  <a:pt x="6350" y="1447800"/>
                </a:lnTo>
                <a:close/>
              </a:path>
              <a:path w="8070850" h="1828800">
                <a:moveTo>
                  <a:pt x="6350" y="1371600"/>
                </a:moveTo>
                <a:lnTo>
                  <a:pt x="6350" y="1333500"/>
                </a:lnTo>
                <a:lnTo>
                  <a:pt x="0" y="1333500"/>
                </a:lnTo>
                <a:lnTo>
                  <a:pt x="0" y="1371600"/>
                </a:lnTo>
                <a:lnTo>
                  <a:pt x="6350" y="1371600"/>
                </a:lnTo>
                <a:close/>
              </a:path>
              <a:path w="8070850" h="1828800">
                <a:moveTo>
                  <a:pt x="6350" y="1301750"/>
                </a:moveTo>
                <a:lnTo>
                  <a:pt x="6350" y="1257300"/>
                </a:lnTo>
                <a:lnTo>
                  <a:pt x="0" y="1257300"/>
                </a:lnTo>
                <a:lnTo>
                  <a:pt x="0" y="1301750"/>
                </a:lnTo>
                <a:lnTo>
                  <a:pt x="6350" y="1301750"/>
                </a:lnTo>
                <a:close/>
              </a:path>
              <a:path w="8070850" h="1828800">
                <a:moveTo>
                  <a:pt x="6350" y="1225550"/>
                </a:moveTo>
                <a:lnTo>
                  <a:pt x="6350" y="1187450"/>
                </a:lnTo>
                <a:lnTo>
                  <a:pt x="0" y="1187450"/>
                </a:lnTo>
                <a:lnTo>
                  <a:pt x="0" y="1225550"/>
                </a:lnTo>
                <a:lnTo>
                  <a:pt x="6350" y="1225550"/>
                </a:lnTo>
                <a:close/>
              </a:path>
              <a:path w="8070850" h="1828800">
                <a:moveTo>
                  <a:pt x="6350" y="1155700"/>
                </a:moveTo>
                <a:lnTo>
                  <a:pt x="6350" y="1111250"/>
                </a:lnTo>
                <a:lnTo>
                  <a:pt x="0" y="1111250"/>
                </a:lnTo>
                <a:lnTo>
                  <a:pt x="0" y="1155700"/>
                </a:lnTo>
                <a:lnTo>
                  <a:pt x="6350" y="1155700"/>
                </a:lnTo>
                <a:close/>
              </a:path>
              <a:path w="8070850" h="1828800">
                <a:moveTo>
                  <a:pt x="6350" y="1079500"/>
                </a:moveTo>
                <a:lnTo>
                  <a:pt x="6350" y="1035050"/>
                </a:lnTo>
                <a:lnTo>
                  <a:pt x="0" y="1035050"/>
                </a:lnTo>
                <a:lnTo>
                  <a:pt x="0" y="1079500"/>
                </a:lnTo>
                <a:lnTo>
                  <a:pt x="6350" y="1079500"/>
                </a:lnTo>
                <a:close/>
              </a:path>
              <a:path w="8070850" h="1828800">
                <a:moveTo>
                  <a:pt x="6350" y="1003300"/>
                </a:moveTo>
                <a:lnTo>
                  <a:pt x="6350" y="965200"/>
                </a:lnTo>
                <a:lnTo>
                  <a:pt x="0" y="965200"/>
                </a:lnTo>
                <a:lnTo>
                  <a:pt x="0" y="1003300"/>
                </a:lnTo>
                <a:lnTo>
                  <a:pt x="6350" y="1003300"/>
                </a:lnTo>
                <a:close/>
              </a:path>
              <a:path w="8070850" h="1828800">
                <a:moveTo>
                  <a:pt x="6350" y="933450"/>
                </a:moveTo>
                <a:lnTo>
                  <a:pt x="6350" y="889000"/>
                </a:lnTo>
                <a:lnTo>
                  <a:pt x="0" y="889000"/>
                </a:lnTo>
                <a:lnTo>
                  <a:pt x="0" y="933450"/>
                </a:lnTo>
                <a:lnTo>
                  <a:pt x="6350" y="933450"/>
                </a:lnTo>
                <a:close/>
              </a:path>
              <a:path w="8070850" h="1828800">
                <a:moveTo>
                  <a:pt x="6350" y="857250"/>
                </a:moveTo>
                <a:lnTo>
                  <a:pt x="6350" y="819150"/>
                </a:lnTo>
                <a:lnTo>
                  <a:pt x="0" y="819150"/>
                </a:lnTo>
                <a:lnTo>
                  <a:pt x="0" y="857250"/>
                </a:lnTo>
                <a:lnTo>
                  <a:pt x="6350" y="857250"/>
                </a:lnTo>
                <a:close/>
              </a:path>
              <a:path w="8070850" h="1828800">
                <a:moveTo>
                  <a:pt x="6350" y="787400"/>
                </a:moveTo>
                <a:lnTo>
                  <a:pt x="6350" y="742950"/>
                </a:lnTo>
                <a:lnTo>
                  <a:pt x="0" y="742950"/>
                </a:lnTo>
                <a:lnTo>
                  <a:pt x="0" y="787400"/>
                </a:lnTo>
                <a:lnTo>
                  <a:pt x="6350" y="787400"/>
                </a:lnTo>
                <a:close/>
              </a:path>
              <a:path w="8070850" h="1828800">
                <a:moveTo>
                  <a:pt x="6350" y="711200"/>
                </a:moveTo>
                <a:lnTo>
                  <a:pt x="6350" y="673100"/>
                </a:lnTo>
                <a:lnTo>
                  <a:pt x="0" y="673100"/>
                </a:lnTo>
                <a:lnTo>
                  <a:pt x="0" y="711200"/>
                </a:lnTo>
                <a:lnTo>
                  <a:pt x="6350" y="711200"/>
                </a:lnTo>
                <a:close/>
              </a:path>
              <a:path w="8070850" h="1828800">
                <a:moveTo>
                  <a:pt x="6350" y="641350"/>
                </a:moveTo>
                <a:lnTo>
                  <a:pt x="6350" y="596900"/>
                </a:lnTo>
                <a:lnTo>
                  <a:pt x="0" y="596900"/>
                </a:lnTo>
                <a:lnTo>
                  <a:pt x="0" y="641350"/>
                </a:lnTo>
                <a:lnTo>
                  <a:pt x="6350" y="641350"/>
                </a:lnTo>
                <a:close/>
              </a:path>
              <a:path w="8070850" h="1828800">
                <a:moveTo>
                  <a:pt x="6350" y="565150"/>
                </a:moveTo>
                <a:lnTo>
                  <a:pt x="6350" y="520700"/>
                </a:lnTo>
                <a:lnTo>
                  <a:pt x="0" y="520700"/>
                </a:lnTo>
                <a:lnTo>
                  <a:pt x="0" y="565150"/>
                </a:lnTo>
                <a:lnTo>
                  <a:pt x="6350" y="565150"/>
                </a:lnTo>
                <a:close/>
              </a:path>
              <a:path w="8070850" h="1828800">
                <a:moveTo>
                  <a:pt x="6350" y="488950"/>
                </a:moveTo>
                <a:lnTo>
                  <a:pt x="6350" y="450850"/>
                </a:lnTo>
                <a:lnTo>
                  <a:pt x="0" y="450850"/>
                </a:lnTo>
                <a:lnTo>
                  <a:pt x="0" y="488950"/>
                </a:lnTo>
                <a:lnTo>
                  <a:pt x="6350" y="488950"/>
                </a:lnTo>
                <a:close/>
              </a:path>
              <a:path w="8070850" h="1828800">
                <a:moveTo>
                  <a:pt x="6350" y="419100"/>
                </a:moveTo>
                <a:lnTo>
                  <a:pt x="6350" y="374650"/>
                </a:lnTo>
                <a:lnTo>
                  <a:pt x="0" y="374650"/>
                </a:lnTo>
                <a:lnTo>
                  <a:pt x="0" y="419100"/>
                </a:lnTo>
                <a:lnTo>
                  <a:pt x="6350" y="419100"/>
                </a:lnTo>
                <a:close/>
              </a:path>
              <a:path w="8070850" h="1828800">
                <a:moveTo>
                  <a:pt x="6350" y="342900"/>
                </a:moveTo>
                <a:lnTo>
                  <a:pt x="6350" y="304800"/>
                </a:lnTo>
                <a:lnTo>
                  <a:pt x="0" y="304800"/>
                </a:lnTo>
                <a:lnTo>
                  <a:pt x="0" y="342900"/>
                </a:lnTo>
                <a:lnTo>
                  <a:pt x="6350" y="342900"/>
                </a:lnTo>
                <a:close/>
              </a:path>
              <a:path w="8070850" h="1828800">
                <a:moveTo>
                  <a:pt x="19050" y="234950"/>
                </a:moveTo>
                <a:lnTo>
                  <a:pt x="6350" y="228600"/>
                </a:lnTo>
                <a:lnTo>
                  <a:pt x="6350" y="247650"/>
                </a:lnTo>
                <a:lnTo>
                  <a:pt x="0" y="273050"/>
                </a:lnTo>
                <a:lnTo>
                  <a:pt x="12700" y="273050"/>
                </a:lnTo>
                <a:lnTo>
                  <a:pt x="12700" y="247650"/>
                </a:lnTo>
                <a:lnTo>
                  <a:pt x="19050" y="234950"/>
                </a:lnTo>
                <a:close/>
              </a:path>
              <a:path w="8070850" h="1828800">
                <a:moveTo>
                  <a:pt x="44450" y="165100"/>
                </a:moveTo>
                <a:lnTo>
                  <a:pt x="38100" y="158750"/>
                </a:lnTo>
                <a:lnTo>
                  <a:pt x="25400" y="190500"/>
                </a:lnTo>
                <a:lnTo>
                  <a:pt x="19050" y="196850"/>
                </a:lnTo>
                <a:lnTo>
                  <a:pt x="25400" y="203200"/>
                </a:lnTo>
                <a:lnTo>
                  <a:pt x="44450" y="165100"/>
                </a:lnTo>
                <a:close/>
              </a:path>
              <a:path w="8070850" h="1828800">
                <a:moveTo>
                  <a:pt x="88900" y="107950"/>
                </a:moveTo>
                <a:lnTo>
                  <a:pt x="82550" y="101600"/>
                </a:lnTo>
                <a:lnTo>
                  <a:pt x="50800" y="133350"/>
                </a:lnTo>
                <a:lnTo>
                  <a:pt x="63500" y="139700"/>
                </a:lnTo>
                <a:lnTo>
                  <a:pt x="88900" y="107950"/>
                </a:lnTo>
                <a:close/>
              </a:path>
              <a:path w="8070850" h="1828800">
                <a:moveTo>
                  <a:pt x="139699" y="57150"/>
                </a:moveTo>
                <a:lnTo>
                  <a:pt x="139699" y="50800"/>
                </a:lnTo>
                <a:lnTo>
                  <a:pt x="133350" y="50800"/>
                </a:lnTo>
                <a:lnTo>
                  <a:pt x="101600" y="76200"/>
                </a:lnTo>
                <a:lnTo>
                  <a:pt x="107950" y="82550"/>
                </a:lnTo>
                <a:lnTo>
                  <a:pt x="139699" y="57150"/>
                </a:lnTo>
                <a:close/>
              </a:path>
              <a:path w="8070850" h="1828800">
                <a:moveTo>
                  <a:pt x="209549" y="25400"/>
                </a:moveTo>
                <a:lnTo>
                  <a:pt x="203199" y="19050"/>
                </a:lnTo>
                <a:lnTo>
                  <a:pt x="165099" y="31750"/>
                </a:lnTo>
                <a:lnTo>
                  <a:pt x="171449" y="44450"/>
                </a:lnTo>
                <a:lnTo>
                  <a:pt x="190499" y="31750"/>
                </a:lnTo>
                <a:lnTo>
                  <a:pt x="209549" y="25400"/>
                </a:lnTo>
                <a:close/>
              </a:path>
              <a:path w="8070850" h="1828800">
                <a:moveTo>
                  <a:pt x="279399" y="12700"/>
                </a:moveTo>
                <a:lnTo>
                  <a:pt x="273049" y="0"/>
                </a:lnTo>
                <a:lnTo>
                  <a:pt x="247649" y="6350"/>
                </a:lnTo>
                <a:lnTo>
                  <a:pt x="234949" y="6350"/>
                </a:lnTo>
                <a:lnTo>
                  <a:pt x="234949" y="19050"/>
                </a:lnTo>
                <a:lnTo>
                  <a:pt x="247649" y="19050"/>
                </a:lnTo>
                <a:lnTo>
                  <a:pt x="279399" y="12700"/>
                </a:lnTo>
                <a:close/>
              </a:path>
              <a:path w="8070850" h="1828800">
                <a:moveTo>
                  <a:pt x="349249" y="12700"/>
                </a:moveTo>
                <a:lnTo>
                  <a:pt x="349249" y="0"/>
                </a:lnTo>
                <a:lnTo>
                  <a:pt x="304799" y="0"/>
                </a:lnTo>
                <a:lnTo>
                  <a:pt x="304799" y="12700"/>
                </a:lnTo>
                <a:lnTo>
                  <a:pt x="349249" y="12700"/>
                </a:lnTo>
                <a:close/>
              </a:path>
              <a:path w="8070850" h="1828800">
                <a:moveTo>
                  <a:pt x="425449" y="12700"/>
                </a:moveTo>
                <a:lnTo>
                  <a:pt x="425449" y="0"/>
                </a:lnTo>
                <a:lnTo>
                  <a:pt x="380999" y="0"/>
                </a:lnTo>
                <a:lnTo>
                  <a:pt x="380999" y="12700"/>
                </a:lnTo>
                <a:lnTo>
                  <a:pt x="425449" y="12700"/>
                </a:lnTo>
                <a:close/>
              </a:path>
              <a:path w="8070850" h="1828800">
                <a:moveTo>
                  <a:pt x="495299" y="12700"/>
                </a:moveTo>
                <a:lnTo>
                  <a:pt x="495299" y="0"/>
                </a:lnTo>
                <a:lnTo>
                  <a:pt x="457199" y="0"/>
                </a:lnTo>
                <a:lnTo>
                  <a:pt x="457199" y="12700"/>
                </a:lnTo>
                <a:lnTo>
                  <a:pt x="495299" y="12700"/>
                </a:lnTo>
                <a:close/>
              </a:path>
              <a:path w="8070850" h="1828800">
                <a:moveTo>
                  <a:pt x="571499" y="12700"/>
                </a:moveTo>
                <a:lnTo>
                  <a:pt x="571499" y="0"/>
                </a:lnTo>
                <a:lnTo>
                  <a:pt x="527049" y="0"/>
                </a:lnTo>
                <a:lnTo>
                  <a:pt x="527049" y="12700"/>
                </a:lnTo>
                <a:lnTo>
                  <a:pt x="571499" y="12700"/>
                </a:lnTo>
                <a:close/>
              </a:path>
              <a:path w="8070850" h="1828800">
                <a:moveTo>
                  <a:pt x="641349" y="12700"/>
                </a:moveTo>
                <a:lnTo>
                  <a:pt x="641349" y="0"/>
                </a:lnTo>
                <a:lnTo>
                  <a:pt x="603249" y="0"/>
                </a:lnTo>
                <a:lnTo>
                  <a:pt x="603249" y="12700"/>
                </a:lnTo>
                <a:lnTo>
                  <a:pt x="641349" y="12700"/>
                </a:lnTo>
                <a:close/>
              </a:path>
              <a:path w="8070850" h="1828800">
                <a:moveTo>
                  <a:pt x="717549" y="12700"/>
                </a:moveTo>
                <a:lnTo>
                  <a:pt x="717549" y="0"/>
                </a:lnTo>
                <a:lnTo>
                  <a:pt x="673099" y="0"/>
                </a:lnTo>
                <a:lnTo>
                  <a:pt x="673099" y="12700"/>
                </a:lnTo>
                <a:lnTo>
                  <a:pt x="717549" y="12700"/>
                </a:lnTo>
                <a:close/>
              </a:path>
              <a:path w="8070850" h="1828800">
                <a:moveTo>
                  <a:pt x="793749" y="12700"/>
                </a:moveTo>
                <a:lnTo>
                  <a:pt x="793749" y="0"/>
                </a:lnTo>
                <a:lnTo>
                  <a:pt x="749299" y="0"/>
                </a:lnTo>
                <a:lnTo>
                  <a:pt x="749299" y="12700"/>
                </a:lnTo>
                <a:lnTo>
                  <a:pt x="793749" y="12700"/>
                </a:lnTo>
                <a:close/>
              </a:path>
              <a:path w="8070850" h="1828800">
                <a:moveTo>
                  <a:pt x="863599" y="12700"/>
                </a:moveTo>
                <a:lnTo>
                  <a:pt x="863599" y="0"/>
                </a:lnTo>
                <a:lnTo>
                  <a:pt x="819149" y="0"/>
                </a:lnTo>
                <a:lnTo>
                  <a:pt x="819149" y="12700"/>
                </a:lnTo>
                <a:lnTo>
                  <a:pt x="863599" y="12700"/>
                </a:lnTo>
                <a:close/>
              </a:path>
              <a:path w="8070850" h="1828800">
                <a:moveTo>
                  <a:pt x="939799" y="12700"/>
                </a:moveTo>
                <a:lnTo>
                  <a:pt x="939799" y="0"/>
                </a:lnTo>
                <a:lnTo>
                  <a:pt x="895349" y="0"/>
                </a:lnTo>
                <a:lnTo>
                  <a:pt x="895349" y="12700"/>
                </a:lnTo>
                <a:lnTo>
                  <a:pt x="939799" y="12700"/>
                </a:lnTo>
                <a:close/>
              </a:path>
              <a:path w="8070850" h="1828800">
                <a:moveTo>
                  <a:pt x="1009649" y="12700"/>
                </a:moveTo>
                <a:lnTo>
                  <a:pt x="1009649" y="0"/>
                </a:lnTo>
                <a:lnTo>
                  <a:pt x="971549" y="0"/>
                </a:lnTo>
                <a:lnTo>
                  <a:pt x="971549" y="12700"/>
                </a:lnTo>
                <a:lnTo>
                  <a:pt x="1009649" y="12700"/>
                </a:lnTo>
                <a:close/>
              </a:path>
              <a:path w="8070850" h="1828800">
                <a:moveTo>
                  <a:pt x="1085849" y="12700"/>
                </a:moveTo>
                <a:lnTo>
                  <a:pt x="1085849" y="0"/>
                </a:lnTo>
                <a:lnTo>
                  <a:pt x="1041399" y="0"/>
                </a:lnTo>
                <a:lnTo>
                  <a:pt x="1041399" y="12700"/>
                </a:lnTo>
                <a:lnTo>
                  <a:pt x="1085849" y="12700"/>
                </a:lnTo>
                <a:close/>
              </a:path>
              <a:path w="8070850" h="1828800">
                <a:moveTo>
                  <a:pt x="1155699" y="12700"/>
                </a:moveTo>
                <a:lnTo>
                  <a:pt x="1155699" y="0"/>
                </a:lnTo>
                <a:lnTo>
                  <a:pt x="1117599" y="0"/>
                </a:lnTo>
                <a:lnTo>
                  <a:pt x="1117599" y="12700"/>
                </a:lnTo>
                <a:lnTo>
                  <a:pt x="1155699" y="12700"/>
                </a:lnTo>
                <a:close/>
              </a:path>
              <a:path w="8070850" h="1828800">
                <a:moveTo>
                  <a:pt x="1231899" y="12700"/>
                </a:moveTo>
                <a:lnTo>
                  <a:pt x="1231899" y="0"/>
                </a:lnTo>
                <a:lnTo>
                  <a:pt x="1187449" y="0"/>
                </a:lnTo>
                <a:lnTo>
                  <a:pt x="1187449" y="12700"/>
                </a:lnTo>
                <a:lnTo>
                  <a:pt x="1231899" y="12700"/>
                </a:lnTo>
                <a:close/>
              </a:path>
              <a:path w="8070850" h="1828800">
                <a:moveTo>
                  <a:pt x="1301749" y="12700"/>
                </a:moveTo>
                <a:lnTo>
                  <a:pt x="1301749" y="0"/>
                </a:lnTo>
                <a:lnTo>
                  <a:pt x="1263649" y="0"/>
                </a:lnTo>
                <a:lnTo>
                  <a:pt x="1263649" y="12700"/>
                </a:lnTo>
                <a:lnTo>
                  <a:pt x="1301749" y="12700"/>
                </a:lnTo>
                <a:close/>
              </a:path>
              <a:path w="8070850" h="1828800">
                <a:moveTo>
                  <a:pt x="1377949" y="12700"/>
                </a:moveTo>
                <a:lnTo>
                  <a:pt x="1377949" y="0"/>
                </a:lnTo>
                <a:lnTo>
                  <a:pt x="1333499" y="0"/>
                </a:lnTo>
                <a:lnTo>
                  <a:pt x="1333499" y="12700"/>
                </a:lnTo>
                <a:lnTo>
                  <a:pt x="1377949" y="12700"/>
                </a:lnTo>
                <a:close/>
              </a:path>
              <a:path w="8070850" h="1828800">
                <a:moveTo>
                  <a:pt x="1454149" y="12700"/>
                </a:moveTo>
                <a:lnTo>
                  <a:pt x="1454149" y="0"/>
                </a:lnTo>
                <a:lnTo>
                  <a:pt x="1409699" y="0"/>
                </a:lnTo>
                <a:lnTo>
                  <a:pt x="1409699" y="12700"/>
                </a:lnTo>
                <a:lnTo>
                  <a:pt x="1454149" y="12700"/>
                </a:lnTo>
                <a:close/>
              </a:path>
              <a:path w="8070850" h="1828800">
                <a:moveTo>
                  <a:pt x="1523999" y="12700"/>
                </a:moveTo>
                <a:lnTo>
                  <a:pt x="1523999" y="0"/>
                </a:lnTo>
                <a:lnTo>
                  <a:pt x="1485899" y="0"/>
                </a:lnTo>
                <a:lnTo>
                  <a:pt x="1485899" y="12700"/>
                </a:lnTo>
                <a:lnTo>
                  <a:pt x="1523999" y="12700"/>
                </a:lnTo>
                <a:close/>
              </a:path>
              <a:path w="8070850" h="1828800">
                <a:moveTo>
                  <a:pt x="1600199" y="12700"/>
                </a:moveTo>
                <a:lnTo>
                  <a:pt x="1600199" y="0"/>
                </a:lnTo>
                <a:lnTo>
                  <a:pt x="1555749" y="0"/>
                </a:lnTo>
                <a:lnTo>
                  <a:pt x="1555749" y="12700"/>
                </a:lnTo>
                <a:lnTo>
                  <a:pt x="1600199" y="12700"/>
                </a:lnTo>
                <a:close/>
              </a:path>
              <a:path w="8070850" h="1828800">
                <a:moveTo>
                  <a:pt x="1670049" y="12700"/>
                </a:moveTo>
                <a:lnTo>
                  <a:pt x="1670049" y="0"/>
                </a:lnTo>
                <a:lnTo>
                  <a:pt x="1631949" y="0"/>
                </a:lnTo>
                <a:lnTo>
                  <a:pt x="1631949" y="12700"/>
                </a:lnTo>
                <a:lnTo>
                  <a:pt x="1670049" y="12700"/>
                </a:lnTo>
                <a:close/>
              </a:path>
              <a:path w="8070850" h="1828800">
                <a:moveTo>
                  <a:pt x="1746249" y="12700"/>
                </a:moveTo>
                <a:lnTo>
                  <a:pt x="1746249" y="0"/>
                </a:lnTo>
                <a:lnTo>
                  <a:pt x="1701799" y="0"/>
                </a:lnTo>
                <a:lnTo>
                  <a:pt x="1701799" y="12700"/>
                </a:lnTo>
                <a:lnTo>
                  <a:pt x="1746249" y="12700"/>
                </a:lnTo>
                <a:close/>
              </a:path>
              <a:path w="8070850" h="1828800">
                <a:moveTo>
                  <a:pt x="1816099" y="12700"/>
                </a:moveTo>
                <a:lnTo>
                  <a:pt x="1816099" y="0"/>
                </a:lnTo>
                <a:lnTo>
                  <a:pt x="1777999" y="0"/>
                </a:lnTo>
                <a:lnTo>
                  <a:pt x="1777999" y="12700"/>
                </a:lnTo>
                <a:lnTo>
                  <a:pt x="1816099" y="12700"/>
                </a:lnTo>
                <a:close/>
              </a:path>
              <a:path w="8070850" h="1828800">
                <a:moveTo>
                  <a:pt x="1892299" y="12700"/>
                </a:moveTo>
                <a:lnTo>
                  <a:pt x="1892299" y="0"/>
                </a:lnTo>
                <a:lnTo>
                  <a:pt x="1847849" y="0"/>
                </a:lnTo>
                <a:lnTo>
                  <a:pt x="1847849" y="12700"/>
                </a:lnTo>
                <a:lnTo>
                  <a:pt x="1892299" y="12700"/>
                </a:lnTo>
                <a:close/>
              </a:path>
              <a:path w="8070850" h="1828800">
                <a:moveTo>
                  <a:pt x="1968499" y="12700"/>
                </a:moveTo>
                <a:lnTo>
                  <a:pt x="1968499" y="0"/>
                </a:lnTo>
                <a:lnTo>
                  <a:pt x="1924049" y="0"/>
                </a:lnTo>
                <a:lnTo>
                  <a:pt x="1924049" y="12700"/>
                </a:lnTo>
                <a:lnTo>
                  <a:pt x="1968499" y="12700"/>
                </a:lnTo>
                <a:close/>
              </a:path>
              <a:path w="8070850" h="1828800">
                <a:moveTo>
                  <a:pt x="2038349" y="12700"/>
                </a:moveTo>
                <a:lnTo>
                  <a:pt x="2038349" y="0"/>
                </a:lnTo>
                <a:lnTo>
                  <a:pt x="2000249" y="0"/>
                </a:lnTo>
                <a:lnTo>
                  <a:pt x="2000249" y="12700"/>
                </a:lnTo>
                <a:lnTo>
                  <a:pt x="2038349" y="12700"/>
                </a:lnTo>
                <a:close/>
              </a:path>
              <a:path w="8070850" h="1828800">
                <a:moveTo>
                  <a:pt x="2114549" y="12700"/>
                </a:moveTo>
                <a:lnTo>
                  <a:pt x="2114549" y="0"/>
                </a:lnTo>
                <a:lnTo>
                  <a:pt x="2070099" y="0"/>
                </a:lnTo>
                <a:lnTo>
                  <a:pt x="2070099" y="12700"/>
                </a:lnTo>
                <a:lnTo>
                  <a:pt x="2114549" y="12700"/>
                </a:lnTo>
                <a:close/>
              </a:path>
              <a:path w="8070850" h="1828800">
                <a:moveTo>
                  <a:pt x="2184399" y="12700"/>
                </a:moveTo>
                <a:lnTo>
                  <a:pt x="2184399" y="0"/>
                </a:lnTo>
                <a:lnTo>
                  <a:pt x="2146299" y="0"/>
                </a:lnTo>
                <a:lnTo>
                  <a:pt x="2146299" y="12700"/>
                </a:lnTo>
                <a:lnTo>
                  <a:pt x="2184399" y="12700"/>
                </a:lnTo>
                <a:close/>
              </a:path>
              <a:path w="8070850" h="1828800">
                <a:moveTo>
                  <a:pt x="2260599" y="12700"/>
                </a:moveTo>
                <a:lnTo>
                  <a:pt x="2260599" y="0"/>
                </a:lnTo>
                <a:lnTo>
                  <a:pt x="2216149" y="0"/>
                </a:lnTo>
                <a:lnTo>
                  <a:pt x="2216149" y="12700"/>
                </a:lnTo>
                <a:lnTo>
                  <a:pt x="2260599" y="12700"/>
                </a:lnTo>
                <a:close/>
              </a:path>
              <a:path w="8070850" h="1828800">
                <a:moveTo>
                  <a:pt x="2330449" y="12700"/>
                </a:moveTo>
                <a:lnTo>
                  <a:pt x="2330449" y="0"/>
                </a:lnTo>
                <a:lnTo>
                  <a:pt x="2292349" y="0"/>
                </a:lnTo>
                <a:lnTo>
                  <a:pt x="2292349" y="12700"/>
                </a:lnTo>
                <a:lnTo>
                  <a:pt x="2330449" y="12700"/>
                </a:lnTo>
                <a:close/>
              </a:path>
              <a:path w="8070850" h="1828800">
                <a:moveTo>
                  <a:pt x="2406649" y="12700"/>
                </a:moveTo>
                <a:lnTo>
                  <a:pt x="2406649" y="0"/>
                </a:lnTo>
                <a:lnTo>
                  <a:pt x="2362199" y="0"/>
                </a:lnTo>
                <a:lnTo>
                  <a:pt x="2362199" y="12700"/>
                </a:lnTo>
                <a:lnTo>
                  <a:pt x="2406649" y="12700"/>
                </a:lnTo>
                <a:close/>
              </a:path>
              <a:path w="8070850" h="1828800">
                <a:moveTo>
                  <a:pt x="2482849" y="12700"/>
                </a:moveTo>
                <a:lnTo>
                  <a:pt x="2482849" y="0"/>
                </a:lnTo>
                <a:lnTo>
                  <a:pt x="2438399" y="0"/>
                </a:lnTo>
                <a:lnTo>
                  <a:pt x="2438399" y="12700"/>
                </a:lnTo>
                <a:lnTo>
                  <a:pt x="2482849" y="12700"/>
                </a:lnTo>
                <a:close/>
              </a:path>
              <a:path w="8070850" h="1828800">
                <a:moveTo>
                  <a:pt x="2552699" y="12700"/>
                </a:moveTo>
                <a:lnTo>
                  <a:pt x="2552699" y="0"/>
                </a:lnTo>
                <a:lnTo>
                  <a:pt x="2514599" y="0"/>
                </a:lnTo>
                <a:lnTo>
                  <a:pt x="2514599" y="12700"/>
                </a:lnTo>
                <a:lnTo>
                  <a:pt x="2552699" y="12700"/>
                </a:lnTo>
                <a:close/>
              </a:path>
              <a:path w="8070850" h="1828800">
                <a:moveTo>
                  <a:pt x="2628899" y="12700"/>
                </a:moveTo>
                <a:lnTo>
                  <a:pt x="2628899" y="0"/>
                </a:lnTo>
                <a:lnTo>
                  <a:pt x="2584449" y="0"/>
                </a:lnTo>
                <a:lnTo>
                  <a:pt x="2584449" y="12700"/>
                </a:lnTo>
                <a:lnTo>
                  <a:pt x="2628899" y="12700"/>
                </a:lnTo>
                <a:close/>
              </a:path>
              <a:path w="8070850" h="1828800">
                <a:moveTo>
                  <a:pt x="2698749" y="12700"/>
                </a:moveTo>
                <a:lnTo>
                  <a:pt x="2698749" y="0"/>
                </a:lnTo>
                <a:lnTo>
                  <a:pt x="2660649" y="0"/>
                </a:lnTo>
                <a:lnTo>
                  <a:pt x="2660649" y="12700"/>
                </a:lnTo>
                <a:lnTo>
                  <a:pt x="2698749" y="12700"/>
                </a:lnTo>
                <a:close/>
              </a:path>
              <a:path w="8070850" h="1828800">
                <a:moveTo>
                  <a:pt x="2774949" y="12700"/>
                </a:moveTo>
                <a:lnTo>
                  <a:pt x="2774949" y="0"/>
                </a:lnTo>
                <a:lnTo>
                  <a:pt x="2730499" y="0"/>
                </a:lnTo>
                <a:lnTo>
                  <a:pt x="2730499" y="12700"/>
                </a:lnTo>
                <a:lnTo>
                  <a:pt x="2774949" y="12700"/>
                </a:lnTo>
                <a:close/>
              </a:path>
              <a:path w="8070850" h="1828800">
                <a:moveTo>
                  <a:pt x="2844799" y="12700"/>
                </a:moveTo>
                <a:lnTo>
                  <a:pt x="2844799" y="0"/>
                </a:lnTo>
                <a:lnTo>
                  <a:pt x="2806699" y="0"/>
                </a:lnTo>
                <a:lnTo>
                  <a:pt x="2806699" y="12700"/>
                </a:lnTo>
                <a:lnTo>
                  <a:pt x="2844799" y="12700"/>
                </a:lnTo>
                <a:close/>
              </a:path>
              <a:path w="8070850" h="1828800">
                <a:moveTo>
                  <a:pt x="2920999" y="12700"/>
                </a:moveTo>
                <a:lnTo>
                  <a:pt x="2920999" y="0"/>
                </a:lnTo>
                <a:lnTo>
                  <a:pt x="2876549" y="0"/>
                </a:lnTo>
                <a:lnTo>
                  <a:pt x="2876549" y="12700"/>
                </a:lnTo>
                <a:lnTo>
                  <a:pt x="2920999" y="12700"/>
                </a:lnTo>
                <a:close/>
              </a:path>
              <a:path w="8070850" h="1828800">
                <a:moveTo>
                  <a:pt x="2997199" y="12700"/>
                </a:moveTo>
                <a:lnTo>
                  <a:pt x="2997199" y="0"/>
                </a:lnTo>
                <a:lnTo>
                  <a:pt x="2952749" y="0"/>
                </a:lnTo>
                <a:lnTo>
                  <a:pt x="2952749" y="12700"/>
                </a:lnTo>
                <a:lnTo>
                  <a:pt x="2997199" y="12700"/>
                </a:lnTo>
                <a:close/>
              </a:path>
              <a:path w="8070850" h="1828800">
                <a:moveTo>
                  <a:pt x="3067049" y="12700"/>
                </a:moveTo>
                <a:lnTo>
                  <a:pt x="3067049" y="0"/>
                </a:lnTo>
                <a:lnTo>
                  <a:pt x="3028949" y="0"/>
                </a:lnTo>
                <a:lnTo>
                  <a:pt x="3028949" y="12700"/>
                </a:lnTo>
                <a:lnTo>
                  <a:pt x="3067049" y="12700"/>
                </a:lnTo>
                <a:close/>
              </a:path>
              <a:path w="8070850" h="1828800">
                <a:moveTo>
                  <a:pt x="3143249" y="12700"/>
                </a:moveTo>
                <a:lnTo>
                  <a:pt x="3143249" y="0"/>
                </a:lnTo>
                <a:lnTo>
                  <a:pt x="3098799" y="0"/>
                </a:lnTo>
                <a:lnTo>
                  <a:pt x="3098799" y="12700"/>
                </a:lnTo>
                <a:lnTo>
                  <a:pt x="3143249" y="12700"/>
                </a:lnTo>
                <a:close/>
              </a:path>
              <a:path w="8070850" h="1828800">
                <a:moveTo>
                  <a:pt x="3213099" y="12700"/>
                </a:moveTo>
                <a:lnTo>
                  <a:pt x="3213099" y="0"/>
                </a:lnTo>
                <a:lnTo>
                  <a:pt x="3174999" y="0"/>
                </a:lnTo>
                <a:lnTo>
                  <a:pt x="3174999" y="12700"/>
                </a:lnTo>
                <a:lnTo>
                  <a:pt x="3213099" y="12700"/>
                </a:lnTo>
                <a:close/>
              </a:path>
              <a:path w="8070850" h="1828800">
                <a:moveTo>
                  <a:pt x="3289300" y="12700"/>
                </a:moveTo>
                <a:lnTo>
                  <a:pt x="3289300" y="0"/>
                </a:lnTo>
                <a:lnTo>
                  <a:pt x="3244849" y="0"/>
                </a:lnTo>
                <a:lnTo>
                  <a:pt x="3244849" y="12700"/>
                </a:lnTo>
                <a:lnTo>
                  <a:pt x="3289300" y="12700"/>
                </a:lnTo>
                <a:close/>
              </a:path>
              <a:path w="8070850" h="1828800">
                <a:moveTo>
                  <a:pt x="3359150" y="12700"/>
                </a:moveTo>
                <a:lnTo>
                  <a:pt x="3359150" y="0"/>
                </a:lnTo>
                <a:lnTo>
                  <a:pt x="3321050" y="0"/>
                </a:lnTo>
                <a:lnTo>
                  <a:pt x="3321050" y="12700"/>
                </a:lnTo>
                <a:lnTo>
                  <a:pt x="3359150" y="12700"/>
                </a:lnTo>
                <a:close/>
              </a:path>
              <a:path w="8070850" h="1828800">
                <a:moveTo>
                  <a:pt x="3435350" y="12700"/>
                </a:moveTo>
                <a:lnTo>
                  <a:pt x="3435350" y="0"/>
                </a:lnTo>
                <a:lnTo>
                  <a:pt x="3390900" y="0"/>
                </a:lnTo>
                <a:lnTo>
                  <a:pt x="3390900" y="12700"/>
                </a:lnTo>
                <a:lnTo>
                  <a:pt x="3435350" y="12700"/>
                </a:lnTo>
                <a:close/>
              </a:path>
              <a:path w="8070850" h="1828800">
                <a:moveTo>
                  <a:pt x="3511550" y="12700"/>
                </a:moveTo>
                <a:lnTo>
                  <a:pt x="3511550" y="0"/>
                </a:lnTo>
                <a:lnTo>
                  <a:pt x="3467100" y="0"/>
                </a:lnTo>
                <a:lnTo>
                  <a:pt x="3467100" y="12700"/>
                </a:lnTo>
                <a:lnTo>
                  <a:pt x="3511550" y="12700"/>
                </a:lnTo>
                <a:close/>
              </a:path>
              <a:path w="8070850" h="1828800">
                <a:moveTo>
                  <a:pt x="3581400" y="12700"/>
                </a:moveTo>
                <a:lnTo>
                  <a:pt x="3581400" y="0"/>
                </a:lnTo>
                <a:lnTo>
                  <a:pt x="3543300" y="0"/>
                </a:lnTo>
                <a:lnTo>
                  <a:pt x="3543300" y="12700"/>
                </a:lnTo>
                <a:lnTo>
                  <a:pt x="3581400" y="12700"/>
                </a:lnTo>
                <a:close/>
              </a:path>
              <a:path w="8070850" h="1828800">
                <a:moveTo>
                  <a:pt x="3657600" y="12700"/>
                </a:moveTo>
                <a:lnTo>
                  <a:pt x="3657600" y="0"/>
                </a:lnTo>
                <a:lnTo>
                  <a:pt x="3613150" y="0"/>
                </a:lnTo>
                <a:lnTo>
                  <a:pt x="3613150" y="12700"/>
                </a:lnTo>
                <a:lnTo>
                  <a:pt x="3657600" y="12700"/>
                </a:lnTo>
                <a:close/>
              </a:path>
              <a:path w="8070850" h="1828800">
                <a:moveTo>
                  <a:pt x="3727450" y="12700"/>
                </a:moveTo>
                <a:lnTo>
                  <a:pt x="3727450" y="0"/>
                </a:lnTo>
                <a:lnTo>
                  <a:pt x="3689350" y="0"/>
                </a:lnTo>
                <a:lnTo>
                  <a:pt x="3689350" y="12700"/>
                </a:lnTo>
                <a:lnTo>
                  <a:pt x="3727450" y="12700"/>
                </a:lnTo>
                <a:close/>
              </a:path>
              <a:path w="8070850" h="1828800">
                <a:moveTo>
                  <a:pt x="3803650" y="12700"/>
                </a:moveTo>
                <a:lnTo>
                  <a:pt x="3803650" y="0"/>
                </a:lnTo>
                <a:lnTo>
                  <a:pt x="3759200" y="0"/>
                </a:lnTo>
                <a:lnTo>
                  <a:pt x="3759200" y="12700"/>
                </a:lnTo>
                <a:lnTo>
                  <a:pt x="3803650" y="12700"/>
                </a:lnTo>
                <a:close/>
              </a:path>
              <a:path w="8070850" h="1828800">
                <a:moveTo>
                  <a:pt x="3873500" y="12700"/>
                </a:moveTo>
                <a:lnTo>
                  <a:pt x="3873500" y="0"/>
                </a:lnTo>
                <a:lnTo>
                  <a:pt x="3835400" y="0"/>
                </a:lnTo>
                <a:lnTo>
                  <a:pt x="3835400" y="12700"/>
                </a:lnTo>
                <a:lnTo>
                  <a:pt x="3873500" y="12700"/>
                </a:lnTo>
                <a:close/>
              </a:path>
              <a:path w="8070850" h="1828800">
                <a:moveTo>
                  <a:pt x="3949700" y="12700"/>
                </a:moveTo>
                <a:lnTo>
                  <a:pt x="3949700" y="0"/>
                </a:lnTo>
                <a:lnTo>
                  <a:pt x="3905250" y="0"/>
                </a:lnTo>
                <a:lnTo>
                  <a:pt x="3905250" y="12700"/>
                </a:lnTo>
                <a:lnTo>
                  <a:pt x="3949700" y="12700"/>
                </a:lnTo>
                <a:close/>
              </a:path>
              <a:path w="8070850" h="1828800">
                <a:moveTo>
                  <a:pt x="4025900" y="12700"/>
                </a:moveTo>
                <a:lnTo>
                  <a:pt x="4025900" y="0"/>
                </a:lnTo>
                <a:lnTo>
                  <a:pt x="3981450" y="0"/>
                </a:lnTo>
                <a:lnTo>
                  <a:pt x="3981450" y="12700"/>
                </a:lnTo>
                <a:lnTo>
                  <a:pt x="4025900" y="12700"/>
                </a:lnTo>
                <a:close/>
              </a:path>
              <a:path w="8070850" h="1828800">
                <a:moveTo>
                  <a:pt x="4095750" y="12700"/>
                </a:moveTo>
                <a:lnTo>
                  <a:pt x="4095750" y="0"/>
                </a:lnTo>
                <a:lnTo>
                  <a:pt x="4057650" y="0"/>
                </a:lnTo>
                <a:lnTo>
                  <a:pt x="4057650" y="12700"/>
                </a:lnTo>
                <a:lnTo>
                  <a:pt x="4095750" y="12700"/>
                </a:lnTo>
                <a:close/>
              </a:path>
              <a:path w="8070850" h="1828800">
                <a:moveTo>
                  <a:pt x="4171950" y="12700"/>
                </a:moveTo>
                <a:lnTo>
                  <a:pt x="4171950" y="0"/>
                </a:lnTo>
                <a:lnTo>
                  <a:pt x="4127500" y="0"/>
                </a:lnTo>
                <a:lnTo>
                  <a:pt x="4127500" y="12700"/>
                </a:lnTo>
                <a:lnTo>
                  <a:pt x="4171950" y="12700"/>
                </a:lnTo>
                <a:close/>
              </a:path>
              <a:path w="8070850" h="1828800">
                <a:moveTo>
                  <a:pt x="4241800" y="12700"/>
                </a:moveTo>
                <a:lnTo>
                  <a:pt x="4241800" y="0"/>
                </a:lnTo>
                <a:lnTo>
                  <a:pt x="4203700" y="0"/>
                </a:lnTo>
                <a:lnTo>
                  <a:pt x="4203700" y="12700"/>
                </a:lnTo>
                <a:lnTo>
                  <a:pt x="4241800" y="12700"/>
                </a:lnTo>
                <a:close/>
              </a:path>
              <a:path w="8070850" h="1828800">
                <a:moveTo>
                  <a:pt x="4318000" y="12700"/>
                </a:moveTo>
                <a:lnTo>
                  <a:pt x="4318000" y="0"/>
                </a:lnTo>
                <a:lnTo>
                  <a:pt x="4273550" y="0"/>
                </a:lnTo>
                <a:lnTo>
                  <a:pt x="4273550" y="12700"/>
                </a:lnTo>
                <a:lnTo>
                  <a:pt x="4318000" y="12700"/>
                </a:lnTo>
                <a:close/>
              </a:path>
              <a:path w="8070850" h="1828800">
                <a:moveTo>
                  <a:pt x="4387850" y="12700"/>
                </a:moveTo>
                <a:lnTo>
                  <a:pt x="4387850" y="0"/>
                </a:lnTo>
                <a:lnTo>
                  <a:pt x="4349750" y="0"/>
                </a:lnTo>
                <a:lnTo>
                  <a:pt x="4349750" y="12700"/>
                </a:lnTo>
                <a:lnTo>
                  <a:pt x="4387850" y="12700"/>
                </a:lnTo>
                <a:close/>
              </a:path>
              <a:path w="8070850" h="1828800">
                <a:moveTo>
                  <a:pt x="4464050" y="12700"/>
                </a:moveTo>
                <a:lnTo>
                  <a:pt x="4464050" y="0"/>
                </a:lnTo>
                <a:lnTo>
                  <a:pt x="4419600" y="0"/>
                </a:lnTo>
                <a:lnTo>
                  <a:pt x="4419600" y="12700"/>
                </a:lnTo>
                <a:lnTo>
                  <a:pt x="4464050" y="12700"/>
                </a:lnTo>
                <a:close/>
              </a:path>
              <a:path w="8070850" h="1828800">
                <a:moveTo>
                  <a:pt x="4540250" y="12700"/>
                </a:moveTo>
                <a:lnTo>
                  <a:pt x="4540250" y="0"/>
                </a:lnTo>
                <a:lnTo>
                  <a:pt x="4495800" y="0"/>
                </a:lnTo>
                <a:lnTo>
                  <a:pt x="4495800" y="12700"/>
                </a:lnTo>
                <a:lnTo>
                  <a:pt x="4540250" y="12700"/>
                </a:lnTo>
                <a:close/>
              </a:path>
              <a:path w="8070850" h="1828800">
                <a:moveTo>
                  <a:pt x="4610100" y="12700"/>
                </a:moveTo>
                <a:lnTo>
                  <a:pt x="4610100" y="0"/>
                </a:lnTo>
                <a:lnTo>
                  <a:pt x="4572000" y="0"/>
                </a:lnTo>
                <a:lnTo>
                  <a:pt x="4572000" y="12700"/>
                </a:lnTo>
                <a:lnTo>
                  <a:pt x="4610100" y="12700"/>
                </a:lnTo>
                <a:close/>
              </a:path>
              <a:path w="8070850" h="1828800">
                <a:moveTo>
                  <a:pt x="4686300" y="12700"/>
                </a:moveTo>
                <a:lnTo>
                  <a:pt x="4686300" y="0"/>
                </a:lnTo>
                <a:lnTo>
                  <a:pt x="4641850" y="0"/>
                </a:lnTo>
                <a:lnTo>
                  <a:pt x="4641850" y="12700"/>
                </a:lnTo>
                <a:lnTo>
                  <a:pt x="4686300" y="12700"/>
                </a:lnTo>
                <a:close/>
              </a:path>
              <a:path w="8070850" h="1828800">
                <a:moveTo>
                  <a:pt x="4756150" y="12700"/>
                </a:moveTo>
                <a:lnTo>
                  <a:pt x="4756150" y="0"/>
                </a:lnTo>
                <a:lnTo>
                  <a:pt x="4718050" y="0"/>
                </a:lnTo>
                <a:lnTo>
                  <a:pt x="4718050" y="12700"/>
                </a:lnTo>
                <a:lnTo>
                  <a:pt x="4756150" y="12700"/>
                </a:lnTo>
                <a:close/>
              </a:path>
              <a:path w="8070850" h="1828800">
                <a:moveTo>
                  <a:pt x="4832350" y="12700"/>
                </a:moveTo>
                <a:lnTo>
                  <a:pt x="4832350" y="0"/>
                </a:lnTo>
                <a:lnTo>
                  <a:pt x="4787900" y="0"/>
                </a:lnTo>
                <a:lnTo>
                  <a:pt x="4787900" y="12700"/>
                </a:lnTo>
                <a:lnTo>
                  <a:pt x="4832350" y="12700"/>
                </a:lnTo>
                <a:close/>
              </a:path>
              <a:path w="8070850" h="1828800">
                <a:moveTo>
                  <a:pt x="4902200" y="12700"/>
                </a:moveTo>
                <a:lnTo>
                  <a:pt x="4902200" y="0"/>
                </a:lnTo>
                <a:lnTo>
                  <a:pt x="4864100" y="0"/>
                </a:lnTo>
                <a:lnTo>
                  <a:pt x="4864100" y="12700"/>
                </a:lnTo>
                <a:lnTo>
                  <a:pt x="4902200" y="12700"/>
                </a:lnTo>
                <a:close/>
              </a:path>
              <a:path w="8070850" h="1828800">
                <a:moveTo>
                  <a:pt x="4978400" y="12700"/>
                </a:moveTo>
                <a:lnTo>
                  <a:pt x="4978400" y="0"/>
                </a:lnTo>
                <a:lnTo>
                  <a:pt x="4933950" y="0"/>
                </a:lnTo>
                <a:lnTo>
                  <a:pt x="4933950" y="12700"/>
                </a:lnTo>
                <a:lnTo>
                  <a:pt x="4978400" y="12700"/>
                </a:lnTo>
                <a:close/>
              </a:path>
              <a:path w="8070850" h="1828800">
                <a:moveTo>
                  <a:pt x="5054600" y="12700"/>
                </a:moveTo>
                <a:lnTo>
                  <a:pt x="5054600" y="0"/>
                </a:lnTo>
                <a:lnTo>
                  <a:pt x="5010150" y="0"/>
                </a:lnTo>
                <a:lnTo>
                  <a:pt x="5010150" y="12700"/>
                </a:lnTo>
                <a:lnTo>
                  <a:pt x="5054600" y="12700"/>
                </a:lnTo>
                <a:close/>
              </a:path>
              <a:path w="8070850" h="1828800">
                <a:moveTo>
                  <a:pt x="5124450" y="12700"/>
                </a:moveTo>
                <a:lnTo>
                  <a:pt x="5124450" y="0"/>
                </a:lnTo>
                <a:lnTo>
                  <a:pt x="5080000" y="0"/>
                </a:lnTo>
                <a:lnTo>
                  <a:pt x="5080000" y="12700"/>
                </a:lnTo>
                <a:lnTo>
                  <a:pt x="5124450" y="12700"/>
                </a:lnTo>
                <a:close/>
              </a:path>
              <a:path w="8070850" h="1828800">
                <a:moveTo>
                  <a:pt x="5200650" y="12700"/>
                </a:moveTo>
                <a:lnTo>
                  <a:pt x="5200650" y="0"/>
                </a:lnTo>
                <a:lnTo>
                  <a:pt x="5156200" y="0"/>
                </a:lnTo>
                <a:lnTo>
                  <a:pt x="5156200" y="12700"/>
                </a:lnTo>
                <a:lnTo>
                  <a:pt x="5200650" y="12700"/>
                </a:lnTo>
                <a:close/>
              </a:path>
              <a:path w="8070850" h="1828800">
                <a:moveTo>
                  <a:pt x="5270500" y="12700"/>
                </a:moveTo>
                <a:lnTo>
                  <a:pt x="5270500" y="0"/>
                </a:lnTo>
                <a:lnTo>
                  <a:pt x="5232400" y="0"/>
                </a:lnTo>
                <a:lnTo>
                  <a:pt x="5232400" y="12700"/>
                </a:lnTo>
                <a:lnTo>
                  <a:pt x="5270500" y="12700"/>
                </a:lnTo>
                <a:close/>
              </a:path>
              <a:path w="8070850" h="1828800">
                <a:moveTo>
                  <a:pt x="5346700" y="12700"/>
                </a:moveTo>
                <a:lnTo>
                  <a:pt x="5346700" y="0"/>
                </a:lnTo>
                <a:lnTo>
                  <a:pt x="5302250" y="0"/>
                </a:lnTo>
                <a:lnTo>
                  <a:pt x="5302250" y="12700"/>
                </a:lnTo>
                <a:lnTo>
                  <a:pt x="5346700" y="12700"/>
                </a:lnTo>
                <a:close/>
              </a:path>
              <a:path w="8070850" h="1828800">
                <a:moveTo>
                  <a:pt x="5416550" y="12700"/>
                </a:moveTo>
                <a:lnTo>
                  <a:pt x="5416550" y="0"/>
                </a:lnTo>
                <a:lnTo>
                  <a:pt x="5378450" y="0"/>
                </a:lnTo>
                <a:lnTo>
                  <a:pt x="5378450" y="12700"/>
                </a:lnTo>
                <a:lnTo>
                  <a:pt x="5416550" y="12700"/>
                </a:lnTo>
                <a:close/>
              </a:path>
              <a:path w="8070850" h="1828800">
                <a:moveTo>
                  <a:pt x="5492750" y="12700"/>
                </a:moveTo>
                <a:lnTo>
                  <a:pt x="5492750" y="0"/>
                </a:lnTo>
                <a:lnTo>
                  <a:pt x="5448300" y="0"/>
                </a:lnTo>
                <a:lnTo>
                  <a:pt x="5448300" y="12700"/>
                </a:lnTo>
                <a:lnTo>
                  <a:pt x="5492750" y="12700"/>
                </a:lnTo>
                <a:close/>
              </a:path>
              <a:path w="8070850" h="1828800">
                <a:moveTo>
                  <a:pt x="5568950" y="12700"/>
                </a:moveTo>
                <a:lnTo>
                  <a:pt x="5568950" y="0"/>
                </a:lnTo>
                <a:lnTo>
                  <a:pt x="5524500" y="0"/>
                </a:lnTo>
                <a:lnTo>
                  <a:pt x="5524500" y="12700"/>
                </a:lnTo>
                <a:lnTo>
                  <a:pt x="5568950" y="12700"/>
                </a:lnTo>
                <a:close/>
              </a:path>
              <a:path w="8070850" h="1828800">
                <a:moveTo>
                  <a:pt x="5638800" y="12700"/>
                </a:moveTo>
                <a:lnTo>
                  <a:pt x="5638800" y="0"/>
                </a:lnTo>
                <a:lnTo>
                  <a:pt x="5594350" y="0"/>
                </a:lnTo>
                <a:lnTo>
                  <a:pt x="5594350" y="12700"/>
                </a:lnTo>
                <a:lnTo>
                  <a:pt x="5638800" y="12700"/>
                </a:lnTo>
                <a:close/>
              </a:path>
              <a:path w="8070850" h="1828800">
                <a:moveTo>
                  <a:pt x="5715000" y="12700"/>
                </a:moveTo>
                <a:lnTo>
                  <a:pt x="5715000" y="0"/>
                </a:lnTo>
                <a:lnTo>
                  <a:pt x="5670550" y="0"/>
                </a:lnTo>
                <a:lnTo>
                  <a:pt x="5670550" y="12700"/>
                </a:lnTo>
                <a:lnTo>
                  <a:pt x="5715000" y="12700"/>
                </a:lnTo>
                <a:close/>
              </a:path>
              <a:path w="8070850" h="1828800">
                <a:moveTo>
                  <a:pt x="5784850" y="12700"/>
                </a:moveTo>
                <a:lnTo>
                  <a:pt x="5784850" y="0"/>
                </a:lnTo>
                <a:lnTo>
                  <a:pt x="5746750" y="0"/>
                </a:lnTo>
                <a:lnTo>
                  <a:pt x="5746750" y="12700"/>
                </a:lnTo>
                <a:lnTo>
                  <a:pt x="5784850" y="12700"/>
                </a:lnTo>
                <a:close/>
              </a:path>
              <a:path w="8070850" h="1828800">
                <a:moveTo>
                  <a:pt x="5861050" y="12700"/>
                </a:moveTo>
                <a:lnTo>
                  <a:pt x="5861050" y="0"/>
                </a:lnTo>
                <a:lnTo>
                  <a:pt x="5816600" y="0"/>
                </a:lnTo>
                <a:lnTo>
                  <a:pt x="5816600" y="12700"/>
                </a:lnTo>
                <a:lnTo>
                  <a:pt x="5861050" y="12700"/>
                </a:lnTo>
                <a:close/>
              </a:path>
              <a:path w="8070850" h="1828800">
                <a:moveTo>
                  <a:pt x="5930900" y="12700"/>
                </a:moveTo>
                <a:lnTo>
                  <a:pt x="5930900" y="0"/>
                </a:lnTo>
                <a:lnTo>
                  <a:pt x="5892800" y="0"/>
                </a:lnTo>
                <a:lnTo>
                  <a:pt x="5892800" y="12700"/>
                </a:lnTo>
                <a:lnTo>
                  <a:pt x="5930900" y="12700"/>
                </a:lnTo>
                <a:close/>
              </a:path>
              <a:path w="8070850" h="1828800">
                <a:moveTo>
                  <a:pt x="6007100" y="12700"/>
                </a:moveTo>
                <a:lnTo>
                  <a:pt x="6007100" y="0"/>
                </a:lnTo>
                <a:lnTo>
                  <a:pt x="5962650" y="0"/>
                </a:lnTo>
                <a:lnTo>
                  <a:pt x="5962650" y="12700"/>
                </a:lnTo>
                <a:lnTo>
                  <a:pt x="6007100" y="12700"/>
                </a:lnTo>
                <a:close/>
              </a:path>
              <a:path w="8070850" h="1828800">
                <a:moveTo>
                  <a:pt x="6083300" y="12700"/>
                </a:moveTo>
                <a:lnTo>
                  <a:pt x="6083300" y="0"/>
                </a:lnTo>
                <a:lnTo>
                  <a:pt x="6038850" y="0"/>
                </a:lnTo>
                <a:lnTo>
                  <a:pt x="6038850" y="12700"/>
                </a:lnTo>
                <a:lnTo>
                  <a:pt x="6083300" y="12700"/>
                </a:lnTo>
                <a:close/>
              </a:path>
              <a:path w="8070850" h="1828800">
                <a:moveTo>
                  <a:pt x="6153150" y="12700"/>
                </a:moveTo>
                <a:lnTo>
                  <a:pt x="6153150" y="0"/>
                </a:lnTo>
                <a:lnTo>
                  <a:pt x="6108700" y="0"/>
                </a:lnTo>
                <a:lnTo>
                  <a:pt x="6108700" y="12700"/>
                </a:lnTo>
                <a:lnTo>
                  <a:pt x="6153150" y="12700"/>
                </a:lnTo>
                <a:close/>
              </a:path>
              <a:path w="8070850" h="1828800">
                <a:moveTo>
                  <a:pt x="6229350" y="12700"/>
                </a:moveTo>
                <a:lnTo>
                  <a:pt x="6229350" y="0"/>
                </a:lnTo>
                <a:lnTo>
                  <a:pt x="6184900" y="0"/>
                </a:lnTo>
                <a:lnTo>
                  <a:pt x="6184900" y="12700"/>
                </a:lnTo>
                <a:lnTo>
                  <a:pt x="6229350" y="12700"/>
                </a:lnTo>
                <a:close/>
              </a:path>
              <a:path w="8070850" h="1828800">
                <a:moveTo>
                  <a:pt x="6299200" y="12700"/>
                </a:moveTo>
                <a:lnTo>
                  <a:pt x="6299200" y="0"/>
                </a:lnTo>
                <a:lnTo>
                  <a:pt x="6261100" y="0"/>
                </a:lnTo>
                <a:lnTo>
                  <a:pt x="6261100" y="12700"/>
                </a:lnTo>
                <a:lnTo>
                  <a:pt x="6299200" y="12700"/>
                </a:lnTo>
                <a:close/>
              </a:path>
              <a:path w="8070850" h="1828800">
                <a:moveTo>
                  <a:pt x="6375400" y="12700"/>
                </a:moveTo>
                <a:lnTo>
                  <a:pt x="6375400" y="0"/>
                </a:lnTo>
                <a:lnTo>
                  <a:pt x="6330950" y="0"/>
                </a:lnTo>
                <a:lnTo>
                  <a:pt x="6330950" y="12700"/>
                </a:lnTo>
                <a:lnTo>
                  <a:pt x="6375400" y="12700"/>
                </a:lnTo>
                <a:close/>
              </a:path>
              <a:path w="8070850" h="1828800">
                <a:moveTo>
                  <a:pt x="6445250" y="12700"/>
                </a:moveTo>
                <a:lnTo>
                  <a:pt x="6445250" y="0"/>
                </a:lnTo>
                <a:lnTo>
                  <a:pt x="6407150" y="0"/>
                </a:lnTo>
                <a:lnTo>
                  <a:pt x="6407150" y="12700"/>
                </a:lnTo>
                <a:lnTo>
                  <a:pt x="6445250" y="12700"/>
                </a:lnTo>
                <a:close/>
              </a:path>
              <a:path w="8070850" h="1828800">
                <a:moveTo>
                  <a:pt x="6521450" y="12700"/>
                </a:moveTo>
                <a:lnTo>
                  <a:pt x="6521450" y="0"/>
                </a:lnTo>
                <a:lnTo>
                  <a:pt x="6477000" y="0"/>
                </a:lnTo>
                <a:lnTo>
                  <a:pt x="6477000" y="12700"/>
                </a:lnTo>
                <a:lnTo>
                  <a:pt x="6521450" y="12700"/>
                </a:lnTo>
                <a:close/>
              </a:path>
              <a:path w="8070850" h="1828800">
                <a:moveTo>
                  <a:pt x="6591300" y="12700"/>
                </a:moveTo>
                <a:lnTo>
                  <a:pt x="6591300" y="0"/>
                </a:lnTo>
                <a:lnTo>
                  <a:pt x="6553200" y="0"/>
                </a:lnTo>
                <a:lnTo>
                  <a:pt x="6553200" y="12700"/>
                </a:lnTo>
                <a:lnTo>
                  <a:pt x="6591300" y="12700"/>
                </a:lnTo>
                <a:close/>
              </a:path>
              <a:path w="8070850" h="1828800">
                <a:moveTo>
                  <a:pt x="6667500" y="12700"/>
                </a:moveTo>
                <a:lnTo>
                  <a:pt x="6667500" y="0"/>
                </a:lnTo>
                <a:lnTo>
                  <a:pt x="6623050" y="0"/>
                </a:lnTo>
                <a:lnTo>
                  <a:pt x="6623050" y="12700"/>
                </a:lnTo>
                <a:lnTo>
                  <a:pt x="6667500" y="12700"/>
                </a:lnTo>
                <a:close/>
              </a:path>
              <a:path w="8070850" h="1828800">
                <a:moveTo>
                  <a:pt x="6743700" y="12700"/>
                </a:moveTo>
                <a:lnTo>
                  <a:pt x="6743700" y="0"/>
                </a:lnTo>
                <a:lnTo>
                  <a:pt x="6699250" y="0"/>
                </a:lnTo>
                <a:lnTo>
                  <a:pt x="6699250" y="12700"/>
                </a:lnTo>
                <a:lnTo>
                  <a:pt x="6743700" y="12700"/>
                </a:lnTo>
                <a:close/>
              </a:path>
              <a:path w="8070850" h="1828800">
                <a:moveTo>
                  <a:pt x="6813550" y="12700"/>
                </a:moveTo>
                <a:lnTo>
                  <a:pt x="6813550" y="0"/>
                </a:lnTo>
                <a:lnTo>
                  <a:pt x="6775450" y="0"/>
                </a:lnTo>
                <a:lnTo>
                  <a:pt x="6775450" y="12700"/>
                </a:lnTo>
                <a:lnTo>
                  <a:pt x="6813550" y="12700"/>
                </a:lnTo>
                <a:close/>
              </a:path>
              <a:path w="8070850" h="1828800">
                <a:moveTo>
                  <a:pt x="6889750" y="12700"/>
                </a:moveTo>
                <a:lnTo>
                  <a:pt x="6889750" y="0"/>
                </a:lnTo>
                <a:lnTo>
                  <a:pt x="6845300" y="0"/>
                </a:lnTo>
                <a:lnTo>
                  <a:pt x="6845300" y="12700"/>
                </a:lnTo>
                <a:lnTo>
                  <a:pt x="6889750" y="12700"/>
                </a:lnTo>
                <a:close/>
              </a:path>
              <a:path w="8070850" h="1828800">
                <a:moveTo>
                  <a:pt x="6959600" y="12700"/>
                </a:moveTo>
                <a:lnTo>
                  <a:pt x="6959600" y="0"/>
                </a:lnTo>
                <a:lnTo>
                  <a:pt x="6921500" y="0"/>
                </a:lnTo>
                <a:lnTo>
                  <a:pt x="6921500" y="12700"/>
                </a:lnTo>
                <a:lnTo>
                  <a:pt x="6959600" y="12700"/>
                </a:lnTo>
                <a:close/>
              </a:path>
              <a:path w="8070850" h="1828800">
                <a:moveTo>
                  <a:pt x="7035800" y="12700"/>
                </a:moveTo>
                <a:lnTo>
                  <a:pt x="7035800" y="0"/>
                </a:lnTo>
                <a:lnTo>
                  <a:pt x="6991350" y="0"/>
                </a:lnTo>
                <a:lnTo>
                  <a:pt x="6991350" y="12700"/>
                </a:lnTo>
                <a:lnTo>
                  <a:pt x="7035800" y="12700"/>
                </a:lnTo>
                <a:close/>
              </a:path>
              <a:path w="8070850" h="1828800">
                <a:moveTo>
                  <a:pt x="7105650" y="12700"/>
                </a:moveTo>
                <a:lnTo>
                  <a:pt x="7105650" y="0"/>
                </a:lnTo>
                <a:lnTo>
                  <a:pt x="7067550" y="0"/>
                </a:lnTo>
                <a:lnTo>
                  <a:pt x="7067550" y="12700"/>
                </a:lnTo>
                <a:lnTo>
                  <a:pt x="7105650" y="12700"/>
                </a:lnTo>
                <a:close/>
              </a:path>
              <a:path w="8070850" h="1828800">
                <a:moveTo>
                  <a:pt x="7181850" y="12700"/>
                </a:moveTo>
                <a:lnTo>
                  <a:pt x="7181850" y="0"/>
                </a:lnTo>
                <a:lnTo>
                  <a:pt x="7137400" y="0"/>
                </a:lnTo>
                <a:lnTo>
                  <a:pt x="7137400" y="12700"/>
                </a:lnTo>
                <a:lnTo>
                  <a:pt x="7181850" y="12700"/>
                </a:lnTo>
                <a:close/>
              </a:path>
              <a:path w="8070850" h="1828800">
                <a:moveTo>
                  <a:pt x="7258050" y="12700"/>
                </a:moveTo>
                <a:lnTo>
                  <a:pt x="7258050" y="0"/>
                </a:lnTo>
                <a:lnTo>
                  <a:pt x="7213600" y="0"/>
                </a:lnTo>
                <a:lnTo>
                  <a:pt x="7213600" y="12700"/>
                </a:lnTo>
                <a:lnTo>
                  <a:pt x="7258050" y="12700"/>
                </a:lnTo>
                <a:close/>
              </a:path>
              <a:path w="8070850" h="1828800">
                <a:moveTo>
                  <a:pt x="7327900" y="12700"/>
                </a:moveTo>
                <a:lnTo>
                  <a:pt x="7327900" y="0"/>
                </a:lnTo>
                <a:lnTo>
                  <a:pt x="7289800" y="0"/>
                </a:lnTo>
                <a:lnTo>
                  <a:pt x="7289800" y="12700"/>
                </a:lnTo>
                <a:lnTo>
                  <a:pt x="7327900" y="12700"/>
                </a:lnTo>
                <a:close/>
              </a:path>
              <a:path w="8070850" h="1828800">
                <a:moveTo>
                  <a:pt x="7404100" y="12700"/>
                </a:moveTo>
                <a:lnTo>
                  <a:pt x="7404100" y="0"/>
                </a:lnTo>
                <a:lnTo>
                  <a:pt x="7359650" y="0"/>
                </a:lnTo>
                <a:lnTo>
                  <a:pt x="7359650" y="12700"/>
                </a:lnTo>
                <a:lnTo>
                  <a:pt x="7404100" y="12700"/>
                </a:lnTo>
                <a:close/>
              </a:path>
              <a:path w="8070850" h="1828800">
                <a:moveTo>
                  <a:pt x="7473950" y="12700"/>
                </a:moveTo>
                <a:lnTo>
                  <a:pt x="7473950" y="0"/>
                </a:lnTo>
                <a:lnTo>
                  <a:pt x="7435850" y="0"/>
                </a:lnTo>
                <a:lnTo>
                  <a:pt x="7435850" y="12700"/>
                </a:lnTo>
                <a:lnTo>
                  <a:pt x="7473950" y="12700"/>
                </a:lnTo>
                <a:close/>
              </a:path>
              <a:path w="8070850" h="1828800">
                <a:moveTo>
                  <a:pt x="7550150" y="12700"/>
                </a:moveTo>
                <a:lnTo>
                  <a:pt x="7550150" y="0"/>
                </a:lnTo>
                <a:lnTo>
                  <a:pt x="7505700" y="0"/>
                </a:lnTo>
                <a:lnTo>
                  <a:pt x="7505700" y="12700"/>
                </a:lnTo>
                <a:lnTo>
                  <a:pt x="7550150" y="12700"/>
                </a:lnTo>
                <a:close/>
              </a:path>
              <a:path w="8070850" h="1828800">
                <a:moveTo>
                  <a:pt x="7620000" y="12700"/>
                </a:moveTo>
                <a:lnTo>
                  <a:pt x="7620000" y="0"/>
                </a:lnTo>
                <a:lnTo>
                  <a:pt x="7581900" y="0"/>
                </a:lnTo>
                <a:lnTo>
                  <a:pt x="7581900" y="12700"/>
                </a:lnTo>
                <a:lnTo>
                  <a:pt x="7620000" y="12700"/>
                </a:lnTo>
                <a:close/>
              </a:path>
              <a:path w="8070850" h="1828800">
                <a:moveTo>
                  <a:pt x="7696200" y="12700"/>
                </a:moveTo>
                <a:lnTo>
                  <a:pt x="7696200" y="0"/>
                </a:lnTo>
                <a:lnTo>
                  <a:pt x="7651750" y="0"/>
                </a:lnTo>
                <a:lnTo>
                  <a:pt x="7651750" y="12700"/>
                </a:lnTo>
                <a:lnTo>
                  <a:pt x="7696200" y="12700"/>
                </a:lnTo>
                <a:close/>
              </a:path>
              <a:path w="8070850" h="1828800">
                <a:moveTo>
                  <a:pt x="7772400" y="12700"/>
                </a:moveTo>
                <a:lnTo>
                  <a:pt x="7772400" y="0"/>
                </a:lnTo>
                <a:lnTo>
                  <a:pt x="7727950" y="0"/>
                </a:lnTo>
                <a:lnTo>
                  <a:pt x="7727950" y="12700"/>
                </a:lnTo>
                <a:lnTo>
                  <a:pt x="7772400" y="12700"/>
                </a:lnTo>
                <a:close/>
              </a:path>
              <a:path w="8070850" h="1828800">
                <a:moveTo>
                  <a:pt x="7842250" y="19050"/>
                </a:moveTo>
                <a:lnTo>
                  <a:pt x="7842250" y="12700"/>
                </a:lnTo>
                <a:lnTo>
                  <a:pt x="7804150" y="0"/>
                </a:lnTo>
                <a:lnTo>
                  <a:pt x="7797800" y="12700"/>
                </a:lnTo>
                <a:lnTo>
                  <a:pt x="7823200" y="19050"/>
                </a:lnTo>
                <a:lnTo>
                  <a:pt x="7842250" y="19050"/>
                </a:lnTo>
                <a:close/>
              </a:path>
              <a:path w="8070850" h="1828800">
                <a:moveTo>
                  <a:pt x="7912100" y="38100"/>
                </a:moveTo>
                <a:lnTo>
                  <a:pt x="7905750" y="38100"/>
                </a:lnTo>
                <a:lnTo>
                  <a:pt x="7880350" y="25400"/>
                </a:lnTo>
                <a:lnTo>
                  <a:pt x="7874000" y="19050"/>
                </a:lnTo>
                <a:lnTo>
                  <a:pt x="7867650" y="31750"/>
                </a:lnTo>
                <a:lnTo>
                  <a:pt x="7874000" y="31750"/>
                </a:lnTo>
                <a:lnTo>
                  <a:pt x="7905750" y="44450"/>
                </a:lnTo>
                <a:lnTo>
                  <a:pt x="7905750" y="50800"/>
                </a:lnTo>
                <a:lnTo>
                  <a:pt x="7912100" y="38100"/>
                </a:lnTo>
                <a:close/>
              </a:path>
              <a:path w="8070850" h="1828800">
                <a:moveTo>
                  <a:pt x="7969250" y="82550"/>
                </a:moveTo>
                <a:lnTo>
                  <a:pt x="7937500" y="57150"/>
                </a:lnTo>
                <a:lnTo>
                  <a:pt x="7931150" y="63500"/>
                </a:lnTo>
                <a:lnTo>
                  <a:pt x="7962900" y="88900"/>
                </a:lnTo>
                <a:lnTo>
                  <a:pt x="7969250" y="82550"/>
                </a:lnTo>
                <a:close/>
              </a:path>
              <a:path w="8070850" h="1828800">
                <a:moveTo>
                  <a:pt x="8020050" y="139700"/>
                </a:moveTo>
                <a:lnTo>
                  <a:pt x="8020050" y="133350"/>
                </a:lnTo>
                <a:lnTo>
                  <a:pt x="8013700" y="133350"/>
                </a:lnTo>
                <a:lnTo>
                  <a:pt x="7994650" y="107950"/>
                </a:lnTo>
                <a:lnTo>
                  <a:pt x="7988300" y="114300"/>
                </a:lnTo>
                <a:lnTo>
                  <a:pt x="8007350" y="139700"/>
                </a:lnTo>
                <a:lnTo>
                  <a:pt x="8013700" y="146050"/>
                </a:lnTo>
                <a:lnTo>
                  <a:pt x="8020050" y="139700"/>
                </a:lnTo>
                <a:close/>
              </a:path>
              <a:path w="8070850" h="1828800">
                <a:moveTo>
                  <a:pt x="8051800" y="209550"/>
                </a:moveTo>
                <a:lnTo>
                  <a:pt x="8039100" y="171450"/>
                </a:lnTo>
                <a:lnTo>
                  <a:pt x="8026400" y="171450"/>
                </a:lnTo>
                <a:lnTo>
                  <a:pt x="8032750" y="190500"/>
                </a:lnTo>
                <a:lnTo>
                  <a:pt x="8045450" y="209550"/>
                </a:lnTo>
                <a:lnTo>
                  <a:pt x="8051800" y="209550"/>
                </a:lnTo>
                <a:close/>
              </a:path>
              <a:path w="8070850" h="1828800">
                <a:moveTo>
                  <a:pt x="8070850" y="279400"/>
                </a:moveTo>
                <a:lnTo>
                  <a:pt x="8070850" y="273050"/>
                </a:lnTo>
                <a:lnTo>
                  <a:pt x="8064500" y="247650"/>
                </a:lnTo>
                <a:lnTo>
                  <a:pt x="8064500" y="241300"/>
                </a:lnTo>
                <a:lnTo>
                  <a:pt x="8051800" y="241300"/>
                </a:lnTo>
                <a:lnTo>
                  <a:pt x="8051800" y="247650"/>
                </a:lnTo>
                <a:lnTo>
                  <a:pt x="8058150" y="279400"/>
                </a:lnTo>
                <a:lnTo>
                  <a:pt x="8070850" y="279400"/>
                </a:lnTo>
                <a:close/>
              </a:path>
              <a:path w="8070850" h="1828800">
                <a:moveTo>
                  <a:pt x="8070850" y="355600"/>
                </a:moveTo>
                <a:lnTo>
                  <a:pt x="8070850" y="311150"/>
                </a:lnTo>
                <a:lnTo>
                  <a:pt x="8058150" y="311150"/>
                </a:lnTo>
                <a:lnTo>
                  <a:pt x="8058150" y="355600"/>
                </a:lnTo>
                <a:lnTo>
                  <a:pt x="8070850" y="355600"/>
                </a:lnTo>
                <a:close/>
              </a:path>
              <a:path w="8070850" h="1828800">
                <a:moveTo>
                  <a:pt x="8070850" y="425450"/>
                </a:moveTo>
                <a:lnTo>
                  <a:pt x="8070850" y="387350"/>
                </a:lnTo>
                <a:lnTo>
                  <a:pt x="8058150" y="387350"/>
                </a:lnTo>
                <a:lnTo>
                  <a:pt x="8058150" y="425450"/>
                </a:lnTo>
                <a:lnTo>
                  <a:pt x="8070850" y="425450"/>
                </a:lnTo>
                <a:close/>
              </a:path>
              <a:path w="8070850" h="1828800">
                <a:moveTo>
                  <a:pt x="8070850" y="501650"/>
                </a:moveTo>
                <a:lnTo>
                  <a:pt x="8070850" y="457200"/>
                </a:lnTo>
                <a:lnTo>
                  <a:pt x="8058150" y="457200"/>
                </a:lnTo>
                <a:lnTo>
                  <a:pt x="8058150" y="501650"/>
                </a:lnTo>
                <a:lnTo>
                  <a:pt x="8070850" y="501650"/>
                </a:lnTo>
                <a:close/>
              </a:path>
              <a:path w="8070850" h="1828800">
                <a:moveTo>
                  <a:pt x="8070850" y="577850"/>
                </a:moveTo>
                <a:lnTo>
                  <a:pt x="8070850" y="533400"/>
                </a:lnTo>
                <a:lnTo>
                  <a:pt x="8058150" y="533400"/>
                </a:lnTo>
                <a:lnTo>
                  <a:pt x="8058150" y="577850"/>
                </a:lnTo>
                <a:lnTo>
                  <a:pt x="8070850" y="577850"/>
                </a:lnTo>
                <a:close/>
              </a:path>
              <a:path w="8070850" h="1828800">
                <a:moveTo>
                  <a:pt x="8070850" y="647700"/>
                </a:moveTo>
                <a:lnTo>
                  <a:pt x="8070850" y="609600"/>
                </a:lnTo>
                <a:lnTo>
                  <a:pt x="8058150" y="609600"/>
                </a:lnTo>
                <a:lnTo>
                  <a:pt x="8058150" y="647700"/>
                </a:lnTo>
                <a:lnTo>
                  <a:pt x="8070850" y="647700"/>
                </a:lnTo>
                <a:close/>
              </a:path>
              <a:path w="8070850" h="1828800">
                <a:moveTo>
                  <a:pt x="8070850" y="723900"/>
                </a:moveTo>
                <a:lnTo>
                  <a:pt x="8070850" y="679450"/>
                </a:lnTo>
                <a:lnTo>
                  <a:pt x="8058150" y="679450"/>
                </a:lnTo>
                <a:lnTo>
                  <a:pt x="8058150" y="723900"/>
                </a:lnTo>
                <a:lnTo>
                  <a:pt x="8070850" y="723900"/>
                </a:lnTo>
                <a:close/>
              </a:path>
              <a:path w="8070850" h="1828800">
                <a:moveTo>
                  <a:pt x="8070850" y="793750"/>
                </a:moveTo>
                <a:lnTo>
                  <a:pt x="8070850" y="755650"/>
                </a:lnTo>
                <a:lnTo>
                  <a:pt x="8058150" y="755650"/>
                </a:lnTo>
                <a:lnTo>
                  <a:pt x="8058150" y="793750"/>
                </a:lnTo>
                <a:lnTo>
                  <a:pt x="8070850" y="793750"/>
                </a:lnTo>
                <a:close/>
              </a:path>
              <a:path w="8070850" h="1828800">
                <a:moveTo>
                  <a:pt x="8070850" y="869950"/>
                </a:moveTo>
                <a:lnTo>
                  <a:pt x="8070850" y="825500"/>
                </a:lnTo>
                <a:lnTo>
                  <a:pt x="8058150" y="825500"/>
                </a:lnTo>
                <a:lnTo>
                  <a:pt x="8058150" y="869950"/>
                </a:lnTo>
                <a:lnTo>
                  <a:pt x="8070850" y="869950"/>
                </a:lnTo>
                <a:close/>
              </a:path>
              <a:path w="8070850" h="1828800">
                <a:moveTo>
                  <a:pt x="8070850" y="939800"/>
                </a:moveTo>
                <a:lnTo>
                  <a:pt x="8070850" y="901700"/>
                </a:lnTo>
                <a:lnTo>
                  <a:pt x="8058150" y="901700"/>
                </a:lnTo>
                <a:lnTo>
                  <a:pt x="8058150" y="939800"/>
                </a:lnTo>
                <a:lnTo>
                  <a:pt x="8070850" y="939800"/>
                </a:lnTo>
                <a:close/>
              </a:path>
              <a:path w="8070850" h="1828800">
                <a:moveTo>
                  <a:pt x="8070850" y="1016000"/>
                </a:moveTo>
                <a:lnTo>
                  <a:pt x="8070850" y="971550"/>
                </a:lnTo>
                <a:lnTo>
                  <a:pt x="8058150" y="971550"/>
                </a:lnTo>
                <a:lnTo>
                  <a:pt x="8058150" y="1016000"/>
                </a:lnTo>
                <a:lnTo>
                  <a:pt x="8070850" y="1016000"/>
                </a:lnTo>
                <a:close/>
              </a:path>
              <a:path w="8070850" h="1828800">
                <a:moveTo>
                  <a:pt x="8070850" y="1092200"/>
                </a:moveTo>
                <a:lnTo>
                  <a:pt x="8070850" y="1047750"/>
                </a:lnTo>
                <a:lnTo>
                  <a:pt x="8058150" y="1047750"/>
                </a:lnTo>
                <a:lnTo>
                  <a:pt x="8058150" y="1092200"/>
                </a:lnTo>
                <a:lnTo>
                  <a:pt x="8070850" y="1092200"/>
                </a:lnTo>
                <a:close/>
              </a:path>
              <a:path w="8070850" h="1828800">
                <a:moveTo>
                  <a:pt x="8070850" y="1162050"/>
                </a:moveTo>
                <a:lnTo>
                  <a:pt x="8070850" y="1123950"/>
                </a:lnTo>
                <a:lnTo>
                  <a:pt x="8058150" y="1123950"/>
                </a:lnTo>
                <a:lnTo>
                  <a:pt x="8058150" y="1162050"/>
                </a:lnTo>
                <a:lnTo>
                  <a:pt x="8070850" y="1162050"/>
                </a:lnTo>
                <a:close/>
              </a:path>
              <a:path w="8070850" h="1828800">
                <a:moveTo>
                  <a:pt x="8070850" y="1238250"/>
                </a:moveTo>
                <a:lnTo>
                  <a:pt x="8070850" y="1193800"/>
                </a:lnTo>
                <a:lnTo>
                  <a:pt x="8058150" y="1193800"/>
                </a:lnTo>
                <a:lnTo>
                  <a:pt x="8058150" y="1238250"/>
                </a:lnTo>
                <a:lnTo>
                  <a:pt x="8070850" y="1238250"/>
                </a:lnTo>
                <a:close/>
              </a:path>
              <a:path w="8070850" h="1828800">
                <a:moveTo>
                  <a:pt x="8070850" y="1308100"/>
                </a:moveTo>
                <a:lnTo>
                  <a:pt x="8070850" y="1270000"/>
                </a:lnTo>
                <a:lnTo>
                  <a:pt x="8058150" y="1270000"/>
                </a:lnTo>
                <a:lnTo>
                  <a:pt x="8058150" y="1308100"/>
                </a:lnTo>
                <a:lnTo>
                  <a:pt x="8070850" y="1308100"/>
                </a:lnTo>
                <a:close/>
              </a:path>
              <a:path w="8070850" h="1828800">
                <a:moveTo>
                  <a:pt x="8070850" y="1384300"/>
                </a:moveTo>
                <a:lnTo>
                  <a:pt x="8070850" y="1339850"/>
                </a:lnTo>
                <a:lnTo>
                  <a:pt x="8058150" y="1339850"/>
                </a:lnTo>
                <a:lnTo>
                  <a:pt x="8058150" y="1384300"/>
                </a:lnTo>
                <a:lnTo>
                  <a:pt x="8070850" y="1384300"/>
                </a:lnTo>
                <a:close/>
              </a:path>
              <a:path w="8070850" h="1828800">
                <a:moveTo>
                  <a:pt x="8070850" y="1454150"/>
                </a:moveTo>
                <a:lnTo>
                  <a:pt x="8070850" y="1416050"/>
                </a:lnTo>
                <a:lnTo>
                  <a:pt x="8058150" y="1416050"/>
                </a:lnTo>
                <a:lnTo>
                  <a:pt x="8058150" y="1454150"/>
                </a:lnTo>
                <a:lnTo>
                  <a:pt x="8070850" y="1454150"/>
                </a:lnTo>
                <a:close/>
              </a:path>
              <a:path w="8070850" h="1828800">
                <a:moveTo>
                  <a:pt x="8070850" y="1517650"/>
                </a:moveTo>
                <a:lnTo>
                  <a:pt x="8070850" y="1485900"/>
                </a:lnTo>
                <a:lnTo>
                  <a:pt x="8058150" y="1485900"/>
                </a:lnTo>
                <a:lnTo>
                  <a:pt x="8058150" y="1517650"/>
                </a:lnTo>
                <a:lnTo>
                  <a:pt x="8070850" y="1517650"/>
                </a:lnTo>
                <a:close/>
              </a:path>
              <a:path w="8070850" h="1828800">
                <a:moveTo>
                  <a:pt x="8070850" y="1530350"/>
                </a:moveTo>
                <a:lnTo>
                  <a:pt x="8070850" y="1524000"/>
                </a:lnTo>
                <a:lnTo>
                  <a:pt x="8058150" y="1517650"/>
                </a:lnTo>
                <a:lnTo>
                  <a:pt x="8058150" y="1530350"/>
                </a:lnTo>
                <a:lnTo>
                  <a:pt x="8070850" y="1530350"/>
                </a:lnTo>
                <a:close/>
              </a:path>
              <a:path w="8070850" h="1828800">
                <a:moveTo>
                  <a:pt x="8064500" y="1581150"/>
                </a:moveTo>
                <a:lnTo>
                  <a:pt x="8064500" y="1562100"/>
                </a:lnTo>
                <a:lnTo>
                  <a:pt x="8058150" y="1562100"/>
                </a:lnTo>
                <a:lnTo>
                  <a:pt x="8045450" y="1600200"/>
                </a:lnTo>
                <a:lnTo>
                  <a:pt x="8058150" y="1606550"/>
                </a:lnTo>
                <a:lnTo>
                  <a:pt x="8064500" y="1581150"/>
                </a:lnTo>
                <a:close/>
              </a:path>
              <a:path w="8070850" h="1828800">
                <a:moveTo>
                  <a:pt x="8045450" y="1638300"/>
                </a:moveTo>
                <a:lnTo>
                  <a:pt x="8045450" y="1631950"/>
                </a:lnTo>
                <a:lnTo>
                  <a:pt x="8039100" y="1631950"/>
                </a:lnTo>
                <a:lnTo>
                  <a:pt x="8032750" y="1638300"/>
                </a:lnTo>
                <a:lnTo>
                  <a:pt x="8020050" y="1663700"/>
                </a:lnTo>
                <a:lnTo>
                  <a:pt x="8020050" y="1670050"/>
                </a:lnTo>
                <a:lnTo>
                  <a:pt x="8032750" y="1670050"/>
                </a:lnTo>
                <a:lnTo>
                  <a:pt x="8045450" y="1638300"/>
                </a:lnTo>
                <a:close/>
              </a:path>
              <a:path w="8070850" h="1828800">
                <a:moveTo>
                  <a:pt x="8013700" y="1701800"/>
                </a:moveTo>
                <a:lnTo>
                  <a:pt x="8001000" y="1695450"/>
                </a:lnTo>
                <a:lnTo>
                  <a:pt x="7975600" y="1727200"/>
                </a:lnTo>
                <a:lnTo>
                  <a:pt x="7981950" y="1733550"/>
                </a:lnTo>
                <a:lnTo>
                  <a:pt x="8013700" y="1701800"/>
                </a:lnTo>
                <a:close/>
              </a:path>
              <a:path w="8070850" h="1828800">
                <a:moveTo>
                  <a:pt x="7962900" y="1752600"/>
                </a:moveTo>
                <a:lnTo>
                  <a:pt x="7956550" y="1746250"/>
                </a:lnTo>
                <a:lnTo>
                  <a:pt x="7924800" y="1765300"/>
                </a:lnTo>
                <a:lnTo>
                  <a:pt x="7924800" y="1778000"/>
                </a:lnTo>
                <a:lnTo>
                  <a:pt x="7931150" y="1778000"/>
                </a:lnTo>
                <a:lnTo>
                  <a:pt x="7962900" y="1752600"/>
                </a:lnTo>
                <a:close/>
              </a:path>
              <a:path w="8070850" h="1828800">
                <a:moveTo>
                  <a:pt x="7899400" y="1797050"/>
                </a:moveTo>
                <a:lnTo>
                  <a:pt x="7893050" y="1784350"/>
                </a:lnTo>
                <a:lnTo>
                  <a:pt x="7874000" y="1797050"/>
                </a:lnTo>
                <a:lnTo>
                  <a:pt x="7854950" y="1803400"/>
                </a:lnTo>
                <a:lnTo>
                  <a:pt x="7861300" y="1809750"/>
                </a:lnTo>
                <a:lnTo>
                  <a:pt x="7899400" y="1797050"/>
                </a:lnTo>
                <a:close/>
              </a:path>
              <a:path w="8070850" h="1828800">
                <a:moveTo>
                  <a:pt x="7829550" y="1822450"/>
                </a:moveTo>
                <a:lnTo>
                  <a:pt x="7829550" y="1809750"/>
                </a:lnTo>
                <a:lnTo>
                  <a:pt x="7823200" y="1809750"/>
                </a:lnTo>
                <a:lnTo>
                  <a:pt x="7791450" y="1816100"/>
                </a:lnTo>
                <a:lnTo>
                  <a:pt x="7785100" y="1816100"/>
                </a:lnTo>
                <a:lnTo>
                  <a:pt x="7785100" y="1828800"/>
                </a:lnTo>
                <a:lnTo>
                  <a:pt x="7791450" y="1828800"/>
                </a:lnTo>
                <a:lnTo>
                  <a:pt x="7823200" y="1822450"/>
                </a:lnTo>
                <a:lnTo>
                  <a:pt x="7829550" y="1822450"/>
                </a:lnTo>
                <a:close/>
              </a:path>
              <a:path w="8070850" h="1828800">
                <a:moveTo>
                  <a:pt x="7753350" y="1828800"/>
                </a:moveTo>
                <a:lnTo>
                  <a:pt x="7753350" y="1816100"/>
                </a:lnTo>
                <a:lnTo>
                  <a:pt x="7715250" y="1816100"/>
                </a:lnTo>
                <a:lnTo>
                  <a:pt x="7715250" y="1828800"/>
                </a:lnTo>
                <a:lnTo>
                  <a:pt x="7753350" y="1828800"/>
                </a:lnTo>
                <a:close/>
              </a:path>
              <a:path w="8070850" h="1828800">
                <a:moveTo>
                  <a:pt x="7683500" y="1828800"/>
                </a:moveTo>
                <a:lnTo>
                  <a:pt x="7683500" y="1816100"/>
                </a:lnTo>
                <a:lnTo>
                  <a:pt x="7639050" y="1816100"/>
                </a:lnTo>
                <a:lnTo>
                  <a:pt x="7639050" y="1828800"/>
                </a:lnTo>
                <a:lnTo>
                  <a:pt x="7683500" y="1828800"/>
                </a:lnTo>
                <a:close/>
              </a:path>
              <a:path w="8070850" h="1828800">
                <a:moveTo>
                  <a:pt x="7607300" y="1828800"/>
                </a:moveTo>
                <a:lnTo>
                  <a:pt x="7607300" y="1816100"/>
                </a:lnTo>
                <a:lnTo>
                  <a:pt x="7569200" y="1816100"/>
                </a:lnTo>
                <a:lnTo>
                  <a:pt x="7569200" y="1828800"/>
                </a:lnTo>
                <a:lnTo>
                  <a:pt x="7607300" y="1828800"/>
                </a:lnTo>
                <a:close/>
              </a:path>
              <a:path w="8070850" h="1828800">
                <a:moveTo>
                  <a:pt x="7537450" y="1828800"/>
                </a:moveTo>
                <a:lnTo>
                  <a:pt x="7537450" y="1816100"/>
                </a:lnTo>
                <a:lnTo>
                  <a:pt x="7493000" y="1816100"/>
                </a:lnTo>
                <a:lnTo>
                  <a:pt x="7493000" y="1828800"/>
                </a:lnTo>
                <a:lnTo>
                  <a:pt x="7537450" y="1828800"/>
                </a:lnTo>
                <a:close/>
              </a:path>
              <a:path w="8070850" h="1828800">
                <a:moveTo>
                  <a:pt x="7461250" y="1828800"/>
                </a:moveTo>
                <a:lnTo>
                  <a:pt x="7461250" y="1816100"/>
                </a:lnTo>
                <a:lnTo>
                  <a:pt x="7416800" y="1816100"/>
                </a:lnTo>
                <a:lnTo>
                  <a:pt x="7416800" y="1828800"/>
                </a:lnTo>
                <a:lnTo>
                  <a:pt x="7461250" y="1828800"/>
                </a:lnTo>
                <a:close/>
              </a:path>
              <a:path w="8070850" h="1828800">
                <a:moveTo>
                  <a:pt x="7385050" y="1828800"/>
                </a:moveTo>
                <a:lnTo>
                  <a:pt x="7385050" y="1816100"/>
                </a:lnTo>
                <a:lnTo>
                  <a:pt x="7346950" y="1816100"/>
                </a:lnTo>
                <a:lnTo>
                  <a:pt x="7346950" y="1828800"/>
                </a:lnTo>
                <a:lnTo>
                  <a:pt x="7385050" y="1828800"/>
                </a:lnTo>
                <a:close/>
              </a:path>
              <a:path w="8070850" h="1828800">
                <a:moveTo>
                  <a:pt x="7315200" y="1828800"/>
                </a:moveTo>
                <a:lnTo>
                  <a:pt x="7315200" y="1816100"/>
                </a:lnTo>
                <a:lnTo>
                  <a:pt x="7270750" y="1816100"/>
                </a:lnTo>
                <a:lnTo>
                  <a:pt x="7270750" y="1828800"/>
                </a:lnTo>
                <a:lnTo>
                  <a:pt x="7315200" y="1828800"/>
                </a:lnTo>
                <a:close/>
              </a:path>
              <a:path w="8070850" h="1828800">
                <a:moveTo>
                  <a:pt x="7239000" y="1828800"/>
                </a:moveTo>
                <a:lnTo>
                  <a:pt x="7239000" y="1816100"/>
                </a:lnTo>
                <a:lnTo>
                  <a:pt x="7200900" y="1816100"/>
                </a:lnTo>
                <a:lnTo>
                  <a:pt x="7200900" y="1828800"/>
                </a:lnTo>
                <a:lnTo>
                  <a:pt x="7239000" y="1828800"/>
                </a:lnTo>
                <a:close/>
              </a:path>
              <a:path w="8070850" h="1828800">
                <a:moveTo>
                  <a:pt x="7169150" y="1828800"/>
                </a:moveTo>
                <a:lnTo>
                  <a:pt x="7169150" y="1816100"/>
                </a:lnTo>
                <a:lnTo>
                  <a:pt x="7124700" y="1816100"/>
                </a:lnTo>
                <a:lnTo>
                  <a:pt x="7124700" y="1828800"/>
                </a:lnTo>
                <a:lnTo>
                  <a:pt x="7169150" y="1828800"/>
                </a:lnTo>
                <a:close/>
              </a:path>
              <a:path w="8070850" h="1828800">
                <a:moveTo>
                  <a:pt x="7092950" y="1828800"/>
                </a:moveTo>
                <a:lnTo>
                  <a:pt x="7092950" y="1816100"/>
                </a:lnTo>
                <a:lnTo>
                  <a:pt x="7054850" y="1816100"/>
                </a:lnTo>
                <a:lnTo>
                  <a:pt x="7054850" y="1828800"/>
                </a:lnTo>
                <a:lnTo>
                  <a:pt x="7092950" y="1828800"/>
                </a:lnTo>
                <a:close/>
              </a:path>
              <a:path w="8070850" h="1828800">
                <a:moveTo>
                  <a:pt x="7023100" y="1828800"/>
                </a:moveTo>
                <a:lnTo>
                  <a:pt x="7023100" y="1816100"/>
                </a:lnTo>
                <a:lnTo>
                  <a:pt x="6978650" y="1816100"/>
                </a:lnTo>
                <a:lnTo>
                  <a:pt x="6978650" y="1828800"/>
                </a:lnTo>
                <a:lnTo>
                  <a:pt x="7023100" y="1828800"/>
                </a:lnTo>
                <a:close/>
              </a:path>
              <a:path w="8070850" h="1828800">
                <a:moveTo>
                  <a:pt x="6946900" y="1828800"/>
                </a:moveTo>
                <a:lnTo>
                  <a:pt x="6946900" y="1816100"/>
                </a:lnTo>
                <a:lnTo>
                  <a:pt x="6902450" y="1816100"/>
                </a:lnTo>
                <a:lnTo>
                  <a:pt x="6902450" y="1828800"/>
                </a:lnTo>
                <a:lnTo>
                  <a:pt x="6946900" y="1828800"/>
                </a:lnTo>
                <a:close/>
              </a:path>
              <a:path w="8070850" h="1828800">
                <a:moveTo>
                  <a:pt x="6870700" y="1828800"/>
                </a:moveTo>
                <a:lnTo>
                  <a:pt x="6870700" y="1816100"/>
                </a:lnTo>
                <a:lnTo>
                  <a:pt x="6832600" y="1816100"/>
                </a:lnTo>
                <a:lnTo>
                  <a:pt x="6832600" y="1828800"/>
                </a:lnTo>
                <a:lnTo>
                  <a:pt x="6870700" y="1828800"/>
                </a:lnTo>
                <a:close/>
              </a:path>
              <a:path w="8070850" h="1828800">
                <a:moveTo>
                  <a:pt x="6800850" y="1828800"/>
                </a:moveTo>
                <a:lnTo>
                  <a:pt x="6800850" y="1816100"/>
                </a:lnTo>
                <a:lnTo>
                  <a:pt x="6756400" y="1816100"/>
                </a:lnTo>
                <a:lnTo>
                  <a:pt x="6756400" y="1828800"/>
                </a:lnTo>
                <a:lnTo>
                  <a:pt x="6800850" y="1828800"/>
                </a:lnTo>
                <a:close/>
              </a:path>
              <a:path w="8070850" h="1828800">
                <a:moveTo>
                  <a:pt x="6724650" y="1828800"/>
                </a:moveTo>
                <a:lnTo>
                  <a:pt x="6724650" y="1816100"/>
                </a:lnTo>
                <a:lnTo>
                  <a:pt x="6686550" y="1816100"/>
                </a:lnTo>
                <a:lnTo>
                  <a:pt x="6686550" y="1828800"/>
                </a:lnTo>
                <a:lnTo>
                  <a:pt x="6724650" y="1828800"/>
                </a:lnTo>
                <a:close/>
              </a:path>
              <a:path w="8070850" h="1828800">
                <a:moveTo>
                  <a:pt x="6654800" y="1828800"/>
                </a:moveTo>
                <a:lnTo>
                  <a:pt x="6654800" y="1816100"/>
                </a:lnTo>
                <a:lnTo>
                  <a:pt x="6610350" y="1816100"/>
                </a:lnTo>
                <a:lnTo>
                  <a:pt x="6610350" y="1828800"/>
                </a:lnTo>
                <a:lnTo>
                  <a:pt x="6654800" y="1828800"/>
                </a:lnTo>
                <a:close/>
              </a:path>
              <a:path w="8070850" h="1828800">
                <a:moveTo>
                  <a:pt x="6578600" y="1828800"/>
                </a:moveTo>
                <a:lnTo>
                  <a:pt x="6578600" y="1816100"/>
                </a:lnTo>
                <a:lnTo>
                  <a:pt x="6540500" y="1816100"/>
                </a:lnTo>
                <a:lnTo>
                  <a:pt x="6540500" y="1828800"/>
                </a:lnTo>
                <a:lnTo>
                  <a:pt x="6578600" y="1828800"/>
                </a:lnTo>
                <a:close/>
              </a:path>
              <a:path w="8070850" h="1828800">
                <a:moveTo>
                  <a:pt x="6508750" y="1828800"/>
                </a:moveTo>
                <a:lnTo>
                  <a:pt x="6508750" y="1816100"/>
                </a:lnTo>
                <a:lnTo>
                  <a:pt x="6464300" y="1816100"/>
                </a:lnTo>
                <a:lnTo>
                  <a:pt x="6464300" y="1828800"/>
                </a:lnTo>
                <a:lnTo>
                  <a:pt x="6508750" y="1828800"/>
                </a:lnTo>
                <a:close/>
              </a:path>
              <a:path w="8070850" h="1828800">
                <a:moveTo>
                  <a:pt x="6432550" y="1828800"/>
                </a:moveTo>
                <a:lnTo>
                  <a:pt x="6432550" y="1816100"/>
                </a:lnTo>
                <a:lnTo>
                  <a:pt x="6388100" y="1816100"/>
                </a:lnTo>
                <a:lnTo>
                  <a:pt x="6388100" y="1828800"/>
                </a:lnTo>
                <a:lnTo>
                  <a:pt x="6432550" y="1828800"/>
                </a:lnTo>
                <a:close/>
              </a:path>
              <a:path w="8070850" h="1828800">
                <a:moveTo>
                  <a:pt x="6356350" y="1828800"/>
                </a:moveTo>
                <a:lnTo>
                  <a:pt x="6356350" y="1816100"/>
                </a:lnTo>
                <a:lnTo>
                  <a:pt x="6318250" y="1816100"/>
                </a:lnTo>
                <a:lnTo>
                  <a:pt x="6318250" y="1828800"/>
                </a:lnTo>
                <a:lnTo>
                  <a:pt x="6356350" y="1828800"/>
                </a:lnTo>
                <a:close/>
              </a:path>
              <a:path w="8070850" h="1828800">
                <a:moveTo>
                  <a:pt x="6286500" y="1828800"/>
                </a:moveTo>
                <a:lnTo>
                  <a:pt x="6286500" y="1816100"/>
                </a:lnTo>
                <a:lnTo>
                  <a:pt x="6242050" y="1816100"/>
                </a:lnTo>
                <a:lnTo>
                  <a:pt x="6242050" y="1828800"/>
                </a:lnTo>
                <a:lnTo>
                  <a:pt x="6286500" y="1828800"/>
                </a:lnTo>
                <a:close/>
              </a:path>
              <a:path w="8070850" h="1828800">
                <a:moveTo>
                  <a:pt x="6210300" y="1828800"/>
                </a:moveTo>
                <a:lnTo>
                  <a:pt x="6210300" y="1816100"/>
                </a:lnTo>
                <a:lnTo>
                  <a:pt x="6172200" y="1816100"/>
                </a:lnTo>
                <a:lnTo>
                  <a:pt x="6172200" y="1828800"/>
                </a:lnTo>
                <a:lnTo>
                  <a:pt x="6210300" y="1828800"/>
                </a:lnTo>
                <a:close/>
              </a:path>
              <a:path w="8070850" h="1828800">
                <a:moveTo>
                  <a:pt x="6140450" y="1828800"/>
                </a:moveTo>
                <a:lnTo>
                  <a:pt x="6140450" y="1816100"/>
                </a:lnTo>
                <a:lnTo>
                  <a:pt x="6096000" y="1816100"/>
                </a:lnTo>
                <a:lnTo>
                  <a:pt x="6096000" y="1828800"/>
                </a:lnTo>
                <a:lnTo>
                  <a:pt x="6140450" y="1828800"/>
                </a:lnTo>
                <a:close/>
              </a:path>
              <a:path w="8070850" h="1828800">
                <a:moveTo>
                  <a:pt x="6064250" y="1828800"/>
                </a:moveTo>
                <a:lnTo>
                  <a:pt x="6064250" y="1816100"/>
                </a:lnTo>
                <a:lnTo>
                  <a:pt x="6026150" y="1816100"/>
                </a:lnTo>
                <a:lnTo>
                  <a:pt x="6026150" y="1828800"/>
                </a:lnTo>
                <a:lnTo>
                  <a:pt x="6064250" y="1828800"/>
                </a:lnTo>
                <a:close/>
              </a:path>
              <a:path w="8070850" h="1828800">
                <a:moveTo>
                  <a:pt x="5994400" y="1828800"/>
                </a:moveTo>
                <a:lnTo>
                  <a:pt x="5994400" y="1816100"/>
                </a:lnTo>
                <a:lnTo>
                  <a:pt x="5949950" y="1816100"/>
                </a:lnTo>
                <a:lnTo>
                  <a:pt x="5949950" y="1828800"/>
                </a:lnTo>
                <a:lnTo>
                  <a:pt x="5994400" y="1828800"/>
                </a:lnTo>
                <a:close/>
              </a:path>
              <a:path w="8070850" h="1828800">
                <a:moveTo>
                  <a:pt x="5918200" y="1828800"/>
                </a:moveTo>
                <a:lnTo>
                  <a:pt x="5918200" y="1816100"/>
                </a:lnTo>
                <a:lnTo>
                  <a:pt x="5873750" y="1816100"/>
                </a:lnTo>
                <a:lnTo>
                  <a:pt x="5873750" y="1828800"/>
                </a:lnTo>
                <a:lnTo>
                  <a:pt x="5918200" y="1828800"/>
                </a:lnTo>
                <a:close/>
              </a:path>
              <a:path w="8070850" h="1828800">
                <a:moveTo>
                  <a:pt x="5842000" y="1828800"/>
                </a:moveTo>
                <a:lnTo>
                  <a:pt x="5842000" y="1816100"/>
                </a:lnTo>
                <a:lnTo>
                  <a:pt x="5803900" y="1816100"/>
                </a:lnTo>
                <a:lnTo>
                  <a:pt x="5803900" y="1828800"/>
                </a:lnTo>
                <a:lnTo>
                  <a:pt x="5842000" y="1828800"/>
                </a:lnTo>
                <a:close/>
              </a:path>
              <a:path w="8070850" h="1828800">
                <a:moveTo>
                  <a:pt x="5772150" y="1828800"/>
                </a:moveTo>
                <a:lnTo>
                  <a:pt x="5772150" y="1816100"/>
                </a:lnTo>
                <a:lnTo>
                  <a:pt x="5727700" y="1816100"/>
                </a:lnTo>
                <a:lnTo>
                  <a:pt x="5727700" y="1828800"/>
                </a:lnTo>
                <a:lnTo>
                  <a:pt x="5772150" y="1828800"/>
                </a:lnTo>
                <a:close/>
              </a:path>
              <a:path w="8070850" h="1828800">
                <a:moveTo>
                  <a:pt x="5695950" y="1828800"/>
                </a:moveTo>
                <a:lnTo>
                  <a:pt x="5695950" y="1816100"/>
                </a:lnTo>
                <a:lnTo>
                  <a:pt x="5657850" y="1816100"/>
                </a:lnTo>
                <a:lnTo>
                  <a:pt x="5657850" y="1828800"/>
                </a:lnTo>
                <a:lnTo>
                  <a:pt x="5695950" y="1828800"/>
                </a:lnTo>
                <a:close/>
              </a:path>
              <a:path w="8070850" h="1828800">
                <a:moveTo>
                  <a:pt x="5626100" y="1828800"/>
                </a:moveTo>
                <a:lnTo>
                  <a:pt x="5626100" y="1816100"/>
                </a:lnTo>
                <a:lnTo>
                  <a:pt x="5581650" y="1816100"/>
                </a:lnTo>
                <a:lnTo>
                  <a:pt x="5581650" y="1828800"/>
                </a:lnTo>
                <a:lnTo>
                  <a:pt x="5626100" y="1828800"/>
                </a:lnTo>
                <a:close/>
              </a:path>
              <a:path w="8070850" h="1828800">
                <a:moveTo>
                  <a:pt x="5549900" y="1828800"/>
                </a:moveTo>
                <a:lnTo>
                  <a:pt x="5549900" y="1816100"/>
                </a:lnTo>
                <a:lnTo>
                  <a:pt x="5511800" y="1816100"/>
                </a:lnTo>
                <a:lnTo>
                  <a:pt x="5511800" y="1828800"/>
                </a:lnTo>
                <a:lnTo>
                  <a:pt x="5549900" y="1828800"/>
                </a:lnTo>
                <a:close/>
              </a:path>
              <a:path w="8070850" h="1828800">
                <a:moveTo>
                  <a:pt x="5480050" y="1828800"/>
                </a:moveTo>
                <a:lnTo>
                  <a:pt x="5480050" y="1816100"/>
                </a:lnTo>
                <a:lnTo>
                  <a:pt x="5435600" y="1816100"/>
                </a:lnTo>
                <a:lnTo>
                  <a:pt x="5435600" y="1828800"/>
                </a:lnTo>
                <a:lnTo>
                  <a:pt x="5480050" y="1828800"/>
                </a:lnTo>
                <a:close/>
              </a:path>
              <a:path w="8070850" h="1828800">
                <a:moveTo>
                  <a:pt x="5403850" y="1828800"/>
                </a:moveTo>
                <a:lnTo>
                  <a:pt x="5403850" y="1816100"/>
                </a:lnTo>
                <a:lnTo>
                  <a:pt x="5359400" y="1816100"/>
                </a:lnTo>
                <a:lnTo>
                  <a:pt x="5359400" y="1828800"/>
                </a:lnTo>
                <a:lnTo>
                  <a:pt x="5403850" y="1828800"/>
                </a:lnTo>
                <a:close/>
              </a:path>
              <a:path w="8070850" h="1828800">
                <a:moveTo>
                  <a:pt x="5327650" y="1828800"/>
                </a:moveTo>
                <a:lnTo>
                  <a:pt x="5327650" y="1816100"/>
                </a:lnTo>
                <a:lnTo>
                  <a:pt x="5289550" y="1816100"/>
                </a:lnTo>
                <a:lnTo>
                  <a:pt x="5289550" y="1828800"/>
                </a:lnTo>
                <a:lnTo>
                  <a:pt x="5327650" y="1828800"/>
                </a:lnTo>
                <a:close/>
              </a:path>
              <a:path w="8070850" h="1828800">
                <a:moveTo>
                  <a:pt x="5257800" y="1828800"/>
                </a:moveTo>
                <a:lnTo>
                  <a:pt x="5257800" y="1816100"/>
                </a:lnTo>
                <a:lnTo>
                  <a:pt x="5213350" y="1816100"/>
                </a:lnTo>
                <a:lnTo>
                  <a:pt x="5213350" y="1828800"/>
                </a:lnTo>
                <a:lnTo>
                  <a:pt x="5257800" y="1828800"/>
                </a:lnTo>
                <a:close/>
              </a:path>
              <a:path w="8070850" h="1828800">
                <a:moveTo>
                  <a:pt x="5181600" y="1828800"/>
                </a:moveTo>
                <a:lnTo>
                  <a:pt x="5181600" y="1816100"/>
                </a:lnTo>
                <a:lnTo>
                  <a:pt x="5143500" y="1816100"/>
                </a:lnTo>
                <a:lnTo>
                  <a:pt x="5143500" y="1828800"/>
                </a:lnTo>
                <a:lnTo>
                  <a:pt x="5181600" y="1828800"/>
                </a:lnTo>
                <a:close/>
              </a:path>
              <a:path w="8070850" h="1828800">
                <a:moveTo>
                  <a:pt x="5111750" y="1828800"/>
                </a:moveTo>
                <a:lnTo>
                  <a:pt x="5111750" y="1816100"/>
                </a:lnTo>
                <a:lnTo>
                  <a:pt x="5067300" y="1816100"/>
                </a:lnTo>
                <a:lnTo>
                  <a:pt x="5067300" y="1828800"/>
                </a:lnTo>
                <a:lnTo>
                  <a:pt x="5111750" y="1828800"/>
                </a:lnTo>
                <a:close/>
              </a:path>
              <a:path w="8070850" h="1828800">
                <a:moveTo>
                  <a:pt x="5035550" y="1828800"/>
                </a:moveTo>
                <a:lnTo>
                  <a:pt x="5035550" y="1816100"/>
                </a:lnTo>
                <a:lnTo>
                  <a:pt x="4997450" y="1816100"/>
                </a:lnTo>
                <a:lnTo>
                  <a:pt x="4997450" y="1828800"/>
                </a:lnTo>
                <a:lnTo>
                  <a:pt x="5035550" y="1828800"/>
                </a:lnTo>
                <a:close/>
              </a:path>
              <a:path w="8070850" h="1828800">
                <a:moveTo>
                  <a:pt x="4965700" y="1828800"/>
                </a:moveTo>
                <a:lnTo>
                  <a:pt x="4965700" y="1816100"/>
                </a:lnTo>
                <a:lnTo>
                  <a:pt x="4921250" y="1816100"/>
                </a:lnTo>
                <a:lnTo>
                  <a:pt x="4921250" y="1828800"/>
                </a:lnTo>
                <a:lnTo>
                  <a:pt x="4965700" y="1828800"/>
                </a:lnTo>
                <a:close/>
              </a:path>
              <a:path w="8070850" h="1828800">
                <a:moveTo>
                  <a:pt x="4889500" y="1828800"/>
                </a:moveTo>
                <a:lnTo>
                  <a:pt x="4889500" y="1816100"/>
                </a:lnTo>
                <a:lnTo>
                  <a:pt x="4845050" y="1816100"/>
                </a:lnTo>
                <a:lnTo>
                  <a:pt x="4845050" y="1828800"/>
                </a:lnTo>
                <a:lnTo>
                  <a:pt x="4889500" y="1828800"/>
                </a:lnTo>
                <a:close/>
              </a:path>
              <a:path w="8070850" h="1828800">
                <a:moveTo>
                  <a:pt x="4819650" y="1828800"/>
                </a:moveTo>
                <a:lnTo>
                  <a:pt x="4819650" y="1816100"/>
                </a:lnTo>
                <a:lnTo>
                  <a:pt x="4775200" y="1816100"/>
                </a:lnTo>
                <a:lnTo>
                  <a:pt x="4775200" y="1828800"/>
                </a:lnTo>
                <a:lnTo>
                  <a:pt x="4819650" y="1828800"/>
                </a:lnTo>
                <a:close/>
              </a:path>
              <a:path w="8070850" h="1828800">
                <a:moveTo>
                  <a:pt x="4743450" y="1828800"/>
                </a:moveTo>
                <a:lnTo>
                  <a:pt x="4743450" y="1816100"/>
                </a:lnTo>
                <a:lnTo>
                  <a:pt x="4699000" y="1816100"/>
                </a:lnTo>
                <a:lnTo>
                  <a:pt x="4699000" y="1828800"/>
                </a:lnTo>
                <a:lnTo>
                  <a:pt x="4743450" y="1828800"/>
                </a:lnTo>
                <a:close/>
              </a:path>
              <a:path w="8070850" h="1828800">
                <a:moveTo>
                  <a:pt x="4667250" y="1828800"/>
                </a:moveTo>
                <a:lnTo>
                  <a:pt x="4667250" y="1816100"/>
                </a:lnTo>
                <a:lnTo>
                  <a:pt x="4629150" y="1816100"/>
                </a:lnTo>
                <a:lnTo>
                  <a:pt x="4629150" y="1828800"/>
                </a:lnTo>
                <a:lnTo>
                  <a:pt x="4667250" y="1828800"/>
                </a:lnTo>
                <a:close/>
              </a:path>
              <a:path w="8070850" h="1828800">
                <a:moveTo>
                  <a:pt x="4597400" y="1828800"/>
                </a:moveTo>
                <a:lnTo>
                  <a:pt x="4597400" y="1816100"/>
                </a:lnTo>
                <a:lnTo>
                  <a:pt x="4552950" y="1816100"/>
                </a:lnTo>
                <a:lnTo>
                  <a:pt x="4552950" y="1828800"/>
                </a:lnTo>
                <a:lnTo>
                  <a:pt x="4597400" y="1828800"/>
                </a:lnTo>
                <a:close/>
              </a:path>
              <a:path w="8070850" h="1828800">
                <a:moveTo>
                  <a:pt x="4521200" y="1828800"/>
                </a:moveTo>
                <a:lnTo>
                  <a:pt x="4521200" y="1816100"/>
                </a:lnTo>
                <a:lnTo>
                  <a:pt x="4483100" y="1816100"/>
                </a:lnTo>
                <a:lnTo>
                  <a:pt x="4483100" y="1828800"/>
                </a:lnTo>
                <a:lnTo>
                  <a:pt x="4521200" y="1828800"/>
                </a:lnTo>
                <a:close/>
              </a:path>
              <a:path w="8070850" h="1828800">
                <a:moveTo>
                  <a:pt x="4451350" y="1828800"/>
                </a:moveTo>
                <a:lnTo>
                  <a:pt x="4451350" y="1816100"/>
                </a:lnTo>
                <a:lnTo>
                  <a:pt x="4406900" y="1816100"/>
                </a:lnTo>
                <a:lnTo>
                  <a:pt x="4406900" y="1828800"/>
                </a:lnTo>
                <a:lnTo>
                  <a:pt x="4451350" y="1828800"/>
                </a:lnTo>
                <a:close/>
              </a:path>
              <a:path w="8070850" h="1828800">
                <a:moveTo>
                  <a:pt x="4375150" y="1828800"/>
                </a:moveTo>
                <a:lnTo>
                  <a:pt x="4375150" y="1816100"/>
                </a:lnTo>
                <a:lnTo>
                  <a:pt x="4330700" y="1816100"/>
                </a:lnTo>
                <a:lnTo>
                  <a:pt x="4330700" y="1828800"/>
                </a:lnTo>
                <a:lnTo>
                  <a:pt x="4375150" y="1828800"/>
                </a:lnTo>
                <a:close/>
              </a:path>
              <a:path w="8070850" h="1828800">
                <a:moveTo>
                  <a:pt x="4305300" y="1828800"/>
                </a:moveTo>
                <a:lnTo>
                  <a:pt x="4305300" y="1816100"/>
                </a:lnTo>
                <a:lnTo>
                  <a:pt x="4260850" y="1816100"/>
                </a:lnTo>
                <a:lnTo>
                  <a:pt x="4260850" y="1828800"/>
                </a:lnTo>
                <a:lnTo>
                  <a:pt x="4305300" y="1828800"/>
                </a:lnTo>
                <a:close/>
              </a:path>
              <a:path w="8070850" h="1828800">
                <a:moveTo>
                  <a:pt x="4229100" y="1828800"/>
                </a:moveTo>
                <a:lnTo>
                  <a:pt x="4229100" y="1816100"/>
                </a:lnTo>
                <a:lnTo>
                  <a:pt x="4184650" y="1816100"/>
                </a:lnTo>
                <a:lnTo>
                  <a:pt x="4184650" y="1828800"/>
                </a:lnTo>
                <a:lnTo>
                  <a:pt x="4229100" y="1828800"/>
                </a:lnTo>
                <a:close/>
              </a:path>
              <a:path w="8070850" h="1828800">
                <a:moveTo>
                  <a:pt x="4152900" y="1828800"/>
                </a:moveTo>
                <a:lnTo>
                  <a:pt x="4152900" y="1816100"/>
                </a:lnTo>
                <a:lnTo>
                  <a:pt x="4114800" y="1816100"/>
                </a:lnTo>
                <a:lnTo>
                  <a:pt x="4114800" y="1828800"/>
                </a:lnTo>
                <a:lnTo>
                  <a:pt x="4152900" y="1828800"/>
                </a:lnTo>
                <a:close/>
              </a:path>
              <a:path w="8070850" h="1828800">
                <a:moveTo>
                  <a:pt x="4083050" y="1828800"/>
                </a:moveTo>
                <a:lnTo>
                  <a:pt x="4083050" y="1816100"/>
                </a:lnTo>
                <a:lnTo>
                  <a:pt x="4038600" y="1816100"/>
                </a:lnTo>
                <a:lnTo>
                  <a:pt x="4038600" y="1828800"/>
                </a:lnTo>
                <a:lnTo>
                  <a:pt x="4083050" y="1828800"/>
                </a:lnTo>
                <a:close/>
              </a:path>
              <a:path w="8070850" h="1828800">
                <a:moveTo>
                  <a:pt x="4006850" y="1828800"/>
                </a:moveTo>
                <a:lnTo>
                  <a:pt x="4006850" y="1816100"/>
                </a:lnTo>
                <a:lnTo>
                  <a:pt x="3968750" y="1816100"/>
                </a:lnTo>
                <a:lnTo>
                  <a:pt x="3968750" y="1828800"/>
                </a:lnTo>
                <a:lnTo>
                  <a:pt x="4006850" y="1828800"/>
                </a:lnTo>
                <a:close/>
              </a:path>
              <a:path w="8070850" h="1828800">
                <a:moveTo>
                  <a:pt x="3937000" y="1828800"/>
                </a:moveTo>
                <a:lnTo>
                  <a:pt x="3937000" y="1816100"/>
                </a:lnTo>
                <a:lnTo>
                  <a:pt x="3892550" y="1816100"/>
                </a:lnTo>
                <a:lnTo>
                  <a:pt x="3892550" y="1828800"/>
                </a:lnTo>
                <a:lnTo>
                  <a:pt x="3937000" y="1828800"/>
                </a:lnTo>
                <a:close/>
              </a:path>
              <a:path w="8070850" h="1828800">
                <a:moveTo>
                  <a:pt x="3860800" y="1828800"/>
                </a:moveTo>
                <a:lnTo>
                  <a:pt x="3860800" y="1816100"/>
                </a:lnTo>
                <a:lnTo>
                  <a:pt x="3816350" y="1816100"/>
                </a:lnTo>
                <a:lnTo>
                  <a:pt x="3816350" y="1828800"/>
                </a:lnTo>
                <a:lnTo>
                  <a:pt x="3860800" y="1828800"/>
                </a:lnTo>
                <a:close/>
              </a:path>
              <a:path w="8070850" h="1828800">
                <a:moveTo>
                  <a:pt x="3790950" y="1828800"/>
                </a:moveTo>
                <a:lnTo>
                  <a:pt x="3790950" y="1816100"/>
                </a:lnTo>
                <a:lnTo>
                  <a:pt x="3746500" y="1816100"/>
                </a:lnTo>
                <a:lnTo>
                  <a:pt x="3746500" y="1828800"/>
                </a:lnTo>
                <a:lnTo>
                  <a:pt x="3790950" y="1828800"/>
                </a:lnTo>
                <a:close/>
              </a:path>
              <a:path w="8070850" h="1828800">
                <a:moveTo>
                  <a:pt x="3714750" y="1828800"/>
                </a:moveTo>
                <a:lnTo>
                  <a:pt x="3714750" y="1816100"/>
                </a:lnTo>
                <a:lnTo>
                  <a:pt x="3670300" y="1816100"/>
                </a:lnTo>
                <a:lnTo>
                  <a:pt x="3670300" y="1828800"/>
                </a:lnTo>
                <a:lnTo>
                  <a:pt x="3714750" y="1828800"/>
                </a:lnTo>
                <a:close/>
              </a:path>
              <a:path w="8070850" h="1828800">
                <a:moveTo>
                  <a:pt x="3638550" y="1828800"/>
                </a:moveTo>
                <a:lnTo>
                  <a:pt x="3638550" y="1816100"/>
                </a:lnTo>
                <a:lnTo>
                  <a:pt x="3600450" y="1816100"/>
                </a:lnTo>
                <a:lnTo>
                  <a:pt x="3600450" y="1828800"/>
                </a:lnTo>
                <a:lnTo>
                  <a:pt x="3638550" y="1828800"/>
                </a:lnTo>
                <a:close/>
              </a:path>
              <a:path w="8070850" h="1828800">
                <a:moveTo>
                  <a:pt x="3568700" y="1828800"/>
                </a:moveTo>
                <a:lnTo>
                  <a:pt x="3568700" y="1816100"/>
                </a:lnTo>
                <a:lnTo>
                  <a:pt x="3524250" y="1816100"/>
                </a:lnTo>
                <a:lnTo>
                  <a:pt x="3524250" y="1828800"/>
                </a:lnTo>
                <a:lnTo>
                  <a:pt x="3568700" y="1828800"/>
                </a:lnTo>
                <a:close/>
              </a:path>
              <a:path w="8070850" h="1828800">
                <a:moveTo>
                  <a:pt x="3492500" y="1828800"/>
                </a:moveTo>
                <a:lnTo>
                  <a:pt x="3492500" y="1816100"/>
                </a:lnTo>
                <a:lnTo>
                  <a:pt x="3454400" y="1816100"/>
                </a:lnTo>
                <a:lnTo>
                  <a:pt x="3454400" y="1828800"/>
                </a:lnTo>
                <a:lnTo>
                  <a:pt x="3492500" y="1828800"/>
                </a:lnTo>
                <a:close/>
              </a:path>
              <a:path w="8070850" h="1828800">
                <a:moveTo>
                  <a:pt x="3422650" y="1828800"/>
                </a:moveTo>
                <a:lnTo>
                  <a:pt x="3422650" y="1816100"/>
                </a:lnTo>
                <a:lnTo>
                  <a:pt x="3378200" y="1816100"/>
                </a:lnTo>
                <a:lnTo>
                  <a:pt x="3378200" y="1828800"/>
                </a:lnTo>
                <a:lnTo>
                  <a:pt x="3422650" y="1828800"/>
                </a:lnTo>
                <a:close/>
              </a:path>
              <a:path w="8070850" h="1828800">
                <a:moveTo>
                  <a:pt x="3346450" y="1828800"/>
                </a:moveTo>
                <a:lnTo>
                  <a:pt x="3346450" y="1816100"/>
                </a:lnTo>
                <a:lnTo>
                  <a:pt x="3308350" y="1816100"/>
                </a:lnTo>
                <a:lnTo>
                  <a:pt x="3308350" y="1828800"/>
                </a:lnTo>
                <a:lnTo>
                  <a:pt x="3346450" y="1828800"/>
                </a:lnTo>
                <a:close/>
              </a:path>
              <a:path w="8070850" h="1828800">
                <a:moveTo>
                  <a:pt x="3276600" y="1828800"/>
                </a:moveTo>
                <a:lnTo>
                  <a:pt x="3276600" y="1816100"/>
                </a:lnTo>
                <a:lnTo>
                  <a:pt x="3232149" y="1816100"/>
                </a:lnTo>
                <a:lnTo>
                  <a:pt x="3232149" y="1828800"/>
                </a:lnTo>
                <a:lnTo>
                  <a:pt x="3276600" y="1828800"/>
                </a:lnTo>
                <a:close/>
              </a:path>
              <a:path w="8070850" h="1828800">
                <a:moveTo>
                  <a:pt x="3200399" y="1828800"/>
                </a:moveTo>
                <a:lnTo>
                  <a:pt x="3200399" y="1816100"/>
                </a:lnTo>
                <a:lnTo>
                  <a:pt x="3155949" y="1816100"/>
                </a:lnTo>
                <a:lnTo>
                  <a:pt x="3155949" y="1828800"/>
                </a:lnTo>
                <a:lnTo>
                  <a:pt x="3200399" y="1828800"/>
                </a:lnTo>
                <a:close/>
              </a:path>
              <a:path w="8070850" h="1828800">
                <a:moveTo>
                  <a:pt x="3124199" y="1828800"/>
                </a:moveTo>
                <a:lnTo>
                  <a:pt x="3124199" y="1816100"/>
                </a:lnTo>
                <a:lnTo>
                  <a:pt x="3086099" y="1816100"/>
                </a:lnTo>
                <a:lnTo>
                  <a:pt x="3086099" y="1828800"/>
                </a:lnTo>
                <a:lnTo>
                  <a:pt x="3124199" y="1828800"/>
                </a:lnTo>
                <a:close/>
              </a:path>
              <a:path w="8070850" h="1828800">
                <a:moveTo>
                  <a:pt x="3054349" y="1828800"/>
                </a:moveTo>
                <a:lnTo>
                  <a:pt x="3054349" y="1816100"/>
                </a:lnTo>
                <a:lnTo>
                  <a:pt x="3009899" y="1816100"/>
                </a:lnTo>
                <a:lnTo>
                  <a:pt x="3009899" y="1828800"/>
                </a:lnTo>
                <a:lnTo>
                  <a:pt x="3054349" y="1828800"/>
                </a:lnTo>
                <a:close/>
              </a:path>
              <a:path w="8070850" h="1828800">
                <a:moveTo>
                  <a:pt x="2978149" y="1828800"/>
                </a:moveTo>
                <a:lnTo>
                  <a:pt x="2978149" y="1816100"/>
                </a:lnTo>
                <a:lnTo>
                  <a:pt x="2940049" y="1816100"/>
                </a:lnTo>
                <a:lnTo>
                  <a:pt x="2940049" y="1828800"/>
                </a:lnTo>
                <a:lnTo>
                  <a:pt x="2978149" y="1828800"/>
                </a:lnTo>
                <a:close/>
              </a:path>
              <a:path w="8070850" h="1828800">
                <a:moveTo>
                  <a:pt x="2908299" y="1828800"/>
                </a:moveTo>
                <a:lnTo>
                  <a:pt x="2908299" y="1816100"/>
                </a:lnTo>
                <a:lnTo>
                  <a:pt x="2863849" y="1816100"/>
                </a:lnTo>
                <a:lnTo>
                  <a:pt x="2863849" y="1828800"/>
                </a:lnTo>
                <a:lnTo>
                  <a:pt x="2908299" y="1828800"/>
                </a:lnTo>
                <a:close/>
              </a:path>
              <a:path w="8070850" h="1828800">
                <a:moveTo>
                  <a:pt x="2832099" y="1828800"/>
                </a:moveTo>
                <a:lnTo>
                  <a:pt x="2832099" y="1816100"/>
                </a:lnTo>
                <a:lnTo>
                  <a:pt x="2793999" y="1816100"/>
                </a:lnTo>
                <a:lnTo>
                  <a:pt x="2793999" y="1828800"/>
                </a:lnTo>
                <a:lnTo>
                  <a:pt x="2832099" y="1828800"/>
                </a:lnTo>
                <a:close/>
              </a:path>
              <a:path w="8070850" h="1828800">
                <a:moveTo>
                  <a:pt x="2762249" y="1828800"/>
                </a:moveTo>
                <a:lnTo>
                  <a:pt x="2762249" y="1816100"/>
                </a:lnTo>
                <a:lnTo>
                  <a:pt x="2717799" y="1816100"/>
                </a:lnTo>
                <a:lnTo>
                  <a:pt x="2717799" y="1828800"/>
                </a:lnTo>
                <a:lnTo>
                  <a:pt x="2762249" y="1828800"/>
                </a:lnTo>
                <a:close/>
              </a:path>
              <a:path w="8070850" h="1828800">
                <a:moveTo>
                  <a:pt x="2686049" y="1828800"/>
                </a:moveTo>
                <a:lnTo>
                  <a:pt x="2686049" y="1816100"/>
                </a:lnTo>
                <a:lnTo>
                  <a:pt x="2641599" y="1816100"/>
                </a:lnTo>
                <a:lnTo>
                  <a:pt x="2641599" y="1828800"/>
                </a:lnTo>
                <a:lnTo>
                  <a:pt x="2686049" y="1828800"/>
                </a:lnTo>
                <a:close/>
              </a:path>
              <a:path w="8070850" h="1828800">
                <a:moveTo>
                  <a:pt x="2609849" y="1828800"/>
                </a:moveTo>
                <a:lnTo>
                  <a:pt x="2609849" y="1816100"/>
                </a:lnTo>
                <a:lnTo>
                  <a:pt x="2571749" y="1816100"/>
                </a:lnTo>
                <a:lnTo>
                  <a:pt x="2571749" y="1828800"/>
                </a:lnTo>
                <a:lnTo>
                  <a:pt x="2609849" y="1828800"/>
                </a:lnTo>
                <a:close/>
              </a:path>
              <a:path w="8070850" h="1828800">
                <a:moveTo>
                  <a:pt x="2539999" y="1828800"/>
                </a:moveTo>
                <a:lnTo>
                  <a:pt x="2539999" y="1816100"/>
                </a:lnTo>
                <a:lnTo>
                  <a:pt x="2495549" y="1816100"/>
                </a:lnTo>
                <a:lnTo>
                  <a:pt x="2495549" y="1828800"/>
                </a:lnTo>
                <a:lnTo>
                  <a:pt x="2539999" y="1828800"/>
                </a:lnTo>
                <a:close/>
              </a:path>
              <a:path w="8070850" h="1828800">
                <a:moveTo>
                  <a:pt x="2463799" y="1828800"/>
                </a:moveTo>
                <a:lnTo>
                  <a:pt x="2463799" y="1816100"/>
                </a:lnTo>
                <a:lnTo>
                  <a:pt x="2425699" y="1816100"/>
                </a:lnTo>
                <a:lnTo>
                  <a:pt x="2425699" y="1828800"/>
                </a:lnTo>
                <a:lnTo>
                  <a:pt x="2463799" y="1828800"/>
                </a:lnTo>
                <a:close/>
              </a:path>
              <a:path w="8070850" h="1828800">
                <a:moveTo>
                  <a:pt x="2393949" y="1828800"/>
                </a:moveTo>
                <a:lnTo>
                  <a:pt x="2393949" y="1816100"/>
                </a:lnTo>
                <a:lnTo>
                  <a:pt x="2349499" y="1816100"/>
                </a:lnTo>
                <a:lnTo>
                  <a:pt x="2349499" y="1828800"/>
                </a:lnTo>
                <a:lnTo>
                  <a:pt x="2393949" y="1828800"/>
                </a:lnTo>
                <a:close/>
              </a:path>
              <a:path w="8070850" h="1828800">
                <a:moveTo>
                  <a:pt x="2317749" y="1828800"/>
                </a:moveTo>
                <a:lnTo>
                  <a:pt x="2317749" y="1816100"/>
                </a:lnTo>
                <a:lnTo>
                  <a:pt x="2279649" y="1816100"/>
                </a:lnTo>
                <a:lnTo>
                  <a:pt x="2279649" y="1828800"/>
                </a:lnTo>
                <a:lnTo>
                  <a:pt x="2317749" y="1828800"/>
                </a:lnTo>
                <a:close/>
              </a:path>
              <a:path w="8070850" h="1828800">
                <a:moveTo>
                  <a:pt x="2247899" y="1828800"/>
                </a:moveTo>
                <a:lnTo>
                  <a:pt x="2247899" y="1816100"/>
                </a:lnTo>
                <a:lnTo>
                  <a:pt x="2203449" y="1816100"/>
                </a:lnTo>
                <a:lnTo>
                  <a:pt x="2203449" y="1828800"/>
                </a:lnTo>
                <a:lnTo>
                  <a:pt x="2247899" y="1828800"/>
                </a:lnTo>
                <a:close/>
              </a:path>
              <a:path w="8070850" h="1828800">
                <a:moveTo>
                  <a:pt x="2171699" y="1828800"/>
                </a:moveTo>
                <a:lnTo>
                  <a:pt x="2171699" y="1816100"/>
                </a:lnTo>
                <a:lnTo>
                  <a:pt x="2127249" y="1816100"/>
                </a:lnTo>
                <a:lnTo>
                  <a:pt x="2127249" y="1828800"/>
                </a:lnTo>
                <a:lnTo>
                  <a:pt x="2171699" y="1828800"/>
                </a:lnTo>
                <a:close/>
              </a:path>
              <a:path w="8070850" h="1828800">
                <a:moveTo>
                  <a:pt x="2095499" y="1828800"/>
                </a:moveTo>
                <a:lnTo>
                  <a:pt x="2095499" y="1816100"/>
                </a:lnTo>
                <a:lnTo>
                  <a:pt x="2057399" y="1816100"/>
                </a:lnTo>
                <a:lnTo>
                  <a:pt x="2057399" y="1828800"/>
                </a:lnTo>
                <a:lnTo>
                  <a:pt x="2095499" y="1828800"/>
                </a:lnTo>
                <a:close/>
              </a:path>
              <a:path w="8070850" h="1828800">
                <a:moveTo>
                  <a:pt x="2025649" y="1828800"/>
                </a:moveTo>
                <a:lnTo>
                  <a:pt x="2025649" y="1816100"/>
                </a:lnTo>
                <a:lnTo>
                  <a:pt x="1981199" y="1816100"/>
                </a:lnTo>
                <a:lnTo>
                  <a:pt x="1981199" y="1828800"/>
                </a:lnTo>
                <a:lnTo>
                  <a:pt x="2025649" y="1828800"/>
                </a:lnTo>
                <a:close/>
              </a:path>
              <a:path w="8070850" h="1828800">
                <a:moveTo>
                  <a:pt x="1949449" y="1828800"/>
                </a:moveTo>
                <a:lnTo>
                  <a:pt x="1949449" y="1816100"/>
                </a:lnTo>
                <a:lnTo>
                  <a:pt x="1911349" y="1816100"/>
                </a:lnTo>
                <a:lnTo>
                  <a:pt x="1911349" y="1828800"/>
                </a:lnTo>
                <a:lnTo>
                  <a:pt x="1949449" y="1828800"/>
                </a:lnTo>
                <a:close/>
              </a:path>
              <a:path w="8070850" h="1828800">
                <a:moveTo>
                  <a:pt x="1879599" y="1828800"/>
                </a:moveTo>
                <a:lnTo>
                  <a:pt x="1879599" y="1816100"/>
                </a:lnTo>
                <a:lnTo>
                  <a:pt x="1835149" y="1816100"/>
                </a:lnTo>
                <a:lnTo>
                  <a:pt x="1835149" y="1828800"/>
                </a:lnTo>
                <a:lnTo>
                  <a:pt x="1879599" y="1828800"/>
                </a:lnTo>
                <a:close/>
              </a:path>
              <a:path w="8070850" h="1828800">
                <a:moveTo>
                  <a:pt x="1803399" y="1828800"/>
                </a:moveTo>
                <a:lnTo>
                  <a:pt x="1803399" y="1816100"/>
                </a:lnTo>
                <a:lnTo>
                  <a:pt x="1765299" y="1816100"/>
                </a:lnTo>
                <a:lnTo>
                  <a:pt x="1765299" y="1828800"/>
                </a:lnTo>
                <a:lnTo>
                  <a:pt x="1803399" y="1828800"/>
                </a:lnTo>
                <a:close/>
              </a:path>
              <a:path w="8070850" h="1828800">
                <a:moveTo>
                  <a:pt x="1733550" y="1828800"/>
                </a:moveTo>
                <a:lnTo>
                  <a:pt x="1733550" y="1816100"/>
                </a:lnTo>
                <a:lnTo>
                  <a:pt x="1689100" y="1816100"/>
                </a:lnTo>
                <a:lnTo>
                  <a:pt x="1689100" y="1828800"/>
                </a:lnTo>
                <a:lnTo>
                  <a:pt x="1733550" y="1828800"/>
                </a:lnTo>
                <a:close/>
              </a:path>
              <a:path w="8070850" h="1828800">
                <a:moveTo>
                  <a:pt x="1657350" y="1828800"/>
                </a:moveTo>
                <a:lnTo>
                  <a:pt x="1657350" y="1816100"/>
                </a:lnTo>
                <a:lnTo>
                  <a:pt x="1612900" y="1816100"/>
                </a:lnTo>
                <a:lnTo>
                  <a:pt x="1612900" y="1828800"/>
                </a:lnTo>
                <a:lnTo>
                  <a:pt x="1657350" y="1828800"/>
                </a:lnTo>
                <a:close/>
              </a:path>
              <a:path w="8070850" h="1828800">
                <a:moveTo>
                  <a:pt x="1581150" y="1828800"/>
                </a:moveTo>
                <a:lnTo>
                  <a:pt x="1581150" y="1816100"/>
                </a:lnTo>
                <a:lnTo>
                  <a:pt x="1543050" y="1816100"/>
                </a:lnTo>
                <a:lnTo>
                  <a:pt x="1543050" y="1828800"/>
                </a:lnTo>
                <a:lnTo>
                  <a:pt x="1581150" y="1828800"/>
                </a:lnTo>
                <a:close/>
              </a:path>
              <a:path w="8070850" h="1828800">
                <a:moveTo>
                  <a:pt x="1511300" y="1828800"/>
                </a:moveTo>
                <a:lnTo>
                  <a:pt x="1511300" y="1816100"/>
                </a:lnTo>
                <a:lnTo>
                  <a:pt x="1466850" y="1816100"/>
                </a:lnTo>
                <a:lnTo>
                  <a:pt x="1466850" y="1828800"/>
                </a:lnTo>
                <a:lnTo>
                  <a:pt x="1511300" y="1828800"/>
                </a:lnTo>
                <a:close/>
              </a:path>
              <a:path w="8070850" h="1828800">
                <a:moveTo>
                  <a:pt x="1435100" y="1828800"/>
                </a:moveTo>
                <a:lnTo>
                  <a:pt x="1435100" y="1816100"/>
                </a:lnTo>
                <a:lnTo>
                  <a:pt x="1397000" y="1816100"/>
                </a:lnTo>
                <a:lnTo>
                  <a:pt x="1397000" y="1828800"/>
                </a:lnTo>
                <a:lnTo>
                  <a:pt x="1435100" y="1828800"/>
                </a:lnTo>
                <a:close/>
              </a:path>
              <a:path w="8070850" h="1828800">
                <a:moveTo>
                  <a:pt x="1365250" y="1828800"/>
                </a:moveTo>
                <a:lnTo>
                  <a:pt x="1365250" y="1816100"/>
                </a:lnTo>
                <a:lnTo>
                  <a:pt x="1320800" y="1816100"/>
                </a:lnTo>
                <a:lnTo>
                  <a:pt x="1320800" y="1828800"/>
                </a:lnTo>
                <a:lnTo>
                  <a:pt x="1365250" y="1828800"/>
                </a:lnTo>
                <a:close/>
              </a:path>
              <a:path w="8070850" h="1828800">
                <a:moveTo>
                  <a:pt x="1289050" y="1828800"/>
                </a:moveTo>
                <a:lnTo>
                  <a:pt x="1289050" y="1816100"/>
                </a:lnTo>
                <a:lnTo>
                  <a:pt x="1250950" y="1816100"/>
                </a:lnTo>
                <a:lnTo>
                  <a:pt x="1250950" y="1828800"/>
                </a:lnTo>
                <a:lnTo>
                  <a:pt x="1289050" y="1828800"/>
                </a:lnTo>
                <a:close/>
              </a:path>
              <a:path w="8070850" h="1828800">
                <a:moveTo>
                  <a:pt x="1219200" y="1828800"/>
                </a:moveTo>
                <a:lnTo>
                  <a:pt x="1219200" y="1816100"/>
                </a:lnTo>
                <a:lnTo>
                  <a:pt x="1174750" y="1816100"/>
                </a:lnTo>
                <a:lnTo>
                  <a:pt x="1174750" y="1828800"/>
                </a:lnTo>
                <a:lnTo>
                  <a:pt x="1219200" y="1828800"/>
                </a:lnTo>
                <a:close/>
              </a:path>
              <a:path w="8070850" h="1828800">
                <a:moveTo>
                  <a:pt x="1143000" y="1828800"/>
                </a:moveTo>
                <a:lnTo>
                  <a:pt x="1143000" y="1816100"/>
                </a:lnTo>
                <a:lnTo>
                  <a:pt x="1098550" y="1816100"/>
                </a:lnTo>
                <a:lnTo>
                  <a:pt x="1098550" y="1828800"/>
                </a:lnTo>
                <a:lnTo>
                  <a:pt x="1143000" y="1828800"/>
                </a:lnTo>
                <a:close/>
              </a:path>
              <a:path w="8070850" h="1828800">
                <a:moveTo>
                  <a:pt x="1066800" y="1828800"/>
                </a:moveTo>
                <a:lnTo>
                  <a:pt x="1066800" y="1816100"/>
                </a:lnTo>
                <a:lnTo>
                  <a:pt x="1028700" y="1816100"/>
                </a:lnTo>
                <a:lnTo>
                  <a:pt x="1028700" y="1828800"/>
                </a:lnTo>
                <a:lnTo>
                  <a:pt x="1066800" y="1828800"/>
                </a:lnTo>
                <a:close/>
              </a:path>
              <a:path w="8070850" h="1828800">
                <a:moveTo>
                  <a:pt x="996950" y="1828800"/>
                </a:moveTo>
                <a:lnTo>
                  <a:pt x="996950" y="1816100"/>
                </a:lnTo>
                <a:lnTo>
                  <a:pt x="952500" y="1816100"/>
                </a:lnTo>
                <a:lnTo>
                  <a:pt x="952500" y="1828800"/>
                </a:lnTo>
                <a:lnTo>
                  <a:pt x="996950" y="1828800"/>
                </a:lnTo>
                <a:close/>
              </a:path>
              <a:path w="8070850" h="1828800">
                <a:moveTo>
                  <a:pt x="920750" y="1828800"/>
                </a:moveTo>
                <a:lnTo>
                  <a:pt x="920750" y="1816100"/>
                </a:lnTo>
                <a:lnTo>
                  <a:pt x="882650" y="1816100"/>
                </a:lnTo>
                <a:lnTo>
                  <a:pt x="882650" y="1828800"/>
                </a:lnTo>
                <a:lnTo>
                  <a:pt x="920750" y="1828800"/>
                </a:lnTo>
                <a:close/>
              </a:path>
              <a:path w="8070850" h="1828800">
                <a:moveTo>
                  <a:pt x="850900" y="1828800"/>
                </a:moveTo>
                <a:lnTo>
                  <a:pt x="850900" y="1816100"/>
                </a:lnTo>
                <a:lnTo>
                  <a:pt x="806450" y="1816100"/>
                </a:lnTo>
                <a:lnTo>
                  <a:pt x="806450" y="1828800"/>
                </a:lnTo>
                <a:lnTo>
                  <a:pt x="850900" y="1828800"/>
                </a:lnTo>
                <a:close/>
              </a:path>
              <a:path w="8070850" h="1828800">
                <a:moveTo>
                  <a:pt x="774700" y="1828800"/>
                </a:moveTo>
                <a:lnTo>
                  <a:pt x="774700" y="1816100"/>
                </a:lnTo>
                <a:lnTo>
                  <a:pt x="736600" y="1816100"/>
                </a:lnTo>
                <a:lnTo>
                  <a:pt x="736600" y="1828800"/>
                </a:lnTo>
                <a:lnTo>
                  <a:pt x="774700" y="1828800"/>
                </a:lnTo>
                <a:close/>
              </a:path>
              <a:path w="8070850" h="1828800">
                <a:moveTo>
                  <a:pt x="704850" y="1828800"/>
                </a:moveTo>
                <a:lnTo>
                  <a:pt x="704850" y="1816100"/>
                </a:lnTo>
                <a:lnTo>
                  <a:pt x="660400" y="1816100"/>
                </a:lnTo>
                <a:lnTo>
                  <a:pt x="660400" y="1828800"/>
                </a:lnTo>
                <a:lnTo>
                  <a:pt x="704850" y="1828800"/>
                </a:lnTo>
                <a:close/>
              </a:path>
              <a:path w="8070850" h="1828800">
                <a:moveTo>
                  <a:pt x="628650" y="1828800"/>
                </a:moveTo>
                <a:lnTo>
                  <a:pt x="628650" y="1816100"/>
                </a:lnTo>
                <a:lnTo>
                  <a:pt x="584200" y="1816100"/>
                </a:lnTo>
                <a:lnTo>
                  <a:pt x="584200" y="1828800"/>
                </a:lnTo>
                <a:lnTo>
                  <a:pt x="628650" y="1828800"/>
                </a:lnTo>
                <a:close/>
              </a:path>
              <a:path w="8070850" h="1828800">
                <a:moveTo>
                  <a:pt x="552450" y="1828800"/>
                </a:moveTo>
                <a:lnTo>
                  <a:pt x="552450" y="1816100"/>
                </a:lnTo>
                <a:lnTo>
                  <a:pt x="514350" y="1816100"/>
                </a:lnTo>
                <a:lnTo>
                  <a:pt x="514350" y="1828800"/>
                </a:lnTo>
                <a:lnTo>
                  <a:pt x="552450" y="1828800"/>
                </a:lnTo>
                <a:close/>
              </a:path>
              <a:path w="8070850" h="1828800">
                <a:moveTo>
                  <a:pt x="482600" y="1828800"/>
                </a:moveTo>
                <a:lnTo>
                  <a:pt x="482600" y="1816100"/>
                </a:lnTo>
                <a:lnTo>
                  <a:pt x="438150" y="1816100"/>
                </a:lnTo>
                <a:lnTo>
                  <a:pt x="438150" y="1828800"/>
                </a:lnTo>
                <a:lnTo>
                  <a:pt x="482600" y="1828800"/>
                </a:lnTo>
                <a:close/>
              </a:path>
              <a:path w="8070850" h="1828800">
                <a:moveTo>
                  <a:pt x="406400" y="1828800"/>
                </a:moveTo>
                <a:lnTo>
                  <a:pt x="406400" y="1816100"/>
                </a:lnTo>
                <a:lnTo>
                  <a:pt x="368300" y="1816100"/>
                </a:lnTo>
                <a:lnTo>
                  <a:pt x="368300" y="1828800"/>
                </a:lnTo>
                <a:lnTo>
                  <a:pt x="406400" y="1828800"/>
                </a:lnTo>
                <a:close/>
              </a:path>
              <a:path w="8070850" h="1828800">
                <a:moveTo>
                  <a:pt x="336550" y="1828800"/>
                </a:moveTo>
                <a:lnTo>
                  <a:pt x="336550" y="1816100"/>
                </a:lnTo>
                <a:lnTo>
                  <a:pt x="292100" y="1816100"/>
                </a:lnTo>
                <a:lnTo>
                  <a:pt x="292100" y="1828800"/>
                </a:lnTo>
                <a:lnTo>
                  <a:pt x="336550" y="1828800"/>
                </a:lnTo>
                <a:close/>
              </a:path>
              <a:path w="8070850" h="1828800">
                <a:moveTo>
                  <a:pt x="260350" y="1822450"/>
                </a:moveTo>
                <a:lnTo>
                  <a:pt x="260350" y="1816100"/>
                </a:lnTo>
                <a:lnTo>
                  <a:pt x="247650" y="1809750"/>
                </a:lnTo>
                <a:lnTo>
                  <a:pt x="222250" y="1803400"/>
                </a:lnTo>
                <a:lnTo>
                  <a:pt x="222250" y="1816100"/>
                </a:lnTo>
                <a:lnTo>
                  <a:pt x="247650" y="1822450"/>
                </a:lnTo>
                <a:lnTo>
                  <a:pt x="260350" y="1822450"/>
                </a:lnTo>
                <a:close/>
              </a:path>
              <a:path w="8070850" h="1828800">
                <a:moveTo>
                  <a:pt x="190500" y="1803400"/>
                </a:moveTo>
                <a:lnTo>
                  <a:pt x="190500" y="1797050"/>
                </a:lnTo>
                <a:lnTo>
                  <a:pt x="165100" y="1784350"/>
                </a:lnTo>
                <a:lnTo>
                  <a:pt x="158750" y="1778000"/>
                </a:lnTo>
                <a:lnTo>
                  <a:pt x="152400" y="1784350"/>
                </a:lnTo>
                <a:lnTo>
                  <a:pt x="158750" y="1790700"/>
                </a:lnTo>
                <a:lnTo>
                  <a:pt x="184150" y="1803400"/>
                </a:lnTo>
                <a:lnTo>
                  <a:pt x="190500" y="1803400"/>
                </a:lnTo>
                <a:close/>
              </a:path>
              <a:path w="8070850" h="1828800">
                <a:moveTo>
                  <a:pt x="133350" y="1758950"/>
                </a:moveTo>
                <a:lnTo>
                  <a:pt x="101600" y="1733550"/>
                </a:lnTo>
                <a:lnTo>
                  <a:pt x="95250" y="1739900"/>
                </a:lnTo>
                <a:lnTo>
                  <a:pt x="127000" y="1765300"/>
                </a:lnTo>
                <a:lnTo>
                  <a:pt x="133350" y="1758950"/>
                </a:lnTo>
                <a:close/>
              </a:path>
              <a:path w="8070850" h="1828800">
                <a:moveTo>
                  <a:pt x="76200" y="1708150"/>
                </a:moveTo>
                <a:lnTo>
                  <a:pt x="57150" y="1689100"/>
                </a:lnTo>
                <a:lnTo>
                  <a:pt x="57150" y="1676400"/>
                </a:lnTo>
                <a:lnTo>
                  <a:pt x="44450" y="1682750"/>
                </a:lnTo>
                <a:lnTo>
                  <a:pt x="50800" y="1695450"/>
                </a:lnTo>
                <a:lnTo>
                  <a:pt x="69850" y="1714500"/>
                </a:lnTo>
                <a:lnTo>
                  <a:pt x="76200" y="1708150"/>
                </a:lnTo>
                <a:close/>
              </a:path>
              <a:path w="8070850" h="1828800">
                <a:moveTo>
                  <a:pt x="38100" y="1651000"/>
                </a:moveTo>
                <a:lnTo>
                  <a:pt x="31750" y="1638300"/>
                </a:lnTo>
                <a:lnTo>
                  <a:pt x="25400" y="1612900"/>
                </a:lnTo>
                <a:lnTo>
                  <a:pt x="12700" y="1612900"/>
                </a:lnTo>
                <a:lnTo>
                  <a:pt x="25400" y="1638300"/>
                </a:lnTo>
                <a:lnTo>
                  <a:pt x="31750" y="1657350"/>
                </a:lnTo>
                <a:lnTo>
                  <a:pt x="38100" y="1651000"/>
                </a:lnTo>
                <a:close/>
              </a:path>
              <a:path w="8070850" h="1828800">
                <a:moveTo>
                  <a:pt x="12700" y="1581150"/>
                </a:moveTo>
                <a:lnTo>
                  <a:pt x="12700" y="1543050"/>
                </a:lnTo>
                <a:lnTo>
                  <a:pt x="0" y="1543050"/>
                </a:lnTo>
                <a:lnTo>
                  <a:pt x="0" y="1549400"/>
                </a:lnTo>
                <a:lnTo>
                  <a:pt x="6350" y="1581150"/>
                </a:lnTo>
                <a:lnTo>
                  <a:pt x="6350" y="1587500"/>
                </a:lnTo>
                <a:lnTo>
                  <a:pt x="12700" y="158115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1409" y="965200"/>
            <a:ext cx="5930900" cy="13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8709" y="1104900"/>
            <a:ext cx="5969000" cy="704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84227" y="994521"/>
            <a:ext cx="7674609" cy="2876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0815" marR="1433830" algn="ctr">
              <a:lnSpc>
                <a:spcPct val="102400"/>
              </a:lnSpc>
            </a:pPr>
            <a:endParaRPr lang="it-IT" sz="2400" b="1" spc="15" dirty="0" smtClean="0">
              <a:latin typeface="Palatino Linotype"/>
              <a:cs typeface="Palatino Linotype"/>
            </a:endParaRPr>
          </a:p>
          <a:p>
            <a:pPr marL="1440815" marR="1433830" algn="ctr">
              <a:lnSpc>
                <a:spcPct val="102400"/>
              </a:lnSpc>
            </a:pPr>
            <a:r>
              <a:rPr lang="it-IT" sz="2400" b="1" spc="15" dirty="0" smtClean="0">
                <a:latin typeface="Palatino Linotype"/>
                <a:cs typeface="Palatino Linotype"/>
              </a:rPr>
              <a:t>Art. 25 – Redditi Fondiari</a:t>
            </a:r>
          </a:p>
          <a:p>
            <a:pPr marL="50165" marR="39370" algn="ctr">
              <a:lnSpc>
                <a:spcPct val="89300"/>
              </a:lnSpc>
            </a:pPr>
            <a:endParaRPr lang="it-IT" sz="2400" dirty="0">
              <a:latin typeface="Palatino Linotype"/>
              <a:cs typeface="Palatino Linotype"/>
            </a:endParaRPr>
          </a:p>
          <a:p>
            <a:pPr marL="50165" marR="39370" algn="ctr">
              <a:lnSpc>
                <a:spcPct val="89300"/>
              </a:lnSpc>
            </a:pPr>
            <a:r>
              <a:rPr lang="it-IT" sz="1750" spc="-60" dirty="0" smtClean="0">
                <a:latin typeface="Palatino Linotype"/>
                <a:cs typeface="Palatino Linotype"/>
              </a:rPr>
              <a:t> </a:t>
            </a:r>
          </a:p>
          <a:p>
            <a:pPr marL="393065" marR="39370" indent="-342900" algn="ctr">
              <a:lnSpc>
                <a:spcPct val="89300"/>
              </a:lnSpc>
              <a:buAutoNum type="arabicPeriod"/>
            </a:pPr>
            <a:endParaRPr lang="it-IT" sz="1750" spc="-60" dirty="0">
              <a:latin typeface="Palatino Linotype"/>
              <a:cs typeface="Palatino Linotype"/>
            </a:endParaRPr>
          </a:p>
          <a:p>
            <a:pPr marL="393065" marR="39370" indent="-342900" algn="just">
              <a:lnSpc>
                <a:spcPct val="89300"/>
              </a:lnSpc>
              <a:buAutoNum type="arabicPeriod"/>
            </a:pPr>
            <a:r>
              <a:rPr lang="it-IT" sz="1600" dirty="0" smtClean="0"/>
              <a:t>Sono </a:t>
            </a:r>
            <a:r>
              <a:rPr lang="it-IT" sz="1600" dirty="0"/>
              <a:t>redditi fondiari quelli inerenti ai </a:t>
            </a:r>
            <a:r>
              <a:rPr lang="it-IT" sz="1600" dirty="0">
                <a:solidFill>
                  <a:schemeClr val="accent3">
                    <a:lumMod val="50000"/>
                  </a:schemeClr>
                </a:solidFill>
              </a:rPr>
              <a:t>terreni</a:t>
            </a:r>
            <a:r>
              <a:rPr lang="it-IT" sz="1600" dirty="0"/>
              <a:t> e ai </a:t>
            </a:r>
            <a:r>
              <a:rPr lang="it-IT" sz="1600" dirty="0">
                <a:solidFill>
                  <a:schemeClr val="accent5"/>
                </a:solidFill>
              </a:rPr>
              <a:t>fabbricati </a:t>
            </a:r>
            <a:r>
              <a:rPr lang="it-IT" sz="1600" dirty="0"/>
              <a:t>situati nel territorio dello Stato che sono o devono essere iscritti, con attribuzione di rendita, nel catasto dei terreni o nel catasto edilizio urbano. </a:t>
            </a:r>
            <a:endParaRPr lang="it-IT" sz="1600" dirty="0" smtClean="0"/>
          </a:p>
          <a:p>
            <a:pPr marL="393065" marR="39370" indent="-342900" algn="just">
              <a:lnSpc>
                <a:spcPct val="89300"/>
              </a:lnSpc>
              <a:buAutoNum type="arabicPeriod"/>
            </a:pPr>
            <a:endParaRPr lang="it-IT" sz="1600" dirty="0" smtClean="0"/>
          </a:p>
          <a:p>
            <a:pPr marL="393065" marR="39370" indent="-342900" algn="just">
              <a:lnSpc>
                <a:spcPct val="89300"/>
              </a:lnSpc>
              <a:buAutoNum type="arabicPeriod"/>
            </a:pPr>
            <a:r>
              <a:rPr lang="it-IT" sz="1600" dirty="0" smtClean="0"/>
              <a:t>I </a:t>
            </a:r>
            <a:r>
              <a:rPr lang="it-IT" sz="1600" dirty="0"/>
              <a:t>redditi fondiari si distinguono in </a:t>
            </a:r>
            <a:r>
              <a:rPr lang="it-IT" sz="1600" dirty="0">
                <a:solidFill>
                  <a:schemeClr val="accent3">
                    <a:lumMod val="50000"/>
                  </a:schemeClr>
                </a:solidFill>
              </a:rPr>
              <a:t>redditi dominicali dei terreni, redditi agrari</a:t>
            </a:r>
            <a:r>
              <a:rPr lang="it-IT" sz="1600" dirty="0"/>
              <a:t> e </a:t>
            </a:r>
            <a:r>
              <a:rPr lang="it-IT" sz="1600" dirty="0">
                <a:solidFill>
                  <a:schemeClr val="accent5"/>
                </a:solidFill>
              </a:rPr>
              <a:t>redditi dei fabbricati</a:t>
            </a:r>
            <a:r>
              <a:rPr lang="it-IT" sz="1600" dirty="0" smtClean="0">
                <a:solidFill>
                  <a:schemeClr val="accent5"/>
                </a:solidFill>
              </a:rPr>
              <a:t>.</a:t>
            </a:r>
            <a:endParaRPr sz="1750" dirty="0">
              <a:solidFill>
                <a:schemeClr val="accent5"/>
              </a:solidFill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63959" y="191135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196850" y="165099"/>
                </a:moveTo>
                <a:lnTo>
                  <a:pt x="0" y="165100"/>
                </a:lnTo>
                <a:lnTo>
                  <a:pt x="25400" y="177369"/>
                </a:lnTo>
                <a:lnTo>
                  <a:pt x="25400" y="171450"/>
                </a:lnTo>
                <a:lnTo>
                  <a:pt x="190500" y="171449"/>
                </a:lnTo>
                <a:lnTo>
                  <a:pt x="196850" y="165099"/>
                </a:lnTo>
                <a:close/>
              </a:path>
              <a:path w="717550" h="342900">
                <a:moveTo>
                  <a:pt x="356221" y="337171"/>
                </a:moveTo>
                <a:lnTo>
                  <a:pt x="355600" y="336550"/>
                </a:lnTo>
                <a:lnTo>
                  <a:pt x="25400" y="171450"/>
                </a:lnTo>
                <a:lnTo>
                  <a:pt x="25400" y="177369"/>
                </a:lnTo>
                <a:lnTo>
                  <a:pt x="356221" y="337171"/>
                </a:lnTo>
                <a:close/>
              </a:path>
              <a:path w="717550" h="342900">
                <a:moveTo>
                  <a:pt x="520700" y="6349"/>
                </a:moveTo>
                <a:lnTo>
                  <a:pt x="520700" y="0"/>
                </a:lnTo>
                <a:lnTo>
                  <a:pt x="190500" y="0"/>
                </a:lnTo>
                <a:lnTo>
                  <a:pt x="190500" y="165099"/>
                </a:lnTo>
                <a:lnTo>
                  <a:pt x="196850" y="165099"/>
                </a:lnTo>
                <a:lnTo>
                  <a:pt x="196850" y="171449"/>
                </a:lnTo>
                <a:lnTo>
                  <a:pt x="196850" y="6349"/>
                </a:lnTo>
                <a:lnTo>
                  <a:pt x="520700" y="6349"/>
                </a:lnTo>
                <a:close/>
              </a:path>
              <a:path w="717550" h="342900">
                <a:moveTo>
                  <a:pt x="196850" y="171449"/>
                </a:moveTo>
                <a:lnTo>
                  <a:pt x="196850" y="165099"/>
                </a:lnTo>
                <a:lnTo>
                  <a:pt x="190500" y="171449"/>
                </a:lnTo>
                <a:lnTo>
                  <a:pt x="196850" y="171449"/>
                </a:lnTo>
                <a:close/>
              </a:path>
              <a:path w="717550" h="342900">
                <a:moveTo>
                  <a:pt x="368081" y="342900"/>
                </a:moveTo>
                <a:lnTo>
                  <a:pt x="356221" y="337171"/>
                </a:lnTo>
                <a:lnTo>
                  <a:pt x="361950" y="342900"/>
                </a:lnTo>
                <a:lnTo>
                  <a:pt x="368081" y="342900"/>
                </a:lnTo>
                <a:close/>
              </a:path>
              <a:path w="717550" h="342900">
                <a:moveTo>
                  <a:pt x="692150" y="178022"/>
                </a:moveTo>
                <a:lnTo>
                  <a:pt x="692150" y="171449"/>
                </a:lnTo>
                <a:lnTo>
                  <a:pt x="692150" y="177799"/>
                </a:lnTo>
                <a:lnTo>
                  <a:pt x="679450" y="177799"/>
                </a:lnTo>
                <a:lnTo>
                  <a:pt x="361950" y="336550"/>
                </a:lnTo>
                <a:lnTo>
                  <a:pt x="361950" y="339938"/>
                </a:lnTo>
                <a:lnTo>
                  <a:pt x="368081" y="342900"/>
                </a:lnTo>
                <a:lnTo>
                  <a:pt x="692150" y="178022"/>
                </a:lnTo>
                <a:close/>
              </a:path>
              <a:path w="717550" h="342900">
                <a:moveTo>
                  <a:pt x="520700" y="165099"/>
                </a:moveTo>
                <a:lnTo>
                  <a:pt x="520700" y="6350"/>
                </a:lnTo>
                <a:lnTo>
                  <a:pt x="514350" y="6350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42900">
                <a:moveTo>
                  <a:pt x="520700" y="171449"/>
                </a:moveTo>
                <a:lnTo>
                  <a:pt x="514350" y="165100"/>
                </a:lnTo>
                <a:lnTo>
                  <a:pt x="514350" y="171449"/>
                </a:lnTo>
                <a:lnTo>
                  <a:pt x="520700" y="171449"/>
                </a:lnTo>
                <a:close/>
              </a:path>
              <a:path w="717550" h="342900">
                <a:moveTo>
                  <a:pt x="717550" y="165099"/>
                </a:moveTo>
                <a:lnTo>
                  <a:pt x="520700" y="165099"/>
                </a:lnTo>
                <a:lnTo>
                  <a:pt x="520700" y="171449"/>
                </a:lnTo>
                <a:lnTo>
                  <a:pt x="692150" y="171449"/>
                </a:lnTo>
                <a:lnTo>
                  <a:pt x="692150" y="178022"/>
                </a:lnTo>
                <a:lnTo>
                  <a:pt x="717550" y="16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83009" y="2082800"/>
            <a:ext cx="673100" cy="17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63959" y="1911350"/>
            <a:ext cx="717550" cy="349250"/>
          </a:xfrm>
          <a:custGeom>
            <a:avLst/>
            <a:gdLst/>
            <a:ahLst/>
            <a:cxnLst/>
            <a:rect l="l" t="t" r="r" b="b"/>
            <a:pathLst>
              <a:path w="717550" h="349250">
                <a:moveTo>
                  <a:pt x="196850" y="165099"/>
                </a:moveTo>
                <a:lnTo>
                  <a:pt x="0" y="165100"/>
                </a:lnTo>
                <a:lnTo>
                  <a:pt x="20917" y="175932"/>
                </a:lnTo>
                <a:lnTo>
                  <a:pt x="25400" y="171450"/>
                </a:lnTo>
                <a:lnTo>
                  <a:pt x="38344" y="177800"/>
                </a:lnTo>
                <a:lnTo>
                  <a:pt x="190500" y="177800"/>
                </a:lnTo>
                <a:lnTo>
                  <a:pt x="190500" y="171449"/>
                </a:lnTo>
                <a:lnTo>
                  <a:pt x="196850" y="165099"/>
                </a:lnTo>
                <a:close/>
              </a:path>
              <a:path w="717550" h="349250">
                <a:moveTo>
                  <a:pt x="24524" y="177800"/>
                </a:moveTo>
                <a:lnTo>
                  <a:pt x="20917" y="175932"/>
                </a:lnTo>
                <a:lnTo>
                  <a:pt x="19050" y="177800"/>
                </a:lnTo>
                <a:lnTo>
                  <a:pt x="24524" y="177800"/>
                </a:lnTo>
                <a:close/>
              </a:path>
              <a:path w="717550" h="349250">
                <a:moveTo>
                  <a:pt x="38344" y="177800"/>
                </a:moveTo>
                <a:lnTo>
                  <a:pt x="25400" y="171450"/>
                </a:lnTo>
                <a:lnTo>
                  <a:pt x="20917" y="175932"/>
                </a:lnTo>
                <a:lnTo>
                  <a:pt x="24524" y="177799"/>
                </a:lnTo>
                <a:lnTo>
                  <a:pt x="38344" y="177800"/>
                </a:lnTo>
                <a:close/>
              </a:path>
              <a:path w="717550" h="349250">
                <a:moveTo>
                  <a:pt x="358775" y="334992"/>
                </a:moveTo>
                <a:lnTo>
                  <a:pt x="38344" y="177800"/>
                </a:lnTo>
                <a:lnTo>
                  <a:pt x="24524" y="177800"/>
                </a:lnTo>
                <a:lnTo>
                  <a:pt x="355600" y="349250"/>
                </a:lnTo>
                <a:lnTo>
                  <a:pt x="355600" y="336550"/>
                </a:lnTo>
                <a:lnTo>
                  <a:pt x="358775" y="334992"/>
                </a:lnTo>
                <a:close/>
              </a:path>
              <a:path w="717550" h="349250">
                <a:moveTo>
                  <a:pt x="520700" y="165099"/>
                </a:moveTo>
                <a:lnTo>
                  <a:pt x="520700" y="0"/>
                </a:lnTo>
                <a:lnTo>
                  <a:pt x="190500" y="0"/>
                </a:lnTo>
                <a:lnTo>
                  <a:pt x="190500" y="165099"/>
                </a:lnTo>
                <a:lnTo>
                  <a:pt x="196850" y="165099"/>
                </a:lnTo>
                <a:lnTo>
                  <a:pt x="196850" y="12699"/>
                </a:lnTo>
                <a:lnTo>
                  <a:pt x="203200" y="6349"/>
                </a:lnTo>
                <a:lnTo>
                  <a:pt x="203200" y="12699"/>
                </a:lnTo>
                <a:lnTo>
                  <a:pt x="508000" y="12699"/>
                </a:lnTo>
                <a:lnTo>
                  <a:pt x="508000" y="6349"/>
                </a:lnTo>
                <a:lnTo>
                  <a:pt x="514350" y="12699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49250">
                <a:moveTo>
                  <a:pt x="203200" y="177799"/>
                </a:moveTo>
                <a:lnTo>
                  <a:pt x="203200" y="12699"/>
                </a:lnTo>
                <a:lnTo>
                  <a:pt x="196850" y="12699"/>
                </a:lnTo>
                <a:lnTo>
                  <a:pt x="196850" y="165099"/>
                </a:lnTo>
                <a:lnTo>
                  <a:pt x="190500" y="171449"/>
                </a:lnTo>
                <a:lnTo>
                  <a:pt x="190500" y="177800"/>
                </a:lnTo>
                <a:lnTo>
                  <a:pt x="203200" y="177799"/>
                </a:lnTo>
                <a:close/>
              </a:path>
              <a:path w="717550" h="349250">
                <a:moveTo>
                  <a:pt x="203200" y="12699"/>
                </a:moveTo>
                <a:lnTo>
                  <a:pt x="203200" y="6349"/>
                </a:lnTo>
                <a:lnTo>
                  <a:pt x="196850" y="12699"/>
                </a:lnTo>
                <a:lnTo>
                  <a:pt x="203200" y="12699"/>
                </a:lnTo>
                <a:close/>
              </a:path>
              <a:path w="717550" h="349250">
                <a:moveTo>
                  <a:pt x="361950" y="336550"/>
                </a:moveTo>
                <a:lnTo>
                  <a:pt x="358775" y="33499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9250">
                <a:moveTo>
                  <a:pt x="361950" y="346019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49250"/>
                </a:lnTo>
                <a:lnTo>
                  <a:pt x="361950" y="346019"/>
                </a:lnTo>
                <a:close/>
              </a:path>
              <a:path w="717550" h="349250">
                <a:moveTo>
                  <a:pt x="692150" y="178022"/>
                </a:moveTo>
                <a:lnTo>
                  <a:pt x="692150" y="177799"/>
                </a:lnTo>
                <a:lnTo>
                  <a:pt x="679205" y="177799"/>
                </a:lnTo>
                <a:lnTo>
                  <a:pt x="358775" y="334992"/>
                </a:lnTo>
                <a:lnTo>
                  <a:pt x="361950" y="336550"/>
                </a:lnTo>
                <a:lnTo>
                  <a:pt x="361950" y="346019"/>
                </a:lnTo>
                <a:lnTo>
                  <a:pt x="692150" y="178022"/>
                </a:lnTo>
                <a:close/>
              </a:path>
              <a:path w="717550" h="349250">
                <a:moveTo>
                  <a:pt x="514350" y="12699"/>
                </a:moveTo>
                <a:lnTo>
                  <a:pt x="508000" y="6349"/>
                </a:lnTo>
                <a:lnTo>
                  <a:pt x="508000" y="12699"/>
                </a:lnTo>
                <a:lnTo>
                  <a:pt x="514350" y="12699"/>
                </a:lnTo>
                <a:close/>
              </a:path>
              <a:path w="717550" h="349250">
                <a:moveTo>
                  <a:pt x="520700" y="177799"/>
                </a:moveTo>
                <a:lnTo>
                  <a:pt x="520700" y="171449"/>
                </a:lnTo>
                <a:lnTo>
                  <a:pt x="514350" y="165099"/>
                </a:lnTo>
                <a:lnTo>
                  <a:pt x="514350" y="12699"/>
                </a:lnTo>
                <a:lnTo>
                  <a:pt x="508000" y="12699"/>
                </a:lnTo>
                <a:lnTo>
                  <a:pt x="508000" y="177799"/>
                </a:lnTo>
                <a:lnTo>
                  <a:pt x="520700" y="177799"/>
                </a:lnTo>
                <a:close/>
              </a:path>
              <a:path w="717550" h="349250">
                <a:moveTo>
                  <a:pt x="717550" y="165099"/>
                </a:moveTo>
                <a:lnTo>
                  <a:pt x="514350" y="165099"/>
                </a:lnTo>
                <a:lnTo>
                  <a:pt x="520700" y="171449"/>
                </a:lnTo>
                <a:lnTo>
                  <a:pt x="520700" y="177799"/>
                </a:lnTo>
                <a:lnTo>
                  <a:pt x="679205" y="177799"/>
                </a:lnTo>
                <a:lnTo>
                  <a:pt x="692150" y="171449"/>
                </a:lnTo>
                <a:lnTo>
                  <a:pt x="692150" y="178022"/>
                </a:lnTo>
                <a:lnTo>
                  <a:pt x="717550" y="165099"/>
                </a:lnTo>
                <a:close/>
              </a:path>
              <a:path w="717550" h="349250">
                <a:moveTo>
                  <a:pt x="692150" y="177799"/>
                </a:moveTo>
                <a:lnTo>
                  <a:pt x="692150" y="171449"/>
                </a:lnTo>
                <a:lnTo>
                  <a:pt x="679205" y="177799"/>
                </a:lnTo>
                <a:lnTo>
                  <a:pt x="69215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CasellaDiTesto 24"/>
          <p:cNvSpPr txBox="1"/>
          <p:nvPr/>
        </p:nvSpPr>
        <p:spPr>
          <a:xfrm>
            <a:off x="2451100" y="4848225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Art. 26  -  Imputazione dei Redditi Fondiari</a:t>
            </a:r>
          </a:p>
          <a:p>
            <a:endParaRPr lang="it-IT" dirty="0" smtClean="0"/>
          </a:p>
          <a:p>
            <a:r>
              <a:rPr lang="it-IT" dirty="0" smtClean="0"/>
              <a:t>Artt. 27-31 – Disciplina dei Redditi Dominicali</a:t>
            </a:r>
          </a:p>
          <a:p>
            <a:r>
              <a:rPr lang="it-IT" dirty="0" smtClean="0"/>
              <a:t>Artt. 32-35 – Disciplina dei Redditi Agrari</a:t>
            </a:r>
          </a:p>
          <a:p>
            <a:endParaRPr lang="it-IT" dirty="0" smtClean="0"/>
          </a:p>
          <a:p>
            <a:r>
              <a:rPr lang="it-IT" dirty="0" smtClean="0"/>
              <a:t>Art. 36-43 – Disciplina  dei Redditi dei Fabbricati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948559" y="6812518"/>
            <a:ext cx="1219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catasto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5324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56604" y="7181850"/>
            <a:ext cx="1079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9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23009" y="7181850"/>
            <a:ext cx="218440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0" algn="r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3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spc="20" dirty="0"/>
              <a:t>i</a:t>
            </a:r>
            <a:r>
              <a:rPr spc="-10" dirty="0"/>
              <a:t>m</a:t>
            </a:r>
            <a:r>
              <a:rPr spc="-40" dirty="0"/>
              <a:t>p</a:t>
            </a:r>
            <a:r>
              <a:rPr spc="15" dirty="0"/>
              <a:t>r</a:t>
            </a:r>
            <a:r>
              <a:rPr spc="0" dirty="0"/>
              <a:t>ese</a:t>
            </a:r>
          </a:p>
        </p:txBody>
      </p:sp>
      <p:sp>
        <p:nvSpPr>
          <p:cNvPr id="18" name="object 18"/>
          <p:cNvSpPr/>
          <p:nvPr/>
        </p:nvSpPr>
        <p:spPr>
          <a:xfrm>
            <a:off x="2452509" y="1219200"/>
            <a:ext cx="591185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20759" y="1358900"/>
            <a:ext cx="5969000" cy="71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39904" y="1441450"/>
            <a:ext cx="4349750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5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-30" dirty="0">
                <a:latin typeface="Palatino Linotype"/>
                <a:cs typeface="Palatino Linotype"/>
              </a:rPr>
              <a:t>ss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5" dirty="0">
                <a:latin typeface="Palatino Linotype"/>
                <a:cs typeface="Palatino Linotype"/>
              </a:rPr>
              <a:t>f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dirty="0">
                <a:latin typeface="Palatino Linotype"/>
                <a:cs typeface="Palatino Linotype"/>
              </a:rPr>
              <a:t>gli</a:t>
            </a:r>
            <a:r>
              <a:rPr sz="2400" b="1" spc="9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5" dirty="0">
                <a:latin typeface="Palatino Linotype"/>
                <a:cs typeface="Palatino Linotype"/>
              </a:rPr>
              <a:t>mm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56009" y="2235200"/>
            <a:ext cx="717550" cy="336550"/>
          </a:xfrm>
          <a:custGeom>
            <a:avLst/>
            <a:gdLst/>
            <a:ahLst/>
            <a:cxnLst/>
            <a:rect l="l" t="t" r="r" b="b"/>
            <a:pathLst>
              <a:path w="717550" h="336550">
                <a:moveTo>
                  <a:pt x="203200" y="165099"/>
                </a:moveTo>
                <a:lnTo>
                  <a:pt x="0" y="165100"/>
                </a:lnTo>
                <a:lnTo>
                  <a:pt x="31750" y="179629"/>
                </a:lnTo>
                <a:lnTo>
                  <a:pt x="31750" y="171450"/>
                </a:lnTo>
                <a:lnTo>
                  <a:pt x="196850" y="171449"/>
                </a:lnTo>
                <a:lnTo>
                  <a:pt x="203200" y="165099"/>
                </a:lnTo>
                <a:close/>
              </a:path>
              <a:path w="717550" h="336550">
                <a:moveTo>
                  <a:pt x="224790" y="267970"/>
                </a:moveTo>
                <a:lnTo>
                  <a:pt x="31750" y="171450"/>
                </a:lnTo>
                <a:lnTo>
                  <a:pt x="31750" y="179629"/>
                </a:lnTo>
                <a:lnTo>
                  <a:pt x="224790" y="267970"/>
                </a:lnTo>
                <a:close/>
              </a:path>
              <a:path w="717550" h="336550">
                <a:moveTo>
                  <a:pt x="527050" y="6349"/>
                </a:moveTo>
                <a:lnTo>
                  <a:pt x="527050" y="0"/>
                </a:lnTo>
                <a:lnTo>
                  <a:pt x="196850" y="0"/>
                </a:lnTo>
                <a:lnTo>
                  <a:pt x="196850" y="165099"/>
                </a:lnTo>
                <a:lnTo>
                  <a:pt x="203200" y="165099"/>
                </a:lnTo>
                <a:lnTo>
                  <a:pt x="203200" y="171449"/>
                </a:lnTo>
                <a:lnTo>
                  <a:pt x="203200" y="6349"/>
                </a:lnTo>
                <a:lnTo>
                  <a:pt x="527050" y="6349"/>
                </a:lnTo>
                <a:close/>
              </a:path>
              <a:path w="717550" h="336550">
                <a:moveTo>
                  <a:pt x="203200" y="171449"/>
                </a:moveTo>
                <a:lnTo>
                  <a:pt x="203200" y="165099"/>
                </a:lnTo>
                <a:lnTo>
                  <a:pt x="196850" y="171449"/>
                </a:lnTo>
                <a:lnTo>
                  <a:pt x="203200" y="171449"/>
                </a:lnTo>
                <a:close/>
              </a:path>
              <a:path w="717550" h="336550">
                <a:moveTo>
                  <a:pt x="374650" y="336549"/>
                </a:moveTo>
                <a:lnTo>
                  <a:pt x="224790" y="267970"/>
                </a:lnTo>
                <a:lnTo>
                  <a:pt x="349250" y="330200"/>
                </a:lnTo>
                <a:lnTo>
                  <a:pt x="374650" y="336549"/>
                </a:lnTo>
                <a:close/>
              </a:path>
              <a:path w="717550" h="336550">
                <a:moveTo>
                  <a:pt x="692150" y="177799"/>
                </a:moveTo>
                <a:lnTo>
                  <a:pt x="679450" y="177799"/>
                </a:lnTo>
                <a:lnTo>
                  <a:pt x="374650" y="330200"/>
                </a:lnTo>
                <a:lnTo>
                  <a:pt x="374650" y="336549"/>
                </a:lnTo>
                <a:lnTo>
                  <a:pt x="692150" y="177799"/>
                </a:lnTo>
                <a:close/>
              </a:path>
              <a:path w="717550" h="336550">
                <a:moveTo>
                  <a:pt x="527050" y="165099"/>
                </a:moveTo>
                <a:lnTo>
                  <a:pt x="527050" y="6350"/>
                </a:lnTo>
                <a:lnTo>
                  <a:pt x="520700" y="6350"/>
                </a:lnTo>
                <a:lnTo>
                  <a:pt x="520700" y="165099"/>
                </a:lnTo>
                <a:lnTo>
                  <a:pt x="527050" y="165099"/>
                </a:lnTo>
                <a:close/>
              </a:path>
              <a:path w="717550" h="336550">
                <a:moveTo>
                  <a:pt x="527050" y="171449"/>
                </a:moveTo>
                <a:lnTo>
                  <a:pt x="520700" y="165100"/>
                </a:lnTo>
                <a:lnTo>
                  <a:pt x="520700" y="171449"/>
                </a:lnTo>
                <a:lnTo>
                  <a:pt x="527050" y="171449"/>
                </a:lnTo>
                <a:close/>
              </a:path>
              <a:path w="717550" h="336550">
                <a:moveTo>
                  <a:pt x="692150" y="165099"/>
                </a:moveTo>
                <a:lnTo>
                  <a:pt x="527050" y="165099"/>
                </a:lnTo>
                <a:lnTo>
                  <a:pt x="527050" y="171449"/>
                </a:lnTo>
                <a:lnTo>
                  <a:pt x="679685" y="171449"/>
                </a:lnTo>
                <a:lnTo>
                  <a:pt x="692150" y="165099"/>
                </a:lnTo>
                <a:close/>
              </a:path>
              <a:path w="717550" h="336550">
                <a:moveTo>
                  <a:pt x="717550" y="165099"/>
                </a:moveTo>
                <a:lnTo>
                  <a:pt x="692150" y="165099"/>
                </a:lnTo>
                <a:lnTo>
                  <a:pt x="697230" y="175259"/>
                </a:lnTo>
                <a:lnTo>
                  <a:pt x="717550" y="165099"/>
                </a:lnTo>
                <a:close/>
              </a:path>
              <a:path w="717550" h="336550">
                <a:moveTo>
                  <a:pt x="698500" y="177799"/>
                </a:moveTo>
                <a:lnTo>
                  <a:pt x="697230" y="175259"/>
                </a:lnTo>
                <a:lnTo>
                  <a:pt x="692150" y="177799"/>
                </a:lnTo>
                <a:lnTo>
                  <a:pt x="69850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81409" y="2241550"/>
            <a:ext cx="673100" cy="33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56009" y="223520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50329" y="177800"/>
                </a:moveTo>
                <a:lnTo>
                  <a:pt x="25400" y="165100"/>
                </a:lnTo>
                <a:lnTo>
                  <a:pt x="0" y="165100"/>
                </a:lnTo>
                <a:lnTo>
                  <a:pt x="25853" y="177800"/>
                </a:lnTo>
                <a:lnTo>
                  <a:pt x="50329" y="177800"/>
                </a:lnTo>
                <a:close/>
              </a:path>
              <a:path w="717550" h="342900">
                <a:moveTo>
                  <a:pt x="203200" y="165099"/>
                </a:moveTo>
                <a:lnTo>
                  <a:pt x="25400" y="165100"/>
                </a:lnTo>
                <a:lnTo>
                  <a:pt x="50329" y="177800"/>
                </a:lnTo>
                <a:lnTo>
                  <a:pt x="196850" y="177799"/>
                </a:lnTo>
                <a:lnTo>
                  <a:pt x="196850" y="171449"/>
                </a:lnTo>
                <a:lnTo>
                  <a:pt x="203200" y="165099"/>
                </a:lnTo>
                <a:close/>
              </a:path>
              <a:path w="717550" h="342900">
                <a:moveTo>
                  <a:pt x="25853" y="177800"/>
                </a:moveTo>
                <a:lnTo>
                  <a:pt x="25400" y="177577"/>
                </a:lnTo>
                <a:lnTo>
                  <a:pt x="25400" y="177800"/>
                </a:lnTo>
                <a:lnTo>
                  <a:pt x="25853" y="177800"/>
                </a:lnTo>
                <a:close/>
              </a:path>
              <a:path w="717550" h="342900">
                <a:moveTo>
                  <a:pt x="358775" y="334932"/>
                </a:moveTo>
                <a:lnTo>
                  <a:pt x="50329" y="177800"/>
                </a:lnTo>
                <a:lnTo>
                  <a:pt x="25853" y="177800"/>
                </a:lnTo>
                <a:lnTo>
                  <a:pt x="355600" y="339780"/>
                </a:lnTo>
                <a:lnTo>
                  <a:pt x="355600" y="336550"/>
                </a:lnTo>
                <a:lnTo>
                  <a:pt x="358775" y="334932"/>
                </a:lnTo>
                <a:close/>
              </a:path>
              <a:path w="717550" h="342900">
                <a:moveTo>
                  <a:pt x="527050" y="165099"/>
                </a:moveTo>
                <a:lnTo>
                  <a:pt x="527050" y="0"/>
                </a:lnTo>
                <a:lnTo>
                  <a:pt x="196850" y="0"/>
                </a:lnTo>
                <a:lnTo>
                  <a:pt x="196850" y="165099"/>
                </a:lnTo>
                <a:lnTo>
                  <a:pt x="203200" y="165099"/>
                </a:lnTo>
                <a:lnTo>
                  <a:pt x="203200" y="6349"/>
                </a:lnTo>
                <a:lnTo>
                  <a:pt x="520700" y="6349"/>
                </a:lnTo>
                <a:lnTo>
                  <a:pt x="520700" y="165099"/>
                </a:lnTo>
                <a:lnTo>
                  <a:pt x="527050" y="165099"/>
                </a:lnTo>
                <a:close/>
              </a:path>
              <a:path w="717550" h="342900">
                <a:moveTo>
                  <a:pt x="209550" y="177799"/>
                </a:moveTo>
                <a:lnTo>
                  <a:pt x="209550" y="6349"/>
                </a:lnTo>
                <a:lnTo>
                  <a:pt x="203200" y="6349"/>
                </a:lnTo>
                <a:lnTo>
                  <a:pt x="203200" y="165099"/>
                </a:lnTo>
                <a:lnTo>
                  <a:pt x="196850" y="171449"/>
                </a:lnTo>
                <a:lnTo>
                  <a:pt x="196850" y="177799"/>
                </a:lnTo>
                <a:lnTo>
                  <a:pt x="209550" y="177799"/>
                </a:lnTo>
                <a:close/>
              </a:path>
              <a:path w="717550" h="342900">
                <a:moveTo>
                  <a:pt x="361950" y="336550"/>
                </a:moveTo>
                <a:lnTo>
                  <a:pt x="358775" y="33493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2900">
                <a:moveTo>
                  <a:pt x="361950" y="342900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39780"/>
                </a:lnTo>
                <a:lnTo>
                  <a:pt x="361950" y="342900"/>
                </a:lnTo>
                <a:close/>
              </a:path>
              <a:path w="717550" h="342900">
                <a:moveTo>
                  <a:pt x="692150" y="177799"/>
                </a:moveTo>
                <a:lnTo>
                  <a:pt x="667220" y="177799"/>
                </a:lnTo>
                <a:lnTo>
                  <a:pt x="358775" y="334932"/>
                </a:lnTo>
                <a:lnTo>
                  <a:pt x="361950" y="336550"/>
                </a:lnTo>
                <a:lnTo>
                  <a:pt x="361950" y="342900"/>
                </a:lnTo>
                <a:lnTo>
                  <a:pt x="692150" y="177799"/>
                </a:lnTo>
                <a:close/>
              </a:path>
              <a:path w="717550" h="342900">
                <a:moveTo>
                  <a:pt x="527050" y="177799"/>
                </a:moveTo>
                <a:lnTo>
                  <a:pt x="527050" y="171449"/>
                </a:lnTo>
                <a:lnTo>
                  <a:pt x="520700" y="165099"/>
                </a:lnTo>
                <a:lnTo>
                  <a:pt x="520700" y="6349"/>
                </a:lnTo>
                <a:lnTo>
                  <a:pt x="514350" y="6349"/>
                </a:lnTo>
                <a:lnTo>
                  <a:pt x="514350" y="177799"/>
                </a:lnTo>
                <a:lnTo>
                  <a:pt x="527050" y="177799"/>
                </a:lnTo>
                <a:close/>
              </a:path>
              <a:path w="717550" h="342900">
                <a:moveTo>
                  <a:pt x="692150" y="165099"/>
                </a:moveTo>
                <a:lnTo>
                  <a:pt x="520700" y="165099"/>
                </a:lnTo>
                <a:lnTo>
                  <a:pt x="527050" y="171449"/>
                </a:lnTo>
                <a:lnTo>
                  <a:pt x="527050" y="177799"/>
                </a:lnTo>
                <a:lnTo>
                  <a:pt x="667220" y="177799"/>
                </a:lnTo>
                <a:lnTo>
                  <a:pt x="692150" y="165099"/>
                </a:lnTo>
                <a:close/>
              </a:path>
              <a:path w="717550" h="342900">
                <a:moveTo>
                  <a:pt x="697230" y="175259"/>
                </a:moveTo>
                <a:lnTo>
                  <a:pt x="692150" y="165099"/>
                </a:lnTo>
                <a:lnTo>
                  <a:pt x="667220" y="177799"/>
                </a:lnTo>
                <a:lnTo>
                  <a:pt x="692150" y="177799"/>
                </a:lnTo>
                <a:lnTo>
                  <a:pt x="697230" y="175259"/>
                </a:lnTo>
                <a:close/>
              </a:path>
              <a:path w="717550" h="342900">
                <a:moveTo>
                  <a:pt x="717550" y="165099"/>
                </a:moveTo>
                <a:lnTo>
                  <a:pt x="692150" y="165099"/>
                </a:lnTo>
                <a:lnTo>
                  <a:pt x="697230" y="175259"/>
                </a:lnTo>
                <a:lnTo>
                  <a:pt x="717550" y="165099"/>
                </a:lnTo>
                <a:close/>
              </a:path>
              <a:path w="717550" h="342900">
                <a:moveTo>
                  <a:pt x="698500" y="177799"/>
                </a:moveTo>
                <a:lnTo>
                  <a:pt x="697230" y="175259"/>
                </a:lnTo>
                <a:lnTo>
                  <a:pt x="692150" y="177799"/>
                </a:lnTo>
                <a:lnTo>
                  <a:pt x="69850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5059" y="2794000"/>
            <a:ext cx="8331200" cy="482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3309" y="2736850"/>
            <a:ext cx="8362950" cy="539750"/>
          </a:xfrm>
          <a:custGeom>
            <a:avLst/>
            <a:gdLst/>
            <a:ahLst/>
            <a:cxnLst/>
            <a:rect l="l" t="t" r="r" b="b"/>
            <a:pathLst>
              <a:path w="8362950" h="539750">
                <a:moveTo>
                  <a:pt x="19049" y="44450"/>
                </a:moveTo>
                <a:lnTo>
                  <a:pt x="6349" y="57150"/>
                </a:lnTo>
                <a:lnTo>
                  <a:pt x="0" y="76200"/>
                </a:lnTo>
                <a:lnTo>
                  <a:pt x="0" y="95250"/>
                </a:lnTo>
                <a:lnTo>
                  <a:pt x="6349" y="230716"/>
                </a:lnTo>
                <a:lnTo>
                  <a:pt x="6349" y="76199"/>
                </a:lnTo>
                <a:lnTo>
                  <a:pt x="12699" y="57150"/>
                </a:lnTo>
                <a:lnTo>
                  <a:pt x="19049" y="44450"/>
                </a:lnTo>
                <a:close/>
              </a:path>
              <a:path w="8362950" h="539750">
                <a:moveTo>
                  <a:pt x="18454" y="488950"/>
                </a:moveTo>
                <a:lnTo>
                  <a:pt x="6349" y="230716"/>
                </a:lnTo>
                <a:lnTo>
                  <a:pt x="6349" y="476250"/>
                </a:lnTo>
                <a:lnTo>
                  <a:pt x="12699" y="476250"/>
                </a:lnTo>
                <a:lnTo>
                  <a:pt x="12699" y="488950"/>
                </a:lnTo>
                <a:lnTo>
                  <a:pt x="18454" y="488950"/>
                </a:lnTo>
                <a:close/>
              </a:path>
              <a:path w="8362950" h="539750">
                <a:moveTo>
                  <a:pt x="19049" y="501649"/>
                </a:moveTo>
                <a:lnTo>
                  <a:pt x="19049" y="488950"/>
                </a:lnTo>
                <a:lnTo>
                  <a:pt x="18454" y="488950"/>
                </a:lnTo>
                <a:lnTo>
                  <a:pt x="19049" y="501649"/>
                </a:lnTo>
                <a:close/>
              </a:path>
              <a:path w="8362950" h="539750">
                <a:moveTo>
                  <a:pt x="44449" y="19050"/>
                </a:moveTo>
                <a:lnTo>
                  <a:pt x="31749" y="25400"/>
                </a:lnTo>
                <a:lnTo>
                  <a:pt x="25399" y="25400"/>
                </a:lnTo>
                <a:lnTo>
                  <a:pt x="19049" y="38100"/>
                </a:lnTo>
                <a:lnTo>
                  <a:pt x="19049" y="44449"/>
                </a:lnTo>
                <a:lnTo>
                  <a:pt x="44449" y="19050"/>
                </a:lnTo>
                <a:close/>
              </a:path>
              <a:path w="8362950" h="539750">
                <a:moveTo>
                  <a:pt x="8305800" y="6350"/>
                </a:moveTo>
                <a:lnTo>
                  <a:pt x="8293100" y="0"/>
                </a:lnTo>
                <a:lnTo>
                  <a:pt x="76199" y="0"/>
                </a:lnTo>
                <a:lnTo>
                  <a:pt x="57150" y="6350"/>
                </a:lnTo>
                <a:lnTo>
                  <a:pt x="44449" y="12700"/>
                </a:lnTo>
                <a:lnTo>
                  <a:pt x="44449" y="19049"/>
                </a:lnTo>
                <a:lnTo>
                  <a:pt x="69849" y="6350"/>
                </a:lnTo>
                <a:lnTo>
                  <a:pt x="8305800" y="6350"/>
                </a:lnTo>
                <a:close/>
              </a:path>
              <a:path w="8362950" h="539750">
                <a:moveTo>
                  <a:pt x="8324850" y="19050"/>
                </a:moveTo>
                <a:lnTo>
                  <a:pt x="8324849" y="12699"/>
                </a:lnTo>
                <a:lnTo>
                  <a:pt x="8305800" y="6350"/>
                </a:lnTo>
                <a:lnTo>
                  <a:pt x="8293099" y="6350"/>
                </a:lnTo>
                <a:lnTo>
                  <a:pt x="8312149" y="12700"/>
                </a:lnTo>
                <a:lnTo>
                  <a:pt x="8324850" y="19050"/>
                </a:lnTo>
                <a:close/>
              </a:path>
              <a:path w="8362950" h="539750">
                <a:moveTo>
                  <a:pt x="8362949" y="469900"/>
                </a:moveTo>
                <a:lnTo>
                  <a:pt x="8362949" y="88900"/>
                </a:lnTo>
                <a:lnTo>
                  <a:pt x="8356599" y="457200"/>
                </a:lnTo>
                <a:lnTo>
                  <a:pt x="8350249" y="482600"/>
                </a:lnTo>
                <a:lnTo>
                  <a:pt x="8337549" y="508000"/>
                </a:lnTo>
                <a:lnTo>
                  <a:pt x="8324849" y="520700"/>
                </a:lnTo>
                <a:lnTo>
                  <a:pt x="8299449" y="533400"/>
                </a:lnTo>
                <a:lnTo>
                  <a:pt x="8299449" y="539750"/>
                </a:lnTo>
                <a:lnTo>
                  <a:pt x="8305800" y="539750"/>
                </a:lnTo>
                <a:lnTo>
                  <a:pt x="8324850" y="533400"/>
                </a:lnTo>
                <a:lnTo>
                  <a:pt x="8324850" y="527050"/>
                </a:lnTo>
                <a:lnTo>
                  <a:pt x="8337550" y="520700"/>
                </a:lnTo>
                <a:lnTo>
                  <a:pt x="8350250" y="501650"/>
                </a:lnTo>
                <a:lnTo>
                  <a:pt x="8356600" y="488950"/>
                </a:lnTo>
                <a:lnTo>
                  <a:pt x="8362949" y="469900"/>
                </a:lnTo>
                <a:close/>
              </a:path>
              <a:path w="8362950" h="539750">
                <a:moveTo>
                  <a:pt x="8362950" y="469900"/>
                </a:moveTo>
                <a:lnTo>
                  <a:pt x="8362949" y="76199"/>
                </a:lnTo>
                <a:lnTo>
                  <a:pt x="8337549" y="25399"/>
                </a:lnTo>
                <a:lnTo>
                  <a:pt x="8324850" y="19050"/>
                </a:lnTo>
                <a:lnTo>
                  <a:pt x="8343899" y="38100"/>
                </a:lnTo>
                <a:lnTo>
                  <a:pt x="8343899" y="50800"/>
                </a:lnTo>
                <a:lnTo>
                  <a:pt x="8350249" y="50800"/>
                </a:lnTo>
                <a:lnTo>
                  <a:pt x="8350249" y="63500"/>
                </a:lnTo>
                <a:lnTo>
                  <a:pt x="8356599" y="63500"/>
                </a:lnTo>
                <a:lnTo>
                  <a:pt x="8356599" y="88900"/>
                </a:lnTo>
                <a:lnTo>
                  <a:pt x="8362949" y="88900"/>
                </a:lnTo>
                <a:lnTo>
                  <a:pt x="8362949" y="4699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9659" y="2743200"/>
            <a:ext cx="8356600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33309" y="2736850"/>
            <a:ext cx="8362950" cy="546100"/>
          </a:xfrm>
          <a:custGeom>
            <a:avLst/>
            <a:gdLst/>
            <a:ahLst/>
            <a:cxnLst/>
            <a:rect l="l" t="t" r="r" b="b"/>
            <a:pathLst>
              <a:path w="8362950" h="546100">
                <a:moveTo>
                  <a:pt x="8362950" y="469900"/>
                </a:moveTo>
                <a:lnTo>
                  <a:pt x="8362950" y="76200"/>
                </a:lnTo>
                <a:lnTo>
                  <a:pt x="8356600" y="57150"/>
                </a:lnTo>
                <a:lnTo>
                  <a:pt x="8350250" y="44450"/>
                </a:lnTo>
                <a:lnTo>
                  <a:pt x="8337550" y="25400"/>
                </a:lnTo>
                <a:lnTo>
                  <a:pt x="8324850" y="19050"/>
                </a:lnTo>
                <a:lnTo>
                  <a:pt x="8324850" y="12700"/>
                </a:lnTo>
                <a:lnTo>
                  <a:pt x="8305800" y="6350"/>
                </a:lnTo>
                <a:lnTo>
                  <a:pt x="8293100" y="0"/>
                </a:lnTo>
                <a:lnTo>
                  <a:pt x="76199" y="0"/>
                </a:lnTo>
                <a:lnTo>
                  <a:pt x="57150" y="6350"/>
                </a:lnTo>
                <a:lnTo>
                  <a:pt x="44449" y="12700"/>
                </a:lnTo>
                <a:lnTo>
                  <a:pt x="44449" y="19050"/>
                </a:lnTo>
                <a:lnTo>
                  <a:pt x="31749" y="25400"/>
                </a:lnTo>
                <a:lnTo>
                  <a:pt x="25399" y="25400"/>
                </a:lnTo>
                <a:lnTo>
                  <a:pt x="19049" y="38100"/>
                </a:lnTo>
                <a:lnTo>
                  <a:pt x="19049" y="44450"/>
                </a:lnTo>
                <a:lnTo>
                  <a:pt x="6349" y="57150"/>
                </a:lnTo>
                <a:lnTo>
                  <a:pt x="0" y="76200"/>
                </a:lnTo>
                <a:lnTo>
                  <a:pt x="0" y="469900"/>
                </a:lnTo>
                <a:lnTo>
                  <a:pt x="6350" y="488950"/>
                </a:lnTo>
                <a:lnTo>
                  <a:pt x="12700" y="495300"/>
                </a:lnTo>
                <a:lnTo>
                  <a:pt x="12699" y="76200"/>
                </a:lnTo>
                <a:lnTo>
                  <a:pt x="19049" y="63500"/>
                </a:lnTo>
                <a:lnTo>
                  <a:pt x="25399" y="44450"/>
                </a:lnTo>
                <a:lnTo>
                  <a:pt x="25399" y="50800"/>
                </a:lnTo>
                <a:lnTo>
                  <a:pt x="50799" y="25400"/>
                </a:lnTo>
                <a:lnTo>
                  <a:pt x="76200" y="12700"/>
                </a:lnTo>
                <a:lnTo>
                  <a:pt x="8286750" y="12700"/>
                </a:lnTo>
                <a:lnTo>
                  <a:pt x="8305800" y="19050"/>
                </a:lnTo>
                <a:lnTo>
                  <a:pt x="8318500" y="25400"/>
                </a:lnTo>
                <a:lnTo>
                  <a:pt x="8331200" y="38100"/>
                </a:lnTo>
                <a:lnTo>
                  <a:pt x="8331200" y="31750"/>
                </a:lnTo>
                <a:lnTo>
                  <a:pt x="8343900" y="50800"/>
                </a:lnTo>
                <a:lnTo>
                  <a:pt x="8343900" y="53975"/>
                </a:lnTo>
                <a:lnTo>
                  <a:pt x="8350250" y="63500"/>
                </a:lnTo>
                <a:lnTo>
                  <a:pt x="8350250" y="76200"/>
                </a:lnTo>
                <a:lnTo>
                  <a:pt x="8356600" y="95250"/>
                </a:lnTo>
                <a:lnTo>
                  <a:pt x="8356600" y="488950"/>
                </a:lnTo>
                <a:lnTo>
                  <a:pt x="8362950" y="469900"/>
                </a:lnTo>
                <a:close/>
              </a:path>
              <a:path w="8362950" h="546100">
                <a:moveTo>
                  <a:pt x="8343900" y="511175"/>
                </a:moveTo>
                <a:lnTo>
                  <a:pt x="8343900" y="495300"/>
                </a:lnTo>
                <a:lnTo>
                  <a:pt x="8331200" y="514350"/>
                </a:lnTo>
                <a:lnTo>
                  <a:pt x="8331200" y="508000"/>
                </a:lnTo>
                <a:lnTo>
                  <a:pt x="8318500" y="520700"/>
                </a:lnTo>
                <a:lnTo>
                  <a:pt x="8305800" y="527050"/>
                </a:lnTo>
                <a:lnTo>
                  <a:pt x="8286750" y="533400"/>
                </a:lnTo>
                <a:lnTo>
                  <a:pt x="76200" y="533400"/>
                </a:lnTo>
                <a:lnTo>
                  <a:pt x="50800" y="520700"/>
                </a:lnTo>
                <a:lnTo>
                  <a:pt x="25400" y="495300"/>
                </a:lnTo>
                <a:lnTo>
                  <a:pt x="25400" y="501650"/>
                </a:lnTo>
                <a:lnTo>
                  <a:pt x="19050" y="482600"/>
                </a:lnTo>
                <a:lnTo>
                  <a:pt x="12700" y="469900"/>
                </a:lnTo>
                <a:lnTo>
                  <a:pt x="12700" y="495300"/>
                </a:lnTo>
                <a:lnTo>
                  <a:pt x="19050" y="501650"/>
                </a:lnTo>
                <a:lnTo>
                  <a:pt x="19050" y="508000"/>
                </a:lnTo>
                <a:lnTo>
                  <a:pt x="25400" y="520700"/>
                </a:lnTo>
                <a:lnTo>
                  <a:pt x="31750" y="520700"/>
                </a:lnTo>
                <a:lnTo>
                  <a:pt x="44450" y="527050"/>
                </a:lnTo>
                <a:lnTo>
                  <a:pt x="44450" y="533400"/>
                </a:lnTo>
                <a:lnTo>
                  <a:pt x="57150" y="539750"/>
                </a:lnTo>
                <a:lnTo>
                  <a:pt x="76200" y="546100"/>
                </a:lnTo>
                <a:lnTo>
                  <a:pt x="8293100" y="546100"/>
                </a:lnTo>
                <a:lnTo>
                  <a:pt x="8305800" y="539750"/>
                </a:lnTo>
                <a:lnTo>
                  <a:pt x="8324850" y="533400"/>
                </a:lnTo>
                <a:lnTo>
                  <a:pt x="8324850" y="527050"/>
                </a:lnTo>
                <a:lnTo>
                  <a:pt x="8337550" y="520700"/>
                </a:lnTo>
                <a:lnTo>
                  <a:pt x="8343900" y="511175"/>
                </a:lnTo>
                <a:close/>
              </a:path>
              <a:path w="8362950" h="546100">
                <a:moveTo>
                  <a:pt x="8343900" y="53975"/>
                </a:moveTo>
                <a:lnTo>
                  <a:pt x="8343900" y="50800"/>
                </a:lnTo>
                <a:lnTo>
                  <a:pt x="8337550" y="44450"/>
                </a:lnTo>
                <a:lnTo>
                  <a:pt x="8343900" y="53975"/>
                </a:lnTo>
                <a:close/>
              </a:path>
              <a:path w="8362950" h="546100">
                <a:moveTo>
                  <a:pt x="8356600" y="488950"/>
                </a:moveTo>
                <a:lnTo>
                  <a:pt x="8356600" y="450850"/>
                </a:lnTo>
                <a:lnTo>
                  <a:pt x="8350250" y="469900"/>
                </a:lnTo>
                <a:lnTo>
                  <a:pt x="8350250" y="482600"/>
                </a:lnTo>
                <a:lnTo>
                  <a:pt x="8337550" y="501650"/>
                </a:lnTo>
                <a:lnTo>
                  <a:pt x="8343900" y="495300"/>
                </a:lnTo>
                <a:lnTo>
                  <a:pt x="8343900" y="511175"/>
                </a:lnTo>
                <a:lnTo>
                  <a:pt x="8350250" y="501650"/>
                </a:lnTo>
                <a:lnTo>
                  <a:pt x="8356600" y="4889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60454" y="2857500"/>
            <a:ext cx="572643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30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20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0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46109" y="4343400"/>
            <a:ext cx="1962149" cy="31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95309" y="3613150"/>
            <a:ext cx="2057399" cy="730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76259" y="3632200"/>
            <a:ext cx="2089150" cy="755650"/>
          </a:xfrm>
          <a:custGeom>
            <a:avLst/>
            <a:gdLst/>
            <a:ahLst/>
            <a:cxnLst/>
            <a:rect l="l" t="t" r="r" b="b"/>
            <a:pathLst>
              <a:path w="2089150" h="755650">
                <a:moveTo>
                  <a:pt x="6350" y="615950"/>
                </a:moveTo>
                <a:lnTo>
                  <a:pt x="6349" y="82550"/>
                </a:lnTo>
                <a:lnTo>
                  <a:pt x="0" y="107950"/>
                </a:lnTo>
                <a:lnTo>
                  <a:pt x="6350" y="615950"/>
                </a:lnTo>
                <a:close/>
              </a:path>
              <a:path w="2089150" h="755650">
                <a:moveTo>
                  <a:pt x="2089150" y="641349"/>
                </a:moveTo>
                <a:lnTo>
                  <a:pt x="2089150" y="76199"/>
                </a:lnTo>
                <a:lnTo>
                  <a:pt x="2082800" y="50799"/>
                </a:lnTo>
                <a:lnTo>
                  <a:pt x="2070100" y="31749"/>
                </a:lnTo>
                <a:lnTo>
                  <a:pt x="2063750" y="25399"/>
                </a:lnTo>
                <a:lnTo>
                  <a:pt x="2051050" y="6349"/>
                </a:lnTo>
                <a:lnTo>
                  <a:pt x="2032000" y="-6350"/>
                </a:lnTo>
                <a:lnTo>
                  <a:pt x="2032000" y="-12700"/>
                </a:lnTo>
                <a:lnTo>
                  <a:pt x="2025650" y="-12700"/>
                </a:lnTo>
                <a:lnTo>
                  <a:pt x="2006600" y="-25400"/>
                </a:lnTo>
                <a:lnTo>
                  <a:pt x="2000250" y="-25400"/>
                </a:lnTo>
                <a:lnTo>
                  <a:pt x="1981200" y="-31750"/>
                </a:lnTo>
                <a:lnTo>
                  <a:pt x="114300" y="-31750"/>
                </a:lnTo>
                <a:lnTo>
                  <a:pt x="88899" y="-25400"/>
                </a:lnTo>
                <a:lnTo>
                  <a:pt x="69849" y="-12700"/>
                </a:lnTo>
                <a:lnTo>
                  <a:pt x="63499" y="-12700"/>
                </a:lnTo>
                <a:lnTo>
                  <a:pt x="63499" y="-6350"/>
                </a:lnTo>
                <a:lnTo>
                  <a:pt x="44449" y="6350"/>
                </a:lnTo>
                <a:lnTo>
                  <a:pt x="25399" y="25400"/>
                </a:lnTo>
                <a:lnTo>
                  <a:pt x="25399" y="31750"/>
                </a:lnTo>
                <a:lnTo>
                  <a:pt x="12699" y="50800"/>
                </a:lnTo>
                <a:lnTo>
                  <a:pt x="6349" y="76200"/>
                </a:lnTo>
                <a:lnTo>
                  <a:pt x="6350" y="641350"/>
                </a:lnTo>
                <a:lnTo>
                  <a:pt x="12700" y="666750"/>
                </a:lnTo>
                <a:lnTo>
                  <a:pt x="12700" y="673100"/>
                </a:lnTo>
                <a:lnTo>
                  <a:pt x="25400" y="692150"/>
                </a:lnTo>
                <a:lnTo>
                  <a:pt x="31750" y="698500"/>
                </a:lnTo>
                <a:lnTo>
                  <a:pt x="31750" y="107950"/>
                </a:lnTo>
                <a:lnTo>
                  <a:pt x="38100" y="82550"/>
                </a:lnTo>
                <a:lnTo>
                  <a:pt x="38100" y="88900"/>
                </a:lnTo>
                <a:lnTo>
                  <a:pt x="44450" y="63500"/>
                </a:lnTo>
                <a:lnTo>
                  <a:pt x="50799" y="53975"/>
                </a:lnTo>
                <a:lnTo>
                  <a:pt x="50799" y="44450"/>
                </a:lnTo>
                <a:lnTo>
                  <a:pt x="82549" y="12700"/>
                </a:lnTo>
                <a:lnTo>
                  <a:pt x="82550" y="19050"/>
                </a:lnTo>
                <a:lnTo>
                  <a:pt x="101599" y="6350"/>
                </a:lnTo>
                <a:lnTo>
                  <a:pt x="120650" y="1587"/>
                </a:lnTo>
                <a:lnTo>
                  <a:pt x="120650" y="0"/>
                </a:lnTo>
                <a:lnTo>
                  <a:pt x="146050" y="-6350"/>
                </a:lnTo>
                <a:lnTo>
                  <a:pt x="1949450" y="0"/>
                </a:lnTo>
                <a:lnTo>
                  <a:pt x="1974850" y="0"/>
                </a:lnTo>
                <a:lnTo>
                  <a:pt x="1974850" y="1587"/>
                </a:lnTo>
                <a:lnTo>
                  <a:pt x="1993900" y="6349"/>
                </a:lnTo>
                <a:lnTo>
                  <a:pt x="2012950" y="19049"/>
                </a:lnTo>
                <a:lnTo>
                  <a:pt x="2012950" y="12699"/>
                </a:lnTo>
                <a:lnTo>
                  <a:pt x="2044700" y="44449"/>
                </a:lnTo>
                <a:lnTo>
                  <a:pt x="2044700" y="53974"/>
                </a:lnTo>
                <a:lnTo>
                  <a:pt x="2051050" y="63499"/>
                </a:lnTo>
                <a:lnTo>
                  <a:pt x="2057400" y="88899"/>
                </a:lnTo>
                <a:lnTo>
                  <a:pt x="2057400" y="701674"/>
                </a:lnTo>
                <a:lnTo>
                  <a:pt x="2063750" y="692149"/>
                </a:lnTo>
                <a:lnTo>
                  <a:pt x="2070100" y="692149"/>
                </a:lnTo>
                <a:lnTo>
                  <a:pt x="2082800" y="673099"/>
                </a:lnTo>
                <a:lnTo>
                  <a:pt x="2082800" y="666749"/>
                </a:lnTo>
                <a:lnTo>
                  <a:pt x="2089150" y="641349"/>
                </a:lnTo>
                <a:close/>
              </a:path>
              <a:path w="2089150" h="755650">
                <a:moveTo>
                  <a:pt x="44450" y="711200"/>
                </a:moveTo>
                <a:lnTo>
                  <a:pt x="44450" y="660400"/>
                </a:lnTo>
                <a:lnTo>
                  <a:pt x="31750" y="609600"/>
                </a:lnTo>
                <a:lnTo>
                  <a:pt x="31750" y="698500"/>
                </a:lnTo>
                <a:lnTo>
                  <a:pt x="44450" y="711200"/>
                </a:lnTo>
                <a:close/>
              </a:path>
              <a:path w="2089150" h="755650">
                <a:moveTo>
                  <a:pt x="57150" y="679450"/>
                </a:moveTo>
                <a:lnTo>
                  <a:pt x="44450" y="654050"/>
                </a:lnTo>
                <a:lnTo>
                  <a:pt x="44450" y="717550"/>
                </a:lnTo>
                <a:lnTo>
                  <a:pt x="50800" y="721783"/>
                </a:lnTo>
                <a:lnTo>
                  <a:pt x="50800" y="673100"/>
                </a:lnTo>
                <a:lnTo>
                  <a:pt x="57150" y="679450"/>
                </a:lnTo>
                <a:close/>
              </a:path>
              <a:path w="2089150" h="755650">
                <a:moveTo>
                  <a:pt x="57150" y="44450"/>
                </a:moveTo>
                <a:lnTo>
                  <a:pt x="50799" y="44450"/>
                </a:lnTo>
                <a:lnTo>
                  <a:pt x="50799" y="53975"/>
                </a:lnTo>
                <a:lnTo>
                  <a:pt x="57150" y="44450"/>
                </a:lnTo>
                <a:close/>
              </a:path>
              <a:path w="2089150" h="755650">
                <a:moveTo>
                  <a:pt x="69850" y="692150"/>
                </a:moveTo>
                <a:lnTo>
                  <a:pt x="50800" y="673100"/>
                </a:lnTo>
                <a:lnTo>
                  <a:pt x="50800" y="721783"/>
                </a:lnTo>
                <a:lnTo>
                  <a:pt x="63500" y="730250"/>
                </a:lnTo>
                <a:lnTo>
                  <a:pt x="63500" y="692150"/>
                </a:lnTo>
                <a:lnTo>
                  <a:pt x="69850" y="692150"/>
                </a:lnTo>
                <a:close/>
              </a:path>
              <a:path w="2089150" h="755650">
                <a:moveTo>
                  <a:pt x="127000" y="723900"/>
                </a:moveTo>
                <a:lnTo>
                  <a:pt x="101600" y="717550"/>
                </a:lnTo>
                <a:lnTo>
                  <a:pt x="63500" y="692150"/>
                </a:lnTo>
                <a:lnTo>
                  <a:pt x="63500" y="730250"/>
                </a:lnTo>
                <a:lnTo>
                  <a:pt x="69850" y="730250"/>
                </a:lnTo>
                <a:lnTo>
                  <a:pt x="88900" y="742950"/>
                </a:lnTo>
                <a:lnTo>
                  <a:pt x="114300" y="755650"/>
                </a:lnTo>
                <a:lnTo>
                  <a:pt x="120650" y="755650"/>
                </a:lnTo>
                <a:lnTo>
                  <a:pt x="120650" y="723900"/>
                </a:lnTo>
                <a:lnTo>
                  <a:pt x="127000" y="723900"/>
                </a:lnTo>
                <a:close/>
              </a:path>
              <a:path w="2089150" h="755650">
                <a:moveTo>
                  <a:pt x="127000" y="0"/>
                </a:moveTo>
                <a:lnTo>
                  <a:pt x="120650" y="0"/>
                </a:lnTo>
                <a:lnTo>
                  <a:pt x="120650" y="1587"/>
                </a:lnTo>
                <a:lnTo>
                  <a:pt x="127000" y="0"/>
                </a:lnTo>
                <a:close/>
              </a:path>
              <a:path w="2089150" h="755650">
                <a:moveTo>
                  <a:pt x="1974850" y="755649"/>
                </a:moveTo>
                <a:lnTo>
                  <a:pt x="1974850" y="723899"/>
                </a:lnTo>
                <a:lnTo>
                  <a:pt x="120650" y="723900"/>
                </a:lnTo>
                <a:lnTo>
                  <a:pt x="120650" y="755650"/>
                </a:lnTo>
                <a:lnTo>
                  <a:pt x="1974850" y="755649"/>
                </a:lnTo>
                <a:close/>
              </a:path>
              <a:path w="2089150" h="755650">
                <a:moveTo>
                  <a:pt x="1974850" y="1587"/>
                </a:moveTo>
                <a:lnTo>
                  <a:pt x="1974850" y="0"/>
                </a:lnTo>
                <a:lnTo>
                  <a:pt x="1968500" y="0"/>
                </a:lnTo>
                <a:lnTo>
                  <a:pt x="1974850" y="1587"/>
                </a:lnTo>
                <a:close/>
              </a:path>
              <a:path w="2089150" h="755650">
                <a:moveTo>
                  <a:pt x="2032000" y="730249"/>
                </a:moveTo>
                <a:lnTo>
                  <a:pt x="2032000" y="692149"/>
                </a:lnTo>
                <a:lnTo>
                  <a:pt x="1993900" y="717549"/>
                </a:lnTo>
                <a:lnTo>
                  <a:pt x="1968500" y="723899"/>
                </a:lnTo>
                <a:lnTo>
                  <a:pt x="1974850" y="723899"/>
                </a:lnTo>
                <a:lnTo>
                  <a:pt x="1974850" y="755649"/>
                </a:lnTo>
                <a:lnTo>
                  <a:pt x="1981200" y="755649"/>
                </a:lnTo>
                <a:lnTo>
                  <a:pt x="2000250" y="742949"/>
                </a:lnTo>
                <a:lnTo>
                  <a:pt x="2006600" y="742949"/>
                </a:lnTo>
                <a:lnTo>
                  <a:pt x="2025650" y="730249"/>
                </a:lnTo>
                <a:lnTo>
                  <a:pt x="2032000" y="730249"/>
                </a:lnTo>
                <a:close/>
              </a:path>
              <a:path w="2089150" h="755650">
                <a:moveTo>
                  <a:pt x="2044700" y="721783"/>
                </a:moveTo>
                <a:lnTo>
                  <a:pt x="2044700" y="673099"/>
                </a:lnTo>
                <a:lnTo>
                  <a:pt x="2025650" y="692149"/>
                </a:lnTo>
                <a:lnTo>
                  <a:pt x="2032000" y="692149"/>
                </a:lnTo>
                <a:lnTo>
                  <a:pt x="2032000" y="730249"/>
                </a:lnTo>
                <a:lnTo>
                  <a:pt x="2044700" y="721783"/>
                </a:lnTo>
                <a:close/>
              </a:path>
              <a:path w="2089150" h="755650">
                <a:moveTo>
                  <a:pt x="2044700" y="53974"/>
                </a:moveTo>
                <a:lnTo>
                  <a:pt x="2044700" y="44449"/>
                </a:lnTo>
                <a:lnTo>
                  <a:pt x="2038350" y="44449"/>
                </a:lnTo>
                <a:lnTo>
                  <a:pt x="2044700" y="53974"/>
                </a:lnTo>
                <a:close/>
              </a:path>
              <a:path w="2089150" h="755650">
                <a:moveTo>
                  <a:pt x="2051050" y="717549"/>
                </a:moveTo>
                <a:lnTo>
                  <a:pt x="2051050" y="654049"/>
                </a:lnTo>
                <a:lnTo>
                  <a:pt x="2038350" y="679449"/>
                </a:lnTo>
                <a:lnTo>
                  <a:pt x="2044700" y="673099"/>
                </a:lnTo>
                <a:lnTo>
                  <a:pt x="2044700" y="721783"/>
                </a:lnTo>
                <a:lnTo>
                  <a:pt x="2051050" y="717549"/>
                </a:lnTo>
                <a:close/>
              </a:path>
              <a:path w="2089150" h="755650">
                <a:moveTo>
                  <a:pt x="2057400" y="701674"/>
                </a:moveTo>
                <a:lnTo>
                  <a:pt x="2057400" y="634999"/>
                </a:lnTo>
                <a:lnTo>
                  <a:pt x="2051050" y="660399"/>
                </a:lnTo>
                <a:lnTo>
                  <a:pt x="2051050" y="711199"/>
                </a:lnTo>
                <a:lnTo>
                  <a:pt x="2057400" y="70167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217558" y="3724935"/>
            <a:ext cx="1612265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47650">
              <a:lnSpc>
                <a:spcPct val="101000"/>
              </a:lnSpc>
            </a:pP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MM</a:t>
            </a:r>
            <a:r>
              <a:rPr sz="1650" b="1" spc="-25" dirty="0">
                <a:latin typeface="Palatino Linotype"/>
                <a:cs typeface="Palatino Linotype"/>
              </a:rPr>
              <a:t>O</a:t>
            </a:r>
            <a:r>
              <a:rPr sz="1650" b="1" spc="-5" dirty="0">
                <a:latin typeface="Palatino Linotype"/>
                <a:cs typeface="Palatino Linotype"/>
              </a:rPr>
              <a:t>B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LI </a:t>
            </a:r>
            <a:r>
              <a:rPr sz="1650" b="1" spc="-20" dirty="0">
                <a:latin typeface="Palatino Linotype"/>
                <a:cs typeface="Palatino Linotype"/>
              </a:rPr>
              <a:t>ST</a:t>
            </a:r>
            <a:r>
              <a:rPr sz="1650" b="1" spc="0" dirty="0">
                <a:latin typeface="Palatino Linotype"/>
                <a:cs typeface="Palatino Linotype"/>
              </a:rPr>
              <a:t>R</a:t>
            </a:r>
            <a:r>
              <a:rPr sz="1650" b="1" dirty="0">
                <a:latin typeface="Palatino Linotype"/>
                <a:cs typeface="Palatino Linotype"/>
              </a:rPr>
              <a:t>U</a:t>
            </a:r>
            <a:r>
              <a:rPr sz="1650" b="1" spc="-20" dirty="0">
                <a:latin typeface="Palatino Linotype"/>
                <a:cs typeface="Palatino Linotype"/>
              </a:rPr>
              <a:t>ME</a:t>
            </a:r>
            <a:r>
              <a:rPr sz="1650" b="1" spc="-40" dirty="0">
                <a:latin typeface="Palatino Linotype"/>
                <a:cs typeface="Palatino Linotype"/>
              </a:rPr>
              <a:t>N</a:t>
            </a:r>
            <a:r>
              <a:rPr sz="1650" b="1" spc="-170" dirty="0">
                <a:latin typeface="Palatino Linotype"/>
                <a:cs typeface="Palatino Linotype"/>
              </a:rPr>
              <a:t>T</a:t>
            </a:r>
            <a:r>
              <a:rPr sz="1650" b="1" dirty="0">
                <a:latin typeface="Palatino Linotype"/>
                <a:cs typeface="Palatino Linotype"/>
              </a:rPr>
              <a:t>A</a:t>
            </a:r>
            <a:r>
              <a:rPr sz="1650" b="1" spc="-10" dirty="0">
                <a:latin typeface="Palatino Linotype"/>
                <a:cs typeface="Palatino Linotype"/>
              </a:rPr>
              <a:t>L</a:t>
            </a:r>
            <a:r>
              <a:rPr sz="1650" b="1" dirty="0">
                <a:latin typeface="Palatino Linotype"/>
                <a:cs typeface="Palatino Linotype"/>
              </a:rPr>
              <a:t>I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51309" y="4343400"/>
            <a:ext cx="1962150" cy="317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00509" y="3613150"/>
            <a:ext cx="2057400" cy="7302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81459" y="3632200"/>
            <a:ext cx="2089150" cy="755650"/>
          </a:xfrm>
          <a:custGeom>
            <a:avLst/>
            <a:gdLst/>
            <a:ahLst/>
            <a:cxnLst/>
            <a:rect l="l" t="t" r="r" b="b"/>
            <a:pathLst>
              <a:path w="2089150" h="755650">
                <a:moveTo>
                  <a:pt x="6350" y="615950"/>
                </a:moveTo>
                <a:lnTo>
                  <a:pt x="6349" y="82550"/>
                </a:lnTo>
                <a:lnTo>
                  <a:pt x="0" y="107950"/>
                </a:lnTo>
                <a:lnTo>
                  <a:pt x="6350" y="615950"/>
                </a:lnTo>
                <a:close/>
              </a:path>
              <a:path w="2089150" h="755650">
                <a:moveTo>
                  <a:pt x="2089150" y="641349"/>
                </a:moveTo>
                <a:lnTo>
                  <a:pt x="2089150" y="76199"/>
                </a:lnTo>
                <a:lnTo>
                  <a:pt x="2082800" y="50799"/>
                </a:lnTo>
                <a:lnTo>
                  <a:pt x="2070100" y="31749"/>
                </a:lnTo>
                <a:lnTo>
                  <a:pt x="2063750" y="25399"/>
                </a:lnTo>
                <a:lnTo>
                  <a:pt x="2051050" y="6349"/>
                </a:lnTo>
                <a:lnTo>
                  <a:pt x="2032000" y="-6350"/>
                </a:lnTo>
                <a:lnTo>
                  <a:pt x="2032000" y="-12700"/>
                </a:lnTo>
                <a:lnTo>
                  <a:pt x="2025650" y="-12700"/>
                </a:lnTo>
                <a:lnTo>
                  <a:pt x="2006600" y="-25400"/>
                </a:lnTo>
                <a:lnTo>
                  <a:pt x="2000250" y="-25400"/>
                </a:lnTo>
                <a:lnTo>
                  <a:pt x="1981200" y="-31750"/>
                </a:lnTo>
                <a:lnTo>
                  <a:pt x="114300" y="-31750"/>
                </a:lnTo>
                <a:lnTo>
                  <a:pt x="88899" y="-25400"/>
                </a:lnTo>
                <a:lnTo>
                  <a:pt x="69849" y="-12700"/>
                </a:lnTo>
                <a:lnTo>
                  <a:pt x="63499" y="-12700"/>
                </a:lnTo>
                <a:lnTo>
                  <a:pt x="63499" y="-6350"/>
                </a:lnTo>
                <a:lnTo>
                  <a:pt x="44449" y="6350"/>
                </a:lnTo>
                <a:lnTo>
                  <a:pt x="25399" y="25400"/>
                </a:lnTo>
                <a:lnTo>
                  <a:pt x="25399" y="31750"/>
                </a:lnTo>
                <a:lnTo>
                  <a:pt x="12699" y="50800"/>
                </a:lnTo>
                <a:lnTo>
                  <a:pt x="6349" y="76200"/>
                </a:lnTo>
                <a:lnTo>
                  <a:pt x="6350" y="641350"/>
                </a:lnTo>
                <a:lnTo>
                  <a:pt x="12700" y="666750"/>
                </a:lnTo>
                <a:lnTo>
                  <a:pt x="12700" y="673100"/>
                </a:lnTo>
                <a:lnTo>
                  <a:pt x="25400" y="692150"/>
                </a:lnTo>
                <a:lnTo>
                  <a:pt x="31750" y="698500"/>
                </a:lnTo>
                <a:lnTo>
                  <a:pt x="31750" y="107950"/>
                </a:lnTo>
                <a:lnTo>
                  <a:pt x="38100" y="82550"/>
                </a:lnTo>
                <a:lnTo>
                  <a:pt x="38100" y="88900"/>
                </a:lnTo>
                <a:lnTo>
                  <a:pt x="44450" y="63500"/>
                </a:lnTo>
                <a:lnTo>
                  <a:pt x="50799" y="53975"/>
                </a:lnTo>
                <a:lnTo>
                  <a:pt x="50799" y="44450"/>
                </a:lnTo>
                <a:lnTo>
                  <a:pt x="82549" y="12700"/>
                </a:lnTo>
                <a:lnTo>
                  <a:pt x="82550" y="19050"/>
                </a:lnTo>
                <a:lnTo>
                  <a:pt x="101599" y="6350"/>
                </a:lnTo>
                <a:lnTo>
                  <a:pt x="120650" y="1587"/>
                </a:lnTo>
                <a:lnTo>
                  <a:pt x="120650" y="0"/>
                </a:lnTo>
                <a:lnTo>
                  <a:pt x="146050" y="-6350"/>
                </a:lnTo>
                <a:lnTo>
                  <a:pt x="1949450" y="0"/>
                </a:lnTo>
                <a:lnTo>
                  <a:pt x="1974850" y="0"/>
                </a:lnTo>
                <a:lnTo>
                  <a:pt x="1974850" y="1587"/>
                </a:lnTo>
                <a:lnTo>
                  <a:pt x="1993900" y="6349"/>
                </a:lnTo>
                <a:lnTo>
                  <a:pt x="2012950" y="19049"/>
                </a:lnTo>
                <a:lnTo>
                  <a:pt x="2012950" y="12699"/>
                </a:lnTo>
                <a:lnTo>
                  <a:pt x="2044700" y="44449"/>
                </a:lnTo>
                <a:lnTo>
                  <a:pt x="2044700" y="53974"/>
                </a:lnTo>
                <a:lnTo>
                  <a:pt x="2051050" y="63499"/>
                </a:lnTo>
                <a:lnTo>
                  <a:pt x="2057400" y="88899"/>
                </a:lnTo>
                <a:lnTo>
                  <a:pt x="2057400" y="701674"/>
                </a:lnTo>
                <a:lnTo>
                  <a:pt x="2063750" y="692149"/>
                </a:lnTo>
                <a:lnTo>
                  <a:pt x="2070100" y="692149"/>
                </a:lnTo>
                <a:lnTo>
                  <a:pt x="2082800" y="673099"/>
                </a:lnTo>
                <a:lnTo>
                  <a:pt x="2082800" y="666749"/>
                </a:lnTo>
                <a:lnTo>
                  <a:pt x="2089150" y="641349"/>
                </a:lnTo>
                <a:close/>
              </a:path>
              <a:path w="2089150" h="755650">
                <a:moveTo>
                  <a:pt x="44450" y="711200"/>
                </a:moveTo>
                <a:lnTo>
                  <a:pt x="44450" y="660400"/>
                </a:lnTo>
                <a:lnTo>
                  <a:pt x="31750" y="609600"/>
                </a:lnTo>
                <a:lnTo>
                  <a:pt x="31750" y="698500"/>
                </a:lnTo>
                <a:lnTo>
                  <a:pt x="44450" y="711200"/>
                </a:lnTo>
                <a:close/>
              </a:path>
              <a:path w="2089150" h="755650">
                <a:moveTo>
                  <a:pt x="57150" y="679450"/>
                </a:moveTo>
                <a:lnTo>
                  <a:pt x="44450" y="654050"/>
                </a:lnTo>
                <a:lnTo>
                  <a:pt x="44450" y="717550"/>
                </a:lnTo>
                <a:lnTo>
                  <a:pt x="50800" y="721783"/>
                </a:lnTo>
                <a:lnTo>
                  <a:pt x="50800" y="673100"/>
                </a:lnTo>
                <a:lnTo>
                  <a:pt x="57150" y="679450"/>
                </a:lnTo>
                <a:close/>
              </a:path>
              <a:path w="2089150" h="755650">
                <a:moveTo>
                  <a:pt x="57150" y="44450"/>
                </a:moveTo>
                <a:lnTo>
                  <a:pt x="50799" y="44450"/>
                </a:lnTo>
                <a:lnTo>
                  <a:pt x="50799" y="53975"/>
                </a:lnTo>
                <a:lnTo>
                  <a:pt x="57150" y="44450"/>
                </a:lnTo>
                <a:close/>
              </a:path>
              <a:path w="2089150" h="755650">
                <a:moveTo>
                  <a:pt x="69850" y="692150"/>
                </a:moveTo>
                <a:lnTo>
                  <a:pt x="50800" y="673100"/>
                </a:lnTo>
                <a:lnTo>
                  <a:pt x="50800" y="721783"/>
                </a:lnTo>
                <a:lnTo>
                  <a:pt x="63500" y="730250"/>
                </a:lnTo>
                <a:lnTo>
                  <a:pt x="63500" y="692150"/>
                </a:lnTo>
                <a:lnTo>
                  <a:pt x="69850" y="692150"/>
                </a:lnTo>
                <a:close/>
              </a:path>
              <a:path w="2089150" h="755650">
                <a:moveTo>
                  <a:pt x="127000" y="723900"/>
                </a:moveTo>
                <a:lnTo>
                  <a:pt x="101600" y="717550"/>
                </a:lnTo>
                <a:lnTo>
                  <a:pt x="63500" y="692150"/>
                </a:lnTo>
                <a:lnTo>
                  <a:pt x="63500" y="730250"/>
                </a:lnTo>
                <a:lnTo>
                  <a:pt x="69850" y="730250"/>
                </a:lnTo>
                <a:lnTo>
                  <a:pt x="88900" y="742950"/>
                </a:lnTo>
                <a:lnTo>
                  <a:pt x="114300" y="755650"/>
                </a:lnTo>
                <a:lnTo>
                  <a:pt x="120650" y="755650"/>
                </a:lnTo>
                <a:lnTo>
                  <a:pt x="120650" y="723900"/>
                </a:lnTo>
                <a:lnTo>
                  <a:pt x="127000" y="723900"/>
                </a:lnTo>
                <a:close/>
              </a:path>
              <a:path w="2089150" h="755650">
                <a:moveTo>
                  <a:pt x="127000" y="0"/>
                </a:moveTo>
                <a:lnTo>
                  <a:pt x="120650" y="0"/>
                </a:lnTo>
                <a:lnTo>
                  <a:pt x="120650" y="1587"/>
                </a:lnTo>
                <a:lnTo>
                  <a:pt x="127000" y="0"/>
                </a:lnTo>
                <a:close/>
              </a:path>
              <a:path w="2089150" h="755650">
                <a:moveTo>
                  <a:pt x="1974850" y="755649"/>
                </a:moveTo>
                <a:lnTo>
                  <a:pt x="1974850" y="723899"/>
                </a:lnTo>
                <a:lnTo>
                  <a:pt x="120650" y="723900"/>
                </a:lnTo>
                <a:lnTo>
                  <a:pt x="120650" y="755650"/>
                </a:lnTo>
                <a:lnTo>
                  <a:pt x="1974850" y="755649"/>
                </a:lnTo>
                <a:close/>
              </a:path>
              <a:path w="2089150" h="755650">
                <a:moveTo>
                  <a:pt x="1974850" y="1587"/>
                </a:moveTo>
                <a:lnTo>
                  <a:pt x="1974850" y="0"/>
                </a:lnTo>
                <a:lnTo>
                  <a:pt x="1968500" y="0"/>
                </a:lnTo>
                <a:lnTo>
                  <a:pt x="1974850" y="1587"/>
                </a:lnTo>
                <a:close/>
              </a:path>
              <a:path w="2089150" h="755650">
                <a:moveTo>
                  <a:pt x="2032000" y="730249"/>
                </a:moveTo>
                <a:lnTo>
                  <a:pt x="2032000" y="692149"/>
                </a:lnTo>
                <a:lnTo>
                  <a:pt x="1993900" y="717549"/>
                </a:lnTo>
                <a:lnTo>
                  <a:pt x="1968500" y="723899"/>
                </a:lnTo>
                <a:lnTo>
                  <a:pt x="1974850" y="723899"/>
                </a:lnTo>
                <a:lnTo>
                  <a:pt x="1974850" y="755649"/>
                </a:lnTo>
                <a:lnTo>
                  <a:pt x="1981200" y="755649"/>
                </a:lnTo>
                <a:lnTo>
                  <a:pt x="2000250" y="742949"/>
                </a:lnTo>
                <a:lnTo>
                  <a:pt x="2006600" y="742949"/>
                </a:lnTo>
                <a:lnTo>
                  <a:pt x="2025650" y="730249"/>
                </a:lnTo>
                <a:lnTo>
                  <a:pt x="2032000" y="730249"/>
                </a:lnTo>
                <a:close/>
              </a:path>
              <a:path w="2089150" h="755650">
                <a:moveTo>
                  <a:pt x="2044700" y="721783"/>
                </a:moveTo>
                <a:lnTo>
                  <a:pt x="2044700" y="673099"/>
                </a:lnTo>
                <a:lnTo>
                  <a:pt x="2025650" y="692149"/>
                </a:lnTo>
                <a:lnTo>
                  <a:pt x="2032000" y="692149"/>
                </a:lnTo>
                <a:lnTo>
                  <a:pt x="2032000" y="730249"/>
                </a:lnTo>
                <a:lnTo>
                  <a:pt x="2044700" y="721783"/>
                </a:lnTo>
                <a:close/>
              </a:path>
              <a:path w="2089150" h="755650">
                <a:moveTo>
                  <a:pt x="2044700" y="53974"/>
                </a:moveTo>
                <a:lnTo>
                  <a:pt x="2044700" y="44449"/>
                </a:lnTo>
                <a:lnTo>
                  <a:pt x="2038350" y="44449"/>
                </a:lnTo>
                <a:lnTo>
                  <a:pt x="2044700" y="53974"/>
                </a:lnTo>
                <a:close/>
              </a:path>
              <a:path w="2089150" h="755650">
                <a:moveTo>
                  <a:pt x="2051050" y="717549"/>
                </a:moveTo>
                <a:lnTo>
                  <a:pt x="2051050" y="654049"/>
                </a:lnTo>
                <a:lnTo>
                  <a:pt x="2038350" y="679449"/>
                </a:lnTo>
                <a:lnTo>
                  <a:pt x="2044700" y="673099"/>
                </a:lnTo>
                <a:lnTo>
                  <a:pt x="2044700" y="721783"/>
                </a:lnTo>
                <a:lnTo>
                  <a:pt x="2051050" y="717549"/>
                </a:lnTo>
                <a:close/>
              </a:path>
              <a:path w="2089150" h="755650">
                <a:moveTo>
                  <a:pt x="2057400" y="701674"/>
                </a:moveTo>
                <a:lnTo>
                  <a:pt x="2057400" y="634999"/>
                </a:lnTo>
                <a:lnTo>
                  <a:pt x="2051050" y="660399"/>
                </a:lnTo>
                <a:lnTo>
                  <a:pt x="2051050" y="711199"/>
                </a:lnTo>
                <a:lnTo>
                  <a:pt x="2057400" y="70167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70404" y="3724935"/>
            <a:ext cx="1116965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marR="6350" indent="-158750">
              <a:lnSpc>
                <a:spcPct val="101000"/>
              </a:lnSpc>
            </a:pP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MM</a:t>
            </a:r>
            <a:r>
              <a:rPr sz="1650" b="1" spc="-25" dirty="0">
                <a:latin typeface="Palatino Linotype"/>
                <a:cs typeface="Palatino Linotype"/>
              </a:rPr>
              <a:t>O</a:t>
            </a:r>
            <a:r>
              <a:rPr sz="1650" b="1" spc="-5" dirty="0">
                <a:latin typeface="Palatino Linotype"/>
                <a:cs typeface="Palatino Linotype"/>
              </a:rPr>
              <a:t>B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LI </a:t>
            </a:r>
            <a:r>
              <a:rPr sz="1650" b="1" spc="-15" dirty="0">
                <a:latin typeface="Palatino Linotype"/>
                <a:cs typeface="Palatino Linotype"/>
              </a:rPr>
              <a:t>ME</a:t>
            </a:r>
            <a:r>
              <a:rPr sz="1650" b="1" spc="0" dirty="0">
                <a:latin typeface="Palatino Linotype"/>
                <a:cs typeface="Palatino Linotype"/>
              </a:rPr>
              <a:t>R</a:t>
            </a:r>
            <a:r>
              <a:rPr sz="1650" b="1" spc="5" dirty="0">
                <a:latin typeface="Palatino Linotype"/>
                <a:cs typeface="Palatino Linotype"/>
              </a:rPr>
              <a:t>C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837309" y="4343400"/>
            <a:ext cx="1962150" cy="317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86509" y="3613150"/>
            <a:ext cx="2057400" cy="7302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73809" y="3600450"/>
            <a:ext cx="2089150" cy="787400"/>
          </a:xfrm>
          <a:custGeom>
            <a:avLst/>
            <a:gdLst/>
            <a:ahLst/>
            <a:cxnLst/>
            <a:rect l="l" t="t" r="r" b="b"/>
            <a:pathLst>
              <a:path w="2089150" h="787400">
                <a:moveTo>
                  <a:pt x="63500" y="57150"/>
                </a:moveTo>
                <a:lnTo>
                  <a:pt x="63499" y="25400"/>
                </a:lnTo>
                <a:lnTo>
                  <a:pt x="44449" y="38100"/>
                </a:lnTo>
                <a:lnTo>
                  <a:pt x="38099" y="38100"/>
                </a:lnTo>
                <a:lnTo>
                  <a:pt x="25399" y="57150"/>
                </a:lnTo>
                <a:lnTo>
                  <a:pt x="25399" y="63500"/>
                </a:lnTo>
                <a:lnTo>
                  <a:pt x="12699" y="82550"/>
                </a:lnTo>
                <a:lnTo>
                  <a:pt x="6349" y="82550"/>
                </a:lnTo>
                <a:lnTo>
                  <a:pt x="0" y="107950"/>
                </a:lnTo>
                <a:lnTo>
                  <a:pt x="0" y="673100"/>
                </a:lnTo>
                <a:lnTo>
                  <a:pt x="6350" y="698500"/>
                </a:lnTo>
                <a:lnTo>
                  <a:pt x="12700" y="698500"/>
                </a:lnTo>
                <a:lnTo>
                  <a:pt x="12700" y="704850"/>
                </a:lnTo>
                <a:lnTo>
                  <a:pt x="31750" y="733425"/>
                </a:lnTo>
                <a:lnTo>
                  <a:pt x="31750" y="120650"/>
                </a:lnTo>
                <a:lnTo>
                  <a:pt x="38100" y="95250"/>
                </a:lnTo>
                <a:lnTo>
                  <a:pt x="63500" y="57150"/>
                </a:lnTo>
                <a:close/>
              </a:path>
              <a:path w="2089150" h="787400">
                <a:moveTo>
                  <a:pt x="38100" y="742950"/>
                </a:moveTo>
                <a:lnTo>
                  <a:pt x="38100" y="692150"/>
                </a:lnTo>
                <a:lnTo>
                  <a:pt x="31750" y="666750"/>
                </a:lnTo>
                <a:lnTo>
                  <a:pt x="31750" y="733425"/>
                </a:lnTo>
                <a:lnTo>
                  <a:pt x="38100" y="742950"/>
                </a:lnTo>
                <a:close/>
              </a:path>
              <a:path w="2089150" h="787400">
                <a:moveTo>
                  <a:pt x="82550" y="736600"/>
                </a:moveTo>
                <a:lnTo>
                  <a:pt x="63500" y="723900"/>
                </a:lnTo>
                <a:lnTo>
                  <a:pt x="50800" y="704850"/>
                </a:lnTo>
                <a:lnTo>
                  <a:pt x="50800" y="711200"/>
                </a:lnTo>
                <a:lnTo>
                  <a:pt x="38100" y="685800"/>
                </a:lnTo>
                <a:lnTo>
                  <a:pt x="38100" y="749300"/>
                </a:lnTo>
                <a:lnTo>
                  <a:pt x="44450" y="749300"/>
                </a:lnTo>
                <a:lnTo>
                  <a:pt x="76200" y="770466"/>
                </a:lnTo>
                <a:lnTo>
                  <a:pt x="76200" y="736600"/>
                </a:lnTo>
                <a:lnTo>
                  <a:pt x="82550" y="736600"/>
                </a:lnTo>
                <a:close/>
              </a:path>
              <a:path w="2089150" h="787400">
                <a:moveTo>
                  <a:pt x="2089150" y="647699"/>
                </a:moveTo>
                <a:lnTo>
                  <a:pt x="2089150" y="139699"/>
                </a:lnTo>
                <a:lnTo>
                  <a:pt x="2082800" y="114299"/>
                </a:lnTo>
                <a:lnTo>
                  <a:pt x="2082800" y="107949"/>
                </a:lnTo>
                <a:lnTo>
                  <a:pt x="2076450" y="82549"/>
                </a:lnTo>
                <a:lnTo>
                  <a:pt x="2063750" y="63499"/>
                </a:lnTo>
                <a:lnTo>
                  <a:pt x="2063750" y="57149"/>
                </a:lnTo>
                <a:lnTo>
                  <a:pt x="2044700" y="38099"/>
                </a:lnTo>
                <a:lnTo>
                  <a:pt x="2025650" y="25399"/>
                </a:lnTo>
                <a:lnTo>
                  <a:pt x="2025650" y="19049"/>
                </a:lnTo>
                <a:lnTo>
                  <a:pt x="2000250" y="6349"/>
                </a:lnTo>
                <a:lnTo>
                  <a:pt x="1974850" y="0"/>
                </a:lnTo>
                <a:lnTo>
                  <a:pt x="107950" y="0"/>
                </a:lnTo>
                <a:lnTo>
                  <a:pt x="88899" y="6350"/>
                </a:lnTo>
                <a:lnTo>
                  <a:pt x="82549" y="6350"/>
                </a:lnTo>
                <a:lnTo>
                  <a:pt x="63499" y="19050"/>
                </a:lnTo>
                <a:lnTo>
                  <a:pt x="63500" y="63500"/>
                </a:lnTo>
                <a:lnTo>
                  <a:pt x="82549" y="44450"/>
                </a:lnTo>
                <a:lnTo>
                  <a:pt x="82550" y="47625"/>
                </a:lnTo>
                <a:lnTo>
                  <a:pt x="95249" y="41274"/>
                </a:lnTo>
                <a:lnTo>
                  <a:pt x="95249" y="38100"/>
                </a:lnTo>
                <a:lnTo>
                  <a:pt x="114300" y="33337"/>
                </a:lnTo>
                <a:lnTo>
                  <a:pt x="114300" y="31750"/>
                </a:lnTo>
                <a:lnTo>
                  <a:pt x="139700" y="25400"/>
                </a:lnTo>
                <a:lnTo>
                  <a:pt x="1943100" y="31749"/>
                </a:lnTo>
                <a:lnTo>
                  <a:pt x="1968500" y="31749"/>
                </a:lnTo>
                <a:lnTo>
                  <a:pt x="1987550" y="38099"/>
                </a:lnTo>
                <a:lnTo>
                  <a:pt x="2006600" y="50799"/>
                </a:lnTo>
                <a:lnTo>
                  <a:pt x="2006600" y="44449"/>
                </a:lnTo>
                <a:lnTo>
                  <a:pt x="2038350" y="76199"/>
                </a:lnTo>
                <a:lnTo>
                  <a:pt x="2044700" y="95249"/>
                </a:lnTo>
                <a:lnTo>
                  <a:pt x="2051050" y="120649"/>
                </a:lnTo>
                <a:lnTo>
                  <a:pt x="2051050" y="114299"/>
                </a:lnTo>
                <a:lnTo>
                  <a:pt x="2057400" y="139699"/>
                </a:lnTo>
                <a:lnTo>
                  <a:pt x="2057400" y="730249"/>
                </a:lnTo>
                <a:lnTo>
                  <a:pt x="2063750" y="723899"/>
                </a:lnTo>
                <a:lnTo>
                  <a:pt x="2076450" y="704849"/>
                </a:lnTo>
                <a:lnTo>
                  <a:pt x="2076450" y="698499"/>
                </a:lnTo>
                <a:lnTo>
                  <a:pt x="2089150" y="647699"/>
                </a:lnTo>
                <a:close/>
              </a:path>
              <a:path w="2089150" h="787400">
                <a:moveTo>
                  <a:pt x="82550" y="47625"/>
                </a:moveTo>
                <a:lnTo>
                  <a:pt x="82549" y="44450"/>
                </a:lnTo>
                <a:lnTo>
                  <a:pt x="76200" y="50800"/>
                </a:lnTo>
                <a:lnTo>
                  <a:pt x="82550" y="47625"/>
                </a:lnTo>
                <a:close/>
              </a:path>
              <a:path w="2089150" h="787400">
                <a:moveTo>
                  <a:pt x="101600" y="749300"/>
                </a:moveTo>
                <a:lnTo>
                  <a:pt x="76200" y="736600"/>
                </a:lnTo>
                <a:lnTo>
                  <a:pt x="76200" y="770466"/>
                </a:lnTo>
                <a:lnTo>
                  <a:pt x="82550" y="774700"/>
                </a:lnTo>
                <a:lnTo>
                  <a:pt x="88900" y="774700"/>
                </a:lnTo>
                <a:lnTo>
                  <a:pt x="95250" y="778933"/>
                </a:lnTo>
                <a:lnTo>
                  <a:pt x="95250" y="749300"/>
                </a:lnTo>
                <a:lnTo>
                  <a:pt x="101600" y="749300"/>
                </a:lnTo>
                <a:close/>
              </a:path>
              <a:path w="2089150" h="787400">
                <a:moveTo>
                  <a:pt x="101599" y="38100"/>
                </a:moveTo>
                <a:lnTo>
                  <a:pt x="95249" y="38100"/>
                </a:lnTo>
                <a:lnTo>
                  <a:pt x="95249" y="41274"/>
                </a:lnTo>
                <a:lnTo>
                  <a:pt x="101599" y="38100"/>
                </a:lnTo>
                <a:close/>
              </a:path>
              <a:path w="2089150" h="787400">
                <a:moveTo>
                  <a:pt x="120650" y="755650"/>
                </a:moveTo>
                <a:lnTo>
                  <a:pt x="95250" y="749300"/>
                </a:lnTo>
                <a:lnTo>
                  <a:pt x="95250" y="778933"/>
                </a:lnTo>
                <a:lnTo>
                  <a:pt x="107950" y="787400"/>
                </a:lnTo>
                <a:lnTo>
                  <a:pt x="114300" y="787400"/>
                </a:lnTo>
                <a:lnTo>
                  <a:pt x="114300" y="755650"/>
                </a:lnTo>
                <a:lnTo>
                  <a:pt x="120650" y="755650"/>
                </a:lnTo>
                <a:close/>
              </a:path>
              <a:path w="2089150" h="787400">
                <a:moveTo>
                  <a:pt x="120650" y="31750"/>
                </a:moveTo>
                <a:lnTo>
                  <a:pt x="114300" y="31750"/>
                </a:lnTo>
                <a:lnTo>
                  <a:pt x="114300" y="33337"/>
                </a:lnTo>
                <a:lnTo>
                  <a:pt x="120650" y="31750"/>
                </a:lnTo>
                <a:close/>
              </a:path>
              <a:path w="2089150" h="787400">
                <a:moveTo>
                  <a:pt x="2025650" y="761999"/>
                </a:moveTo>
                <a:lnTo>
                  <a:pt x="2025650" y="723899"/>
                </a:lnTo>
                <a:lnTo>
                  <a:pt x="1987550" y="749299"/>
                </a:lnTo>
                <a:lnTo>
                  <a:pt x="1968500" y="755649"/>
                </a:lnTo>
                <a:lnTo>
                  <a:pt x="114300" y="755650"/>
                </a:lnTo>
                <a:lnTo>
                  <a:pt x="114300" y="787400"/>
                </a:lnTo>
                <a:lnTo>
                  <a:pt x="1974850" y="787399"/>
                </a:lnTo>
                <a:lnTo>
                  <a:pt x="2025650" y="761999"/>
                </a:lnTo>
                <a:close/>
              </a:path>
              <a:path w="2089150" h="787400">
                <a:moveTo>
                  <a:pt x="2044700" y="749299"/>
                </a:moveTo>
                <a:lnTo>
                  <a:pt x="2044700" y="685799"/>
                </a:lnTo>
                <a:lnTo>
                  <a:pt x="2038350" y="711199"/>
                </a:lnTo>
                <a:lnTo>
                  <a:pt x="2038350" y="704849"/>
                </a:lnTo>
                <a:lnTo>
                  <a:pt x="2019300" y="723899"/>
                </a:lnTo>
                <a:lnTo>
                  <a:pt x="2025650" y="723899"/>
                </a:lnTo>
                <a:lnTo>
                  <a:pt x="2025650" y="761999"/>
                </a:lnTo>
                <a:lnTo>
                  <a:pt x="2044700" y="749299"/>
                </a:lnTo>
                <a:close/>
              </a:path>
              <a:path w="2089150" h="787400">
                <a:moveTo>
                  <a:pt x="2057400" y="730249"/>
                </a:moveTo>
                <a:lnTo>
                  <a:pt x="2057400" y="647699"/>
                </a:lnTo>
                <a:lnTo>
                  <a:pt x="2051050" y="666749"/>
                </a:lnTo>
                <a:lnTo>
                  <a:pt x="2044700" y="692149"/>
                </a:lnTo>
                <a:lnTo>
                  <a:pt x="2044700" y="742949"/>
                </a:lnTo>
                <a:lnTo>
                  <a:pt x="2057400" y="7302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084950" y="3724935"/>
            <a:ext cx="1457325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1450">
              <a:lnSpc>
                <a:spcPct val="101000"/>
              </a:lnSpc>
            </a:pP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MM</a:t>
            </a:r>
            <a:r>
              <a:rPr sz="1650" b="1" spc="-25" dirty="0">
                <a:latin typeface="Palatino Linotype"/>
                <a:cs typeface="Palatino Linotype"/>
              </a:rPr>
              <a:t>O</a:t>
            </a:r>
            <a:r>
              <a:rPr sz="1650" b="1" spc="-5" dirty="0">
                <a:latin typeface="Palatino Linotype"/>
                <a:cs typeface="Palatino Linotype"/>
              </a:rPr>
              <a:t>B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LI </a:t>
            </a:r>
            <a:r>
              <a:rPr sz="1650" b="1" spc="-110" dirty="0">
                <a:latin typeface="Palatino Linotype"/>
                <a:cs typeface="Palatino Linotype"/>
              </a:rPr>
              <a:t>P</a:t>
            </a:r>
            <a:r>
              <a:rPr sz="1650" b="1" spc="-150" dirty="0">
                <a:latin typeface="Palatino Linotype"/>
                <a:cs typeface="Palatino Linotype"/>
              </a:rPr>
              <a:t>A</a:t>
            </a:r>
            <a:r>
              <a:rPr sz="1650" b="1" spc="-20" dirty="0">
                <a:latin typeface="Palatino Linotype"/>
                <a:cs typeface="Palatino Linotype"/>
              </a:rPr>
              <a:t>T</a:t>
            </a:r>
            <a:r>
              <a:rPr sz="1650" b="1" spc="0" dirty="0">
                <a:latin typeface="Palatino Linotype"/>
                <a:cs typeface="Palatino Linotype"/>
              </a:rPr>
              <a:t>R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M</a:t>
            </a:r>
            <a:r>
              <a:rPr sz="1650" b="1" spc="-25" dirty="0">
                <a:latin typeface="Palatino Linotype"/>
                <a:cs typeface="Palatino Linotype"/>
              </a:rPr>
              <a:t>ON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O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36459" y="4527550"/>
            <a:ext cx="1701800" cy="692150"/>
          </a:xfrm>
          <a:custGeom>
            <a:avLst/>
            <a:gdLst/>
            <a:ahLst/>
            <a:cxnLst/>
            <a:rect l="l" t="t" r="r" b="b"/>
            <a:pathLst>
              <a:path w="1701800" h="692150">
                <a:moveTo>
                  <a:pt x="1701800" y="6350"/>
                </a:moveTo>
                <a:lnTo>
                  <a:pt x="1701800" y="0"/>
                </a:lnTo>
                <a:lnTo>
                  <a:pt x="0" y="0"/>
                </a:lnTo>
                <a:lnTo>
                  <a:pt x="0" y="692150"/>
                </a:lnTo>
                <a:lnTo>
                  <a:pt x="12699" y="692055"/>
                </a:lnTo>
                <a:lnTo>
                  <a:pt x="12700" y="6350"/>
                </a:lnTo>
                <a:lnTo>
                  <a:pt x="1701800" y="6350"/>
                </a:lnTo>
                <a:close/>
              </a:path>
              <a:path w="1701800" h="692150">
                <a:moveTo>
                  <a:pt x="1701800" y="679450"/>
                </a:moveTo>
                <a:lnTo>
                  <a:pt x="12700" y="679450"/>
                </a:lnTo>
                <a:lnTo>
                  <a:pt x="12699" y="692055"/>
                </a:lnTo>
                <a:lnTo>
                  <a:pt x="1701800" y="679450"/>
                </a:lnTo>
                <a:close/>
              </a:path>
              <a:path w="1701800" h="692150">
                <a:moveTo>
                  <a:pt x="1701800" y="679450"/>
                </a:moveTo>
                <a:lnTo>
                  <a:pt x="1701800" y="6350"/>
                </a:lnTo>
                <a:lnTo>
                  <a:pt x="1689100" y="6350"/>
                </a:lnTo>
                <a:lnTo>
                  <a:pt x="1689100" y="679450"/>
                </a:lnTo>
                <a:lnTo>
                  <a:pt x="1701800" y="6794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9159" y="4533900"/>
            <a:ext cx="1676400" cy="673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6459" y="4527550"/>
            <a:ext cx="1701800" cy="692150"/>
          </a:xfrm>
          <a:custGeom>
            <a:avLst/>
            <a:gdLst/>
            <a:ahLst/>
            <a:cxnLst/>
            <a:rect l="l" t="t" r="r" b="b"/>
            <a:pathLst>
              <a:path w="1701800" h="692150">
                <a:moveTo>
                  <a:pt x="1701800" y="692150"/>
                </a:moveTo>
                <a:lnTo>
                  <a:pt x="1701800" y="0"/>
                </a:lnTo>
                <a:lnTo>
                  <a:pt x="0" y="0"/>
                </a:lnTo>
                <a:lnTo>
                  <a:pt x="0" y="692150"/>
                </a:lnTo>
                <a:lnTo>
                  <a:pt x="12699" y="692150"/>
                </a:lnTo>
                <a:lnTo>
                  <a:pt x="12700" y="19050"/>
                </a:lnTo>
                <a:lnTo>
                  <a:pt x="25400" y="6350"/>
                </a:lnTo>
                <a:lnTo>
                  <a:pt x="25399" y="19050"/>
                </a:lnTo>
                <a:lnTo>
                  <a:pt x="1682750" y="19050"/>
                </a:lnTo>
                <a:lnTo>
                  <a:pt x="1682750" y="6350"/>
                </a:lnTo>
                <a:lnTo>
                  <a:pt x="1689100" y="19050"/>
                </a:lnTo>
                <a:lnTo>
                  <a:pt x="1689100" y="692150"/>
                </a:lnTo>
                <a:lnTo>
                  <a:pt x="1701800" y="692150"/>
                </a:lnTo>
                <a:close/>
              </a:path>
              <a:path w="1701800" h="692150">
                <a:moveTo>
                  <a:pt x="25399" y="19050"/>
                </a:moveTo>
                <a:lnTo>
                  <a:pt x="25400" y="6350"/>
                </a:lnTo>
                <a:lnTo>
                  <a:pt x="12700" y="19050"/>
                </a:lnTo>
                <a:lnTo>
                  <a:pt x="25399" y="19050"/>
                </a:lnTo>
                <a:close/>
              </a:path>
              <a:path w="1701800" h="692150">
                <a:moveTo>
                  <a:pt x="25399" y="673100"/>
                </a:moveTo>
                <a:lnTo>
                  <a:pt x="25399" y="19050"/>
                </a:lnTo>
                <a:lnTo>
                  <a:pt x="12700" y="19050"/>
                </a:lnTo>
                <a:lnTo>
                  <a:pt x="12700" y="673100"/>
                </a:lnTo>
                <a:lnTo>
                  <a:pt x="25399" y="673100"/>
                </a:lnTo>
                <a:close/>
              </a:path>
              <a:path w="1701800" h="692150">
                <a:moveTo>
                  <a:pt x="1689100" y="673100"/>
                </a:moveTo>
                <a:lnTo>
                  <a:pt x="12700" y="673100"/>
                </a:lnTo>
                <a:lnTo>
                  <a:pt x="25400" y="679450"/>
                </a:lnTo>
                <a:lnTo>
                  <a:pt x="25399" y="692150"/>
                </a:lnTo>
                <a:lnTo>
                  <a:pt x="1682750" y="692150"/>
                </a:lnTo>
                <a:lnTo>
                  <a:pt x="1682750" y="679450"/>
                </a:lnTo>
                <a:lnTo>
                  <a:pt x="1689100" y="673100"/>
                </a:lnTo>
                <a:close/>
              </a:path>
              <a:path w="1701800" h="692150">
                <a:moveTo>
                  <a:pt x="25399" y="692150"/>
                </a:moveTo>
                <a:lnTo>
                  <a:pt x="25400" y="679450"/>
                </a:lnTo>
                <a:lnTo>
                  <a:pt x="12700" y="673100"/>
                </a:lnTo>
                <a:lnTo>
                  <a:pt x="12699" y="692150"/>
                </a:lnTo>
                <a:lnTo>
                  <a:pt x="25399" y="692150"/>
                </a:lnTo>
                <a:close/>
              </a:path>
              <a:path w="1701800" h="692150">
                <a:moveTo>
                  <a:pt x="1689100" y="19050"/>
                </a:moveTo>
                <a:lnTo>
                  <a:pt x="1682750" y="6350"/>
                </a:lnTo>
                <a:lnTo>
                  <a:pt x="1682750" y="19050"/>
                </a:lnTo>
                <a:lnTo>
                  <a:pt x="1689100" y="19050"/>
                </a:lnTo>
                <a:close/>
              </a:path>
              <a:path w="1701800" h="692150">
                <a:moveTo>
                  <a:pt x="1689100" y="673100"/>
                </a:moveTo>
                <a:lnTo>
                  <a:pt x="1689100" y="19050"/>
                </a:lnTo>
                <a:lnTo>
                  <a:pt x="1682750" y="19050"/>
                </a:lnTo>
                <a:lnTo>
                  <a:pt x="1682750" y="673100"/>
                </a:lnTo>
                <a:lnTo>
                  <a:pt x="1689100" y="673100"/>
                </a:lnTo>
                <a:close/>
              </a:path>
              <a:path w="1701800" h="692150">
                <a:moveTo>
                  <a:pt x="1689100" y="692150"/>
                </a:moveTo>
                <a:lnTo>
                  <a:pt x="1689100" y="673100"/>
                </a:lnTo>
                <a:lnTo>
                  <a:pt x="1682750" y="679450"/>
                </a:lnTo>
                <a:lnTo>
                  <a:pt x="1682750" y="692150"/>
                </a:lnTo>
                <a:lnTo>
                  <a:pt x="1689100" y="6921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26954" y="4737100"/>
            <a:ext cx="1322070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5" dirty="0">
                <a:latin typeface="Palatino Linotype"/>
                <a:cs typeface="Palatino Linotype"/>
              </a:rPr>
              <a:t>PE</a:t>
            </a:r>
            <a:r>
              <a:rPr sz="1550" b="1" dirty="0">
                <a:latin typeface="Palatino Linotype"/>
                <a:cs typeface="Palatino Linotype"/>
              </a:rPr>
              <a:t>R</a:t>
            </a:r>
            <a:r>
              <a:rPr sz="1550" b="1" spc="-95" dirty="0">
                <a:latin typeface="Palatino Linotype"/>
                <a:cs typeface="Palatino Linotype"/>
              </a:rPr>
              <a:t> </a:t>
            </a:r>
            <a:r>
              <a:rPr sz="1550" b="1" spc="10" dirty="0">
                <a:latin typeface="Palatino Linotype"/>
                <a:cs typeface="Palatino Linotype"/>
              </a:rPr>
              <a:t>N</a:t>
            </a:r>
            <a:r>
              <a:rPr sz="1550" b="1" spc="-175" dirty="0">
                <a:latin typeface="Palatino Linotype"/>
                <a:cs typeface="Palatino Linotype"/>
              </a:rPr>
              <a:t>A</a:t>
            </a:r>
            <a:r>
              <a:rPr sz="1550" b="1" spc="-5" dirty="0">
                <a:latin typeface="Palatino Linotype"/>
                <a:cs typeface="Palatino Linotype"/>
              </a:rPr>
              <a:t>T</a:t>
            </a:r>
            <a:r>
              <a:rPr sz="1550" b="1" spc="-25" dirty="0">
                <a:latin typeface="Palatino Linotype"/>
                <a:cs typeface="Palatino Linotype"/>
              </a:rPr>
              <a:t>UR</a:t>
            </a:r>
            <a:r>
              <a:rPr sz="1550" b="1" spc="-15" dirty="0">
                <a:latin typeface="Palatino Linotype"/>
                <a:cs typeface="Palatino Linotype"/>
              </a:rPr>
              <a:t>A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430659" y="7308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30659" y="7162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30659" y="7016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30659" y="6864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30659" y="6718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30659" y="6572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30659" y="6426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30659" y="62801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30659" y="6134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30659" y="5988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30659" y="58356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30659" y="5689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6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3700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830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29109" y="56229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75159" y="56229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275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7360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196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6570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117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5780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03859" y="56229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562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0230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483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9440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24584" y="5651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624584" y="5797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24584" y="5943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24584" y="6089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24584" y="6235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24584" y="63817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24584" y="6527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24584" y="6680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24584" y="6826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24584" y="6972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624584" y="71183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24584" y="7264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37009" y="5626100"/>
            <a:ext cx="2184400" cy="1765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37009" y="7308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37009" y="7162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37009" y="7016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37009" y="6864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37009" y="6718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37009" y="6572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37009" y="6426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37009" y="62801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37009" y="6134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37009" y="5988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37009" y="58356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37009" y="5689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3700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5830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29109" y="56292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875159" y="56292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275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7360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3196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6570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117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5780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903859" y="56292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0562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20230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3483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9440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18234" y="5651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618234" y="5797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618234" y="5943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18234" y="6089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18234" y="6235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18234" y="63817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18234" y="6527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18234" y="6680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18234" y="6826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18234" y="6972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618234" y="71183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18234" y="7264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1345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3674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22135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753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2925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832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30809" y="73914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484759" y="73914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99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3387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9265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466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0055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545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02109" y="73914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56059" y="73914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5551311" y="5862751"/>
            <a:ext cx="1938020" cy="129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635" algn="ctr">
              <a:lnSpc>
                <a:spcPct val="94600"/>
              </a:lnSpc>
            </a:pP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65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7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4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tta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tà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5" dirty="0">
                <a:latin typeface="Palatino Linotype"/>
                <a:cs typeface="Palatino Linotype"/>
              </a:rPr>
              <a:t>ʹ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a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952315" y="3276600"/>
            <a:ext cx="2478405" cy="336550"/>
          </a:xfrm>
          <a:custGeom>
            <a:avLst/>
            <a:gdLst/>
            <a:ahLst/>
            <a:cxnLst/>
            <a:rect l="l" t="t" r="r" b="b"/>
            <a:pathLst>
              <a:path w="2478404" h="336550">
                <a:moveTo>
                  <a:pt x="71034" y="275873"/>
                </a:moveTo>
                <a:lnTo>
                  <a:pt x="26821" y="201157"/>
                </a:lnTo>
                <a:lnTo>
                  <a:pt x="18602" y="194990"/>
                </a:lnTo>
                <a:lnTo>
                  <a:pt x="7106" y="197939"/>
                </a:lnTo>
                <a:lnTo>
                  <a:pt x="0" y="206919"/>
                </a:lnTo>
                <a:lnTo>
                  <a:pt x="1843" y="215900"/>
                </a:lnTo>
                <a:lnTo>
                  <a:pt x="53312" y="304800"/>
                </a:lnTo>
                <a:lnTo>
                  <a:pt x="58993" y="304800"/>
                </a:lnTo>
                <a:lnTo>
                  <a:pt x="58993" y="298450"/>
                </a:lnTo>
                <a:lnTo>
                  <a:pt x="71034" y="275873"/>
                </a:lnTo>
                <a:close/>
              </a:path>
              <a:path w="2478404" h="336550">
                <a:moveTo>
                  <a:pt x="2465643" y="152400"/>
                </a:moveTo>
                <a:lnTo>
                  <a:pt x="52643" y="152400"/>
                </a:lnTo>
                <a:lnTo>
                  <a:pt x="52643" y="244795"/>
                </a:lnTo>
                <a:lnTo>
                  <a:pt x="71034" y="275873"/>
                </a:lnTo>
                <a:lnTo>
                  <a:pt x="71693" y="274637"/>
                </a:lnTo>
                <a:lnTo>
                  <a:pt x="71693" y="184150"/>
                </a:lnTo>
                <a:lnTo>
                  <a:pt x="84393" y="171450"/>
                </a:lnTo>
                <a:lnTo>
                  <a:pt x="84393" y="184150"/>
                </a:lnTo>
                <a:lnTo>
                  <a:pt x="2446593" y="184150"/>
                </a:lnTo>
                <a:lnTo>
                  <a:pt x="2446593" y="171450"/>
                </a:lnTo>
                <a:lnTo>
                  <a:pt x="2465643" y="152400"/>
                </a:lnTo>
                <a:close/>
              </a:path>
              <a:path w="2478404" h="336550">
                <a:moveTo>
                  <a:pt x="53312" y="304800"/>
                </a:moveTo>
                <a:lnTo>
                  <a:pt x="52643" y="303645"/>
                </a:lnTo>
                <a:lnTo>
                  <a:pt x="52643" y="304800"/>
                </a:lnTo>
                <a:lnTo>
                  <a:pt x="53312" y="304800"/>
                </a:lnTo>
                <a:close/>
              </a:path>
              <a:path w="2478404" h="336550">
                <a:moveTo>
                  <a:pt x="84393" y="314613"/>
                </a:moveTo>
                <a:lnTo>
                  <a:pt x="84393" y="304800"/>
                </a:lnTo>
                <a:lnTo>
                  <a:pt x="53312" y="304800"/>
                </a:lnTo>
                <a:lnTo>
                  <a:pt x="71693" y="336550"/>
                </a:lnTo>
                <a:lnTo>
                  <a:pt x="84393" y="314613"/>
                </a:lnTo>
                <a:close/>
              </a:path>
              <a:path w="2478404" h="336550">
                <a:moveTo>
                  <a:pt x="84393" y="298450"/>
                </a:moveTo>
                <a:lnTo>
                  <a:pt x="71034" y="275873"/>
                </a:lnTo>
                <a:lnTo>
                  <a:pt x="58993" y="298450"/>
                </a:lnTo>
                <a:lnTo>
                  <a:pt x="84393" y="298450"/>
                </a:lnTo>
                <a:close/>
              </a:path>
              <a:path w="2478404" h="336550">
                <a:moveTo>
                  <a:pt x="84393" y="304800"/>
                </a:moveTo>
                <a:lnTo>
                  <a:pt x="84393" y="298450"/>
                </a:lnTo>
                <a:lnTo>
                  <a:pt x="58993" y="298450"/>
                </a:lnTo>
                <a:lnTo>
                  <a:pt x="58993" y="304800"/>
                </a:lnTo>
                <a:lnTo>
                  <a:pt x="84393" y="304800"/>
                </a:lnTo>
                <a:close/>
              </a:path>
              <a:path w="2478404" h="336550">
                <a:moveTo>
                  <a:pt x="141543" y="215900"/>
                </a:moveTo>
                <a:lnTo>
                  <a:pt x="141543" y="203200"/>
                </a:lnTo>
                <a:lnTo>
                  <a:pt x="130723" y="194462"/>
                </a:lnTo>
                <a:lnTo>
                  <a:pt x="119649" y="196392"/>
                </a:lnTo>
                <a:lnTo>
                  <a:pt x="109793" y="203200"/>
                </a:lnTo>
                <a:lnTo>
                  <a:pt x="71034" y="275873"/>
                </a:lnTo>
                <a:lnTo>
                  <a:pt x="84393" y="298450"/>
                </a:lnTo>
                <a:lnTo>
                  <a:pt x="84393" y="314613"/>
                </a:lnTo>
                <a:lnTo>
                  <a:pt x="141543" y="215900"/>
                </a:lnTo>
                <a:close/>
              </a:path>
              <a:path w="2478404" h="336550">
                <a:moveTo>
                  <a:pt x="84393" y="184150"/>
                </a:moveTo>
                <a:lnTo>
                  <a:pt x="84393" y="171450"/>
                </a:lnTo>
                <a:lnTo>
                  <a:pt x="71693" y="184150"/>
                </a:lnTo>
                <a:lnTo>
                  <a:pt x="84393" y="184150"/>
                </a:lnTo>
                <a:close/>
              </a:path>
              <a:path w="2478404" h="336550">
                <a:moveTo>
                  <a:pt x="84393" y="250825"/>
                </a:moveTo>
                <a:lnTo>
                  <a:pt x="84393" y="184150"/>
                </a:lnTo>
                <a:lnTo>
                  <a:pt x="71693" y="184150"/>
                </a:lnTo>
                <a:lnTo>
                  <a:pt x="71693" y="274637"/>
                </a:lnTo>
                <a:lnTo>
                  <a:pt x="84393" y="250825"/>
                </a:lnTo>
                <a:close/>
              </a:path>
              <a:path w="2478404" h="336550">
                <a:moveTo>
                  <a:pt x="2478343" y="184150"/>
                </a:moveTo>
                <a:lnTo>
                  <a:pt x="2478343" y="0"/>
                </a:lnTo>
                <a:lnTo>
                  <a:pt x="2446593" y="0"/>
                </a:lnTo>
                <a:lnTo>
                  <a:pt x="2446593" y="152400"/>
                </a:lnTo>
                <a:lnTo>
                  <a:pt x="2465643" y="152400"/>
                </a:lnTo>
                <a:lnTo>
                  <a:pt x="2465643" y="184150"/>
                </a:lnTo>
                <a:lnTo>
                  <a:pt x="2478343" y="184150"/>
                </a:lnTo>
                <a:close/>
              </a:path>
              <a:path w="2478404" h="336550">
                <a:moveTo>
                  <a:pt x="2465643" y="184150"/>
                </a:moveTo>
                <a:lnTo>
                  <a:pt x="2465643" y="152400"/>
                </a:lnTo>
                <a:lnTo>
                  <a:pt x="2446593" y="171450"/>
                </a:lnTo>
                <a:lnTo>
                  <a:pt x="2446593" y="184150"/>
                </a:lnTo>
                <a:lnTo>
                  <a:pt x="2465643" y="184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98909" y="3276600"/>
            <a:ext cx="3488054" cy="336550"/>
          </a:xfrm>
          <a:custGeom>
            <a:avLst/>
            <a:gdLst/>
            <a:ahLst/>
            <a:cxnLst/>
            <a:rect l="l" t="t" r="r" b="b"/>
            <a:pathLst>
              <a:path w="3488054" h="336550">
                <a:moveTo>
                  <a:pt x="31750" y="152400"/>
                </a:moveTo>
                <a:lnTo>
                  <a:pt x="31750" y="0"/>
                </a:lnTo>
                <a:lnTo>
                  <a:pt x="0" y="0"/>
                </a:lnTo>
                <a:lnTo>
                  <a:pt x="0" y="184150"/>
                </a:lnTo>
                <a:lnTo>
                  <a:pt x="19050" y="184150"/>
                </a:lnTo>
                <a:lnTo>
                  <a:pt x="19050" y="152400"/>
                </a:lnTo>
                <a:lnTo>
                  <a:pt x="31750" y="152400"/>
                </a:lnTo>
                <a:close/>
              </a:path>
              <a:path w="3488054" h="336550">
                <a:moveTo>
                  <a:pt x="3435350" y="245533"/>
                </a:moveTo>
                <a:lnTo>
                  <a:pt x="3435350" y="152399"/>
                </a:lnTo>
                <a:lnTo>
                  <a:pt x="19050" y="152400"/>
                </a:lnTo>
                <a:lnTo>
                  <a:pt x="31750" y="171450"/>
                </a:lnTo>
                <a:lnTo>
                  <a:pt x="31750" y="184150"/>
                </a:lnTo>
                <a:lnTo>
                  <a:pt x="3403600" y="184149"/>
                </a:lnTo>
                <a:lnTo>
                  <a:pt x="3403600" y="171449"/>
                </a:lnTo>
                <a:lnTo>
                  <a:pt x="3416300" y="184149"/>
                </a:lnTo>
                <a:lnTo>
                  <a:pt x="3416300" y="275711"/>
                </a:lnTo>
                <a:lnTo>
                  <a:pt x="3416754" y="276525"/>
                </a:lnTo>
                <a:lnTo>
                  <a:pt x="3435350" y="245533"/>
                </a:lnTo>
                <a:close/>
              </a:path>
              <a:path w="3488054" h="336550">
                <a:moveTo>
                  <a:pt x="31750" y="184150"/>
                </a:moveTo>
                <a:lnTo>
                  <a:pt x="31750" y="171450"/>
                </a:lnTo>
                <a:lnTo>
                  <a:pt x="19050" y="152400"/>
                </a:lnTo>
                <a:lnTo>
                  <a:pt x="19050" y="184150"/>
                </a:lnTo>
                <a:lnTo>
                  <a:pt x="31750" y="184150"/>
                </a:lnTo>
                <a:close/>
              </a:path>
              <a:path w="3488054" h="336550">
                <a:moveTo>
                  <a:pt x="3416754" y="276525"/>
                </a:moveTo>
                <a:lnTo>
                  <a:pt x="3373729" y="199491"/>
                </a:lnTo>
                <a:lnTo>
                  <a:pt x="3362655" y="194513"/>
                </a:lnTo>
                <a:lnTo>
                  <a:pt x="3352800" y="196849"/>
                </a:lnTo>
                <a:lnTo>
                  <a:pt x="3346450" y="203199"/>
                </a:lnTo>
                <a:lnTo>
                  <a:pt x="3346450" y="215899"/>
                </a:lnTo>
                <a:lnTo>
                  <a:pt x="3403600" y="314613"/>
                </a:lnTo>
                <a:lnTo>
                  <a:pt x="3403600" y="298449"/>
                </a:lnTo>
                <a:lnTo>
                  <a:pt x="3416754" y="276525"/>
                </a:lnTo>
                <a:close/>
              </a:path>
              <a:path w="3488054" h="336550">
                <a:moveTo>
                  <a:pt x="3416300" y="184149"/>
                </a:moveTo>
                <a:lnTo>
                  <a:pt x="3403600" y="171449"/>
                </a:lnTo>
                <a:lnTo>
                  <a:pt x="3403600" y="184149"/>
                </a:lnTo>
                <a:lnTo>
                  <a:pt x="3416300" y="184149"/>
                </a:lnTo>
                <a:close/>
              </a:path>
              <a:path w="3488054" h="336550">
                <a:moveTo>
                  <a:pt x="3416300" y="275711"/>
                </a:moveTo>
                <a:lnTo>
                  <a:pt x="3416300" y="184149"/>
                </a:lnTo>
                <a:lnTo>
                  <a:pt x="3403600" y="184149"/>
                </a:lnTo>
                <a:lnTo>
                  <a:pt x="3403600" y="252972"/>
                </a:lnTo>
                <a:lnTo>
                  <a:pt x="3416300" y="275711"/>
                </a:lnTo>
                <a:close/>
              </a:path>
              <a:path w="3488054" h="336550">
                <a:moveTo>
                  <a:pt x="3429000" y="298449"/>
                </a:moveTo>
                <a:lnTo>
                  <a:pt x="3416754" y="276525"/>
                </a:lnTo>
                <a:lnTo>
                  <a:pt x="3403600" y="298449"/>
                </a:lnTo>
                <a:lnTo>
                  <a:pt x="3429000" y="298449"/>
                </a:lnTo>
                <a:close/>
              </a:path>
              <a:path w="3488054" h="336550">
                <a:moveTo>
                  <a:pt x="3429000" y="304799"/>
                </a:moveTo>
                <a:lnTo>
                  <a:pt x="3429000" y="298449"/>
                </a:lnTo>
                <a:lnTo>
                  <a:pt x="3403600" y="298449"/>
                </a:lnTo>
                <a:lnTo>
                  <a:pt x="3403600" y="304799"/>
                </a:lnTo>
                <a:lnTo>
                  <a:pt x="3429000" y="304799"/>
                </a:lnTo>
                <a:close/>
              </a:path>
              <a:path w="3488054" h="336550">
                <a:moveTo>
                  <a:pt x="3434681" y="304799"/>
                </a:moveTo>
                <a:lnTo>
                  <a:pt x="3403600" y="304799"/>
                </a:lnTo>
                <a:lnTo>
                  <a:pt x="3403600" y="314613"/>
                </a:lnTo>
                <a:lnTo>
                  <a:pt x="3416300" y="336549"/>
                </a:lnTo>
                <a:lnTo>
                  <a:pt x="3434681" y="304799"/>
                </a:lnTo>
                <a:close/>
              </a:path>
              <a:path w="3488054" h="336550">
                <a:moveTo>
                  <a:pt x="3487763" y="213864"/>
                </a:moveTo>
                <a:lnTo>
                  <a:pt x="3486981" y="205193"/>
                </a:lnTo>
                <a:lnTo>
                  <a:pt x="3478651" y="195882"/>
                </a:lnTo>
                <a:lnTo>
                  <a:pt x="3467221" y="195550"/>
                </a:lnTo>
                <a:lnTo>
                  <a:pt x="3460750" y="203199"/>
                </a:lnTo>
                <a:lnTo>
                  <a:pt x="3416754" y="276525"/>
                </a:lnTo>
                <a:lnTo>
                  <a:pt x="3429000" y="298449"/>
                </a:lnTo>
                <a:lnTo>
                  <a:pt x="3429000" y="304799"/>
                </a:lnTo>
                <a:lnTo>
                  <a:pt x="3434681" y="304799"/>
                </a:lnTo>
                <a:lnTo>
                  <a:pt x="3486150" y="215899"/>
                </a:lnTo>
                <a:lnTo>
                  <a:pt x="3487763" y="213864"/>
                </a:lnTo>
                <a:close/>
              </a:path>
              <a:path w="3488054" h="336550">
                <a:moveTo>
                  <a:pt x="3435350" y="304799"/>
                </a:moveTo>
                <a:lnTo>
                  <a:pt x="3435350" y="303645"/>
                </a:lnTo>
                <a:lnTo>
                  <a:pt x="3434681" y="304799"/>
                </a:lnTo>
                <a:lnTo>
                  <a:pt x="3435350" y="304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98909" y="3276600"/>
            <a:ext cx="1200150" cy="336550"/>
          </a:xfrm>
          <a:custGeom>
            <a:avLst/>
            <a:gdLst/>
            <a:ahLst/>
            <a:cxnLst/>
            <a:rect l="l" t="t" r="r" b="b"/>
            <a:pathLst>
              <a:path w="1200150" h="336550">
                <a:moveTo>
                  <a:pt x="31750" y="152400"/>
                </a:moveTo>
                <a:lnTo>
                  <a:pt x="31750" y="0"/>
                </a:lnTo>
                <a:lnTo>
                  <a:pt x="0" y="0"/>
                </a:lnTo>
                <a:lnTo>
                  <a:pt x="0" y="184150"/>
                </a:lnTo>
                <a:lnTo>
                  <a:pt x="19049" y="184150"/>
                </a:lnTo>
                <a:lnTo>
                  <a:pt x="19050" y="152400"/>
                </a:lnTo>
                <a:lnTo>
                  <a:pt x="31750" y="152400"/>
                </a:lnTo>
                <a:close/>
              </a:path>
              <a:path w="1200150" h="336550">
                <a:moveTo>
                  <a:pt x="1143000" y="250824"/>
                </a:moveTo>
                <a:lnTo>
                  <a:pt x="1143000" y="152399"/>
                </a:lnTo>
                <a:lnTo>
                  <a:pt x="19050" y="152400"/>
                </a:lnTo>
                <a:lnTo>
                  <a:pt x="31750" y="171450"/>
                </a:lnTo>
                <a:lnTo>
                  <a:pt x="31750" y="184150"/>
                </a:lnTo>
                <a:lnTo>
                  <a:pt x="1111250" y="184149"/>
                </a:lnTo>
                <a:lnTo>
                  <a:pt x="1111250" y="171449"/>
                </a:lnTo>
                <a:lnTo>
                  <a:pt x="1130300" y="184149"/>
                </a:lnTo>
                <a:lnTo>
                  <a:pt x="1130300" y="274637"/>
                </a:lnTo>
                <a:lnTo>
                  <a:pt x="1143000" y="250824"/>
                </a:lnTo>
                <a:close/>
              </a:path>
              <a:path w="1200150" h="336550">
                <a:moveTo>
                  <a:pt x="31750" y="184150"/>
                </a:moveTo>
                <a:lnTo>
                  <a:pt x="31750" y="171450"/>
                </a:lnTo>
                <a:lnTo>
                  <a:pt x="19050" y="152400"/>
                </a:lnTo>
                <a:lnTo>
                  <a:pt x="19049" y="184150"/>
                </a:lnTo>
                <a:lnTo>
                  <a:pt x="31750" y="184150"/>
                </a:lnTo>
                <a:close/>
              </a:path>
              <a:path w="1200150" h="336550">
                <a:moveTo>
                  <a:pt x="1129640" y="275873"/>
                </a:moveTo>
                <a:lnTo>
                  <a:pt x="1085427" y="201157"/>
                </a:lnTo>
                <a:lnTo>
                  <a:pt x="1077208" y="194990"/>
                </a:lnTo>
                <a:lnTo>
                  <a:pt x="1065712" y="197939"/>
                </a:lnTo>
                <a:lnTo>
                  <a:pt x="1058606" y="206919"/>
                </a:lnTo>
                <a:lnTo>
                  <a:pt x="1060450" y="215899"/>
                </a:lnTo>
                <a:lnTo>
                  <a:pt x="1111918" y="304799"/>
                </a:lnTo>
                <a:lnTo>
                  <a:pt x="1117600" y="304799"/>
                </a:lnTo>
                <a:lnTo>
                  <a:pt x="1117600" y="298449"/>
                </a:lnTo>
                <a:lnTo>
                  <a:pt x="1129640" y="275873"/>
                </a:lnTo>
                <a:close/>
              </a:path>
              <a:path w="1200150" h="336550">
                <a:moveTo>
                  <a:pt x="1130300" y="184149"/>
                </a:moveTo>
                <a:lnTo>
                  <a:pt x="1111250" y="171449"/>
                </a:lnTo>
                <a:lnTo>
                  <a:pt x="1111250" y="184149"/>
                </a:lnTo>
                <a:lnTo>
                  <a:pt x="1130300" y="184149"/>
                </a:lnTo>
                <a:close/>
              </a:path>
              <a:path w="1200150" h="336550">
                <a:moveTo>
                  <a:pt x="1130300" y="274637"/>
                </a:moveTo>
                <a:lnTo>
                  <a:pt x="1130300" y="184149"/>
                </a:lnTo>
                <a:lnTo>
                  <a:pt x="1111250" y="184149"/>
                </a:lnTo>
                <a:lnTo>
                  <a:pt x="1111250" y="244795"/>
                </a:lnTo>
                <a:lnTo>
                  <a:pt x="1129640" y="275873"/>
                </a:lnTo>
                <a:lnTo>
                  <a:pt x="1130300" y="274637"/>
                </a:lnTo>
                <a:close/>
              </a:path>
              <a:path w="1200150" h="336550">
                <a:moveTo>
                  <a:pt x="1111918" y="304799"/>
                </a:moveTo>
                <a:lnTo>
                  <a:pt x="1111250" y="303645"/>
                </a:lnTo>
                <a:lnTo>
                  <a:pt x="1111250" y="304799"/>
                </a:lnTo>
                <a:lnTo>
                  <a:pt x="1111918" y="304799"/>
                </a:lnTo>
                <a:close/>
              </a:path>
              <a:path w="1200150" h="336550">
                <a:moveTo>
                  <a:pt x="1143000" y="314613"/>
                </a:moveTo>
                <a:lnTo>
                  <a:pt x="1143000" y="304799"/>
                </a:lnTo>
                <a:lnTo>
                  <a:pt x="1111918" y="304799"/>
                </a:lnTo>
                <a:lnTo>
                  <a:pt x="1130300" y="336549"/>
                </a:lnTo>
                <a:lnTo>
                  <a:pt x="1143000" y="314613"/>
                </a:lnTo>
                <a:close/>
              </a:path>
              <a:path w="1200150" h="336550">
                <a:moveTo>
                  <a:pt x="1143000" y="298449"/>
                </a:moveTo>
                <a:lnTo>
                  <a:pt x="1129640" y="275873"/>
                </a:lnTo>
                <a:lnTo>
                  <a:pt x="1117600" y="298449"/>
                </a:lnTo>
                <a:lnTo>
                  <a:pt x="1143000" y="298449"/>
                </a:lnTo>
                <a:close/>
              </a:path>
              <a:path w="1200150" h="336550">
                <a:moveTo>
                  <a:pt x="1143000" y="304799"/>
                </a:moveTo>
                <a:lnTo>
                  <a:pt x="1143000" y="298449"/>
                </a:lnTo>
                <a:lnTo>
                  <a:pt x="1117600" y="298449"/>
                </a:lnTo>
                <a:lnTo>
                  <a:pt x="1117600" y="304799"/>
                </a:lnTo>
                <a:lnTo>
                  <a:pt x="1143000" y="304799"/>
                </a:lnTo>
                <a:close/>
              </a:path>
              <a:path w="1200150" h="336550">
                <a:moveTo>
                  <a:pt x="1200150" y="215899"/>
                </a:moveTo>
                <a:lnTo>
                  <a:pt x="1200150" y="203199"/>
                </a:lnTo>
                <a:lnTo>
                  <a:pt x="1189329" y="194462"/>
                </a:lnTo>
                <a:lnTo>
                  <a:pt x="1178255" y="196392"/>
                </a:lnTo>
                <a:lnTo>
                  <a:pt x="1168400" y="203199"/>
                </a:lnTo>
                <a:lnTo>
                  <a:pt x="1129640" y="275873"/>
                </a:lnTo>
                <a:lnTo>
                  <a:pt x="1143000" y="298449"/>
                </a:lnTo>
                <a:lnTo>
                  <a:pt x="1143000" y="314613"/>
                </a:lnTo>
                <a:lnTo>
                  <a:pt x="1200150" y="215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41559" y="5346700"/>
            <a:ext cx="914400" cy="1460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639959" y="5334000"/>
            <a:ext cx="1117600" cy="152400"/>
          </a:xfrm>
          <a:custGeom>
            <a:avLst/>
            <a:gdLst/>
            <a:ahLst/>
            <a:cxnLst/>
            <a:rect l="l" t="t" r="r" b="b"/>
            <a:pathLst>
              <a:path w="1117600" h="152400">
                <a:moveTo>
                  <a:pt x="1009650" y="0"/>
                </a:moveTo>
                <a:lnTo>
                  <a:pt x="0" y="0"/>
                </a:lnTo>
                <a:lnTo>
                  <a:pt x="114300" y="28055"/>
                </a:lnTo>
                <a:lnTo>
                  <a:pt x="114300" y="12699"/>
                </a:lnTo>
                <a:lnTo>
                  <a:pt x="968086" y="12699"/>
                </a:lnTo>
                <a:lnTo>
                  <a:pt x="1009650" y="0"/>
                </a:lnTo>
                <a:close/>
              </a:path>
              <a:path w="1117600" h="152400">
                <a:moveTo>
                  <a:pt x="328554" y="80645"/>
                </a:moveTo>
                <a:lnTo>
                  <a:pt x="148509" y="23657"/>
                </a:lnTo>
                <a:lnTo>
                  <a:pt x="133350" y="19049"/>
                </a:lnTo>
                <a:lnTo>
                  <a:pt x="114300" y="12699"/>
                </a:lnTo>
                <a:lnTo>
                  <a:pt x="114300" y="28055"/>
                </a:lnTo>
                <a:lnTo>
                  <a:pt x="328554" y="80645"/>
                </a:lnTo>
                <a:close/>
              </a:path>
              <a:path w="1117600" h="152400">
                <a:moveTo>
                  <a:pt x="588788" y="144520"/>
                </a:moveTo>
                <a:lnTo>
                  <a:pt x="328554" y="80645"/>
                </a:lnTo>
                <a:lnTo>
                  <a:pt x="377527" y="96146"/>
                </a:lnTo>
                <a:lnTo>
                  <a:pt x="438150" y="114299"/>
                </a:lnTo>
                <a:lnTo>
                  <a:pt x="533400" y="146049"/>
                </a:lnTo>
                <a:lnTo>
                  <a:pt x="584200" y="152399"/>
                </a:lnTo>
                <a:lnTo>
                  <a:pt x="584200" y="146049"/>
                </a:lnTo>
                <a:lnTo>
                  <a:pt x="588788" y="144520"/>
                </a:lnTo>
                <a:close/>
              </a:path>
              <a:path w="1117600" h="152400">
                <a:moveTo>
                  <a:pt x="1016000" y="31172"/>
                </a:moveTo>
                <a:lnTo>
                  <a:pt x="1016000" y="25399"/>
                </a:lnTo>
                <a:lnTo>
                  <a:pt x="965200" y="25399"/>
                </a:lnTo>
                <a:lnTo>
                  <a:pt x="927100" y="38099"/>
                </a:lnTo>
                <a:lnTo>
                  <a:pt x="915318" y="41090"/>
                </a:lnTo>
                <a:lnTo>
                  <a:pt x="853790" y="59415"/>
                </a:lnTo>
                <a:lnTo>
                  <a:pt x="752055" y="93224"/>
                </a:lnTo>
                <a:lnTo>
                  <a:pt x="727182" y="101053"/>
                </a:lnTo>
                <a:lnTo>
                  <a:pt x="714962" y="104711"/>
                </a:lnTo>
                <a:lnTo>
                  <a:pt x="702917" y="108157"/>
                </a:lnTo>
                <a:lnTo>
                  <a:pt x="691072" y="111364"/>
                </a:lnTo>
                <a:lnTo>
                  <a:pt x="679450" y="114299"/>
                </a:lnTo>
                <a:lnTo>
                  <a:pt x="588788" y="144520"/>
                </a:lnTo>
                <a:lnTo>
                  <a:pt x="620888" y="152399"/>
                </a:lnTo>
                <a:lnTo>
                  <a:pt x="1016000" y="31172"/>
                </a:lnTo>
                <a:close/>
              </a:path>
              <a:path w="1117600" h="152400">
                <a:moveTo>
                  <a:pt x="1016000" y="25399"/>
                </a:moveTo>
                <a:lnTo>
                  <a:pt x="1012825" y="12699"/>
                </a:lnTo>
                <a:lnTo>
                  <a:pt x="1003300" y="12699"/>
                </a:lnTo>
                <a:lnTo>
                  <a:pt x="965200" y="25399"/>
                </a:lnTo>
                <a:lnTo>
                  <a:pt x="1016000" y="25399"/>
                </a:lnTo>
                <a:close/>
              </a:path>
              <a:path w="1117600" h="152400">
                <a:moveTo>
                  <a:pt x="1012825" y="12699"/>
                </a:moveTo>
                <a:lnTo>
                  <a:pt x="1009650" y="0"/>
                </a:lnTo>
                <a:lnTo>
                  <a:pt x="968086" y="12699"/>
                </a:lnTo>
                <a:lnTo>
                  <a:pt x="1012825" y="12699"/>
                </a:lnTo>
                <a:close/>
              </a:path>
              <a:path w="1117600" h="152400">
                <a:moveTo>
                  <a:pt x="1117600" y="0"/>
                </a:moveTo>
                <a:lnTo>
                  <a:pt x="1009650" y="0"/>
                </a:lnTo>
                <a:lnTo>
                  <a:pt x="1012825" y="12699"/>
                </a:lnTo>
                <a:lnTo>
                  <a:pt x="1076207" y="12699"/>
                </a:lnTo>
                <a:lnTo>
                  <a:pt x="1117600" y="0"/>
                </a:lnTo>
                <a:close/>
              </a:path>
              <a:path w="1117600" h="152400">
                <a:moveTo>
                  <a:pt x="1076207" y="12699"/>
                </a:moveTo>
                <a:lnTo>
                  <a:pt x="1012825" y="12699"/>
                </a:lnTo>
                <a:lnTo>
                  <a:pt x="1016000" y="25399"/>
                </a:lnTo>
                <a:lnTo>
                  <a:pt x="1016000" y="31172"/>
                </a:lnTo>
                <a:lnTo>
                  <a:pt x="1076207" y="126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41559" y="5346700"/>
            <a:ext cx="914400" cy="1460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39959" y="533400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107950" y="0"/>
                </a:moveTo>
                <a:lnTo>
                  <a:pt x="0" y="0"/>
                </a:lnTo>
                <a:lnTo>
                  <a:pt x="101600" y="31172"/>
                </a:lnTo>
                <a:lnTo>
                  <a:pt x="101600" y="25399"/>
                </a:lnTo>
                <a:lnTo>
                  <a:pt x="107950" y="0"/>
                </a:lnTo>
                <a:close/>
              </a:path>
              <a:path w="1117600" h="171450">
                <a:moveTo>
                  <a:pt x="191077" y="25399"/>
                </a:moveTo>
                <a:lnTo>
                  <a:pt x="107950" y="0"/>
                </a:lnTo>
                <a:lnTo>
                  <a:pt x="101600" y="25399"/>
                </a:lnTo>
                <a:lnTo>
                  <a:pt x="191077" y="25399"/>
                </a:lnTo>
                <a:close/>
              </a:path>
              <a:path w="1117600" h="171450">
                <a:moveTo>
                  <a:pt x="558800" y="137759"/>
                </a:moveTo>
                <a:lnTo>
                  <a:pt x="191077" y="25399"/>
                </a:lnTo>
                <a:lnTo>
                  <a:pt x="101600" y="25399"/>
                </a:lnTo>
                <a:lnTo>
                  <a:pt x="101600" y="31172"/>
                </a:lnTo>
                <a:lnTo>
                  <a:pt x="552450" y="169501"/>
                </a:lnTo>
                <a:lnTo>
                  <a:pt x="552450" y="139699"/>
                </a:lnTo>
                <a:lnTo>
                  <a:pt x="558800" y="137759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191077" y="25399"/>
                </a:lnTo>
                <a:lnTo>
                  <a:pt x="926522" y="25399"/>
                </a:lnTo>
                <a:lnTo>
                  <a:pt x="1009650" y="0"/>
                </a:lnTo>
                <a:close/>
              </a:path>
              <a:path w="1117600" h="171450">
                <a:moveTo>
                  <a:pt x="565150" y="139699"/>
                </a:moveTo>
                <a:lnTo>
                  <a:pt x="558800" y="137759"/>
                </a:lnTo>
                <a:lnTo>
                  <a:pt x="552450" y="139699"/>
                </a:lnTo>
                <a:lnTo>
                  <a:pt x="565150" y="139699"/>
                </a:lnTo>
                <a:close/>
              </a:path>
              <a:path w="1117600" h="171450">
                <a:moveTo>
                  <a:pt x="565150" y="169501"/>
                </a:moveTo>
                <a:lnTo>
                  <a:pt x="565150" y="139699"/>
                </a:lnTo>
                <a:lnTo>
                  <a:pt x="552450" y="139699"/>
                </a:lnTo>
                <a:lnTo>
                  <a:pt x="552450" y="169501"/>
                </a:lnTo>
                <a:lnTo>
                  <a:pt x="558800" y="171449"/>
                </a:lnTo>
                <a:lnTo>
                  <a:pt x="565150" y="169501"/>
                </a:lnTo>
                <a:close/>
              </a:path>
              <a:path w="1117600" h="171450">
                <a:moveTo>
                  <a:pt x="1016000" y="31172"/>
                </a:moveTo>
                <a:lnTo>
                  <a:pt x="1016000" y="25399"/>
                </a:lnTo>
                <a:lnTo>
                  <a:pt x="926522" y="25399"/>
                </a:lnTo>
                <a:lnTo>
                  <a:pt x="558800" y="137759"/>
                </a:lnTo>
                <a:lnTo>
                  <a:pt x="565150" y="139699"/>
                </a:lnTo>
                <a:lnTo>
                  <a:pt x="565150" y="169501"/>
                </a:lnTo>
                <a:lnTo>
                  <a:pt x="1016000" y="31172"/>
                </a:lnTo>
                <a:close/>
              </a:path>
              <a:path w="1117600" h="171450">
                <a:moveTo>
                  <a:pt x="1016000" y="25399"/>
                </a:moveTo>
                <a:lnTo>
                  <a:pt x="1009650" y="0"/>
                </a:lnTo>
                <a:lnTo>
                  <a:pt x="926522" y="25399"/>
                </a:lnTo>
                <a:lnTo>
                  <a:pt x="1016000" y="25399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1016000" y="25399"/>
                </a:lnTo>
                <a:lnTo>
                  <a:pt x="1016000" y="31172"/>
                </a:lnTo>
                <a:lnTo>
                  <a:pt x="11176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529209" y="4794250"/>
            <a:ext cx="292100" cy="4127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05359" y="4775200"/>
            <a:ext cx="647700" cy="431800"/>
          </a:xfrm>
          <a:custGeom>
            <a:avLst/>
            <a:gdLst/>
            <a:ahLst/>
            <a:cxnLst/>
            <a:rect l="l" t="t" r="r" b="b"/>
            <a:pathLst>
              <a:path w="647700" h="431800">
                <a:moveTo>
                  <a:pt x="647700" y="0"/>
                </a:moveTo>
                <a:lnTo>
                  <a:pt x="0" y="0"/>
                </a:lnTo>
                <a:lnTo>
                  <a:pt x="31750" y="39619"/>
                </a:lnTo>
                <a:lnTo>
                  <a:pt x="31750" y="12699"/>
                </a:lnTo>
                <a:lnTo>
                  <a:pt x="41275" y="12699"/>
                </a:lnTo>
                <a:lnTo>
                  <a:pt x="44450" y="6349"/>
                </a:lnTo>
                <a:lnTo>
                  <a:pt x="48875" y="12699"/>
                </a:lnTo>
                <a:lnTo>
                  <a:pt x="598824" y="12699"/>
                </a:lnTo>
                <a:lnTo>
                  <a:pt x="603250" y="6349"/>
                </a:lnTo>
                <a:lnTo>
                  <a:pt x="606424" y="12699"/>
                </a:lnTo>
                <a:lnTo>
                  <a:pt x="638827" y="12699"/>
                </a:lnTo>
                <a:lnTo>
                  <a:pt x="647700" y="0"/>
                </a:lnTo>
                <a:close/>
              </a:path>
              <a:path w="647700" h="431800">
                <a:moveTo>
                  <a:pt x="127000" y="158478"/>
                </a:moveTo>
                <a:lnTo>
                  <a:pt x="127000" y="146049"/>
                </a:lnTo>
                <a:lnTo>
                  <a:pt x="120650" y="139699"/>
                </a:lnTo>
                <a:lnTo>
                  <a:pt x="114300" y="139699"/>
                </a:lnTo>
                <a:lnTo>
                  <a:pt x="114300" y="126999"/>
                </a:lnTo>
                <a:lnTo>
                  <a:pt x="101600" y="114299"/>
                </a:lnTo>
                <a:lnTo>
                  <a:pt x="95250" y="114299"/>
                </a:lnTo>
                <a:lnTo>
                  <a:pt x="95250" y="101599"/>
                </a:lnTo>
                <a:lnTo>
                  <a:pt x="88900" y="95249"/>
                </a:lnTo>
                <a:lnTo>
                  <a:pt x="82550" y="95249"/>
                </a:lnTo>
                <a:lnTo>
                  <a:pt x="82550" y="82549"/>
                </a:lnTo>
                <a:lnTo>
                  <a:pt x="76200" y="76199"/>
                </a:lnTo>
                <a:lnTo>
                  <a:pt x="69850" y="76199"/>
                </a:lnTo>
                <a:lnTo>
                  <a:pt x="69850" y="63499"/>
                </a:lnTo>
                <a:lnTo>
                  <a:pt x="57150" y="50799"/>
                </a:lnTo>
                <a:lnTo>
                  <a:pt x="50800" y="50799"/>
                </a:lnTo>
                <a:lnTo>
                  <a:pt x="50800" y="38099"/>
                </a:lnTo>
                <a:lnTo>
                  <a:pt x="44450" y="31750"/>
                </a:lnTo>
                <a:lnTo>
                  <a:pt x="38100" y="31750"/>
                </a:lnTo>
                <a:lnTo>
                  <a:pt x="38100" y="19049"/>
                </a:lnTo>
                <a:lnTo>
                  <a:pt x="31750" y="12699"/>
                </a:lnTo>
                <a:lnTo>
                  <a:pt x="31750" y="39619"/>
                </a:lnTo>
                <a:lnTo>
                  <a:pt x="127000" y="158478"/>
                </a:lnTo>
                <a:close/>
              </a:path>
              <a:path w="647700" h="431800">
                <a:moveTo>
                  <a:pt x="44450" y="31749"/>
                </a:moveTo>
                <a:lnTo>
                  <a:pt x="38100" y="19049"/>
                </a:lnTo>
                <a:lnTo>
                  <a:pt x="38100" y="31750"/>
                </a:lnTo>
                <a:lnTo>
                  <a:pt x="44450" y="31749"/>
                </a:lnTo>
                <a:close/>
              </a:path>
              <a:path w="647700" h="431800">
                <a:moveTo>
                  <a:pt x="48875" y="12699"/>
                </a:moveTo>
                <a:lnTo>
                  <a:pt x="44450" y="6349"/>
                </a:lnTo>
                <a:lnTo>
                  <a:pt x="41275" y="12699"/>
                </a:lnTo>
                <a:lnTo>
                  <a:pt x="48875" y="12699"/>
                </a:lnTo>
                <a:close/>
              </a:path>
              <a:path w="647700" h="431800">
                <a:moveTo>
                  <a:pt x="127217" y="158749"/>
                </a:moveTo>
                <a:lnTo>
                  <a:pt x="127000" y="158478"/>
                </a:lnTo>
                <a:lnTo>
                  <a:pt x="127000" y="158749"/>
                </a:lnTo>
                <a:lnTo>
                  <a:pt x="127217" y="158749"/>
                </a:lnTo>
                <a:close/>
              </a:path>
              <a:path w="647700" h="431800">
                <a:moveTo>
                  <a:pt x="139700" y="174326"/>
                </a:moveTo>
                <a:lnTo>
                  <a:pt x="139700" y="165099"/>
                </a:lnTo>
                <a:lnTo>
                  <a:pt x="133350" y="158749"/>
                </a:lnTo>
                <a:lnTo>
                  <a:pt x="127217" y="158749"/>
                </a:lnTo>
                <a:lnTo>
                  <a:pt x="139700" y="174326"/>
                </a:lnTo>
                <a:close/>
              </a:path>
              <a:path w="647700" h="431800">
                <a:moveTo>
                  <a:pt x="142483" y="177799"/>
                </a:moveTo>
                <a:lnTo>
                  <a:pt x="139700" y="174326"/>
                </a:lnTo>
                <a:lnTo>
                  <a:pt x="139700" y="177799"/>
                </a:lnTo>
                <a:lnTo>
                  <a:pt x="142483" y="177799"/>
                </a:lnTo>
                <a:close/>
              </a:path>
              <a:path w="647700" h="431800">
                <a:moveTo>
                  <a:pt x="158750" y="198098"/>
                </a:moveTo>
                <a:lnTo>
                  <a:pt x="158750" y="190499"/>
                </a:lnTo>
                <a:lnTo>
                  <a:pt x="146050" y="177799"/>
                </a:lnTo>
                <a:lnTo>
                  <a:pt x="142483" y="177799"/>
                </a:lnTo>
                <a:lnTo>
                  <a:pt x="158750" y="198098"/>
                </a:lnTo>
                <a:close/>
              </a:path>
              <a:path w="647700" h="431800">
                <a:moveTo>
                  <a:pt x="162838" y="203199"/>
                </a:moveTo>
                <a:lnTo>
                  <a:pt x="158750" y="198098"/>
                </a:lnTo>
                <a:lnTo>
                  <a:pt x="158750" y="203199"/>
                </a:lnTo>
                <a:lnTo>
                  <a:pt x="162838" y="203199"/>
                </a:lnTo>
                <a:close/>
              </a:path>
              <a:path w="647700" h="431800">
                <a:moveTo>
                  <a:pt x="171450" y="213946"/>
                </a:moveTo>
                <a:lnTo>
                  <a:pt x="171450" y="209549"/>
                </a:lnTo>
                <a:lnTo>
                  <a:pt x="165100" y="203199"/>
                </a:lnTo>
                <a:lnTo>
                  <a:pt x="162838" y="203199"/>
                </a:lnTo>
                <a:lnTo>
                  <a:pt x="171450" y="213946"/>
                </a:lnTo>
                <a:close/>
              </a:path>
              <a:path w="647700" h="431800">
                <a:moveTo>
                  <a:pt x="179332" y="223782"/>
                </a:moveTo>
                <a:lnTo>
                  <a:pt x="171450" y="213946"/>
                </a:lnTo>
                <a:lnTo>
                  <a:pt x="171450" y="222249"/>
                </a:lnTo>
                <a:lnTo>
                  <a:pt x="177800" y="222249"/>
                </a:lnTo>
                <a:lnTo>
                  <a:pt x="179332" y="223782"/>
                </a:lnTo>
                <a:close/>
              </a:path>
              <a:path w="647700" h="431800">
                <a:moveTo>
                  <a:pt x="184150" y="229794"/>
                </a:moveTo>
                <a:lnTo>
                  <a:pt x="184150" y="228599"/>
                </a:lnTo>
                <a:lnTo>
                  <a:pt x="179332" y="223782"/>
                </a:lnTo>
                <a:lnTo>
                  <a:pt x="184150" y="229794"/>
                </a:lnTo>
                <a:close/>
              </a:path>
              <a:path w="647700" h="431800">
                <a:moveTo>
                  <a:pt x="333338" y="415961"/>
                </a:moveTo>
                <a:lnTo>
                  <a:pt x="184150" y="229794"/>
                </a:lnTo>
                <a:lnTo>
                  <a:pt x="184150" y="241299"/>
                </a:lnTo>
                <a:lnTo>
                  <a:pt x="190500" y="241299"/>
                </a:lnTo>
                <a:lnTo>
                  <a:pt x="203200" y="253999"/>
                </a:lnTo>
                <a:lnTo>
                  <a:pt x="203200" y="266699"/>
                </a:lnTo>
                <a:lnTo>
                  <a:pt x="209550" y="266699"/>
                </a:lnTo>
                <a:lnTo>
                  <a:pt x="215900" y="273049"/>
                </a:lnTo>
                <a:lnTo>
                  <a:pt x="215900" y="285749"/>
                </a:lnTo>
                <a:lnTo>
                  <a:pt x="222250" y="285749"/>
                </a:lnTo>
                <a:lnTo>
                  <a:pt x="228600" y="292099"/>
                </a:lnTo>
                <a:lnTo>
                  <a:pt x="228600" y="304799"/>
                </a:lnTo>
                <a:lnTo>
                  <a:pt x="234950" y="304799"/>
                </a:lnTo>
                <a:lnTo>
                  <a:pt x="247650" y="317499"/>
                </a:lnTo>
                <a:lnTo>
                  <a:pt x="247650" y="330199"/>
                </a:lnTo>
                <a:lnTo>
                  <a:pt x="254000" y="330199"/>
                </a:lnTo>
                <a:lnTo>
                  <a:pt x="260350" y="336549"/>
                </a:lnTo>
                <a:lnTo>
                  <a:pt x="260350" y="349249"/>
                </a:lnTo>
                <a:lnTo>
                  <a:pt x="266700" y="349249"/>
                </a:lnTo>
                <a:lnTo>
                  <a:pt x="273050" y="355599"/>
                </a:lnTo>
                <a:lnTo>
                  <a:pt x="273050" y="368299"/>
                </a:lnTo>
                <a:lnTo>
                  <a:pt x="279400" y="368299"/>
                </a:lnTo>
                <a:lnTo>
                  <a:pt x="292100" y="380999"/>
                </a:lnTo>
                <a:lnTo>
                  <a:pt x="292100" y="393699"/>
                </a:lnTo>
                <a:lnTo>
                  <a:pt x="298450" y="393699"/>
                </a:lnTo>
                <a:lnTo>
                  <a:pt x="304800" y="400049"/>
                </a:lnTo>
                <a:lnTo>
                  <a:pt x="304800" y="412749"/>
                </a:lnTo>
                <a:lnTo>
                  <a:pt x="311150" y="412749"/>
                </a:lnTo>
                <a:lnTo>
                  <a:pt x="317500" y="419099"/>
                </a:lnTo>
                <a:lnTo>
                  <a:pt x="317500" y="431799"/>
                </a:lnTo>
                <a:lnTo>
                  <a:pt x="333338" y="415961"/>
                </a:lnTo>
                <a:close/>
              </a:path>
              <a:path w="647700" h="431800">
                <a:moveTo>
                  <a:pt x="336550" y="425450"/>
                </a:moveTo>
                <a:lnTo>
                  <a:pt x="331333" y="417966"/>
                </a:lnTo>
                <a:lnTo>
                  <a:pt x="323850" y="425450"/>
                </a:lnTo>
                <a:lnTo>
                  <a:pt x="336550" y="425450"/>
                </a:lnTo>
                <a:close/>
              </a:path>
              <a:path w="647700" h="431800">
                <a:moveTo>
                  <a:pt x="615950" y="45446"/>
                </a:moveTo>
                <a:lnTo>
                  <a:pt x="615950" y="31749"/>
                </a:lnTo>
                <a:lnTo>
                  <a:pt x="603250" y="31750"/>
                </a:lnTo>
                <a:lnTo>
                  <a:pt x="596900" y="38099"/>
                </a:lnTo>
                <a:lnTo>
                  <a:pt x="590550" y="50799"/>
                </a:lnTo>
                <a:lnTo>
                  <a:pt x="577850" y="63499"/>
                </a:lnTo>
                <a:lnTo>
                  <a:pt x="571500" y="76199"/>
                </a:lnTo>
                <a:lnTo>
                  <a:pt x="565150" y="82549"/>
                </a:lnTo>
                <a:lnTo>
                  <a:pt x="558800" y="95249"/>
                </a:lnTo>
                <a:lnTo>
                  <a:pt x="552450" y="101599"/>
                </a:lnTo>
                <a:lnTo>
                  <a:pt x="546100" y="114299"/>
                </a:lnTo>
                <a:lnTo>
                  <a:pt x="533400" y="126999"/>
                </a:lnTo>
                <a:lnTo>
                  <a:pt x="527050" y="139699"/>
                </a:lnTo>
                <a:lnTo>
                  <a:pt x="520700" y="146049"/>
                </a:lnTo>
                <a:lnTo>
                  <a:pt x="514350" y="158749"/>
                </a:lnTo>
                <a:lnTo>
                  <a:pt x="508000" y="165099"/>
                </a:lnTo>
                <a:lnTo>
                  <a:pt x="501650" y="177799"/>
                </a:lnTo>
                <a:lnTo>
                  <a:pt x="488950" y="190499"/>
                </a:lnTo>
                <a:lnTo>
                  <a:pt x="482600" y="203199"/>
                </a:lnTo>
                <a:lnTo>
                  <a:pt x="476250" y="209549"/>
                </a:lnTo>
                <a:lnTo>
                  <a:pt x="469900" y="222249"/>
                </a:lnTo>
                <a:lnTo>
                  <a:pt x="457200" y="234949"/>
                </a:lnTo>
                <a:lnTo>
                  <a:pt x="450850" y="247649"/>
                </a:lnTo>
                <a:lnTo>
                  <a:pt x="444500" y="253999"/>
                </a:lnTo>
                <a:lnTo>
                  <a:pt x="438150" y="266699"/>
                </a:lnTo>
                <a:lnTo>
                  <a:pt x="431800" y="273049"/>
                </a:lnTo>
                <a:lnTo>
                  <a:pt x="425450" y="285749"/>
                </a:lnTo>
                <a:lnTo>
                  <a:pt x="412750" y="298449"/>
                </a:lnTo>
                <a:lnTo>
                  <a:pt x="406400" y="311149"/>
                </a:lnTo>
                <a:lnTo>
                  <a:pt x="400050" y="317499"/>
                </a:lnTo>
                <a:lnTo>
                  <a:pt x="392929" y="331261"/>
                </a:lnTo>
                <a:lnTo>
                  <a:pt x="385311" y="341430"/>
                </a:lnTo>
                <a:lnTo>
                  <a:pt x="377558" y="351499"/>
                </a:lnTo>
                <a:lnTo>
                  <a:pt x="369873" y="361613"/>
                </a:lnTo>
                <a:lnTo>
                  <a:pt x="362458" y="371921"/>
                </a:lnTo>
                <a:lnTo>
                  <a:pt x="355516" y="382567"/>
                </a:lnTo>
                <a:lnTo>
                  <a:pt x="349250" y="393699"/>
                </a:lnTo>
                <a:lnTo>
                  <a:pt x="342900" y="400049"/>
                </a:lnTo>
                <a:lnTo>
                  <a:pt x="336550" y="412750"/>
                </a:lnTo>
                <a:lnTo>
                  <a:pt x="333338" y="415961"/>
                </a:lnTo>
                <a:lnTo>
                  <a:pt x="346031" y="431799"/>
                </a:lnTo>
                <a:lnTo>
                  <a:pt x="615950" y="45446"/>
                </a:lnTo>
                <a:close/>
              </a:path>
              <a:path w="647700" h="431800">
                <a:moveTo>
                  <a:pt x="606424" y="12699"/>
                </a:moveTo>
                <a:lnTo>
                  <a:pt x="603250" y="6349"/>
                </a:lnTo>
                <a:lnTo>
                  <a:pt x="598824" y="12699"/>
                </a:lnTo>
                <a:lnTo>
                  <a:pt x="606424" y="12699"/>
                </a:lnTo>
                <a:close/>
              </a:path>
              <a:path w="647700" h="431800">
                <a:moveTo>
                  <a:pt x="615950" y="31749"/>
                </a:moveTo>
                <a:lnTo>
                  <a:pt x="609600" y="19050"/>
                </a:lnTo>
                <a:lnTo>
                  <a:pt x="603250" y="31749"/>
                </a:lnTo>
                <a:lnTo>
                  <a:pt x="615950" y="31749"/>
                </a:lnTo>
                <a:close/>
              </a:path>
              <a:path w="647700" h="431800">
                <a:moveTo>
                  <a:pt x="638827" y="12699"/>
                </a:moveTo>
                <a:lnTo>
                  <a:pt x="615950" y="12700"/>
                </a:lnTo>
                <a:lnTo>
                  <a:pt x="609600" y="19050"/>
                </a:lnTo>
                <a:lnTo>
                  <a:pt x="615950" y="31749"/>
                </a:lnTo>
                <a:lnTo>
                  <a:pt x="615950" y="45446"/>
                </a:lnTo>
                <a:lnTo>
                  <a:pt x="638827" y="126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37109" y="4787900"/>
            <a:ext cx="584200" cy="419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05359" y="4775200"/>
            <a:ext cx="647700" cy="463550"/>
          </a:xfrm>
          <a:custGeom>
            <a:avLst/>
            <a:gdLst/>
            <a:ahLst/>
            <a:cxnLst/>
            <a:rect l="l" t="t" r="r" b="b"/>
            <a:pathLst>
              <a:path w="647700" h="463550">
                <a:moveTo>
                  <a:pt x="647700" y="0"/>
                </a:moveTo>
                <a:lnTo>
                  <a:pt x="0" y="0"/>
                </a:lnTo>
                <a:lnTo>
                  <a:pt x="31750" y="45446"/>
                </a:lnTo>
                <a:lnTo>
                  <a:pt x="31750" y="31750"/>
                </a:lnTo>
                <a:lnTo>
                  <a:pt x="44450" y="6349"/>
                </a:lnTo>
                <a:lnTo>
                  <a:pt x="62153" y="31749"/>
                </a:lnTo>
                <a:lnTo>
                  <a:pt x="585546" y="31749"/>
                </a:lnTo>
                <a:lnTo>
                  <a:pt x="603250" y="6349"/>
                </a:lnTo>
                <a:lnTo>
                  <a:pt x="615950" y="31749"/>
                </a:lnTo>
                <a:lnTo>
                  <a:pt x="615950" y="45446"/>
                </a:lnTo>
                <a:lnTo>
                  <a:pt x="647700" y="0"/>
                </a:lnTo>
                <a:close/>
              </a:path>
              <a:path w="647700" h="463550">
                <a:moveTo>
                  <a:pt x="62153" y="31749"/>
                </a:moveTo>
                <a:lnTo>
                  <a:pt x="44450" y="6349"/>
                </a:lnTo>
                <a:lnTo>
                  <a:pt x="31750" y="31750"/>
                </a:lnTo>
                <a:lnTo>
                  <a:pt x="62153" y="31749"/>
                </a:lnTo>
                <a:close/>
              </a:path>
              <a:path w="647700" h="463550">
                <a:moveTo>
                  <a:pt x="323850" y="407228"/>
                </a:moveTo>
                <a:lnTo>
                  <a:pt x="62153" y="31749"/>
                </a:lnTo>
                <a:lnTo>
                  <a:pt x="31750" y="31750"/>
                </a:lnTo>
                <a:lnTo>
                  <a:pt x="31750" y="45446"/>
                </a:lnTo>
                <a:lnTo>
                  <a:pt x="311150" y="445371"/>
                </a:lnTo>
                <a:lnTo>
                  <a:pt x="311150" y="425450"/>
                </a:lnTo>
                <a:lnTo>
                  <a:pt x="323850" y="407228"/>
                </a:lnTo>
                <a:close/>
              </a:path>
              <a:path w="647700" h="463550">
                <a:moveTo>
                  <a:pt x="336550" y="425450"/>
                </a:moveTo>
                <a:lnTo>
                  <a:pt x="323850" y="407228"/>
                </a:lnTo>
                <a:lnTo>
                  <a:pt x="311150" y="425450"/>
                </a:lnTo>
                <a:lnTo>
                  <a:pt x="336550" y="425450"/>
                </a:lnTo>
                <a:close/>
              </a:path>
              <a:path w="647700" h="463550">
                <a:moveTo>
                  <a:pt x="336550" y="445371"/>
                </a:moveTo>
                <a:lnTo>
                  <a:pt x="336550" y="425450"/>
                </a:lnTo>
                <a:lnTo>
                  <a:pt x="311150" y="425450"/>
                </a:lnTo>
                <a:lnTo>
                  <a:pt x="311150" y="445371"/>
                </a:lnTo>
                <a:lnTo>
                  <a:pt x="323850" y="463550"/>
                </a:lnTo>
                <a:lnTo>
                  <a:pt x="336550" y="445371"/>
                </a:lnTo>
                <a:close/>
              </a:path>
              <a:path w="647700" h="463550">
                <a:moveTo>
                  <a:pt x="615950" y="45446"/>
                </a:moveTo>
                <a:lnTo>
                  <a:pt x="615950" y="31749"/>
                </a:lnTo>
                <a:lnTo>
                  <a:pt x="585546" y="31749"/>
                </a:lnTo>
                <a:lnTo>
                  <a:pt x="323850" y="407228"/>
                </a:lnTo>
                <a:lnTo>
                  <a:pt x="336550" y="425450"/>
                </a:lnTo>
                <a:lnTo>
                  <a:pt x="336550" y="445371"/>
                </a:lnTo>
                <a:lnTo>
                  <a:pt x="615950" y="45446"/>
                </a:lnTo>
                <a:close/>
              </a:path>
              <a:path w="647700" h="463550">
                <a:moveTo>
                  <a:pt x="615950" y="31749"/>
                </a:moveTo>
                <a:lnTo>
                  <a:pt x="603250" y="6349"/>
                </a:lnTo>
                <a:lnTo>
                  <a:pt x="585546" y="31749"/>
                </a:lnTo>
                <a:lnTo>
                  <a:pt x="61595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531759" y="5321300"/>
            <a:ext cx="44450" cy="190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633359" y="5302250"/>
            <a:ext cx="673100" cy="1333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28559" y="5276850"/>
            <a:ext cx="1117600" cy="158750"/>
          </a:xfrm>
          <a:custGeom>
            <a:avLst/>
            <a:gdLst/>
            <a:ahLst/>
            <a:cxnLst/>
            <a:rect l="l" t="t" r="r" b="b"/>
            <a:pathLst>
              <a:path w="1117600" h="158750">
                <a:moveTo>
                  <a:pt x="107950" y="0"/>
                </a:moveTo>
                <a:lnTo>
                  <a:pt x="0" y="0"/>
                </a:lnTo>
                <a:lnTo>
                  <a:pt x="101599" y="26873"/>
                </a:lnTo>
                <a:lnTo>
                  <a:pt x="101599" y="12699"/>
                </a:lnTo>
                <a:lnTo>
                  <a:pt x="105409" y="12699"/>
                </a:lnTo>
                <a:lnTo>
                  <a:pt x="107950" y="0"/>
                </a:lnTo>
                <a:close/>
              </a:path>
              <a:path w="1117600" h="158750">
                <a:moveTo>
                  <a:pt x="424159" y="112189"/>
                </a:moveTo>
                <a:lnTo>
                  <a:pt x="126999" y="19049"/>
                </a:lnTo>
                <a:lnTo>
                  <a:pt x="101599" y="12699"/>
                </a:lnTo>
                <a:lnTo>
                  <a:pt x="101599" y="26873"/>
                </a:lnTo>
                <a:lnTo>
                  <a:pt x="424159" y="112189"/>
                </a:lnTo>
                <a:close/>
              </a:path>
              <a:path w="1117600" h="158750">
                <a:moveTo>
                  <a:pt x="149513" y="12699"/>
                </a:moveTo>
                <a:lnTo>
                  <a:pt x="107950" y="0"/>
                </a:lnTo>
                <a:lnTo>
                  <a:pt x="105410" y="12699"/>
                </a:lnTo>
                <a:lnTo>
                  <a:pt x="149513" y="12699"/>
                </a:lnTo>
                <a:close/>
              </a:path>
              <a:path w="1117600" h="158750">
                <a:moveTo>
                  <a:pt x="1009650" y="0"/>
                </a:moveTo>
                <a:lnTo>
                  <a:pt x="107950" y="0"/>
                </a:lnTo>
                <a:lnTo>
                  <a:pt x="149513" y="12699"/>
                </a:lnTo>
                <a:lnTo>
                  <a:pt x="968086" y="12700"/>
                </a:lnTo>
                <a:lnTo>
                  <a:pt x="1009650" y="0"/>
                </a:lnTo>
                <a:close/>
              </a:path>
              <a:path w="1117600" h="158750">
                <a:moveTo>
                  <a:pt x="570032" y="150772"/>
                </a:moveTo>
                <a:lnTo>
                  <a:pt x="424159" y="112189"/>
                </a:lnTo>
                <a:lnTo>
                  <a:pt x="552449" y="152399"/>
                </a:lnTo>
                <a:lnTo>
                  <a:pt x="565149" y="158749"/>
                </a:lnTo>
                <a:lnTo>
                  <a:pt x="565149" y="152399"/>
                </a:lnTo>
                <a:lnTo>
                  <a:pt x="570032" y="150772"/>
                </a:lnTo>
                <a:close/>
              </a:path>
              <a:path w="1117600" h="158750">
                <a:moveTo>
                  <a:pt x="1014118" y="31749"/>
                </a:moveTo>
                <a:lnTo>
                  <a:pt x="954186" y="31749"/>
                </a:lnTo>
                <a:lnTo>
                  <a:pt x="914420" y="43559"/>
                </a:lnTo>
                <a:lnTo>
                  <a:pt x="707893" y="108428"/>
                </a:lnTo>
                <a:lnTo>
                  <a:pt x="584199" y="146049"/>
                </a:lnTo>
                <a:lnTo>
                  <a:pt x="570032" y="150772"/>
                </a:lnTo>
                <a:lnTo>
                  <a:pt x="600192" y="158749"/>
                </a:lnTo>
                <a:lnTo>
                  <a:pt x="1014118" y="31749"/>
                </a:lnTo>
                <a:close/>
              </a:path>
              <a:path w="1117600" h="158750">
                <a:moveTo>
                  <a:pt x="1015891" y="31206"/>
                </a:moveTo>
                <a:lnTo>
                  <a:pt x="1012428" y="13890"/>
                </a:lnTo>
                <a:lnTo>
                  <a:pt x="996949" y="19049"/>
                </a:lnTo>
                <a:lnTo>
                  <a:pt x="954186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58750">
                <a:moveTo>
                  <a:pt x="1012190" y="12700"/>
                </a:moveTo>
                <a:lnTo>
                  <a:pt x="1009650" y="0"/>
                </a:lnTo>
                <a:lnTo>
                  <a:pt x="968086" y="12700"/>
                </a:lnTo>
                <a:lnTo>
                  <a:pt x="1012190" y="12700"/>
                </a:lnTo>
                <a:close/>
              </a:path>
              <a:path w="1117600" h="158750">
                <a:moveTo>
                  <a:pt x="1117600" y="0"/>
                </a:moveTo>
                <a:lnTo>
                  <a:pt x="1009650" y="0"/>
                </a:lnTo>
                <a:lnTo>
                  <a:pt x="1012190" y="12700"/>
                </a:lnTo>
                <a:lnTo>
                  <a:pt x="1076207" y="12699"/>
                </a:lnTo>
                <a:lnTo>
                  <a:pt x="1117600" y="0"/>
                </a:lnTo>
                <a:close/>
              </a:path>
              <a:path w="1117600" h="158750">
                <a:moveTo>
                  <a:pt x="1076207" y="12699"/>
                </a:moveTo>
                <a:lnTo>
                  <a:pt x="1015891" y="12736"/>
                </a:lnTo>
                <a:lnTo>
                  <a:pt x="1012428" y="13890"/>
                </a:lnTo>
                <a:lnTo>
                  <a:pt x="1015891" y="31206"/>
                </a:lnTo>
                <a:lnTo>
                  <a:pt x="1076207" y="12699"/>
                </a:lnTo>
                <a:close/>
              </a:path>
              <a:path w="1117600" h="15875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30159" y="5289550"/>
            <a:ext cx="914399" cy="1460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28559" y="527685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107950" y="0"/>
                </a:moveTo>
                <a:lnTo>
                  <a:pt x="0" y="0"/>
                </a:lnTo>
                <a:lnTo>
                  <a:pt x="101708" y="31206"/>
                </a:lnTo>
                <a:lnTo>
                  <a:pt x="107950" y="0"/>
                </a:lnTo>
                <a:close/>
              </a:path>
              <a:path w="1117600" h="171450">
                <a:moveTo>
                  <a:pt x="103481" y="31749"/>
                </a:moveTo>
                <a:lnTo>
                  <a:pt x="101708" y="31206"/>
                </a:lnTo>
                <a:lnTo>
                  <a:pt x="101600" y="31749"/>
                </a:lnTo>
                <a:lnTo>
                  <a:pt x="103481" y="31749"/>
                </a:lnTo>
                <a:close/>
              </a:path>
              <a:path w="1117600" h="171450">
                <a:moveTo>
                  <a:pt x="211859" y="31749"/>
                </a:moveTo>
                <a:lnTo>
                  <a:pt x="107950" y="0"/>
                </a:lnTo>
                <a:lnTo>
                  <a:pt x="101708" y="31206"/>
                </a:lnTo>
                <a:lnTo>
                  <a:pt x="103481" y="31749"/>
                </a:lnTo>
                <a:lnTo>
                  <a:pt x="211859" y="31749"/>
                </a:lnTo>
                <a:close/>
              </a:path>
              <a:path w="1117600" h="171450">
                <a:moveTo>
                  <a:pt x="558800" y="137759"/>
                </a:moveTo>
                <a:lnTo>
                  <a:pt x="211859" y="31749"/>
                </a:lnTo>
                <a:lnTo>
                  <a:pt x="103481" y="31749"/>
                </a:lnTo>
                <a:lnTo>
                  <a:pt x="552450" y="169501"/>
                </a:lnTo>
                <a:lnTo>
                  <a:pt x="552450" y="139699"/>
                </a:lnTo>
                <a:lnTo>
                  <a:pt x="558800" y="137759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211859" y="31749"/>
                </a:lnTo>
                <a:lnTo>
                  <a:pt x="905740" y="31749"/>
                </a:lnTo>
                <a:lnTo>
                  <a:pt x="1009650" y="0"/>
                </a:lnTo>
                <a:close/>
              </a:path>
              <a:path w="1117600" h="171450">
                <a:moveTo>
                  <a:pt x="565150" y="139699"/>
                </a:moveTo>
                <a:lnTo>
                  <a:pt x="558800" y="137759"/>
                </a:lnTo>
                <a:lnTo>
                  <a:pt x="552450" y="139699"/>
                </a:lnTo>
                <a:lnTo>
                  <a:pt x="565150" y="139699"/>
                </a:lnTo>
                <a:close/>
              </a:path>
              <a:path w="1117600" h="171450">
                <a:moveTo>
                  <a:pt x="565150" y="169501"/>
                </a:moveTo>
                <a:lnTo>
                  <a:pt x="565150" y="139699"/>
                </a:lnTo>
                <a:lnTo>
                  <a:pt x="552450" y="139699"/>
                </a:lnTo>
                <a:lnTo>
                  <a:pt x="552450" y="169501"/>
                </a:lnTo>
                <a:lnTo>
                  <a:pt x="558800" y="171449"/>
                </a:lnTo>
                <a:lnTo>
                  <a:pt x="565150" y="169501"/>
                </a:lnTo>
                <a:close/>
              </a:path>
              <a:path w="1117600" h="171450">
                <a:moveTo>
                  <a:pt x="1014118" y="31749"/>
                </a:moveTo>
                <a:lnTo>
                  <a:pt x="905740" y="31749"/>
                </a:lnTo>
                <a:lnTo>
                  <a:pt x="558800" y="137759"/>
                </a:lnTo>
                <a:lnTo>
                  <a:pt x="565150" y="139699"/>
                </a:lnTo>
                <a:lnTo>
                  <a:pt x="565150" y="169501"/>
                </a:lnTo>
                <a:lnTo>
                  <a:pt x="1014118" y="31749"/>
                </a:lnTo>
                <a:close/>
              </a:path>
              <a:path w="1117600" h="171450">
                <a:moveTo>
                  <a:pt x="1015891" y="31206"/>
                </a:moveTo>
                <a:lnTo>
                  <a:pt x="1009650" y="0"/>
                </a:lnTo>
                <a:lnTo>
                  <a:pt x="905740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1015891" y="31206"/>
                </a:lnTo>
                <a:lnTo>
                  <a:pt x="1117600" y="0"/>
                </a:lnTo>
                <a:close/>
              </a:path>
              <a:path w="1117600" h="17145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309759" y="4527550"/>
            <a:ext cx="1778000" cy="692150"/>
          </a:xfrm>
          <a:custGeom>
            <a:avLst/>
            <a:gdLst/>
            <a:ahLst/>
            <a:cxnLst/>
            <a:rect l="l" t="t" r="r" b="b"/>
            <a:pathLst>
              <a:path w="1778000" h="692150">
                <a:moveTo>
                  <a:pt x="1778000" y="6350"/>
                </a:moveTo>
                <a:lnTo>
                  <a:pt x="1778000" y="0"/>
                </a:lnTo>
                <a:lnTo>
                  <a:pt x="0" y="0"/>
                </a:lnTo>
                <a:lnTo>
                  <a:pt x="0" y="692150"/>
                </a:lnTo>
                <a:lnTo>
                  <a:pt x="6349" y="692104"/>
                </a:lnTo>
                <a:lnTo>
                  <a:pt x="6349" y="6350"/>
                </a:lnTo>
                <a:lnTo>
                  <a:pt x="1778000" y="6350"/>
                </a:lnTo>
                <a:close/>
              </a:path>
              <a:path w="1778000" h="692150">
                <a:moveTo>
                  <a:pt x="1778000" y="679450"/>
                </a:moveTo>
                <a:lnTo>
                  <a:pt x="6349" y="679450"/>
                </a:lnTo>
                <a:lnTo>
                  <a:pt x="6349" y="692104"/>
                </a:lnTo>
                <a:lnTo>
                  <a:pt x="1778000" y="679450"/>
                </a:lnTo>
                <a:close/>
              </a:path>
              <a:path w="1778000" h="692150">
                <a:moveTo>
                  <a:pt x="1778000" y="679450"/>
                </a:moveTo>
                <a:lnTo>
                  <a:pt x="1778000" y="6350"/>
                </a:lnTo>
                <a:lnTo>
                  <a:pt x="1771649" y="6350"/>
                </a:lnTo>
                <a:lnTo>
                  <a:pt x="1771649" y="679450"/>
                </a:lnTo>
                <a:lnTo>
                  <a:pt x="1778000" y="6794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316109" y="4533900"/>
            <a:ext cx="1765300" cy="6731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309759" y="4527550"/>
            <a:ext cx="1778000" cy="692150"/>
          </a:xfrm>
          <a:custGeom>
            <a:avLst/>
            <a:gdLst/>
            <a:ahLst/>
            <a:cxnLst/>
            <a:rect l="l" t="t" r="r" b="b"/>
            <a:pathLst>
              <a:path w="1778000" h="692150">
                <a:moveTo>
                  <a:pt x="1778000" y="692150"/>
                </a:moveTo>
                <a:lnTo>
                  <a:pt x="1778000" y="0"/>
                </a:lnTo>
                <a:lnTo>
                  <a:pt x="0" y="0"/>
                </a:lnTo>
                <a:lnTo>
                  <a:pt x="0" y="692150"/>
                </a:lnTo>
                <a:lnTo>
                  <a:pt x="6350" y="692150"/>
                </a:lnTo>
                <a:lnTo>
                  <a:pt x="6350" y="19050"/>
                </a:lnTo>
                <a:lnTo>
                  <a:pt x="19050" y="6350"/>
                </a:lnTo>
                <a:lnTo>
                  <a:pt x="19050" y="19050"/>
                </a:lnTo>
                <a:lnTo>
                  <a:pt x="1758950" y="19050"/>
                </a:lnTo>
                <a:lnTo>
                  <a:pt x="1758950" y="6350"/>
                </a:lnTo>
                <a:lnTo>
                  <a:pt x="1771650" y="19050"/>
                </a:lnTo>
                <a:lnTo>
                  <a:pt x="1771650" y="692150"/>
                </a:lnTo>
                <a:lnTo>
                  <a:pt x="1778000" y="692150"/>
                </a:lnTo>
                <a:close/>
              </a:path>
              <a:path w="1778000" h="692150">
                <a:moveTo>
                  <a:pt x="19050" y="19050"/>
                </a:moveTo>
                <a:lnTo>
                  <a:pt x="19050" y="6350"/>
                </a:lnTo>
                <a:lnTo>
                  <a:pt x="6350" y="19050"/>
                </a:lnTo>
                <a:lnTo>
                  <a:pt x="19050" y="19050"/>
                </a:lnTo>
                <a:close/>
              </a:path>
              <a:path w="1778000" h="692150">
                <a:moveTo>
                  <a:pt x="19050" y="673100"/>
                </a:moveTo>
                <a:lnTo>
                  <a:pt x="19050" y="19050"/>
                </a:lnTo>
                <a:lnTo>
                  <a:pt x="6350" y="19050"/>
                </a:lnTo>
                <a:lnTo>
                  <a:pt x="6350" y="673100"/>
                </a:lnTo>
                <a:lnTo>
                  <a:pt x="19050" y="673100"/>
                </a:lnTo>
                <a:close/>
              </a:path>
              <a:path w="1778000" h="692150">
                <a:moveTo>
                  <a:pt x="1771650" y="673100"/>
                </a:moveTo>
                <a:lnTo>
                  <a:pt x="6350" y="673100"/>
                </a:lnTo>
                <a:lnTo>
                  <a:pt x="19050" y="679450"/>
                </a:lnTo>
                <a:lnTo>
                  <a:pt x="19050" y="692150"/>
                </a:lnTo>
                <a:lnTo>
                  <a:pt x="1758950" y="692150"/>
                </a:lnTo>
                <a:lnTo>
                  <a:pt x="1758950" y="679450"/>
                </a:lnTo>
                <a:lnTo>
                  <a:pt x="1771650" y="673100"/>
                </a:lnTo>
                <a:close/>
              </a:path>
              <a:path w="1778000" h="692150">
                <a:moveTo>
                  <a:pt x="19050" y="692150"/>
                </a:moveTo>
                <a:lnTo>
                  <a:pt x="19050" y="679450"/>
                </a:lnTo>
                <a:lnTo>
                  <a:pt x="6350" y="673100"/>
                </a:lnTo>
                <a:lnTo>
                  <a:pt x="6350" y="692150"/>
                </a:lnTo>
                <a:lnTo>
                  <a:pt x="19050" y="692150"/>
                </a:lnTo>
                <a:close/>
              </a:path>
              <a:path w="1778000" h="692150">
                <a:moveTo>
                  <a:pt x="1771650" y="19050"/>
                </a:moveTo>
                <a:lnTo>
                  <a:pt x="1758950" y="6350"/>
                </a:lnTo>
                <a:lnTo>
                  <a:pt x="1758950" y="19050"/>
                </a:lnTo>
                <a:lnTo>
                  <a:pt x="1771650" y="19050"/>
                </a:lnTo>
                <a:close/>
              </a:path>
              <a:path w="1778000" h="692150">
                <a:moveTo>
                  <a:pt x="1771650" y="673100"/>
                </a:moveTo>
                <a:lnTo>
                  <a:pt x="1771650" y="19050"/>
                </a:lnTo>
                <a:lnTo>
                  <a:pt x="1758950" y="19050"/>
                </a:lnTo>
                <a:lnTo>
                  <a:pt x="1758950" y="673100"/>
                </a:lnTo>
                <a:lnTo>
                  <a:pt x="1771650" y="673100"/>
                </a:lnTo>
                <a:close/>
              </a:path>
              <a:path w="1778000" h="692150">
                <a:moveTo>
                  <a:pt x="1771650" y="692150"/>
                </a:moveTo>
                <a:lnTo>
                  <a:pt x="1771650" y="673100"/>
                </a:lnTo>
                <a:lnTo>
                  <a:pt x="1758950" y="679450"/>
                </a:lnTo>
                <a:lnTo>
                  <a:pt x="1758950" y="692150"/>
                </a:lnTo>
                <a:lnTo>
                  <a:pt x="1771650" y="69215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 txBox="1"/>
          <p:nvPr/>
        </p:nvSpPr>
        <p:spPr>
          <a:xfrm>
            <a:off x="3385957" y="4592383"/>
            <a:ext cx="161798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03250">
              <a:lnSpc>
                <a:spcPct val="107500"/>
              </a:lnSpc>
            </a:pPr>
            <a:r>
              <a:rPr sz="1550" b="1" spc="5" dirty="0">
                <a:latin typeface="Palatino Linotype"/>
                <a:cs typeface="Palatino Linotype"/>
              </a:rPr>
              <a:t>PER </a:t>
            </a:r>
            <a:r>
              <a:rPr sz="1550" b="1" spc="10" dirty="0">
                <a:latin typeface="Palatino Linotype"/>
                <a:cs typeface="Palatino Linotype"/>
              </a:rPr>
              <a:t>D</a:t>
            </a:r>
            <a:r>
              <a:rPr sz="1550" b="1" dirty="0">
                <a:latin typeface="Palatino Linotype"/>
                <a:cs typeface="Palatino Linotype"/>
              </a:rPr>
              <a:t>E</a:t>
            </a:r>
            <a:r>
              <a:rPr sz="1550" b="1" spc="-15" dirty="0">
                <a:latin typeface="Palatino Linotype"/>
                <a:cs typeface="Palatino Linotype"/>
              </a:rPr>
              <a:t>S</a:t>
            </a:r>
            <a:r>
              <a:rPr sz="1550" b="1" dirty="0">
                <a:latin typeface="Palatino Linotype"/>
                <a:cs typeface="Palatino Linotype"/>
              </a:rPr>
              <a:t>T</a:t>
            </a:r>
            <a:r>
              <a:rPr sz="1550" b="1" spc="-5" dirty="0">
                <a:latin typeface="Palatino Linotype"/>
                <a:cs typeface="Palatino Linotype"/>
              </a:rPr>
              <a:t>I</a:t>
            </a:r>
            <a:r>
              <a:rPr sz="1550" b="1" spc="5" dirty="0">
                <a:latin typeface="Palatino Linotype"/>
                <a:cs typeface="Palatino Linotype"/>
              </a:rPr>
              <a:t>N</a:t>
            </a:r>
            <a:r>
              <a:rPr sz="1550" b="1" spc="-20" dirty="0">
                <a:latin typeface="Palatino Linotype"/>
                <a:cs typeface="Palatino Linotype"/>
              </a:rPr>
              <a:t>A</a:t>
            </a:r>
            <a:r>
              <a:rPr sz="1550" b="1" dirty="0">
                <a:latin typeface="Palatino Linotype"/>
                <a:cs typeface="Palatino Linotype"/>
              </a:rPr>
              <a:t>Z</a:t>
            </a:r>
            <a:r>
              <a:rPr sz="1550" b="1" spc="-5" dirty="0">
                <a:latin typeface="Palatino Linotype"/>
                <a:cs typeface="Palatino Linotype"/>
              </a:rPr>
              <a:t>I</a:t>
            </a:r>
            <a:r>
              <a:rPr sz="1550" b="1" spc="5" dirty="0">
                <a:latin typeface="Palatino Linotype"/>
                <a:cs typeface="Palatino Linotype"/>
              </a:rPr>
              <a:t>ON</a:t>
            </a:r>
            <a:r>
              <a:rPr sz="1550" b="1" spc="-10" dirty="0">
                <a:latin typeface="Palatino Linotype"/>
                <a:cs typeface="Palatino Linotype"/>
              </a:rPr>
              <a:t>E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7719834" y="7308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719834" y="7162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719834" y="7016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19834" y="6864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719834" y="6718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719834" y="6572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719834" y="6426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19834" y="62801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719834" y="6134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719834" y="5988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719834" y="58356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719834" y="5689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723009" y="56229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869059" y="56229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0214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16750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135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45960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6056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51709" y="56229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897759" y="56229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0501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19620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3422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48830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63435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780409" y="56229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13759" y="5651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913759" y="5797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913759" y="5943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9913759" y="6089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913759" y="6235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913759" y="63817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913759" y="6527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913759" y="6680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913759" y="6826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913759" y="6972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913759" y="71183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913759" y="7264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723009" y="5626100"/>
            <a:ext cx="2184400" cy="1765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726184" y="7308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726184" y="7162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726184" y="7016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726184" y="6864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726184" y="6718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726184" y="6572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726184" y="6426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726184" y="62801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726184" y="6134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726184" y="5988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726184" y="58356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726184" y="5689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723009" y="56292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869059" y="56292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0214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16750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3135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45960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056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751709" y="56292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897759" y="56292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0501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19620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3422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48830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63435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780409" y="562927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907409" y="5651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907409" y="5797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907409" y="5943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907409" y="6089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907409" y="6235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907409" y="63817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907409" y="6527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907409" y="6680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907409" y="6826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907409" y="6972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907409" y="71183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907409" y="7264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8058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653409" y="73914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507359" y="73914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3613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21525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0692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92315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7771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624709" y="73914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478659" y="739140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3326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18655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0405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89445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748409" y="739140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 txBox="1"/>
          <p:nvPr/>
        </p:nvSpPr>
        <p:spPr>
          <a:xfrm>
            <a:off x="7805528" y="6115050"/>
            <a:ext cx="2003425" cy="78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810" algn="ctr">
              <a:lnSpc>
                <a:spcPts val="2000"/>
              </a:lnSpc>
            </a:pP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da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“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dirty="0">
                <a:latin typeface="Palatino Linotype"/>
                <a:cs typeface="Palatino Linotype"/>
              </a:rPr>
              <a:t>” 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“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”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8821559" y="4813300"/>
            <a:ext cx="273050" cy="3873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91359" y="4775200"/>
            <a:ext cx="647700" cy="431800"/>
          </a:xfrm>
          <a:custGeom>
            <a:avLst/>
            <a:gdLst/>
            <a:ahLst/>
            <a:cxnLst/>
            <a:rect l="l" t="t" r="r" b="b"/>
            <a:pathLst>
              <a:path w="647700" h="431800">
                <a:moveTo>
                  <a:pt x="647700" y="0"/>
                </a:moveTo>
                <a:lnTo>
                  <a:pt x="0" y="0"/>
                </a:lnTo>
                <a:lnTo>
                  <a:pt x="31749" y="39619"/>
                </a:lnTo>
                <a:lnTo>
                  <a:pt x="31749" y="12699"/>
                </a:lnTo>
                <a:lnTo>
                  <a:pt x="41275" y="12699"/>
                </a:lnTo>
                <a:lnTo>
                  <a:pt x="44450" y="6349"/>
                </a:lnTo>
                <a:lnTo>
                  <a:pt x="48875" y="12699"/>
                </a:lnTo>
                <a:lnTo>
                  <a:pt x="598824" y="12699"/>
                </a:lnTo>
                <a:lnTo>
                  <a:pt x="603250" y="6349"/>
                </a:lnTo>
                <a:lnTo>
                  <a:pt x="606424" y="12699"/>
                </a:lnTo>
                <a:lnTo>
                  <a:pt x="638827" y="12699"/>
                </a:lnTo>
                <a:lnTo>
                  <a:pt x="647700" y="0"/>
                </a:lnTo>
                <a:close/>
              </a:path>
              <a:path w="647700" h="431800">
                <a:moveTo>
                  <a:pt x="146049" y="182250"/>
                </a:moveTo>
                <a:lnTo>
                  <a:pt x="146049" y="171449"/>
                </a:lnTo>
                <a:lnTo>
                  <a:pt x="139699" y="165099"/>
                </a:lnTo>
                <a:lnTo>
                  <a:pt x="133349" y="165099"/>
                </a:lnTo>
                <a:lnTo>
                  <a:pt x="133349" y="152399"/>
                </a:lnTo>
                <a:lnTo>
                  <a:pt x="126999" y="146049"/>
                </a:lnTo>
                <a:lnTo>
                  <a:pt x="120649" y="146049"/>
                </a:lnTo>
                <a:lnTo>
                  <a:pt x="120649" y="133349"/>
                </a:lnTo>
                <a:lnTo>
                  <a:pt x="107949" y="120649"/>
                </a:lnTo>
                <a:lnTo>
                  <a:pt x="101599" y="120649"/>
                </a:lnTo>
                <a:lnTo>
                  <a:pt x="101599" y="107949"/>
                </a:lnTo>
                <a:lnTo>
                  <a:pt x="95249" y="101599"/>
                </a:lnTo>
                <a:lnTo>
                  <a:pt x="88899" y="101599"/>
                </a:lnTo>
                <a:lnTo>
                  <a:pt x="88899" y="88899"/>
                </a:lnTo>
                <a:lnTo>
                  <a:pt x="82549" y="82549"/>
                </a:lnTo>
                <a:lnTo>
                  <a:pt x="76199" y="82549"/>
                </a:lnTo>
                <a:lnTo>
                  <a:pt x="76199" y="69849"/>
                </a:lnTo>
                <a:lnTo>
                  <a:pt x="63499" y="57149"/>
                </a:lnTo>
                <a:lnTo>
                  <a:pt x="57149" y="57149"/>
                </a:lnTo>
                <a:lnTo>
                  <a:pt x="57149" y="44449"/>
                </a:lnTo>
                <a:lnTo>
                  <a:pt x="50799" y="38099"/>
                </a:lnTo>
                <a:lnTo>
                  <a:pt x="44449" y="38099"/>
                </a:lnTo>
                <a:lnTo>
                  <a:pt x="44449" y="25399"/>
                </a:lnTo>
                <a:lnTo>
                  <a:pt x="31749" y="12699"/>
                </a:lnTo>
                <a:lnTo>
                  <a:pt x="31749" y="39619"/>
                </a:lnTo>
                <a:lnTo>
                  <a:pt x="146049" y="182250"/>
                </a:lnTo>
                <a:close/>
              </a:path>
              <a:path w="647700" h="431800">
                <a:moveTo>
                  <a:pt x="48875" y="12699"/>
                </a:moveTo>
                <a:lnTo>
                  <a:pt x="44450" y="6349"/>
                </a:lnTo>
                <a:lnTo>
                  <a:pt x="41275" y="12699"/>
                </a:lnTo>
                <a:lnTo>
                  <a:pt x="48875" y="12699"/>
                </a:lnTo>
                <a:close/>
              </a:path>
              <a:path w="647700" h="431800">
                <a:moveTo>
                  <a:pt x="147572" y="184149"/>
                </a:moveTo>
                <a:lnTo>
                  <a:pt x="146049" y="182250"/>
                </a:lnTo>
                <a:lnTo>
                  <a:pt x="146049" y="184149"/>
                </a:lnTo>
                <a:lnTo>
                  <a:pt x="147572" y="184149"/>
                </a:lnTo>
                <a:close/>
              </a:path>
              <a:path w="647700" h="431800">
                <a:moveTo>
                  <a:pt x="165099" y="206021"/>
                </a:moveTo>
                <a:lnTo>
                  <a:pt x="165099" y="196849"/>
                </a:lnTo>
                <a:lnTo>
                  <a:pt x="152399" y="184149"/>
                </a:lnTo>
                <a:lnTo>
                  <a:pt x="147572" y="184149"/>
                </a:lnTo>
                <a:lnTo>
                  <a:pt x="165099" y="206021"/>
                </a:lnTo>
                <a:close/>
              </a:path>
              <a:path w="647700" h="431800">
                <a:moveTo>
                  <a:pt x="167927" y="209549"/>
                </a:moveTo>
                <a:lnTo>
                  <a:pt x="165099" y="206021"/>
                </a:lnTo>
                <a:lnTo>
                  <a:pt x="165099" y="209549"/>
                </a:lnTo>
                <a:lnTo>
                  <a:pt x="167927" y="209549"/>
                </a:lnTo>
                <a:close/>
              </a:path>
              <a:path w="647700" h="431800">
                <a:moveTo>
                  <a:pt x="177799" y="221869"/>
                </a:moveTo>
                <a:lnTo>
                  <a:pt x="177799" y="215899"/>
                </a:lnTo>
                <a:lnTo>
                  <a:pt x="171449" y="209549"/>
                </a:lnTo>
                <a:lnTo>
                  <a:pt x="167927" y="209549"/>
                </a:lnTo>
                <a:lnTo>
                  <a:pt x="177799" y="221869"/>
                </a:lnTo>
                <a:close/>
              </a:path>
              <a:path w="647700" h="431800">
                <a:moveTo>
                  <a:pt x="183193" y="228599"/>
                </a:moveTo>
                <a:lnTo>
                  <a:pt x="177799" y="221869"/>
                </a:lnTo>
                <a:lnTo>
                  <a:pt x="177799" y="228599"/>
                </a:lnTo>
                <a:lnTo>
                  <a:pt x="183193" y="228599"/>
                </a:lnTo>
                <a:close/>
              </a:path>
              <a:path w="647700" h="431800">
                <a:moveTo>
                  <a:pt x="190499" y="237717"/>
                </a:moveTo>
                <a:lnTo>
                  <a:pt x="190499" y="234949"/>
                </a:lnTo>
                <a:lnTo>
                  <a:pt x="184149" y="228599"/>
                </a:lnTo>
                <a:lnTo>
                  <a:pt x="183193" y="228599"/>
                </a:lnTo>
                <a:lnTo>
                  <a:pt x="190499" y="237717"/>
                </a:lnTo>
                <a:close/>
              </a:path>
              <a:path w="647700" h="431800">
                <a:moveTo>
                  <a:pt x="204952" y="255753"/>
                </a:moveTo>
                <a:lnTo>
                  <a:pt x="190499" y="237717"/>
                </a:lnTo>
                <a:lnTo>
                  <a:pt x="190499" y="247649"/>
                </a:lnTo>
                <a:lnTo>
                  <a:pt x="196849" y="247649"/>
                </a:lnTo>
                <a:lnTo>
                  <a:pt x="204952" y="255753"/>
                </a:lnTo>
                <a:close/>
              </a:path>
              <a:path w="647700" h="431800">
                <a:moveTo>
                  <a:pt x="209549" y="261489"/>
                </a:moveTo>
                <a:lnTo>
                  <a:pt x="209549" y="260349"/>
                </a:lnTo>
                <a:lnTo>
                  <a:pt x="204952" y="255753"/>
                </a:lnTo>
                <a:lnTo>
                  <a:pt x="209549" y="261489"/>
                </a:lnTo>
                <a:close/>
              </a:path>
              <a:path w="647700" h="431800">
                <a:moveTo>
                  <a:pt x="333338" y="415961"/>
                </a:moveTo>
                <a:lnTo>
                  <a:pt x="209549" y="261489"/>
                </a:lnTo>
                <a:lnTo>
                  <a:pt x="209549" y="273049"/>
                </a:lnTo>
                <a:lnTo>
                  <a:pt x="215899" y="273049"/>
                </a:lnTo>
                <a:lnTo>
                  <a:pt x="222249" y="279399"/>
                </a:lnTo>
                <a:lnTo>
                  <a:pt x="222249" y="292099"/>
                </a:lnTo>
                <a:lnTo>
                  <a:pt x="228599" y="292099"/>
                </a:lnTo>
                <a:lnTo>
                  <a:pt x="234949" y="298449"/>
                </a:lnTo>
                <a:lnTo>
                  <a:pt x="234949" y="311149"/>
                </a:lnTo>
                <a:lnTo>
                  <a:pt x="241299" y="311149"/>
                </a:lnTo>
                <a:lnTo>
                  <a:pt x="253999" y="323849"/>
                </a:lnTo>
                <a:lnTo>
                  <a:pt x="253999" y="336549"/>
                </a:lnTo>
                <a:lnTo>
                  <a:pt x="260349" y="336549"/>
                </a:lnTo>
                <a:lnTo>
                  <a:pt x="266699" y="342899"/>
                </a:lnTo>
                <a:lnTo>
                  <a:pt x="266699" y="355599"/>
                </a:lnTo>
                <a:lnTo>
                  <a:pt x="273049" y="355599"/>
                </a:lnTo>
                <a:lnTo>
                  <a:pt x="279399" y="361949"/>
                </a:lnTo>
                <a:lnTo>
                  <a:pt x="279399" y="374649"/>
                </a:lnTo>
                <a:lnTo>
                  <a:pt x="285749" y="374649"/>
                </a:lnTo>
                <a:lnTo>
                  <a:pt x="298449" y="387349"/>
                </a:lnTo>
                <a:lnTo>
                  <a:pt x="298449" y="400049"/>
                </a:lnTo>
                <a:lnTo>
                  <a:pt x="304799" y="400049"/>
                </a:lnTo>
                <a:lnTo>
                  <a:pt x="311149" y="406399"/>
                </a:lnTo>
                <a:lnTo>
                  <a:pt x="311149" y="419099"/>
                </a:lnTo>
                <a:lnTo>
                  <a:pt x="317499" y="419099"/>
                </a:lnTo>
                <a:lnTo>
                  <a:pt x="330199" y="431799"/>
                </a:lnTo>
                <a:lnTo>
                  <a:pt x="330199" y="419099"/>
                </a:lnTo>
                <a:lnTo>
                  <a:pt x="333338" y="415961"/>
                </a:lnTo>
                <a:close/>
              </a:path>
              <a:path w="647700" h="431800">
                <a:moveTo>
                  <a:pt x="336550" y="425450"/>
                </a:moveTo>
                <a:lnTo>
                  <a:pt x="331333" y="417965"/>
                </a:lnTo>
                <a:lnTo>
                  <a:pt x="330199" y="419099"/>
                </a:lnTo>
                <a:lnTo>
                  <a:pt x="330199" y="425450"/>
                </a:lnTo>
                <a:lnTo>
                  <a:pt x="336550" y="425450"/>
                </a:lnTo>
                <a:close/>
              </a:path>
              <a:path w="647700" h="431800">
                <a:moveTo>
                  <a:pt x="615950" y="45446"/>
                </a:moveTo>
                <a:lnTo>
                  <a:pt x="615950" y="31749"/>
                </a:lnTo>
                <a:lnTo>
                  <a:pt x="603249" y="31749"/>
                </a:lnTo>
                <a:lnTo>
                  <a:pt x="596899" y="38099"/>
                </a:lnTo>
                <a:lnTo>
                  <a:pt x="590549" y="50799"/>
                </a:lnTo>
                <a:lnTo>
                  <a:pt x="584199" y="57149"/>
                </a:lnTo>
                <a:lnTo>
                  <a:pt x="577849" y="69849"/>
                </a:lnTo>
                <a:lnTo>
                  <a:pt x="571499" y="76199"/>
                </a:lnTo>
                <a:lnTo>
                  <a:pt x="565149" y="88899"/>
                </a:lnTo>
                <a:lnTo>
                  <a:pt x="552449" y="101599"/>
                </a:lnTo>
                <a:lnTo>
                  <a:pt x="546099" y="114299"/>
                </a:lnTo>
                <a:lnTo>
                  <a:pt x="539749" y="120649"/>
                </a:lnTo>
                <a:lnTo>
                  <a:pt x="532628" y="134411"/>
                </a:lnTo>
                <a:lnTo>
                  <a:pt x="525010" y="144580"/>
                </a:lnTo>
                <a:lnTo>
                  <a:pt x="517257" y="154649"/>
                </a:lnTo>
                <a:lnTo>
                  <a:pt x="509573" y="164763"/>
                </a:lnTo>
                <a:lnTo>
                  <a:pt x="502158" y="175071"/>
                </a:lnTo>
                <a:lnTo>
                  <a:pt x="495216" y="185717"/>
                </a:lnTo>
                <a:lnTo>
                  <a:pt x="488949" y="196849"/>
                </a:lnTo>
                <a:lnTo>
                  <a:pt x="482599" y="203199"/>
                </a:lnTo>
                <a:lnTo>
                  <a:pt x="476249" y="215899"/>
                </a:lnTo>
                <a:lnTo>
                  <a:pt x="463549" y="228599"/>
                </a:lnTo>
                <a:lnTo>
                  <a:pt x="457199" y="241299"/>
                </a:lnTo>
                <a:lnTo>
                  <a:pt x="450849" y="247649"/>
                </a:lnTo>
                <a:lnTo>
                  <a:pt x="444499" y="260349"/>
                </a:lnTo>
                <a:lnTo>
                  <a:pt x="438149" y="266699"/>
                </a:lnTo>
                <a:lnTo>
                  <a:pt x="431799" y="279399"/>
                </a:lnTo>
                <a:lnTo>
                  <a:pt x="419099" y="292099"/>
                </a:lnTo>
                <a:lnTo>
                  <a:pt x="412749" y="304799"/>
                </a:lnTo>
                <a:lnTo>
                  <a:pt x="406399" y="311149"/>
                </a:lnTo>
                <a:lnTo>
                  <a:pt x="399278" y="324911"/>
                </a:lnTo>
                <a:lnTo>
                  <a:pt x="391660" y="335080"/>
                </a:lnTo>
                <a:lnTo>
                  <a:pt x="368808" y="365571"/>
                </a:lnTo>
                <a:lnTo>
                  <a:pt x="355599" y="387349"/>
                </a:lnTo>
                <a:lnTo>
                  <a:pt x="349249" y="393699"/>
                </a:lnTo>
                <a:lnTo>
                  <a:pt x="342899" y="406399"/>
                </a:lnTo>
                <a:lnTo>
                  <a:pt x="333338" y="415961"/>
                </a:lnTo>
                <a:lnTo>
                  <a:pt x="346031" y="431799"/>
                </a:lnTo>
                <a:lnTo>
                  <a:pt x="615950" y="45446"/>
                </a:lnTo>
                <a:close/>
              </a:path>
              <a:path w="647700" h="431800">
                <a:moveTo>
                  <a:pt x="606424" y="12699"/>
                </a:moveTo>
                <a:lnTo>
                  <a:pt x="603250" y="6349"/>
                </a:lnTo>
                <a:lnTo>
                  <a:pt x="598824" y="12699"/>
                </a:lnTo>
                <a:lnTo>
                  <a:pt x="606424" y="12699"/>
                </a:lnTo>
                <a:close/>
              </a:path>
              <a:path w="647700" h="431800">
                <a:moveTo>
                  <a:pt x="615950" y="31749"/>
                </a:moveTo>
                <a:lnTo>
                  <a:pt x="611187" y="22224"/>
                </a:lnTo>
                <a:lnTo>
                  <a:pt x="609599" y="25399"/>
                </a:lnTo>
                <a:lnTo>
                  <a:pt x="603249" y="31749"/>
                </a:lnTo>
                <a:lnTo>
                  <a:pt x="615950" y="31749"/>
                </a:lnTo>
                <a:close/>
              </a:path>
              <a:path w="647700" h="431800">
                <a:moveTo>
                  <a:pt x="638827" y="12699"/>
                </a:moveTo>
                <a:lnTo>
                  <a:pt x="615949" y="12699"/>
                </a:lnTo>
                <a:lnTo>
                  <a:pt x="611187" y="22224"/>
                </a:lnTo>
                <a:lnTo>
                  <a:pt x="615950" y="31749"/>
                </a:lnTo>
                <a:lnTo>
                  <a:pt x="615950" y="45446"/>
                </a:lnTo>
                <a:lnTo>
                  <a:pt x="638827" y="126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523109" y="4787900"/>
            <a:ext cx="584200" cy="4191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491359" y="4775200"/>
            <a:ext cx="647700" cy="463550"/>
          </a:xfrm>
          <a:custGeom>
            <a:avLst/>
            <a:gdLst/>
            <a:ahLst/>
            <a:cxnLst/>
            <a:rect l="l" t="t" r="r" b="b"/>
            <a:pathLst>
              <a:path w="647700" h="463550">
                <a:moveTo>
                  <a:pt x="647700" y="0"/>
                </a:moveTo>
                <a:lnTo>
                  <a:pt x="0" y="0"/>
                </a:lnTo>
                <a:lnTo>
                  <a:pt x="31750" y="45446"/>
                </a:lnTo>
                <a:lnTo>
                  <a:pt x="31750" y="31750"/>
                </a:lnTo>
                <a:lnTo>
                  <a:pt x="44450" y="6349"/>
                </a:lnTo>
                <a:lnTo>
                  <a:pt x="62153" y="31749"/>
                </a:lnTo>
                <a:lnTo>
                  <a:pt x="585546" y="31749"/>
                </a:lnTo>
                <a:lnTo>
                  <a:pt x="603250" y="6349"/>
                </a:lnTo>
                <a:lnTo>
                  <a:pt x="615950" y="31749"/>
                </a:lnTo>
                <a:lnTo>
                  <a:pt x="615950" y="45446"/>
                </a:lnTo>
                <a:lnTo>
                  <a:pt x="647700" y="0"/>
                </a:lnTo>
                <a:close/>
              </a:path>
              <a:path w="647700" h="463550">
                <a:moveTo>
                  <a:pt x="62153" y="31749"/>
                </a:moveTo>
                <a:lnTo>
                  <a:pt x="44450" y="6349"/>
                </a:lnTo>
                <a:lnTo>
                  <a:pt x="31750" y="31750"/>
                </a:lnTo>
                <a:lnTo>
                  <a:pt x="62153" y="31749"/>
                </a:lnTo>
                <a:close/>
              </a:path>
              <a:path w="647700" h="463550">
                <a:moveTo>
                  <a:pt x="323850" y="407228"/>
                </a:moveTo>
                <a:lnTo>
                  <a:pt x="62153" y="31749"/>
                </a:lnTo>
                <a:lnTo>
                  <a:pt x="31750" y="31750"/>
                </a:lnTo>
                <a:lnTo>
                  <a:pt x="31750" y="45446"/>
                </a:lnTo>
                <a:lnTo>
                  <a:pt x="311150" y="445371"/>
                </a:lnTo>
                <a:lnTo>
                  <a:pt x="311150" y="425450"/>
                </a:lnTo>
                <a:lnTo>
                  <a:pt x="323850" y="407228"/>
                </a:lnTo>
                <a:close/>
              </a:path>
              <a:path w="647700" h="463550">
                <a:moveTo>
                  <a:pt x="336550" y="425450"/>
                </a:moveTo>
                <a:lnTo>
                  <a:pt x="323850" y="407228"/>
                </a:lnTo>
                <a:lnTo>
                  <a:pt x="311150" y="425450"/>
                </a:lnTo>
                <a:lnTo>
                  <a:pt x="336550" y="425450"/>
                </a:lnTo>
                <a:close/>
              </a:path>
              <a:path w="647700" h="463550">
                <a:moveTo>
                  <a:pt x="336550" y="445371"/>
                </a:moveTo>
                <a:lnTo>
                  <a:pt x="336550" y="425450"/>
                </a:lnTo>
                <a:lnTo>
                  <a:pt x="311150" y="425450"/>
                </a:lnTo>
                <a:lnTo>
                  <a:pt x="311150" y="445371"/>
                </a:lnTo>
                <a:lnTo>
                  <a:pt x="323850" y="463550"/>
                </a:lnTo>
                <a:lnTo>
                  <a:pt x="336550" y="445371"/>
                </a:lnTo>
                <a:close/>
              </a:path>
              <a:path w="647700" h="463550">
                <a:moveTo>
                  <a:pt x="615950" y="45446"/>
                </a:moveTo>
                <a:lnTo>
                  <a:pt x="615950" y="31749"/>
                </a:lnTo>
                <a:lnTo>
                  <a:pt x="585546" y="31749"/>
                </a:lnTo>
                <a:lnTo>
                  <a:pt x="323850" y="407228"/>
                </a:lnTo>
                <a:lnTo>
                  <a:pt x="336550" y="425450"/>
                </a:lnTo>
                <a:lnTo>
                  <a:pt x="336550" y="445371"/>
                </a:lnTo>
                <a:lnTo>
                  <a:pt x="615950" y="45446"/>
                </a:lnTo>
                <a:close/>
              </a:path>
              <a:path w="647700" h="463550">
                <a:moveTo>
                  <a:pt x="615950" y="31749"/>
                </a:moveTo>
                <a:lnTo>
                  <a:pt x="603250" y="6349"/>
                </a:lnTo>
                <a:lnTo>
                  <a:pt x="585546" y="31749"/>
                </a:lnTo>
                <a:lnTo>
                  <a:pt x="61595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119259" y="5619750"/>
            <a:ext cx="2159000" cy="1771650"/>
          </a:xfrm>
          <a:custGeom>
            <a:avLst/>
            <a:gdLst/>
            <a:ahLst/>
            <a:cxnLst/>
            <a:rect l="l" t="t" r="r" b="b"/>
            <a:pathLst>
              <a:path w="2159000" h="1771650">
                <a:moveTo>
                  <a:pt x="31750" y="1771650"/>
                </a:moveTo>
                <a:lnTo>
                  <a:pt x="6350" y="1758950"/>
                </a:lnTo>
                <a:lnTo>
                  <a:pt x="6350" y="1689100"/>
                </a:lnTo>
                <a:lnTo>
                  <a:pt x="0" y="1689100"/>
                </a:lnTo>
                <a:lnTo>
                  <a:pt x="0" y="1771650"/>
                </a:lnTo>
                <a:lnTo>
                  <a:pt x="31750" y="1771650"/>
                </a:lnTo>
                <a:close/>
              </a:path>
              <a:path w="2159000" h="1771650">
                <a:moveTo>
                  <a:pt x="6350" y="1625600"/>
                </a:moveTo>
                <a:lnTo>
                  <a:pt x="6350" y="1543050"/>
                </a:lnTo>
                <a:lnTo>
                  <a:pt x="0" y="1543050"/>
                </a:lnTo>
                <a:lnTo>
                  <a:pt x="0" y="1625600"/>
                </a:lnTo>
                <a:lnTo>
                  <a:pt x="6350" y="1625600"/>
                </a:lnTo>
                <a:close/>
              </a:path>
              <a:path w="2159000" h="1771650">
                <a:moveTo>
                  <a:pt x="6350" y="1479550"/>
                </a:moveTo>
                <a:lnTo>
                  <a:pt x="6350" y="1397000"/>
                </a:lnTo>
                <a:lnTo>
                  <a:pt x="0" y="1397000"/>
                </a:lnTo>
                <a:lnTo>
                  <a:pt x="0" y="1479550"/>
                </a:lnTo>
                <a:lnTo>
                  <a:pt x="6350" y="1479550"/>
                </a:lnTo>
                <a:close/>
              </a:path>
              <a:path w="2159000" h="1771650">
                <a:moveTo>
                  <a:pt x="6350" y="1333500"/>
                </a:moveTo>
                <a:lnTo>
                  <a:pt x="6350" y="1244600"/>
                </a:lnTo>
                <a:lnTo>
                  <a:pt x="0" y="1244600"/>
                </a:lnTo>
                <a:lnTo>
                  <a:pt x="0" y="1333500"/>
                </a:lnTo>
                <a:lnTo>
                  <a:pt x="6350" y="1333500"/>
                </a:lnTo>
                <a:close/>
              </a:path>
              <a:path w="2159000" h="1771650">
                <a:moveTo>
                  <a:pt x="6350" y="1181100"/>
                </a:moveTo>
                <a:lnTo>
                  <a:pt x="6350" y="1098550"/>
                </a:lnTo>
                <a:lnTo>
                  <a:pt x="0" y="1098550"/>
                </a:lnTo>
                <a:lnTo>
                  <a:pt x="0" y="1181100"/>
                </a:lnTo>
                <a:lnTo>
                  <a:pt x="6350" y="1181100"/>
                </a:lnTo>
                <a:close/>
              </a:path>
              <a:path w="2159000" h="1771650">
                <a:moveTo>
                  <a:pt x="6350" y="1035050"/>
                </a:moveTo>
                <a:lnTo>
                  <a:pt x="6350" y="952500"/>
                </a:lnTo>
                <a:lnTo>
                  <a:pt x="0" y="952500"/>
                </a:lnTo>
                <a:lnTo>
                  <a:pt x="0" y="1035050"/>
                </a:lnTo>
                <a:lnTo>
                  <a:pt x="6350" y="1035050"/>
                </a:lnTo>
                <a:close/>
              </a:path>
              <a:path w="2159000" h="1771650">
                <a:moveTo>
                  <a:pt x="6350" y="889000"/>
                </a:moveTo>
                <a:lnTo>
                  <a:pt x="6350" y="806450"/>
                </a:lnTo>
                <a:lnTo>
                  <a:pt x="0" y="806450"/>
                </a:lnTo>
                <a:lnTo>
                  <a:pt x="0" y="889000"/>
                </a:lnTo>
                <a:lnTo>
                  <a:pt x="6350" y="889000"/>
                </a:lnTo>
                <a:close/>
              </a:path>
              <a:path w="2159000" h="1771650">
                <a:moveTo>
                  <a:pt x="6350" y="742950"/>
                </a:moveTo>
                <a:lnTo>
                  <a:pt x="6350" y="660400"/>
                </a:lnTo>
                <a:lnTo>
                  <a:pt x="0" y="660400"/>
                </a:lnTo>
                <a:lnTo>
                  <a:pt x="0" y="742950"/>
                </a:lnTo>
                <a:lnTo>
                  <a:pt x="6350" y="742950"/>
                </a:lnTo>
                <a:close/>
              </a:path>
              <a:path w="2159000" h="1771650">
                <a:moveTo>
                  <a:pt x="6350" y="596900"/>
                </a:moveTo>
                <a:lnTo>
                  <a:pt x="6350" y="514350"/>
                </a:lnTo>
                <a:lnTo>
                  <a:pt x="0" y="514350"/>
                </a:lnTo>
                <a:lnTo>
                  <a:pt x="0" y="596900"/>
                </a:lnTo>
                <a:lnTo>
                  <a:pt x="6350" y="596900"/>
                </a:lnTo>
                <a:close/>
              </a:path>
              <a:path w="2159000" h="1771650">
                <a:moveTo>
                  <a:pt x="6350" y="450850"/>
                </a:moveTo>
                <a:lnTo>
                  <a:pt x="6350" y="368300"/>
                </a:lnTo>
                <a:lnTo>
                  <a:pt x="0" y="368300"/>
                </a:lnTo>
                <a:lnTo>
                  <a:pt x="0" y="450850"/>
                </a:lnTo>
                <a:lnTo>
                  <a:pt x="6350" y="450850"/>
                </a:lnTo>
                <a:close/>
              </a:path>
              <a:path w="2159000" h="1771650">
                <a:moveTo>
                  <a:pt x="6350" y="304800"/>
                </a:moveTo>
                <a:lnTo>
                  <a:pt x="6350" y="215900"/>
                </a:lnTo>
                <a:lnTo>
                  <a:pt x="0" y="215900"/>
                </a:lnTo>
                <a:lnTo>
                  <a:pt x="0" y="304800"/>
                </a:lnTo>
                <a:lnTo>
                  <a:pt x="6350" y="304800"/>
                </a:lnTo>
                <a:close/>
              </a:path>
              <a:path w="2159000" h="1771650">
                <a:moveTo>
                  <a:pt x="6350" y="152400"/>
                </a:moveTo>
                <a:lnTo>
                  <a:pt x="6350" y="69850"/>
                </a:lnTo>
                <a:lnTo>
                  <a:pt x="0" y="69850"/>
                </a:lnTo>
                <a:lnTo>
                  <a:pt x="0" y="152400"/>
                </a:lnTo>
                <a:lnTo>
                  <a:pt x="6350" y="152400"/>
                </a:lnTo>
                <a:close/>
              </a:path>
              <a:path w="2159000" h="1771650">
                <a:moveTo>
                  <a:pt x="95250" y="6350"/>
                </a:moveTo>
                <a:lnTo>
                  <a:pt x="95250" y="0"/>
                </a:lnTo>
                <a:lnTo>
                  <a:pt x="6350" y="0"/>
                </a:lnTo>
                <a:lnTo>
                  <a:pt x="6350" y="6350"/>
                </a:lnTo>
                <a:lnTo>
                  <a:pt x="95250" y="6350"/>
                </a:lnTo>
                <a:close/>
              </a:path>
              <a:path w="2159000" h="1771650">
                <a:moveTo>
                  <a:pt x="241299" y="6350"/>
                </a:moveTo>
                <a:lnTo>
                  <a:pt x="241299" y="0"/>
                </a:lnTo>
                <a:lnTo>
                  <a:pt x="158749" y="0"/>
                </a:lnTo>
                <a:lnTo>
                  <a:pt x="158749" y="6350"/>
                </a:lnTo>
                <a:lnTo>
                  <a:pt x="241299" y="6350"/>
                </a:lnTo>
                <a:close/>
              </a:path>
              <a:path w="2159000" h="1771650">
                <a:moveTo>
                  <a:pt x="387349" y="6350"/>
                </a:moveTo>
                <a:lnTo>
                  <a:pt x="387349" y="0"/>
                </a:lnTo>
                <a:lnTo>
                  <a:pt x="304799" y="0"/>
                </a:lnTo>
                <a:lnTo>
                  <a:pt x="304799" y="6350"/>
                </a:lnTo>
                <a:lnTo>
                  <a:pt x="387349" y="6350"/>
                </a:lnTo>
                <a:close/>
              </a:path>
              <a:path w="2159000" h="1771650">
                <a:moveTo>
                  <a:pt x="533399" y="6350"/>
                </a:moveTo>
                <a:lnTo>
                  <a:pt x="533399" y="0"/>
                </a:lnTo>
                <a:lnTo>
                  <a:pt x="450849" y="0"/>
                </a:lnTo>
                <a:lnTo>
                  <a:pt x="450849" y="6350"/>
                </a:lnTo>
                <a:lnTo>
                  <a:pt x="533399" y="6350"/>
                </a:lnTo>
                <a:close/>
              </a:path>
              <a:path w="2159000" h="1771650">
                <a:moveTo>
                  <a:pt x="679449" y="6350"/>
                </a:moveTo>
                <a:lnTo>
                  <a:pt x="679449" y="0"/>
                </a:lnTo>
                <a:lnTo>
                  <a:pt x="596899" y="0"/>
                </a:lnTo>
                <a:lnTo>
                  <a:pt x="596899" y="6350"/>
                </a:lnTo>
                <a:lnTo>
                  <a:pt x="679449" y="6350"/>
                </a:lnTo>
                <a:close/>
              </a:path>
              <a:path w="2159000" h="1771650">
                <a:moveTo>
                  <a:pt x="825499" y="6350"/>
                </a:moveTo>
                <a:lnTo>
                  <a:pt x="825499" y="0"/>
                </a:lnTo>
                <a:lnTo>
                  <a:pt x="742949" y="0"/>
                </a:lnTo>
                <a:lnTo>
                  <a:pt x="742949" y="6350"/>
                </a:lnTo>
                <a:lnTo>
                  <a:pt x="825499" y="6350"/>
                </a:lnTo>
                <a:close/>
              </a:path>
              <a:path w="2159000" h="1771650">
                <a:moveTo>
                  <a:pt x="971549" y="6350"/>
                </a:moveTo>
                <a:lnTo>
                  <a:pt x="971549" y="0"/>
                </a:lnTo>
                <a:lnTo>
                  <a:pt x="888999" y="0"/>
                </a:lnTo>
                <a:lnTo>
                  <a:pt x="888999" y="6350"/>
                </a:lnTo>
                <a:lnTo>
                  <a:pt x="971549" y="6350"/>
                </a:lnTo>
                <a:close/>
              </a:path>
              <a:path w="2159000" h="1771650">
                <a:moveTo>
                  <a:pt x="1123949" y="6350"/>
                </a:moveTo>
                <a:lnTo>
                  <a:pt x="1123949" y="0"/>
                </a:lnTo>
                <a:lnTo>
                  <a:pt x="1035049" y="0"/>
                </a:lnTo>
                <a:lnTo>
                  <a:pt x="1035049" y="6350"/>
                </a:lnTo>
                <a:lnTo>
                  <a:pt x="1123949" y="6350"/>
                </a:lnTo>
                <a:close/>
              </a:path>
              <a:path w="2159000" h="1771650">
                <a:moveTo>
                  <a:pt x="1269999" y="6350"/>
                </a:moveTo>
                <a:lnTo>
                  <a:pt x="1269999" y="0"/>
                </a:lnTo>
                <a:lnTo>
                  <a:pt x="1187449" y="0"/>
                </a:lnTo>
                <a:lnTo>
                  <a:pt x="1187449" y="6350"/>
                </a:lnTo>
                <a:lnTo>
                  <a:pt x="1269999" y="6350"/>
                </a:lnTo>
                <a:close/>
              </a:path>
              <a:path w="2159000" h="1771650">
                <a:moveTo>
                  <a:pt x="1416049" y="6350"/>
                </a:moveTo>
                <a:lnTo>
                  <a:pt x="1416049" y="0"/>
                </a:lnTo>
                <a:lnTo>
                  <a:pt x="1333499" y="0"/>
                </a:lnTo>
                <a:lnTo>
                  <a:pt x="1333499" y="6350"/>
                </a:lnTo>
                <a:lnTo>
                  <a:pt x="1416049" y="6350"/>
                </a:lnTo>
                <a:close/>
              </a:path>
              <a:path w="2159000" h="1771650">
                <a:moveTo>
                  <a:pt x="1562099" y="6350"/>
                </a:moveTo>
                <a:lnTo>
                  <a:pt x="1562099" y="0"/>
                </a:lnTo>
                <a:lnTo>
                  <a:pt x="1479549" y="0"/>
                </a:lnTo>
                <a:lnTo>
                  <a:pt x="1479549" y="6350"/>
                </a:lnTo>
                <a:lnTo>
                  <a:pt x="1562099" y="6350"/>
                </a:lnTo>
                <a:close/>
              </a:path>
              <a:path w="2159000" h="1771650">
                <a:moveTo>
                  <a:pt x="1708149" y="6350"/>
                </a:moveTo>
                <a:lnTo>
                  <a:pt x="1708149" y="0"/>
                </a:lnTo>
                <a:lnTo>
                  <a:pt x="1625599" y="0"/>
                </a:lnTo>
                <a:lnTo>
                  <a:pt x="1625599" y="6350"/>
                </a:lnTo>
                <a:lnTo>
                  <a:pt x="1708149" y="6350"/>
                </a:lnTo>
                <a:close/>
              </a:path>
              <a:path w="2159000" h="1771650">
                <a:moveTo>
                  <a:pt x="1854199" y="6350"/>
                </a:moveTo>
                <a:lnTo>
                  <a:pt x="1854199" y="0"/>
                </a:lnTo>
                <a:lnTo>
                  <a:pt x="1771649" y="0"/>
                </a:lnTo>
                <a:lnTo>
                  <a:pt x="1771649" y="6350"/>
                </a:lnTo>
                <a:lnTo>
                  <a:pt x="1854199" y="6350"/>
                </a:lnTo>
                <a:close/>
              </a:path>
              <a:path w="2159000" h="1771650">
                <a:moveTo>
                  <a:pt x="2000249" y="6350"/>
                </a:moveTo>
                <a:lnTo>
                  <a:pt x="2000249" y="0"/>
                </a:lnTo>
                <a:lnTo>
                  <a:pt x="1917699" y="0"/>
                </a:lnTo>
                <a:lnTo>
                  <a:pt x="1917699" y="6350"/>
                </a:lnTo>
                <a:lnTo>
                  <a:pt x="2000249" y="6350"/>
                </a:lnTo>
                <a:close/>
              </a:path>
              <a:path w="2159000" h="1771650">
                <a:moveTo>
                  <a:pt x="2152649" y="6350"/>
                </a:moveTo>
                <a:lnTo>
                  <a:pt x="2152649" y="0"/>
                </a:lnTo>
                <a:lnTo>
                  <a:pt x="2063749" y="0"/>
                </a:lnTo>
                <a:lnTo>
                  <a:pt x="2063749" y="6350"/>
                </a:lnTo>
                <a:lnTo>
                  <a:pt x="2152649" y="6350"/>
                </a:lnTo>
                <a:close/>
              </a:path>
              <a:path w="2159000" h="1771650">
                <a:moveTo>
                  <a:pt x="2159000" y="1771650"/>
                </a:moveTo>
                <a:lnTo>
                  <a:pt x="2159000" y="1689100"/>
                </a:lnTo>
                <a:lnTo>
                  <a:pt x="2152650" y="1689100"/>
                </a:lnTo>
                <a:lnTo>
                  <a:pt x="2152650" y="1771650"/>
                </a:lnTo>
                <a:lnTo>
                  <a:pt x="2159000" y="1771650"/>
                </a:lnTo>
                <a:close/>
              </a:path>
              <a:path w="2159000" h="1771650">
                <a:moveTo>
                  <a:pt x="2158999" y="152400"/>
                </a:moveTo>
                <a:lnTo>
                  <a:pt x="2158999" y="69850"/>
                </a:lnTo>
                <a:lnTo>
                  <a:pt x="2152649" y="69850"/>
                </a:lnTo>
                <a:lnTo>
                  <a:pt x="2152649" y="152400"/>
                </a:lnTo>
                <a:lnTo>
                  <a:pt x="2158999" y="152400"/>
                </a:lnTo>
                <a:close/>
              </a:path>
              <a:path w="2159000" h="1771650">
                <a:moveTo>
                  <a:pt x="2159000" y="304800"/>
                </a:moveTo>
                <a:lnTo>
                  <a:pt x="2158999" y="215900"/>
                </a:lnTo>
                <a:lnTo>
                  <a:pt x="2152649" y="215900"/>
                </a:lnTo>
                <a:lnTo>
                  <a:pt x="2152649" y="304800"/>
                </a:lnTo>
                <a:lnTo>
                  <a:pt x="2159000" y="304800"/>
                </a:lnTo>
                <a:close/>
              </a:path>
              <a:path w="2159000" h="1771650">
                <a:moveTo>
                  <a:pt x="2159000" y="450850"/>
                </a:moveTo>
                <a:lnTo>
                  <a:pt x="2159000" y="368300"/>
                </a:lnTo>
                <a:lnTo>
                  <a:pt x="2152649" y="368300"/>
                </a:lnTo>
                <a:lnTo>
                  <a:pt x="2152649" y="450850"/>
                </a:lnTo>
                <a:lnTo>
                  <a:pt x="2159000" y="450850"/>
                </a:lnTo>
                <a:close/>
              </a:path>
              <a:path w="2159000" h="1771650">
                <a:moveTo>
                  <a:pt x="2159000" y="596900"/>
                </a:moveTo>
                <a:lnTo>
                  <a:pt x="2159000" y="514350"/>
                </a:lnTo>
                <a:lnTo>
                  <a:pt x="2152649" y="514350"/>
                </a:lnTo>
                <a:lnTo>
                  <a:pt x="2152649" y="596900"/>
                </a:lnTo>
                <a:lnTo>
                  <a:pt x="2159000" y="596900"/>
                </a:lnTo>
                <a:close/>
              </a:path>
              <a:path w="2159000" h="1771650">
                <a:moveTo>
                  <a:pt x="2159000" y="742950"/>
                </a:moveTo>
                <a:lnTo>
                  <a:pt x="2159000" y="660400"/>
                </a:lnTo>
                <a:lnTo>
                  <a:pt x="2152649" y="660400"/>
                </a:lnTo>
                <a:lnTo>
                  <a:pt x="2152649" y="742950"/>
                </a:lnTo>
                <a:lnTo>
                  <a:pt x="2159000" y="742950"/>
                </a:lnTo>
                <a:close/>
              </a:path>
              <a:path w="2159000" h="1771650">
                <a:moveTo>
                  <a:pt x="2159000" y="889000"/>
                </a:moveTo>
                <a:lnTo>
                  <a:pt x="2159000" y="806450"/>
                </a:lnTo>
                <a:lnTo>
                  <a:pt x="2152649" y="806450"/>
                </a:lnTo>
                <a:lnTo>
                  <a:pt x="2152650" y="889000"/>
                </a:lnTo>
                <a:lnTo>
                  <a:pt x="2159000" y="889000"/>
                </a:lnTo>
                <a:close/>
              </a:path>
              <a:path w="2159000" h="1771650">
                <a:moveTo>
                  <a:pt x="2159000" y="1035050"/>
                </a:moveTo>
                <a:lnTo>
                  <a:pt x="2159000" y="952500"/>
                </a:lnTo>
                <a:lnTo>
                  <a:pt x="2152650" y="952500"/>
                </a:lnTo>
                <a:lnTo>
                  <a:pt x="2152650" y="1035050"/>
                </a:lnTo>
                <a:lnTo>
                  <a:pt x="2159000" y="1035050"/>
                </a:lnTo>
                <a:close/>
              </a:path>
              <a:path w="2159000" h="1771650">
                <a:moveTo>
                  <a:pt x="2159000" y="1181100"/>
                </a:moveTo>
                <a:lnTo>
                  <a:pt x="2159000" y="1098550"/>
                </a:lnTo>
                <a:lnTo>
                  <a:pt x="2152650" y="1098550"/>
                </a:lnTo>
                <a:lnTo>
                  <a:pt x="2152650" y="1181100"/>
                </a:lnTo>
                <a:lnTo>
                  <a:pt x="2159000" y="1181100"/>
                </a:lnTo>
                <a:close/>
              </a:path>
              <a:path w="2159000" h="1771650">
                <a:moveTo>
                  <a:pt x="2159000" y="1333500"/>
                </a:moveTo>
                <a:lnTo>
                  <a:pt x="2159000" y="1244600"/>
                </a:lnTo>
                <a:lnTo>
                  <a:pt x="2152650" y="1244600"/>
                </a:lnTo>
                <a:lnTo>
                  <a:pt x="2152650" y="1333500"/>
                </a:lnTo>
                <a:lnTo>
                  <a:pt x="2159000" y="1333500"/>
                </a:lnTo>
                <a:close/>
              </a:path>
              <a:path w="2159000" h="1771650">
                <a:moveTo>
                  <a:pt x="2159000" y="1479550"/>
                </a:moveTo>
                <a:lnTo>
                  <a:pt x="2159000" y="1397000"/>
                </a:lnTo>
                <a:lnTo>
                  <a:pt x="2152650" y="1397000"/>
                </a:lnTo>
                <a:lnTo>
                  <a:pt x="2152650" y="1479550"/>
                </a:lnTo>
                <a:lnTo>
                  <a:pt x="2159000" y="1479550"/>
                </a:lnTo>
                <a:close/>
              </a:path>
              <a:path w="2159000" h="1771650">
                <a:moveTo>
                  <a:pt x="2159000" y="1625600"/>
                </a:moveTo>
                <a:lnTo>
                  <a:pt x="2159000" y="1543050"/>
                </a:lnTo>
                <a:lnTo>
                  <a:pt x="2152650" y="1543050"/>
                </a:lnTo>
                <a:lnTo>
                  <a:pt x="2152650" y="1625600"/>
                </a:lnTo>
                <a:lnTo>
                  <a:pt x="2159000" y="162560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125609" y="5626100"/>
            <a:ext cx="2146300" cy="17653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119259" y="5619750"/>
            <a:ext cx="2159000" cy="1784350"/>
          </a:xfrm>
          <a:custGeom>
            <a:avLst/>
            <a:gdLst/>
            <a:ahLst/>
            <a:cxnLst/>
            <a:rect l="l" t="t" r="r" b="b"/>
            <a:pathLst>
              <a:path w="2159000" h="1784350">
                <a:moveTo>
                  <a:pt x="19050" y="1758950"/>
                </a:moveTo>
                <a:lnTo>
                  <a:pt x="19050" y="1689100"/>
                </a:lnTo>
                <a:lnTo>
                  <a:pt x="0" y="1689100"/>
                </a:lnTo>
                <a:lnTo>
                  <a:pt x="0" y="1771650"/>
                </a:lnTo>
                <a:lnTo>
                  <a:pt x="6350" y="1771650"/>
                </a:lnTo>
                <a:lnTo>
                  <a:pt x="6350" y="1758950"/>
                </a:lnTo>
                <a:lnTo>
                  <a:pt x="19050" y="1758950"/>
                </a:lnTo>
                <a:close/>
              </a:path>
              <a:path w="2159000" h="1784350">
                <a:moveTo>
                  <a:pt x="31750" y="1784350"/>
                </a:moveTo>
                <a:lnTo>
                  <a:pt x="31750" y="1758950"/>
                </a:lnTo>
                <a:lnTo>
                  <a:pt x="6350" y="1758950"/>
                </a:lnTo>
                <a:lnTo>
                  <a:pt x="6350" y="1771650"/>
                </a:lnTo>
                <a:lnTo>
                  <a:pt x="19050" y="1771650"/>
                </a:lnTo>
                <a:lnTo>
                  <a:pt x="19050" y="1784350"/>
                </a:lnTo>
                <a:lnTo>
                  <a:pt x="31750" y="1784350"/>
                </a:lnTo>
                <a:close/>
              </a:path>
              <a:path w="2159000" h="1784350">
                <a:moveTo>
                  <a:pt x="19050" y="1784350"/>
                </a:moveTo>
                <a:lnTo>
                  <a:pt x="19050" y="1771650"/>
                </a:lnTo>
                <a:lnTo>
                  <a:pt x="6350" y="1771650"/>
                </a:lnTo>
                <a:lnTo>
                  <a:pt x="6350" y="1784350"/>
                </a:lnTo>
                <a:lnTo>
                  <a:pt x="19050" y="1784350"/>
                </a:lnTo>
                <a:close/>
              </a:path>
              <a:path w="2159000" h="1784350">
                <a:moveTo>
                  <a:pt x="19050" y="1625600"/>
                </a:moveTo>
                <a:lnTo>
                  <a:pt x="19050" y="1543050"/>
                </a:lnTo>
                <a:lnTo>
                  <a:pt x="0" y="1543050"/>
                </a:lnTo>
                <a:lnTo>
                  <a:pt x="0" y="1625600"/>
                </a:lnTo>
                <a:lnTo>
                  <a:pt x="19050" y="1625600"/>
                </a:lnTo>
                <a:close/>
              </a:path>
              <a:path w="2159000" h="1784350">
                <a:moveTo>
                  <a:pt x="19050" y="1479550"/>
                </a:moveTo>
                <a:lnTo>
                  <a:pt x="19050" y="1397000"/>
                </a:lnTo>
                <a:lnTo>
                  <a:pt x="0" y="1397000"/>
                </a:lnTo>
                <a:lnTo>
                  <a:pt x="0" y="1479550"/>
                </a:lnTo>
                <a:lnTo>
                  <a:pt x="19050" y="1479550"/>
                </a:lnTo>
                <a:close/>
              </a:path>
              <a:path w="2159000" h="1784350">
                <a:moveTo>
                  <a:pt x="19050" y="1333500"/>
                </a:moveTo>
                <a:lnTo>
                  <a:pt x="19050" y="1244600"/>
                </a:lnTo>
                <a:lnTo>
                  <a:pt x="0" y="1244600"/>
                </a:lnTo>
                <a:lnTo>
                  <a:pt x="0" y="1333500"/>
                </a:lnTo>
                <a:lnTo>
                  <a:pt x="19050" y="1333500"/>
                </a:lnTo>
                <a:close/>
              </a:path>
              <a:path w="2159000" h="1784350">
                <a:moveTo>
                  <a:pt x="19050" y="1181100"/>
                </a:moveTo>
                <a:lnTo>
                  <a:pt x="19050" y="1098550"/>
                </a:lnTo>
                <a:lnTo>
                  <a:pt x="0" y="1098550"/>
                </a:lnTo>
                <a:lnTo>
                  <a:pt x="0" y="1181100"/>
                </a:lnTo>
                <a:lnTo>
                  <a:pt x="19050" y="1181100"/>
                </a:lnTo>
                <a:close/>
              </a:path>
              <a:path w="2159000" h="1784350">
                <a:moveTo>
                  <a:pt x="19050" y="1035050"/>
                </a:moveTo>
                <a:lnTo>
                  <a:pt x="19050" y="952500"/>
                </a:lnTo>
                <a:lnTo>
                  <a:pt x="0" y="952500"/>
                </a:lnTo>
                <a:lnTo>
                  <a:pt x="0" y="1035050"/>
                </a:lnTo>
                <a:lnTo>
                  <a:pt x="19050" y="1035050"/>
                </a:lnTo>
                <a:close/>
              </a:path>
              <a:path w="2159000" h="1784350">
                <a:moveTo>
                  <a:pt x="19050" y="889000"/>
                </a:moveTo>
                <a:lnTo>
                  <a:pt x="19050" y="806450"/>
                </a:lnTo>
                <a:lnTo>
                  <a:pt x="0" y="806450"/>
                </a:lnTo>
                <a:lnTo>
                  <a:pt x="0" y="889000"/>
                </a:lnTo>
                <a:lnTo>
                  <a:pt x="19050" y="889000"/>
                </a:lnTo>
                <a:close/>
              </a:path>
              <a:path w="2159000" h="1784350">
                <a:moveTo>
                  <a:pt x="19050" y="742950"/>
                </a:moveTo>
                <a:lnTo>
                  <a:pt x="19050" y="660400"/>
                </a:lnTo>
                <a:lnTo>
                  <a:pt x="0" y="660400"/>
                </a:lnTo>
                <a:lnTo>
                  <a:pt x="0" y="742950"/>
                </a:lnTo>
                <a:lnTo>
                  <a:pt x="19050" y="742950"/>
                </a:lnTo>
                <a:close/>
              </a:path>
              <a:path w="2159000" h="1784350">
                <a:moveTo>
                  <a:pt x="19050" y="596900"/>
                </a:moveTo>
                <a:lnTo>
                  <a:pt x="19050" y="514350"/>
                </a:lnTo>
                <a:lnTo>
                  <a:pt x="0" y="514350"/>
                </a:lnTo>
                <a:lnTo>
                  <a:pt x="0" y="596900"/>
                </a:lnTo>
                <a:lnTo>
                  <a:pt x="19050" y="596900"/>
                </a:lnTo>
                <a:close/>
              </a:path>
              <a:path w="2159000" h="1784350">
                <a:moveTo>
                  <a:pt x="19050" y="450850"/>
                </a:moveTo>
                <a:lnTo>
                  <a:pt x="19050" y="368300"/>
                </a:lnTo>
                <a:lnTo>
                  <a:pt x="0" y="368300"/>
                </a:lnTo>
                <a:lnTo>
                  <a:pt x="0" y="450850"/>
                </a:lnTo>
                <a:lnTo>
                  <a:pt x="19050" y="450850"/>
                </a:lnTo>
                <a:close/>
              </a:path>
              <a:path w="2159000" h="1784350">
                <a:moveTo>
                  <a:pt x="19050" y="304800"/>
                </a:moveTo>
                <a:lnTo>
                  <a:pt x="19050" y="215900"/>
                </a:lnTo>
                <a:lnTo>
                  <a:pt x="0" y="215900"/>
                </a:lnTo>
                <a:lnTo>
                  <a:pt x="0" y="304800"/>
                </a:lnTo>
                <a:lnTo>
                  <a:pt x="19050" y="304800"/>
                </a:lnTo>
                <a:close/>
              </a:path>
              <a:path w="2159000" h="1784350">
                <a:moveTo>
                  <a:pt x="19050" y="152400"/>
                </a:moveTo>
                <a:lnTo>
                  <a:pt x="19050" y="69850"/>
                </a:lnTo>
                <a:lnTo>
                  <a:pt x="0" y="69850"/>
                </a:lnTo>
                <a:lnTo>
                  <a:pt x="0" y="152400"/>
                </a:lnTo>
                <a:lnTo>
                  <a:pt x="19050" y="152400"/>
                </a:lnTo>
                <a:close/>
              </a:path>
              <a:path w="2159000" h="1784350">
                <a:moveTo>
                  <a:pt x="95250" y="19050"/>
                </a:moveTo>
                <a:lnTo>
                  <a:pt x="95250" y="0"/>
                </a:lnTo>
                <a:lnTo>
                  <a:pt x="6350" y="0"/>
                </a:lnTo>
                <a:lnTo>
                  <a:pt x="6350" y="19050"/>
                </a:lnTo>
                <a:lnTo>
                  <a:pt x="95250" y="19050"/>
                </a:lnTo>
                <a:close/>
              </a:path>
              <a:path w="2159000" h="1784350">
                <a:moveTo>
                  <a:pt x="241299" y="19050"/>
                </a:moveTo>
                <a:lnTo>
                  <a:pt x="241299" y="0"/>
                </a:lnTo>
                <a:lnTo>
                  <a:pt x="158749" y="0"/>
                </a:lnTo>
                <a:lnTo>
                  <a:pt x="158749" y="19050"/>
                </a:lnTo>
                <a:lnTo>
                  <a:pt x="241299" y="19050"/>
                </a:lnTo>
                <a:close/>
              </a:path>
              <a:path w="2159000" h="1784350">
                <a:moveTo>
                  <a:pt x="387349" y="19050"/>
                </a:moveTo>
                <a:lnTo>
                  <a:pt x="387349" y="0"/>
                </a:lnTo>
                <a:lnTo>
                  <a:pt x="304799" y="0"/>
                </a:lnTo>
                <a:lnTo>
                  <a:pt x="304799" y="19050"/>
                </a:lnTo>
                <a:lnTo>
                  <a:pt x="387349" y="19050"/>
                </a:lnTo>
                <a:close/>
              </a:path>
              <a:path w="2159000" h="1784350">
                <a:moveTo>
                  <a:pt x="533399" y="19050"/>
                </a:moveTo>
                <a:lnTo>
                  <a:pt x="533399" y="0"/>
                </a:lnTo>
                <a:lnTo>
                  <a:pt x="450849" y="0"/>
                </a:lnTo>
                <a:lnTo>
                  <a:pt x="450849" y="19050"/>
                </a:lnTo>
                <a:lnTo>
                  <a:pt x="533399" y="19050"/>
                </a:lnTo>
                <a:close/>
              </a:path>
              <a:path w="2159000" h="1784350">
                <a:moveTo>
                  <a:pt x="679449" y="19050"/>
                </a:moveTo>
                <a:lnTo>
                  <a:pt x="679449" y="0"/>
                </a:lnTo>
                <a:lnTo>
                  <a:pt x="596899" y="0"/>
                </a:lnTo>
                <a:lnTo>
                  <a:pt x="596899" y="19050"/>
                </a:lnTo>
                <a:lnTo>
                  <a:pt x="679449" y="19050"/>
                </a:lnTo>
                <a:close/>
              </a:path>
              <a:path w="2159000" h="1784350">
                <a:moveTo>
                  <a:pt x="825499" y="19050"/>
                </a:moveTo>
                <a:lnTo>
                  <a:pt x="825499" y="0"/>
                </a:lnTo>
                <a:lnTo>
                  <a:pt x="742949" y="0"/>
                </a:lnTo>
                <a:lnTo>
                  <a:pt x="742949" y="19050"/>
                </a:lnTo>
                <a:lnTo>
                  <a:pt x="825499" y="19050"/>
                </a:lnTo>
                <a:close/>
              </a:path>
              <a:path w="2159000" h="1784350">
                <a:moveTo>
                  <a:pt x="971549" y="19050"/>
                </a:moveTo>
                <a:lnTo>
                  <a:pt x="971549" y="0"/>
                </a:lnTo>
                <a:lnTo>
                  <a:pt x="888999" y="0"/>
                </a:lnTo>
                <a:lnTo>
                  <a:pt x="888999" y="19050"/>
                </a:lnTo>
                <a:lnTo>
                  <a:pt x="971549" y="19050"/>
                </a:lnTo>
                <a:close/>
              </a:path>
              <a:path w="2159000" h="1784350">
                <a:moveTo>
                  <a:pt x="1123949" y="19050"/>
                </a:moveTo>
                <a:lnTo>
                  <a:pt x="1123949" y="0"/>
                </a:lnTo>
                <a:lnTo>
                  <a:pt x="1035049" y="0"/>
                </a:lnTo>
                <a:lnTo>
                  <a:pt x="1035049" y="19050"/>
                </a:lnTo>
                <a:lnTo>
                  <a:pt x="1123949" y="19050"/>
                </a:lnTo>
                <a:close/>
              </a:path>
              <a:path w="2159000" h="1784350">
                <a:moveTo>
                  <a:pt x="1269999" y="19050"/>
                </a:moveTo>
                <a:lnTo>
                  <a:pt x="1269999" y="0"/>
                </a:lnTo>
                <a:lnTo>
                  <a:pt x="1187449" y="0"/>
                </a:lnTo>
                <a:lnTo>
                  <a:pt x="1187449" y="19050"/>
                </a:lnTo>
                <a:lnTo>
                  <a:pt x="1269999" y="19050"/>
                </a:lnTo>
                <a:close/>
              </a:path>
              <a:path w="2159000" h="1784350">
                <a:moveTo>
                  <a:pt x="1416049" y="19050"/>
                </a:moveTo>
                <a:lnTo>
                  <a:pt x="1416049" y="0"/>
                </a:lnTo>
                <a:lnTo>
                  <a:pt x="1333499" y="0"/>
                </a:lnTo>
                <a:lnTo>
                  <a:pt x="1333499" y="19050"/>
                </a:lnTo>
                <a:lnTo>
                  <a:pt x="1416049" y="19050"/>
                </a:lnTo>
                <a:close/>
              </a:path>
              <a:path w="2159000" h="1784350">
                <a:moveTo>
                  <a:pt x="1562099" y="19050"/>
                </a:moveTo>
                <a:lnTo>
                  <a:pt x="1562099" y="0"/>
                </a:lnTo>
                <a:lnTo>
                  <a:pt x="1479549" y="0"/>
                </a:lnTo>
                <a:lnTo>
                  <a:pt x="1479549" y="19050"/>
                </a:lnTo>
                <a:lnTo>
                  <a:pt x="1562099" y="19050"/>
                </a:lnTo>
                <a:close/>
              </a:path>
              <a:path w="2159000" h="1784350">
                <a:moveTo>
                  <a:pt x="1708149" y="19050"/>
                </a:moveTo>
                <a:lnTo>
                  <a:pt x="1708149" y="0"/>
                </a:lnTo>
                <a:lnTo>
                  <a:pt x="1625599" y="0"/>
                </a:lnTo>
                <a:lnTo>
                  <a:pt x="1625599" y="19050"/>
                </a:lnTo>
                <a:lnTo>
                  <a:pt x="1708149" y="19050"/>
                </a:lnTo>
                <a:close/>
              </a:path>
              <a:path w="2159000" h="1784350">
                <a:moveTo>
                  <a:pt x="1854199" y="19050"/>
                </a:moveTo>
                <a:lnTo>
                  <a:pt x="1854199" y="0"/>
                </a:lnTo>
                <a:lnTo>
                  <a:pt x="1771649" y="0"/>
                </a:lnTo>
                <a:lnTo>
                  <a:pt x="1771649" y="19050"/>
                </a:lnTo>
                <a:lnTo>
                  <a:pt x="1854199" y="19050"/>
                </a:lnTo>
                <a:close/>
              </a:path>
              <a:path w="2159000" h="1784350">
                <a:moveTo>
                  <a:pt x="2000249" y="19050"/>
                </a:moveTo>
                <a:lnTo>
                  <a:pt x="2000249" y="0"/>
                </a:lnTo>
                <a:lnTo>
                  <a:pt x="1917699" y="0"/>
                </a:lnTo>
                <a:lnTo>
                  <a:pt x="1917699" y="19050"/>
                </a:lnTo>
                <a:lnTo>
                  <a:pt x="2000249" y="19050"/>
                </a:lnTo>
                <a:close/>
              </a:path>
              <a:path w="2159000" h="1784350">
                <a:moveTo>
                  <a:pt x="2152649" y="19050"/>
                </a:moveTo>
                <a:lnTo>
                  <a:pt x="2152649" y="0"/>
                </a:lnTo>
                <a:lnTo>
                  <a:pt x="2063749" y="0"/>
                </a:lnTo>
                <a:lnTo>
                  <a:pt x="2063749" y="19050"/>
                </a:lnTo>
                <a:lnTo>
                  <a:pt x="2152649" y="19050"/>
                </a:lnTo>
                <a:close/>
              </a:path>
              <a:path w="2159000" h="1784350">
                <a:moveTo>
                  <a:pt x="2158999" y="152400"/>
                </a:moveTo>
                <a:lnTo>
                  <a:pt x="2158999" y="69850"/>
                </a:lnTo>
                <a:lnTo>
                  <a:pt x="2139949" y="69850"/>
                </a:lnTo>
                <a:lnTo>
                  <a:pt x="2139949" y="152400"/>
                </a:lnTo>
                <a:lnTo>
                  <a:pt x="2158999" y="152400"/>
                </a:lnTo>
                <a:close/>
              </a:path>
              <a:path w="2159000" h="1784350">
                <a:moveTo>
                  <a:pt x="2159000" y="304800"/>
                </a:moveTo>
                <a:lnTo>
                  <a:pt x="2158999" y="215900"/>
                </a:lnTo>
                <a:lnTo>
                  <a:pt x="2139949" y="215900"/>
                </a:lnTo>
                <a:lnTo>
                  <a:pt x="2139950" y="304800"/>
                </a:lnTo>
                <a:lnTo>
                  <a:pt x="2159000" y="304800"/>
                </a:lnTo>
                <a:close/>
              </a:path>
              <a:path w="2159000" h="1784350">
                <a:moveTo>
                  <a:pt x="2159000" y="450850"/>
                </a:moveTo>
                <a:lnTo>
                  <a:pt x="2159000" y="368300"/>
                </a:lnTo>
                <a:lnTo>
                  <a:pt x="2139950" y="368300"/>
                </a:lnTo>
                <a:lnTo>
                  <a:pt x="2139950" y="450850"/>
                </a:lnTo>
                <a:lnTo>
                  <a:pt x="2159000" y="450850"/>
                </a:lnTo>
                <a:close/>
              </a:path>
              <a:path w="2159000" h="1784350">
                <a:moveTo>
                  <a:pt x="2159000" y="596900"/>
                </a:moveTo>
                <a:lnTo>
                  <a:pt x="2159000" y="514350"/>
                </a:lnTo>
                <a:lnTo>
                  <a:pt x="2139950" y="514350"/>
                </a:lnTo>
                <a:lnTo>
                  <a:pt x="2139950" y="596900"/>
                </a:lnTo>
                <a:lnTo>
                  <a:pt x="2159000" y="596900"/>
                </a:lnTo>
                <a:close/>
              </a:path>
              <a:path w="2159000" h="1784350">
                <a:moveTo>
                  <a:pt x="2159000" y="742950"/>
                </a:moveTo>
                <a:lnTo>
                  <a:pt x="2159000" y="660400"/>
                </a:lnTo>
                <a:lnTo>
                  <a:pt x="2139950" y="660400"/>
                </a:lnTo>
                <a:lnTo>
                  <a:pt x="2139950" y="742950"/>
                </a:lnTo>
                <a:lnTo>
                  <a:pt x="2159000" y="742950"/>
                </a:lnTo>
                <a:close/>
              </a:path>
              <a:path w="2159000" h="1784350">
                <a:moveTo>
                  <a:pt x="2159000" y="889000"/>
                </a:moveTo>
                <a:lnTo>
                  <a:pt x="2159000" y="806450"/>
                </a:lnTo>
                <a:lnTo>
                  <a:pt x="2139950" y="806450"/>
                </a:lnTo>
                <a:lnTo>
                  <a:pt x="2139950" y="889000"/>
                </a:lnTo>
                <a:lnTo>
                  <a:pt x="2159000" y="889000"/>
                </a:lnTo>
                <a:close/>
              </a:path>
              <a:path w="2159000" h="1784350">
                <a:moveTo>
                  <a:pt x="2159000" y="1035050"/>
                </a:moveTo>
                <a:lnTo>
                  <a:pt x="2159000" y="952500"/>
                </a:lnTo>
                <a:lnTo>
                  <a:pt x="2139950" y="952500"/>
                </a:lnTo>
                <a:lnTo>
                  <a:pt x="2139950" y="1035050"/>
                </a:lnTo>
                <a:lnTo>
                  <a:pt x="2159000" y="1035050"/>
                </a:lnTo>
                <a:close/>
              </a:path>
              <a:path w="2159000" h="1784350">
                <a:moveTo>
                  <a:pt x="2159000" y="1181100"/>
                </a:moveTo>
                <a:lnTo>
                  <a:pt x="2159000" y="1098550"/>
                </a:lnTo>
                <a:lnTo>
                  <a:pt x="2139950" y="1098550"/>
                </a:lnTo>
                <a:lnTo>
                  <a:pt x="2139950" y="1181100"/>
                </a:lnTo>
                <a:lnTo>
                  <a:pt x="2159000" y="1181100"/>
                </a:lnTo>
                <a:close/>
              </a:path>
              <a:path w="2159000" h="1784350">
                <a:moveTo>
                  <a:pt x="2159000" y="1333500"/>
                </a:moveTo>
                <a:lnTo>
                  <a:pt x="2159000" y="1244600"/>
                </a:lnTo>
                <a:lnTo>
                  <a:pt x="2139950" y="1244600"/>
                </a:lnTo>
                <a:lnTo>
                  <a:pt x="2139950" y="1333500"/>
                </a:lnTo>
                <a:lnTo>
                  <a:pt x="2159000" y="1333500"/>
                </a:lnTo>
                <a:close/>
              </a:path>
              <a:path w="2159000" h="1784350">
                <a:moveTo>
                  <a:pt x="2159000" y="1479550"/>
                </a:moveTo>
                <a:lnTo>
                  <a:pt x="2159000" y="1397000"/>
                </a:lnTo>
                <a:lnTo>
                  <a:pt x="2139950" y="1397000"/>
                </a:lnTo>
                <a:lnTo>
                  <a:pt x="2139950" y="1479550"/>
                </a:lnTo>
                <a:lnTo>
                  <a:pt x="2159000" y="1479550"/>
                </a:lnTo>
                <a:close/>
              </a:path>
              <a:path w="2159000" h="1784350">
                <a:moveTo>
                  <a:pt x="2159000" y="1625600"/>
                </a:moveTo>
                <a:lnTo>
                  <a:pt x="2159000" y="1543050"/>
                </a:lnTo>
                <a:lnTo>
                  <a:pt x="2139950" y="1543050"/>
                </a:lnTo>
                <a:lnTo>
                  <a:pt x="2139950" y="1625600"/>
                </a:lnTo>
                <a:lnTo>
                  <a:pt x="2159000" y="1625600"/>
                </a:lnTo>
                <a:close/>
              </a:path>
              <a:path w="2159000" h="1784350">
                <a:moveTo>
                  <a:pt x="2159000" y="1784350"/>
                </a:moveTo>
                <a:lnTo>
                  <a:pt x="2159000" y="1689100"/>
                </a:lnTo>
                <a:lnTo>
                  <a:pt x="2139950" y="1689100"/>
                </a:lnTo>
                <a:lnTo>
                  <a:pt x="2139950" y="1771650"/>
                </a:lnTo>
                <a:lnTo>
                  <a:pt x="2152650" y="1758950"/>
                </a:lnTo>
                <a:lnTo>
                  <a:pt x="2152650" y="1784350"/>
                </a:lnTo>
                <a:lnTo>
                  <a:pt x="2159000" y="1784350"/>
                </a:lnTo>
                <a:close/>
              </a:path>
              <a:path w="2159000" h="1784350">
                <a:moveTo>
                  <a:pt x="2089150" y="1784350"/>
                </a:moveTo>
                <a:lnTo>
                  <a:pt x="2089150" y="1758950"/>
                </a:lnTo>
                <a:lnTo>
                  <a:pt x="2000250" y="1758950"/>
                </a:lnTo>
                <a:lnTo>
                  <a:pt x="2000250" y="1784350"/>
                </a:lnTo>
                <a:lnTo>
                  <a:pt x="2089150" y="1784350"/>
                </a:lnTo>
                <a:close/>
              </a:path>
              <a:path w="2159000" h="1784350">
                <a:moveTo>
                  <a:pt x="1943100" y="1784350"/>
                </a:moveTo>
                <a:lnTo>
                  <a:pt x="1943100" y="1758950"/>
                </a:lnTo>
                <a:lnTo>
                  <a:pt x="1854200" y="1758950"/>
                </a:lnTo>
                <a:lnTo>
                  <a:pt x="1854200" y="1784350"/>
                </a:lnTo>
                <a:lnTo>
                  <a:pt x="1943100" y="1784350"/>
                </a:lnTo>
                <a:close/>
              </a:path>
              <a:path w="2159000" h="1784350">
                <a:moveTo>
                  <a:pt x="1790700" y="1784350"/>
                </a:moveTo>
                <a:lnTo>
                  <a:pt x="1790700" y="1758950"/>
                </a:lnTo>
                <a:lnTo>
                  <a:pt x="1708150" y="1758950"/>
                </a:lnTo>
                <a:lnTo>
                  <a:pt x="1708150" y="1784350"/>
                </a:lnTo>
                <a:lnTo>
                  <a:pt x="1790700" y="1784350"/>
                </a:lnTo>
                <a:close/>
              </a:path>
              <a:path w="2159000" h="1784350">
                <a:moveTo>
                  <a:pt x="1644650" y="1784350"/>
                </a:moveTo>
                <a:lnTo>
                  <a:pt x="1644650" y="1758950"/>
                </a:lnTo>
                <a:lnTo>
                  <a:pt x="1562100" y="1758950"/>
                </a:lnTo>
                <a:lnTo>
                  <a:pt x="1562100" y="1784350"/>
                </a:lnTo>
                <a:lnTo>
                  <a:pt x="1644650" y="1784350"/>
                </a:lnTo>
                <a:close/>
              </a:path>
              <a:path w="2159000" h="1784350">
                <a:moveTo>
                  <a:pt x="1498600" y="1784350"/>
                </a:moveTo>
                <a:lnTo>
                  <a:pt x="1498600" y="1758950"/>
                </a:lnTo>
                <a:lnTo>
                  <a:pt x="1416050" y="1758950"/>
                </a:lnTo>
                <a:lnTo>
                  <a:pt x="1416050" y="1784350"/>
                </a:lnTo>
                <a:lnTo>
                  <a:pt x="1498600" y="1784350"/>
                </a:lnTo>
                <a:close/>
              </a:path>
              <a:path w="2159000" h="1784350">
                <a:moveTo>
                  <a:pt x="1352550" y="1784350"/>
                </a:moveTo>
                <a:lnTo>
                  <a:pt x="1352550" y="1758950"/>
                </a:lnTo>
                <a:lnTo>
                  <a:pt x="1270000" y="1758950"/>
                </a:lnTo>
                <a:lnTo>
                  <a:pt x="1270000" y="1784350"/>
                </a:lnTo>
                <a:lnTo>
                  <a:pt x="1352550" y="1784350"/>
                </a:lnTo>
                <a:close/>
              </a:path>
              <a:path w="2159000" h="1784350">
                <a:moveTo>
                  <a:pt x="1206500" y="1784350"/>
                </a:moveTo>
                <a:lnTo>
                  <a:pt x="1206500" y="1758950"/>
                </a:lnTo>
                <a:lnTo>
                  <a:pt x="1123950" y="1758950"/>
                </a:lnTo>
                <a:lnTo>
                  <a:pt x="1123950" y="1784350"/>
                </a:lnTo>
                <a:lnTo>
                  <a:pt x="1206500" y="1784350"/>
                </a:lnTo>
                <a:close/>
              </a:path>
              <a:path w="2159000" h="1784350">
                <a:moveTo>
                  <a:pt x="1060450" y="1784350"/>
                </a:moveTo>
                <a:lnTo>
                  <a:pt x="1060450" y="1758950"/>
                </a:lnTo>
                <a:lnTo>
                  <a:pt x="971550" y="1758950"/>
                </a:lnTo>
                <a:lnTo>
                  <a:pt x="971550" y="1784350"/>
                </a:lnTo>
                <a:lnTo>
                  <a:pt x="1060450" y="1784350"/>
                </a:lnTo>
                <a:close/>
              </a:path>
              <a:path w="2159000" h="1784350">
                <a:moveTo>
                  <a:pt x="914400" y="1784350"/>
                </a:moveTo>
                <a:lnTo>
                  <a:pt x="914400" y="1758950"/>
                </a:lnTo>
                <a:lnTo>
                  <a:pt x="825500" y="1758950"/>
                </a:lnTo>
                <a:lnTo>
                  <a:pt x="825500" y="1784350"/>
                </a:lnTo>
                <a:lnTo>
                  <a:pt x="914400" y="1784350"/>
                </a:lnTo>
                <a:close/>
              </a:path>
              <a:path w="2159000" h="1784350">
                <a:moveTo>
                  <a:pt x="762000" y="1784350"/>
                </a:moveTo>
                <a:lnTo>
                  <a:pt x="762000" y="1758950"/>
                </a:lnTo>
                <a:lnTo>
                  <a:pt x="679450" y="1758950"/>
                </a:lnTo>
                <a:lnTo>
                  <a:pt x="679450" y="1784350"/>
                </a:lnTo>
                <a:lnTo>
                  <a:pt x="762000" y="1784350"/>
                </a:lnTo>
                <a:close/>
              </a:path>
              <a:path w="2159000" h="1784350">
                <a:moveTo>
                  <a:pt x="615950" y="1784350"/>
                </a:moveTo>
                <a:lnTo>
                  <a:pt x="615950" y="1758950"/>
                </a:lnTo>
                <a:lnTo>
                  <a:pt x="533400" y="1758950"/>
                </a:lnTo>
                <a:lnTo>
                  <a:pt x="533400" y="1784350"/>
                </a:lnTo>
                <a:lnTo>
                  <a:pt x="615950" y="1784350"/>
                </a:lnTo>
                <a:close/>
              </a:path>
              <a:path w="2159000" h="1784350">
                <a:moveTo>
                  <a:pt x="469900" y="1784350"/>
                </a:moveTo>
                <a:lnTo>
                  <a:pt x="469900" y="1758950"/>
                </a:lnTo>
                <a:lnTo>
                  <a:pt x="387350" y="1758950"/>
                </a:lnTo>
                <a:lnTo>
                  <a:pt x="387350" y="1784350"/>
                </a:lnTo>
                <a:lnTo>
                  <a:pt x="469900" y="1784350"/>
                </a:lnTo>
                <a:close/>
              </a:path>
              <a:path w="2159000" h="1784350">
                <a:moveTo>
                  <a:pt x="323850" y="1784350"/>
                </a:moveTo>
                <a:lnTo>
                  <a:pt x="323850" y="1758950"/>
                </a:lnTo>
                <a:lnTo>
                  <a:pt x="241300" y="1758950"/>
                </a:lnTo>
                <a:lnTo>
                  <a:pt x="241300" y="1784350"/>
                </a:lnTo>
                <a:lnTo>
                  <a:pt x="323850" y="1784350"/>
                </a:lnTo>
                <a:close/>
              </a:path>
              <a:path w="2159000" h="1784350">
                <a:moveTo>
                  <a:pt x="177800" y="1784350"/>
                </a:moveTo>
                <a:lnTo>
                  <a:pt x="177800" y="1758950"/>
                </a:lnTo>
                <a:lnTo>
                  <a:pt x="95250" y="1758950"/>
                </a:lnTo>
                <a:lnTo>
                  <a:pt x="95250" y="1784350"/>
                </a:lnTo>
                <a:lnTo>
                  <a:pt x="177800" y="17843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3786004" y="5575300"/>
            <a:ext cx="81343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ili</a:t>
            </a:r>
            <a:r>
              <a:rPr sz="1550" spc="25" dirty="0">
                <a:latin typeface="Palatino Linotype"/>
                <a:cs typeface="Palatino Linotype"/>
              </a:rPr>
              <a:t>zza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3373259" y="5994400"/>
            <a:ext cx="1314450" cy="0"/>
          </a:xfrm>
          <a:custGeom>
            <a:avLst/>
            <a:gdLst/>
            <a:ahLst/>
            <a:cxnLst/>
            <a:rect l="l" t="t" r="r" b="b"/>
            <a:pathLst>
              <a:path w="1314450">
                <a:moveTo>
                  <a:pt x="0" y="0"/>
                </a:moveTo>
                <a:lnTo>
                  <a:pt x="131445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>
            <a:off x="3354194" y="5772150"/>
            <a:ext cx="168465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5" dirty="0">
                <a:latin typeface="Palatino Linotype"/>
                <a:cs typeface="Palatino Linotype"/>
              </a:rPr>
              <a:t>c</a:t>
            </a:r>
            <a:r>
              <a:rPr sz="1550" spc="-10" dirty="0">
                <a:latin typeface="Palatino Linotype"/>
                <a:cs typeface="Palatino Linotype"/>
              </a:rPr>
              <a:t>l</a:t>
            </a: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90" dirty="0">
                <a:latin typeface="Palatino Linotype"/>
                <a:cs typeface="Palatino Linotype"/>
              </a:rPr>
              <a:t>v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r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3246260" y="6008370"/>
            <a:ext cx="1898014" cy="81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ts val="1550"/>
              </a:lnSpc>
            </a:pP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spc="-25" dirty="0">
                <a:latin typeface="Palatino Linotype"/>
                <a:cs typeface="Palatino Linotype"/>
              </a:rPr>
              <a:t>ʹ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c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25" dirty="0">
                <a:latin typeface="Palatino Linotype"/>
                <a:cs typeface="Palatino Linotype"/>
              </a:rPr>
              <a:t>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ell</a:t>
            </a:r>
            <a:r>
              <a:rPr sz="1550" spc="-25" dirty="0">
                <a:latin typeface="Palatino Linotype"/>
                <a:cs typeface="Palatino Linotype"/>
              </a:rPr>
              <a:t>ʹ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30" dirty="0">
                <a:latin typeface="Palatino Linotype"/>
                <a:cs typeface="Palatino Linotype"/>
              </a:rPr>
              <a:t>f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ss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165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ell</a:t>
            </a:r>
            <a:r>
              <a:rPr sz="1550" spc="-25" dirty="0">
                <a:latin typeface="Palatino Linotype"/>
                <a:cs typeface="Palatino Linotype"/>
              </a:rPr>
              <a:t>ʹ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-35" dirty="0">
                <a:latin typeface="Palatino Linotype"/>
                <a:cs typeface="Palatino Linotype"/>
              </a:rPr>
              <a:t>mp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dirty="0">
                <a:latin typeface="Palatino Linotype"/>
                <a:cs typeface="Palatino Linotype"/>
              </a:rPr>
              <a:t>a 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mm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10" dirty="0">
                <a:latin typeface="Palatino Linotype"/>
                <a:cs typeface="Palatino Linotype"/>
              </a:rPr>
              <a:t>a</a:t>
            </a:r>
            <a:r>
              <a:rPr sz="1550" spc="35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e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3246240" y="6795769"/>
            <a:ext cx="1905000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15900">
              <a:lnSpc>
                <a:spcPts val="1550"/>
              </a:lnSpc>
            </a:pP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l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70" dirty="0">
                <a:latin typeface="Palatino Linotype"/>
                <a:cs typeface="Palatino Linotype"/>
              </a:rPr>
              <a:t>ss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spc="-20" dirty="0">
                <a:latin typeface="Palatino Linotype"/>
                <a:cs typeface="Palatino Linotype"/>
              </a:rPr>
              <a:t>s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,</a:t>
            </a:r>
            <a:r>
              <a:rPr sz="1550" spc="17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a </a:t>
            </a:r>
            <a:r>
              <a:rPr sz="1550" spc="-35" dirty="0">
                <a:latin typeface="Palatino Linotype"/>
                <a:cs typeface="Palatino Linotype"/>
              </a:rPr>
              <a:t>p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e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5" dirty="0">
                <a:latin typeface="Palatino Linotype"/>
                <a:cs typeface="Palatino Linotype"/>
              </a:rPr>
              <a:t>c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6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ll</a:t>
            </a:r>
            <a:r>
              <a:rPr sz="1550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l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3157343" y="7150100"/>
            <a:ext cx="2075814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-70" dirty="0">
                <a:latin typeface="Palatino Linotype"/>
                <a:cs typeface="Palatino Linotype"/>
              </a:rPr>
              <a:t>ss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25" dirty="0">
                <a:latin typeface="Palatino Linotype"/>
                <a:cs typeface="Palatino Linotype"/>
              </a:rPr>
              <a:t>az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dirty="0">
                <a:latin typeface="Palatino Linotype"/>
                <a:cs typeface="Palatino Linotype"/>
              </a:rPr>
              <a:t>e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725309" y="5619750"/>
            <a:ext cx="2324100" cy="1771650"/>
          </a:xfrm>
          <a:custGeom>
            <a:avLst/>
            <a:gdLst/>
            <a:ahLst/>
            <a:cxnLst/>
            <a:rect l="l" t="t" r="r" b="b"/>
            <a:pathLst>
              <a:path w="2324100" h="1771650">
                <a:moveTo>
                  <a:pt x="63500" y="1771650"/>
                </a:moveTo>
                <a:lnTo>
                  <a:pt x="12700" y="1758950"/>
                </a:lnTo>
                <a:lnTo>
                  <a:pt x="12700" y="1689100"/>
                </a:lnTo>
                <a:lnTo>
                  <a:pt x="0" y="1689100"/>
                </a:lnTo>
                <a:lnTo>
                  <a:pt x="0" y="1771650"/>
                </a:lnTo>
                <a:lnTo>
                  <a:pt x="63500" y="1771650"/>
                </a:lnTo>
                <a:close/>
              </a:path>
              <a:path w="2324100" h="1771650">
                <a:moveTo>
                  <a:pt x="12700" y="1625600"/>
                </a:moveTo>
                <a:lnTo>
                  <a:pt x="12700" y="1543050"/>
                </a:lnTo>
                <a:lnTo>
                  <a:pt x="0" y="1543050"/>
                </a:lnTo>
                <a:lnTo>
                  <a:pt x="0" y="1625600"/>
                </a:lnTo>
                <a:lnTo>
                  <a:pt x="12700" y="1625600"/>
                </a:lnTo>
                <a:close/>
              </a:path>
              <a:path w="2324100" h="1771650">
                <a:moveTo>
                  <a:pt x="12700" y="1479550"/>
                </a:moveTo>
                <a:lnTo>
                  <a:pt x="12700" y="1397000"/>
                </a:lnTo>
                <a:lnTo>
                  <a:pt x="0" y="1397000"/>
                </a:lnTo>
                <a:lnTo>
                  <a:pt x="0" y="1479550"/>
                </a:lnTo>
                <a:lnTo>
                  <a:pt x="12700" y="1479550"/>
                </a:lnTo>
                <a:close/>
              </a:path>
              <a:path w="2324100" h="1771650">
                <a:moveTo>
                  <a:pt x="12700" y="1333500"/>
                </a:moveTo>
                <a:lnTo>
                  <a:pt x="12700" y="1244600"/>
                </a:lnTo>
                <a:lnTo>
                  <a:pt x="0" y="1244600"/>
                </a:lnTo>
                <a:lnTo>
                  <a:pt x="0" y="1333500"/>
                </a:lnTo>
                <a:lnTo>
                  <a:pt x="12700" y="1333500"/>
                </a:lnTo>
                <a:close/>
              </a:path>
              <a:path w="2324100" h="1771650">
                <a:moveTo>
                  <a:pt x="12700" y="1181100"/>
                </a:moveTo>
                <a:lnTo>
                  <a:pt x="12700" y="1098550"/>
                </a:lnTo>
                <a:lnTo>
                  <a:pt x="0" y="1098550"/>
                </a:lnTo>
                <a:lnTo>
                  <a:pt x="0" y="1181100"/>
                </a:lnTo>
                <a:lnTo>
                  <a:pt x="12700" y="1181100"/>
                </a:lnTo>
                <a:close/>
              </a:path>
              <a:path w="2324100" h="1771650">
                <a:moveTo>
                  <a:pt x="12700" y="1035050"/>
                </a:moveTo>
                <a:lnTo>
                  <a:pt x="12700" y="952500"/>
                </a:lnTo>
                <a:lnTo>
                  <a:pt x="0" y="952500"/>
                </a:lnTo>
                <a:lnTo>
                  <a:pt x="0" y="1035050"/>
                </a:lnTo>
                <a:lnTo>
                  <a:pt x="12700" y="1035050"/>
                </a:lnTo>
                <a:close/>
              </a:path>
              <a:path w="2324100" h="1771650">
                <a:moveTo>
                  <a:pt x="12700" y="889000"/>
                </a:moveTo>
                <a:lnTo>
                  <a:pt x="12700" y="806450"/>
                </a:lnTo>
                <a:lnTo>
                  <a:pt x="0" y="806450"/>
                </a:lnTo>
                <a:lnTo>
                  <a:pt x="0" y="889000"/>
                </a:lnTo>
                <a:lnTo>
                  <a:pt x="12700" y="889000"/>
                </a:lnTo>
                <a:close/>
              </a:path>
              <a:path w="2324100" h="1771650">
                <a:moveTo>
                  <a:pt x="12700" y="742950"/>
                </a:moveTo>
                <a:lnTo>
                  <a:pt x="12700" y="660400"/>
                </a:lnTo>
                <a:lnTo>
                  <a:pt x="0" y="660400"/>
                </a:lnTo>
                <a:lnTo>
                  <a:pt x="0" y="742950"/>
                </a:lnTo>
                <a:lnTo>
                  <a:pt x="12700" y="742950"/>
                </a:lnTo>
                <a:close/>
              </a:path>
              <a:path w="2324100" h="1771650">
                <a:moveTo>
                  <a:pt x="12700" y="596900"/>
                </a:moveTo>
                <a:lnTo>
                  <a:pt x="12700" y="514350"/>
                </a:lnTo>
                <a:lnTo>
                  <a:pt x="0" y="514350"/>
                </a:lnTo>
                <a:lnTo>
                  <a:pt x="0" y="596900"/>
                </a:lnTo>
                <a:lnTo>
                  <a:pt x="12700" y="596900"/>
                </a:lnTo>
                <a:close/>
              </a:path>
              <a:path w="2324100" h="1771650">
                <a:moveTo>
                  <a:pt x="12700" y="450850"/>
                </a:moveTo>
                <a:lnTo>
                  <a:pt x="12700" y="368300"/>
                </a:lnTo>
                <a:lnTo>
                  <a:pt x="0" y="368300"/>
                </a:lnTo>
                <a:lnTo>
                  <a:pt x="0" y="450850"/>
                </a:lnTo>
                <a:lnTo>
                  <a:pt x="12700" y="450850"/>
                </a:lnTo>
                <a:close/>
              </a:path>
              <a:path w="2324100" h="1771650">
                <a:moveTo>
                  <a:pt x="12700" y="304800"/>
                </a:moveTo>
                <a:lnTo>
                  <a:pt x="12700" y="215900"/>
                </a:lnTo>
                <a:lnTo>
                  <a:pt x="0" y="215900"/>
                </a:lnTo>
                <a:lnTo>
                  <a:pt x="0" y="304800"/>
                </a:lnTo>
                <a:lnTo>
                  <a:pt x="12700" y="304800"/>
                </a:lnTo>
                <a:close/>
              </a:path>
              <a:path w="2324100" h="1771650">
                <a:moveTo>
                  <a:pt x="12700" y="152400"/>
                </a:moveTo>
                <a:lnTo>
                  <a:pt x="12700" y="69850"/>
                </a:lnTo>
                <a:lnTo>
                  <a:pt x="0" y="69850"/>
                </a:lnTo>
                <a:lnTo>
                  <a:pt x="0" y="152400"/>
                </a:lnTo>
                <a:lnTo>
                  <a:pt x="12700" y="152400"/>
                </a:lnTo>
                <a:close/>
              </a:path>
              <a:path w="2324100" h="1771650">
                <a:moveTo>
                  <a:pt x="95249" y="6350"/>
                </a:moveTo>
                <a:lnTo>
                  <a:pt x="95249" y="0"/>
                </a:lnTo>
                <a:lnTo>
                  <a:pt x="12700" y="0"/>
                </a:lnTo>
                <a:lnTo>
                  <a:pt x="12700" y="6350"/>
                </a:lnTo>
                <a:lnTo>
                  <a:pt x="95249" y="6350"/>
                </a:lnTo>
                <a:close/>
              </a:path>
              <a:path w="2324100" h="1771650">
                <a:moveTo>
                  <a:pt x="241300" y="6350"/>
                </a:moveTo>
                <a:lnTo>
                  <a:pt x="241300" y="0"/>
                </a:lnTo>
                <a:lnTo>
                  <a:pt x="158750" y="0"/>
                </a:lnTo>
                <a:lnTo>
                  <a:pt x="158750" y="6350"/>
                </a:lnTo>
                <a:lnTo>
                  <a:pt x="241300" y="6350"/>
                </a:lnTo>
                <a:close/>
              </a:path>
              <a:path w="2324100" h="1771650">
                <a:moveTo>
                  <a:pt x="387350" y="6350"/>
                </a:moveTo>
                <a:lnTo>
                  <a:pt x="387350" y="0"/>
                </a:lnTo>
                <a:lnTo>
                  <a:pt x="304800" y="0"/>
                </a:lnTo>
                <a:lnTo>
                  <a:pt x="304800" y="6350"/>
                </a:lnTo>
                <a:lnTo>
                  <a:pt x="387350" y="6350"/>
                </a:lnTo>
                <a:close/>
              </a:path>
              <a:path w="2324100" h="1771650">
                <a:moveTo>
                  <a:pt x="533400" y="6350"/>
                </a:moveTo>
                <a:lnTo>
                  <a:pt x="533400" y="0"/>
                </a:lnTo>
                <a:lnTo>
                  <a:pt x="450850" y="0"/>
                </a:lnTo>
                <a:lnTo>
                  <a:pt x="450850" y="6350"/>
                </a:lnTo>
                <a:lnTo>
                  <a:pt x="533400" y="6350"/>
                </a:lnTo>
                <a:close/>
              </a:path>
              <a:path w="2324100" h="1771650">
                <a:moveTo>
                  <a:pt x="679450" y="6350"/>
                </a:moveTo>
                <a:lnTo>
                  <a:pt x="679450" y="0"/>
                </a:lnTo>
                <a:lnTo>
                  <a:pt x="596900" y="0"/>
                </a:lnTo>
                <a:lnTo>
                  <a:pt x="596900" y="6350"/>
                </a:lnTo>
                <a:lnTo>
                  <a:pt x="679450" y="6350"/>
                </a:lnTo>
                <a:close/>
              </a:path>
              <a:path w="2324100" h="1771650">
                <a:moveTo>
                  <a:pt x="825500" y="6350"/>
                </a:moveTo>
                <a:lnTo>
                  <a:pt x="825500" y="0"/>
                </a:lnTo>
                <a:lnTo>
                  <a:pt x="742950" y="0"/>
                </a:lnTo>
                <a:lnTo>
                  <a:pt x="742950" y="6350"/>
                </a:lnTo>
                <a:lnTo>
                  <a:pt x="825500" y="6350"/>
                </a:lnTo>
                <a:close/>
              </a:path>
              <a:path w="2324100" h="1771650">
                <a:moveTo>
                  <a:pt x="977900" y="6350"/>
                </a:moveTo>
                <a:lnTo>
                  <a:pt x="977900" y="0"/>
                </a:lnTo>
                <a:lnTo>
                  <a:pt x="889000" y="0"/>
                </a:lnTo>
                <a:lnTo>
                  <a:pt x="889000" y="6350"/>
                </a:lnTo>
                <a:lnTo>
                  <a:pt x="977900" y="6350"/>
                </a:lnTo>
                <a:close/>
              </a:path>
              <a:path w="2324100" h="1771650">
                <a:moveTo>
                  <a:pt x="1123950" y="6350"/>
                </a:moveTo>
                <a:lnTo>
                  <a:pt x="1123950" y="0"/>
                </a:lnTo>
                <a:lnTo>
                  <a:pt x="1041400" y="0"/>
                </a:lnTo>
                <a:lnTo>
                  <a:pt x="1041400" y="6350"/>
                </a:lnTo>
                <a:lnTo>
                  <a:pt x="1123950" y="6350"/>
                </a:lnTo>
                <a:close/>
              </a:path>
              <a:path w="2324100" h="1771650">
                <a:moveTo>
                  <a:pt x="1270000" y="6350"/>
                </a:moveTo>
                <a:lnTo>
                  <a:pt x="1270000" y="0"/>
                </a:lnTo>
                <a:lnTo>
                  <a:pt x="1187450" y="0"/>
                </a:lnTo>
                <a:lnTo>
                  <a:pt x="1187450" y="6350"/>
                </a:lnTo>
                <a:lnTo>
                  <a:pt x="1270000" y="6350"/>
                </a:lnTo>
                <a:close/>
              </a:path>
              <a:path w="2324100" h="1771650">
                <a:moveTo>
                  <a:pt x="1416050" y="6350"/>
                </a:moveTo>
                <a:lnTo>
                  <a:pt x="1416050" y="0"/>
                </a:lnTo>
                <a:lnTo>
                  <a:pt x="1333500" y="0"/>
                </a:lnTo>
                <a:lnTo>
                  <a:pt x="1333500" y="6350"/>
                </a:lnTo>
                <a:lnTo>
                  <a:pt x="1416050" y="6350"/>
                </a:lnTo>
                <a:close/>
              </a:path>
              <a:path w="2324100" h="1771650">
                <a:moveTo>
                  <a:pt x="1562100" y="6350"/>
                </a:moveTo>
                <a:lnTo>
                  <a:pt x="1562100" y="0"/>
                </a:lnTo>
                <a:lnTo>
                  <a:pt x="1479550" y="0"/>
                </a:lnTo>
                <a:lnTo>
                  <a:pt x="1479550" y="6350"/>
                </a:lnTo>
                <a:lnTo>
                  <a:pt x="1562100" y="6350"/>
                </a:lnTo>
                <a:close/>
              </a:path>
              <a:path w="2324100" h="1771650">
                <a:moveTo>
                  <a:pt x="1708150" y="6350"/>
                </a:moveTo>
                <a:lnTo>
                  <a:pt x="1708150" y="0"/>
                </a:lnTo>
                <a:lnTo>
                  <a:pt x="1625600" y="0"/>
                </a:lnTo>
                <a:lnTo>
                  <a:pt x="1625600" y="6350"/>
                </a:lnTo>
                <a:lnTo>
                  <a:pt x="1708150" y="6350"/>
                </a:lnTo>
                <a:close/>
              </a:path>
              <a:path w="2324100" h="1771650">
                <a:moveTo>
                  <a:pt x="1854200" y="6350"/>
                </a:moveTo>
                <a:lnTo>
                  <a:pt x="1854200" y="0"/>
                </a:lnTo>
                <a:lnTo>
                  <a:pt x="1771650" y="0"/>
                </a:lnTo>
                <a:lnTo>
                  <a:pt x="1771650" y="6350"/>
                </a:lnTo>
                <a:lnTo>
                  <a:pt x="1854200" y="6350"/>
                </a:lnTo>
                <a:close/>
              </a:path>
              <a:path w="2324100" h="1771650">
                <a:moveTo>
                  <a:pt x="2006600" y="6350"/>
                </a:moveTo>
                <a:lnTo>
                  <a:pt x="2006600" y="0"/>
                </a:lnTo>
                <a:lnTo>
                  <a:pt x="1917700" y="0"/>
                </a:lnTo>
                <a:lnTo>
                  <a:pt x="1917700" y="6350"/>
                </a:lnTo>
                <a:lnTo>
                  <a:pt x="2006600" y="6350"/>
                </a:lnTo>
                <a:close/>
              </a:path>
              <a:path w="2324100" h="1771650">
                <a:moveTo>
                  <a:pt x="2152650" y="6350"/>
                </a:moveTo>
                <a:lnTo>
                  <a:pt x="2152650" y="0"/>
                </a:lnTo>
                <a:lnTo>
                  <a:pt x="2070100" y="0"/>
                </a:lnTo>
                <a:lnTo>
                  <a:pt x="2070100" y="6350"/>
                </a:lnTo>
                <a:lnTo>
                  <a:pt x="2152650" y="6350"/>
                </a:lnTo>
                <a:close/>
              </a:path>
              <a:path w="2324100" h="1771650">
                <a:moveTo>
                  <a:pt x="2298700" y="6350"/>
                </a:moveTo>
                <a:lnTo>
                  <a:pt x="2298700" y="0"/>
                </a:lnTo>
                <a:lnTo>
                  <a:pt x="2216150" y="0"/>
                </a:lnTo>
                <a:lnTo>
                  <a:pt x="2216150" y="6350"/>
                </a:lnTo>
                <a:lnTo>
                  <a:pt x="2298700" y="6350"/>
                </a:lnTo>
                <a:close/>
              </a:path>
              <a:path w="2324100" h="1771650">
                <a:moveTo>
                  <a:pt x="2324100" y="139700"/>
                </a:moveTo>
                <a:lnTo>
                  <a:pt x="2324100" y="57150"/>
                </a:lnTo>
                <a:lnTo>
                  <a:pt x="2311400" y="57150"/>
                </a:lnTo>
                <a:lnTo>
                  <a:pt x="2311400" y="139700"/>
                </a:lnTo>
                <a:lnTo>
                  <a:pt x="2324100" y="139700"/>
                </a:lnTo>
                <a:close/>
              </a:path>
              <a:path w="2324100" h="1771650">
                <a:moveTo>
                  <a:pt x="2324100" y="285750"/>
                </a:moveTo>
                <a:lnTo>
                  <a:pt x="2324100" y="203200"/>
                </a:lnTo>
                <a:lnTo>
                  <a:pt x="2311400" y="203200"/>
                </a:lnTo>
                <a:lnTo>
                  <a:pt x="2311400" y="285750"/>
                </a:lnTo>
                <a:lnTo>
                  <a:pt x="2324100" y="285750"/>
                </a:lnTo>
                <a:close/>
              </a:path>
              <a:path w="2324100" h="1771650">
                <a:moveTo>
                  <a:pt x="2324100" y="431800"/>
                </a:moveTo>
                <a:lnTo>
                  <a:pt x="2324100" y="349250"/>
                </a:lnTo>
                <a:lnTo>
                  <a:pt x="2311400" y="349250"/>
                </a:lnTo>
                <a:lnTo>
                  <a:pt x="2311400" y="431800"/>
                </a:lnTo>
                <a:lnTo>
                  <a:pt x="2324100" y="431800"/>
                </a:lnTo>
                <a:close/>
              </a:path>
              <a:path w="2324100" h="1771650">
                <a:moveTo>
                  <a:pt x="2324100" y="577850"/>
                </a:moveTo>
                <a:lnTo>
                  <a:pt x="2324100" y="495300"/>
                </a:lnTo>
                <a:lnTo>
                  <a:pt x="2311400" y="495300"/>
                </a:lnTo>
                <a:lnTo>
                  <a:pt x="2311400" y="577850"/>
                </a:lnTo>
                <a:lnTo>
                  <a:pt x="2324100" y="577850"/>
                </a:lnTo>
                <a:close/>
              </a:path>
              <a:path w="2324100" h="1771650">
                <a:moveTo>
                  <a:pt x="2324100" y="730250"/>
                </a:moveTo>
                <a:lnTo>
                  <a:pt x="2324100" y="641350"/>
                </a:lnTo>
                <a:lnTo>
                  <a:pt x="2311400" y="641350"/>
                </a:lnTo>
                <a:lnTo>
                  <a:pt x="2311400" y="730250"/>
                </a:lnTo>
                <a:lnTo>
                  <a:pt x="2324100" y="730250"/>
                </a:lnTo>
                <a:close/>
              </a:path>
              <a:path w="2324100" h="1771650">
                <a:moveTo>
                  <a:pt x="2324100" y="876300"/>
                </a:moveTo>
                <a:lnTo>
                  <a:pt x="2324100" y="787400"/>
                </a:lnTo>
                <a:lnTo>
                  <a:pt x="2311400" y="787400"/>
                </a:lnTo>
                <a:lnTo>
                  <a:pt x="2311400" y="876300"/>
                </a:lnTo>
                <a:lnTo>
                  <a:pt x="2324100" y="876300"/>
                </a:lnTo>
                <a:close/>
              </a:path>
              <a:path w="2324100" h="1771650">
                <a:moveTo>
                  <a:pt x="2324100" y="1022350"/>
                </a:moveTo>
                <a:lnTo>
                  <a:pt x="2324100" y="939800"/>
                </a:lnTo>
                <a:lnTo>
                  <a:pt x="2311400" y="939800"/>
                </a:lnTo>
                <a:lnTo>
                  <a:pt x="2311400" y="1022350"/>
                </a:lnTo>
                <a:lnTo>
                  <a:pt x="2324100" y="1022350"/>
                </a:lnTo>
                <a:close/>
              </a:path>
              <a:path w="2324100" h="1771650">
                <a:moveTo>
                  <a:pt x="2324100" y="1168400"/>
                </a:moveTo>
                <a:lnTo>
                  <a:pt x="2324100" y="1085850"/>
                </a:lnTo>
                <a:lnTo>
                  <a:pt x="2311400" y="1085850"/>
                </a:lnTo>
                <a:lnTo>
                  <a:pt x="2311400" y="1168400"/>
                </a:lnTo>
                <a:lnTo>
                  <a:pt x="2324100" y="1168400"/>
                </a:lnTo>
                <a:close/>
              </a:path>
              <a:path w="2324100" h="1771650">
                <a:moveTo>
                  <a:pt x="2324100" y="1314450"/>
                </a:moveTo>
                <a:lnTo>
                  <a:pt x="2324100" y="1231900"/>
                </a:lnTo>
                <a:lnTo>
                  <a:pt x="2311400" y="1231900"/>
                </a:lnTo>
                <a:lnTo>
                  <a:pt x="2311400" y="1314450"/>
                </a:lnTo>
                <a:lnTo>
                  <a:pt x="2324100" y="1314450"/>
                </a:lnTo>
                <a:close/>
              </a:path>
              <a:path w="2324100" h="1771650">
                <a:moveTo>
                  <a:pt x="2324100" y="1460500"/>
                </a:moveTo>
                <a:lnTo>
                  <a:pt x="2324100" y="1377950"/>
                </a:lnTo>
                <a:lnTo>
                  <a:pt x="2311400" y="1377950"/>
                </a:lnTo>
                <a:lnTo>
                  <a:pt x="2311400" y="1460500"/>
                </a:lnTo>
                <a:lnTo>
                  <a:pt x="2324100" y="1460500"/>
                </a:lnTo>
                <a:close/>
              </a:path>
              <a:path w="2324100" h="1771650">
                <a:moveTo>
                  <a:pt x="2324100" y="1606550"/>
                </a:moveTo>
                <a:lnTo>
                  <a:pt x="2324100" y="1524000"/>
                </a:lnTo>
                <a:lnTo>
                  <a:pt x="2311400" y="1524000"/>
                </a:lnTo>
                <a:lnTo>
                  <a:pt x="2311400" y="1606550"/>
                </a:lnTo>
                <a:lnTo>
                  <a:pt x="2324100" y="1606550"/>
                </a:lnTo>
                <a:close/>
              </a:path>
              <a:path w="2324100" h="1771650">
                <a:moveTo>
                  <a:pt x="2324100" y="1758950"/>
                </a:moveTo>
                <a:lnTo>
                  <a:pt x="2324100" y="1670050"/>
                </a:lnTo>
                <a:lnTo>
                  <a:pt x="2311400" y="1670050"/>
                </a:lnTo>
                <a:lnTo>
                  <a:pt x="2311400" y="1758950"/>
                </a:lnTo>
                <a:lnTo>
                  <a:pt x="2324100" y="17589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38009" y="5626100"/>
            <a:ext cx="2298700" cy="17653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25309" y="5619750"/>
            <a:ext cx="2324100" cy="1784350"/>
          </a:xfrm>
          <a:custGeom>
            <a:avLst/>
            <a:gdLst/>
            <a:ahLst/>
            <a:cxnLst/>
            <a:rect l="l" t="t" r="r" b="b"/>
            <a:pathLst>
              <a:path w="2324100" h="1784350">
                <a:moveTo>
                  <a:pt x="19050" y="1758950"/>
                </a:moveTo>
                <a:lnTo>
                  <a:pt x="19050" y="1689100"/>
                </a:lnTo>
                <a:lnTo>
                  <a:pt x="0" y="1689100"/>
                </a:lnTo>
                <a:lnTo>
                  <a:pt x="0" y="1771650"/>
                </a:lnTo>
                <a:lnTo>
                  <a:pt x="12700" y="1771650"/>
                </a:lnTo>
                <a:lnTo>
                  <a:pt x="12700" y="1758950"/>
                </a:lnTo>
                <a:lnTo>
                  <a:pt x="19050" y="1758950"/>
                </a:lnTo>
                <a:close/>
              </a:path>
              <a:path w="2324100" h="1784350">
                <a:moveTo>
                  <a:pt x="63500" y="1784350"/>
                </a:moveTo>
                <a:lnTo>
                  <a:pt x="63500" y="1758950"/>
                </a:lnTo>
                <a:lnTo>
                  <a:pt x="12700" y="1758950"/>
                </a:lnTo>
                <a:lnTo>
                  <a:pt x="12700" y="1771650"/>
                </a:lnTo>
                <a:lnTo>
                  <a:pt x="19050" y="1771650"/>
                </a:lnTo>
                <a:lnTo>
                  <a:pt x="19050" y="1784350"/>
                </a:lnTo>
                <a:lnTo>
                  <a:pt x="63500" y="1784350"/>
                </a:lnTo>
                <a:close/>
              </a:path>
              <a:path w="2324100" h="1784350">
                <a:moveTo>
                  <a:pt x="19050" y="1784350"/>
                </a:moveTo>
                <a:lnTo>
                  <a:pt x="19050" y="1771650"/>
                </a:lnTo>
                <a:lnTo>
                  <a:pt x="12700" y="1771650"/>
                </a:lnTo>
                <a:lnTo>
                  <a:pt x="12700" y="1784350"/>
                </a:lnTo>
                <a:lnTo>
                  <a:pt x="19050" y="1784350"/>
                </a:lnTo>
                <a:close/>
              </a:path>
              <a:path w="2324100" h="1784350">
                <a:moveTo>
                  <a:pt x="19050" y="1625600"/>
                </a:moveTo>
                <a:lnTo>
                  <a:pt x="19050" y="1543050"/>
                </a:lnTo>
                <a:lnTo>
                  <a:pt x="0" y="1543050"/>
                </a:lnTo>
                <a:lnTo>
                  <a:pt x="0" y="1625600"/>
                </a:lnTo>
                <a:lnTo>
                  <a:pt x="19050" y="1625600"/>
                </a:lnTo>
                <a:close/>
              </a:path>
              <a:path w="2324100" h="1784350">
                <a:moveTo>
                  <a:pt x="19050" y="1479550"/>
                </a:moveTo>
                <a:lnTo>
                  <a:pt x="19050" y="1397000"/>
                </a:lnTo>
                <a:lnTo>
                  <a:pt x="0" y="1397000"/>
                </a:lnTo>
                <a:lnTo>
                  <a:pt x="0" y="1479550"/>
                </a:lnTo>
                <a:lnTo>
                  <a:pt x="19050" y="1479550"/>
                </a:lnTo>
                <a:close/>
              </a:path>
              <a:path w="2324100" h="1784350">
                <a:moveTo>
                  <a:pt x="19050" y="1333500"/>
                </a:moveTo>
                <a:lnTo>
                  <a:pt x="19050" y="1244600"/>
                </a:lnTo>
                <a:lnTo>
                  <a:pt x="0" y="1244600"/>
                </a:lnTo>
                <a:lnTo>
                  <a:pt x="0" y="1333500"/>
                </a:lnTo>
                <a:lnTo>
                  <a:pt x="19050" y="1333500"/>
                </a:lnTo>
                <a:close/>
              </a:path>
              <a:path w="2324100" h="1784350">
                <a:moveTo>
                  <a:pt x="19050" y="1181100"/>
                </a:moveTo>
                <a:lnTo>
                  <a:pt x="19050" y="1098550"/>
                </a:lnTo>
                <a:lnTo>
                  <a:pt x="0" y="1098550"/>
                </a:lnTo>
                <a:lnTo>
                  <a:pt x="0" y="1181100"/>
                </a:lnTo>
                <a:lnTo>
                  <a:pt x="19050" y="1181100"/>
                </a:lnTo>
                <a:close/>
              </a:path>
              <a:path w="2324100" h="1784350">
                <a:moveTo>
                  <a:pt x="19050" y="1035050"/>
                </a:moveTo>
                <a:lnTo>
                  <a:pt x="19050" y="952500"/>
                </a:lnTo>
                <a:lnTo>
                  <a:pt x="0" y="952500"/>
                </a:lnTo>
                <a:lnTo>
                  <a:pt x="0" y="1035050"/>
                </a:lnTo>
                <a:lnTo>
                  <a:pt x="19050" y="1035050"/>
                </a:lnTo>
                <a:close/>
              </a:path>
              <a:path w="2324100" h="1784350">
                <a:moveTo>
                  <a:pt x="19050" y="889000"/>
                </a:moveTo>
                <a:lnTo>
                  <a:pt x="19050" y="806450"/>
                </a:lnTo>
                <a:lnTo>
                  <a:pt x="0" y="806450"/>
                </a:lnTo>
                <a:lnTo>
                  <a:pt x="0" y="889000"/>
                </a:lnTo>
                <a:lnTo>
                  <a:pt x="19050" y="889000"/>
                </a:lnTo>
                <a:close/>
              </a:path>
              <a:path w="2324100" h="1784350">
                <a:moveTo>
                  <a:pt x="19050" y="742950"/>
                </a:moveTo>
                <a:lnTo>
                  <a:pt x="19050" y="660400"/>
                </a:lnTo>
                <a:lnTo>
                  <a:pt x="0" y="660400"/>
                </a:lnTo>
                <a:lnTo>
                  <a:pt x="0" y="742950"/>
                </a:lnTo>
                <a:lnTo>
                  <a:pt x="19050" y="742950"/>
                </a:lnTo>
                <a:close/>
              </a:path>
              <a:path w="2324100" h="1784350">
                <a:moveTo>
                  <a:pt x="19050" y="596900"/>
                </a:moveTo>
                <a:lnTo>
                  <a:pt x="19050" y="514350"/>
                </a:lnTo>
                <a:lnTo>
                  <a:pt x="0" y="514350"/>
                </a:lnTo>
                <a:lnTo>
                  <a:pt x="0" y="596900"/>
                </a:lnTo>
                <a:lnTo>
                  <a:pt x="19050" y="596900"/>
                </a:lnTo>
                <a:close/>
              </a:path>
              <a:path w="2324100" h="1784350">
                <a:moveTo>
                  <a:pt x="19050" y="450850"/>
                </a:moveTo>
                <a:lnTo>
                  <a:pt x="19050" y="368300"/>
                </a:lnTo>
                <a:lnTo>
                  <a:pt x="0" y="368300"/>
                </a:lnTo>
                <a:lnTo>
                  <a:pt x="0" y="450850"/>
                </a:lnTo>
                <a:lnTo>
                  <a:pt x="19050" y="450850"/>
                </a:lnTo>
                <a:close/>
              </a:path>
              <a:path w="2324100" h="1784350">
                <a:moveTo>
                  <a:pt x="19050" y="304800"/>
                </a:moveTo>
                <a:lnTo>
                  <a:pt x="19050" y="215900"/>
                </a:lnTo>
                <a:lnTo>
                  <a:pt x="0" y="215900"/>
                </a:lnTo>
                <a:lnTo>
                  <a:pt x="0" y="304800"/>
                </a:lnTo>
                <a:lnTo>
                  <a:pt x="19050" y="304800"/>
                </a:lnTo>
                <a:close/>
              </a:path>
              <a:path w="2324100" h="1784350">
                <a:moveTo>
                  <a:pt x="19050" y="152400"/>
                </a:moveTo>
                <a:lnTo>
                  <a:pt x="19050" y="69850"/>
                </a:lnTo>
                <a:lnTo>
                  <a:pt x="0" y="69850"/>
                </a:lnTo>
                <a:lnTo>
                  <a:pt x="0" y="152400"/>
                </a:lnTo>
                <a:lnTo>
                  <a:pt x="19050" y="152400"/>
                </a:lnTo>
                <a:close/>
              </a:path>
              <a:path w="2324100" h="1784350">
                <a:moveTo>
                  <a:pt x="95249" y="19050"/>
                </a:moveTo>
                <a:lnTo>
                  <a:pt x="95249" y="0"/>
                </a:lnTo>
                <a:lnTo>
                  <a:pt x="12700" y="0"/>
                </a:lnTo>
                <a:lnTo>
                  <a:pt x="12700" y="19050"/>
                </a:lnTo>
                <a:lnTo>
                  <a:pt x="95249" y="19050"/>
                </a:lnTo>
                <a:close/>
              </a:path>
              <a:path w="2324100" h="1784350">
                <a:moveTo>
                  <a:pt x="241300" y="19050"/>
                </a:moveTo>
                <a:lnTo>
                  <a:pt x="241300" y="0"/>
                </a:lnTo>
                <a:lnTo>
                  <a:pt x="158750" y="0"/>
                </a:lnTo>
                <a:lnTo>
                  <a:pt x="158750" y="19050"/>
                </a:lnTo>
                <a:lnTo>
                  <a:pt x="241300" y="19050"/>
                </a:lnTo>
                <a:close/>
              </a:path>
              <a:path w="2324100" h="1784350">
                <a:moveTo>
                  <a:pt x="387350" y="19050"/>
                </a:moveTo>
                <a:lnTo>
                  <a:pt x="387350" y="0"/>
                </a:lnTo>
                <a:lnTo>
                  <a:pt x="304800" y="0"/>
                </a:lnTo>
                <a:lnTo>
                  <a:pt x="304800" y="19050"/>
                </a:lnTo>
                <a:lnTo>
                  <a:pt x="387350" y="19050"/>
                </a:lnTo>
                <a:close/>
              </a:path>
              <a:path w="2324100" h="1784350">
                <a:moveTo>
                  <a:pt x="533400" y="19050"/>
                </a:moveTo>
                <a:lnTo>
                  <a:pt x="533400" y="0"/>
                </a:lnTo>
                <a:lnTo>
                  <a:pt x="450850" y="0"/>
                </a:lnTo>
                <a:lnTo>
                  <a:pt x="450850" y="19050"/>
                </a:lnTo>
                <a:lnTo>
                  <a:pt x="533400" y="19050"/>
                </a:lnTo>
                <a:close/>
              </a:path>
              <a:path w="2324100" h="1784350">
                <a:moveTo>
                  <a:pt x="679450" y="19050"/>
                </a:moveTo>
                <a:lnTo>
                  <a:pt x="679450" y="0"/>
                </a:lnTo>
                <a:lnTo>
                  <a:pt x="596900" y="0"/>
                </a:lnTo>
                <a:lnTo>
                  <a:pt x="596900" y="19050"/>
                </a:lnTo>
                <a:lnTo>
                  <a:pt x="679450" y="19050"/>
                </a:lnTo>
                <a:close/>
              </a:path>
              <a:path w="2324100" h="1784350">
                <a:moveTo>
                  <a:pt x="825500" y="19050"/>
                </a:moveTo>
                <a:lnTo>
                  <a:pt x="825500" y="0"/>
                </a:lnTo>
                <a:lnTo>
                  <a:pt x="742950" y="0"/>
                </a:lnTo>
                <a:lnTo>
                  <a:pt x="742950" y="19050"/>
                </a:lnTo>
                <a:lnTo>
                  <a:pt x="825500" y="19050"/>
                </a:lnTo>
                <a:close/>
              </a:path>
              <a:path w="2324100" h="1784350">
                <a:moveTo>
                  <a:pt x="977900" y="19050"/>
                </a:moveTo>
                <a:lnTo>
                  <a:pt x="977900" y="0"/>
                </a:lnTo>
                <a:lnTo>
                  <a:pt x="889000" y="0"/>
                </a:lnTo>
                <a:lnTo>
                  <a:pt x="889000" y="19050"/>
                </a:lnTo>
                <a:lnTo>
                  <a:pt x="977900" y="19050"/>
                </a:lnTo>
                <a:close/>
              </a:path>
              <a:path w="2324100" h="1784350">
                <a:moveTo>
                  <a:pt x="1123950" y="19050"/>
                </a:moveTo>
                <a:lnTo>
                  <a:pt x="1123950" y="0"/>
                </a:lnTo>
                <a:lnTo>
                  <a:pt x="1041400" y="0"/>
                </a:lnTo>
                <a:lnTo>
                  <a:pt x="1041400" y="19050"/>
                </a:lnTo>
                <a:lnTo>
                  <a:pt x="1123950" y="19050"/>
                </a:lnTo>
                <a:close/>
              </a:path>
              <a:path w="2324100" h="1784350">
                <a:moveTo>
                  <a:pt x="1270000" y="19050"/>
                </a:moveTo>
                <a:lnTo>
                  <a:pt x="1270000" y="0"/>
                </a:lnTo>
                <a:lnTo>
                  <a:pt x="1187450" y="0"/>
                </a:lnTo>
                <a:lnTo>
                  <a:pt x="1187450" y="19050"/>
                </a:lnTo>
                <a:lnTo>
                  <a:pt x="1270000" y="19050"/>
                </a:lnTo>
                <a:close/>
              </a:path>
              <a:path w="2324100" h="1784350">
                <a:moveTo>
                  <a:pt x="1416050" y="19050"/>
                </a:moveTo>
                <a:lnTo>
                  <a:pt x="1416050" y="0"/>
                </a:lnTo>
                <a:lnTo>
                  <a:pt x="1333500" y="0"/>
                </a:lnTo>
                <a:lnTo>
                  <a:pt x="1333500" y="19050"/>
                </a:lnTo>
                <a:lnTo>
                  <a:pt x="1416050" y="19050"/>
                </a:lnTo>
                <a:close/>
              </a:path>
              <a:path w="2324100" h="1784350">
                <a:moveTo>
                  <a:pt x="1562100" y="19050"/>
                </a:moveTo>
                <a:lnTo>
                  <a:pt x="1562100" y="0"/>
                </a:lnTo>
                <a:lnTo>
                  <a:pt x="1479550" y="0"/>
                </a:lnTo>
                <a:lnTo>
                  <a:pt x="1479550" y="19050"/>
                </a:lnTo>
                <a:lnTo>
                  <a:pt x="1562100" y="19050"/>
                </a:lnTo>
                <a:close/>
              </a:path>
              <a:path w="2324100" h="1784350">
                <a:moveTo>
                  <a:pt x="1708150" y="19050"/>
                </a:moveTo>
                <a:lnTo>
                  <a:pt x="1708150" y="0"/>
                </a:lnTo>
                <a:lnTo>
                  <a:pt x="1625600" y="0"/>
                </a:lnTo>
                <a:lnTo>
                  <a:pt x="1625600" y="19050"/>
                </a:lnTo>
                <a:lnTo>
                  <a:pt x="1708150" y="19050"/>
                </a:lnTo>
                <a:close/>
              </a:path>
              <a:path w="2324100" h="1784350">
                <a:moveTo>
                  <a:pt x="1854200" y="19050"/>
                </a:moveTo>
                <a:lnTo>
                  <a:pt x="1854200" y="0"/>
                </a:lnTo>
                <a:lnTo>
                  <a:pt x="1771650" y="0"/>
                </a:lnTo>
                <a:lnTo>
                  <a:pt x="1771650" y="19050"/>
                </a:lnTo>
                <a:lnTo>
                  <a:pt x="1854200" y="19050"/>
                </a:lnTo>
                <a:close/>
              </a:path>
              <a:path w="2324100" h="1784350">
                <a:moveTo>
                  <a:pt x="2006600" y="19050"/>
                </a:moveTo>
                <a:lnTo>
                  <a:pt x="2006600" y="0"/>
                </a:lnTo>
                <a:lnTo>
                  <a:pt x="1917700" y="0"/>
                </a:lnTo>
                <a:lnTo>
                  <a:pt x="1917700" y="19050"/>
                </a:lnTo>
                <a:lnTo>
                  <a:pt x="2006600" y="19050"/>
                </a:lnTo>
                <a:close/>
              </a:path>
              <a:path w="2324100" h="1784350">
                <a:moveTo>
                  <a:pt x="2152650" y="19050"/>
                </a:moveTo>
                <a:lnTo>
                  <a:pt x="2152650" y="0"/>
                </a:lnTo>
                <a:lnTo>
                  <a:pt x="2070100" y="0"/>
                </a:lnTo>
                <a:lnTo>
                  <a:pt x="2070100" y="19050"/>
                </a:lnTo>
                <a:lnTo>
                  <a:pt x="2152650" y="19050"/>
                </a:lnTo>
                <a:close/>
              </a:path>
              <a:path w="2324100" h="1784350">
                <a:moveTo>
                  <a:pt x="2298700" y="19050"/>
                </a:moveTo>
                <a:lnTo>
                  <a:pt x="2298700" y="0"/>
                </a:lnTo>
                <a:lnTo>
                  <a:pt x="2216150" y="0"/>
                </a:lnTo>
                <a:lnTo>
                  <a:pt x="2216150" y="19050"/>
                </a:lnTo>
                <a:lnTo>
                  <a:pt x="2298700" y="19050"/>
                </a:lnTo>
                <a:close/>
              </a:path>
              <a:path w="2324100" h="1784350">
                <a:moveTo>
                  <a:pt x="2324100" y="139700"/>
                </a:moveTo>
                <a:lnTo>
                  <a:pt x="2324100" y="57150"/>
                </a:lnTo>
                <a:lnTo>
                  <a:pt x="2305050" y="57150"/>
                </a:lnTo>
                <a:lnTo>
                  <a:pt x="2305050" y="139700"/>
                </a:lnTo>
                <a:lnTo>
                  <a:pt x="2324100" y="139700"/>
                </a:lnTo>
                <a:close/>
              </a:path>
              <a:path w="2324100" h="1784350">
                <a:moveTo>
                  <a:pt x="2324100" y="285750"/>
                </a:moveTo>
                <a:lnTo>
                  <a:pt x="2324100" y="203200"/>
                </a:lnTo>
                <a:lnTo>
                  <a:pt x="2305050" y="203200"/>
                </a:lnTo>
                <a:lnTo>
                  <a:pt x="2305050" y="285750"/>
                </a:lnTo>
                <a:lnTo>
                  <a:pt x="2324100" y="285750"/>
                </a:lnTo>
                <a:close/>
              </a:path>
              <a:path w="2324100" h="1784350">
                <a:moveTo>
                  <a:pt x="2324100" y="431800"/>
                </a:moveTo>
                <a:lnTo>
                  <a:pt x="2324100" y="349250"/>
                </a:lnTo>
                <a:lnTo>
                  <a:pt x="2305050" y="349250"/>
                </a:lnTo>
                <a:lnTo>
                  <a:pt x="2305050" y="431800"/>
                </a:lnTo>
                <a:lnTo>
                  <a:pt x="2324100" y="431800"/>
                </a:lnTo>
                <a:close/>
              </a:path>
              <a:path w="2324100" h="1784350">
                <a:moveTo>
                  <a:pt x="2324100" y="577850"/>
                </a:moveTo>
                <a:lnTo>
                  <a:pt x="2324100" y="495300"/>
                </a:lnTo>
                <a:lnTo>
                  <a:pt x="2305050" y="495300"/>
                </a:lnTo>
                <a:lnTo>
                  <a:pt x="2305050" y="577850"/>
                </a:lnTo>
                <a:lnTo>
                  <a:pt x="2324100" y="577850"/>
                </a:lnTo>
                <a:close/>
              </a:path>
              <a:path w="2324100" h="1784350">
                <a:moveTo>
                  <a:pt x="2324100" y="730250"/>
                </a:moveTo>
                <a:lnTo>
                  <a:pt x="2324100" y="641350"/>
                </a:lnTo>
                <a:lnTo>
                  <a:pt x="2305050" y="641350"/>
                </a:lnTo>
                <a:lnTo>
                  <a:pt x="2305050" y="730250"/>
                </a:lnTo>
                <a:lnTo>
                  <a:pt x="2324100" y="730250"/>
                </a:lnTo>
                <a:close/>
              </a:path>
              <a:path w="2324100" h="1784350">
                <a:moveTo>
                  <a:pt x="2324100" y="876300"/>
                </a:moveTo>
                <a:lnTo>
                  <a:pt x="2324100" y="787400"/>
                </a:lnTo>
                <a:lnTo>
                  <a:pt x="2305050" y="787400"/>
                </a:lnTo>
                <a:lnTo>
                  <a:pt x="2305050" y="876300"/>
                </a:lnTo>
                <a:lnTo>
                  <a:pt x="2324100" y="876300"/>
                </a:lnTo>
                <a:close/>
              </a:path>
              <a:path w="2324100" h="1784350">
                <a:moveTo>
                  <a:pt x="2324100" y="1022350"/>
                </a:moveTo>
                <a:lnTo>
                  <a:pt x="2324100" y="939800"/>
                </a:lnTo>
                <a:lnTo>
                  <a:pt x="2305050" y="939800"/>
                </a:lnTo>
                <a:lnTo>
                  <a:pt x="2305050" y="1022350"/>
                </a:lnTo>
                <a:lnTo>
                  <a:pt x="2324100" y="1022350"/>
                </a:lnTo>
                <a:close/>
              </a:path>
              <a:path w="2324100" h="1784350">
                <a:moveTo>
                  <a:pt x="2324100" y="1168400"/>
                </a:moveTo>
                <a:lnTo>
                  <a:pt x="2324100" y="1085850"/>
                </a:lnTo>
                <a:lnTo>
                  <a:pt x="2305050" y="1085850"/>
                </a:lnTo>
                <a:lnTo>
                  <a:pt x="2305050" y="1168400"/>
                </a:lnTo>
                <a:lnTo>
                  <a:pt x="2324100" y="1168400"/>
                </a:lnTo>
                <a:close/>
              </a:path>
              <a:path w="2324100" h="1784350">
                <a:moveTo>
                  <a:pt x="2324100" y="1314450"/>
                </a:moveTo>
                <a:lnTo>
                  <a:pt x="2324100" y="1231900"/>
                </a:lnTo>
                <a:lnTo>
                  <a:pt x="2305050" y="1231900"/>
                </a:lnTo>
                <a:lnTo>
                  <a:pt x="2305050" y="1314450"/>
                </a:lnTo>
                <a:lnTo>
                  <a:pt x="2324100" y="1314450"/>
                </a:lnTo>
                <a:close/>
              </a:path>
              <a:path w="2324100" h="1784350">
                <a:moveTo>
                  <a:pt x="2324100" y="1460500"/>
                </a:moveTo>
                <a:lnTo>
                  <a:pt x="2324100" y="1377950"/>
                </a:lnTo>
                <a:lnTo>
                  <a:pt x="2305050" y="1377950"/>
                </a:lnTo>
                <a:lnTo>
                  <a:pt x="2305050" y="1460500"/>
                </a:lnTo>
                <a:lnTo>
                  <a:pt x="2324100" y="1460500"/>
                </a:lnTo>
                <a:close/>
              </a:path>
              <a:path w="2324100" h="1784350">
                <a:moveTo>
                  <a:pt x="2324100" y="1606550"/>
                </a:moveTo>
                <a:lnTo>
                  <a:pt x="2324100" y="1524000"/>
                </a:lnTo>
                <a:lnTo>
                  <a:pt x="2305050" y="1524000"/>
                </a:lnTo>
                <a:lnTo>
                  <a:pt x="2305050" y="1606550"/>
                </a:lnTo>
                <a:lnTo>
                  <a:pt x="2324100" y="1606550"/>
                </a:lnTo>
                <a:close/>
              </a:path>
              <a:path w="2324100" h="1784350">
                <a:moveTo>
                  <a:pt x="2324100" y="1758950"/>
                </a:moveTo>
                <a:lnTo>
                  <a:pt x="2324100" y="1670050"/>
                </a:lnTo>
                <a:lnTo>
                  <a:pt x="2305050" y="1670050"/>
                </a:lnTo>
                <a:lnTo>
                  <a:pt x="2305050" y="1758950"/>
                </a:lnTo>
                <a:lnTo>
                  <a:pt x="2324100" y="1758950"/>
                </a:lnTo>
                <a:close/>
              </a:path>
              <a:path w="2324100" h="1784350">
                <a:moveTo>
                  <a:pt x="2266950" y="1784350"/>
                </a:moveTo>
                <a:lnTo>
                  <a:pt x="2266950" y="1758950"/>
                </a:lnTo>
                <a:lnTo>
                  <a:pt x="2184400" y="1758950"/>
                </a:lnTo>
                <a:lnTo>
                  <a:pt x="2184400" y="1784350"/>
                </a:lnTo>
                <a:lnTo>
                  <a:pt x="2266950" y="1784350"/>
                </a:lnTo>
                <a:close/>
              </a:path>
              <a:path w="2324100" h="1784350">
                <a:moveTo>
                  <a:pt x="2120900" y="1784350"/>
                </a:moveTo>
                <a:lnTo>
                  <a:pt x="2120900" y="1758950"/>
                </a:lnTo>
                <a:lnTo>
                  <a:pt x="2038350" y="1758950"/>
                </a:lnTo>
                <a:lnTo>
                  <a:pt x="2038350" y="1784350"/>
                </a:lnTo>
                <a:lnTo>
                  <a:pt x="2120900" y="1784350"/>
                </a:lnTo>
                <a:close/>
              </a:path>
              <a:path w="2324100" h="1784350">
                <a:moveTo>
                  <a:pt x="1974850" y="1784350"/>
                </a:moveTo>
                <a:lnTo>
                  <a:pt x="1974850" y="1758950"/>
                </a:lnTo>
                <a:lnTo>
                  <a:pt x="1885950" y="1758950"/>
                </a:lnTo>
                <a:lnTo>
                  <a:pt x="1885950" y="1784350"/>
                </a:lnTo>
                <a:lnTo>
                  <a:pt x="1974850" y="1784350"/>
                </a:lnTo>
                <a:close/>
              </a:path>
              <a:path w="2324100" h="1784350">
                <a:moveTo>
                  <a:pt x="1828800" y="1784350"/>
                </a:moveTo>
                <a:lnTo>
                  <a:pt x="1828800" y="1758950"/>
                </a:lnTo>
                <a:lnTo>
                  <a:pt x="1739900" y="1758950"/>
                </a:lnTo>
                <a:lnTo>
                  <a:pt x="1739900" y="1784350"/>
                </a:lnTo>
                <a:lnTo>
                  <a:pt x="1828800" y="1784350"/>
                </a:lnTo>
                <a:close/>
              </a:path>
              <a:path w="2324100" h="1784350">
                <a:moveTo>
                  <a:pt x="1676400" y="1784350"/>
                </a:moveTo>
                <a:lnTo>
                  <a:pt x="1676400" y="1758950"/>
                </a:lnTo>
                <a:lnTo>
                  <a:pt x="1593850" y="1758950"/>
                </a:lnTo>
                <a:lnTo>
                  <a:pt x="1593850" y="1784350"/>
                </a:lnTo>
                <a:lnTo>
                  <a:pt x="1676400" y="1784350"/>
                </a:lnTo>
                <a:close/>
              </a:path>
              <a:path w="2324100" h="1784350">
                <a:moveTo>
                  <a:pt x="1530350" y="1784350"/>
                </a:moveTo>
                <a:lnTo>
                  <a:pt x="1530350" y="1758950"/>
                </a:lnTo>
                <a:lnTo>
                  <a:pt x="1447800" y="1758950"/>
                </a:lnTo>
                <a:lnTo>
                  <a:pt x="1447800" y="1784350"/>
                </a:lnTo>
                <a:lnTo>
                  <a:pt x="1530350" y="1784350"/>
                </a:lnTo>
                <a:close/>
              </a:path>
              <a:path w="2324100" h="1784350">
                <a:moveTo>
                  <a:pt x="1384300" y="1784350"/>
                </a:moveTo>
                <a:lnTo>
                  <a:pt x="1384300" y="1758950"/>
                </a:lnTo>
                <a:lnTo>
                  <a:pt x="1301750" y="1758950"/>
                </a:lnTo>
                <a:lnTo>
                  <a:pt x="1301750" y="1784350"/>
                </a:lnTo>
                <a:lnTo>
                  <a:pt x="1384300" y="1784350"/>
                </a:lnTo>
                <a:close/>
              </a:path>
              <a:path w="2324100" h="1784350">
                <a:moveTo>
                  <a:pt x="1238250" y="1784350"/>
                </a:moveTo>
                <a:lnTo>
                  <a:pt x="1238250" y="1758950"/>
                </a:lnTo>
                <a:lnTo>
                  <a:pt x="1155700" y="1758950"/>
                </a:lnTo>
                <a:lnTo>
                  <a:pt x="1155700" y="1784350"/>
                </a:lnTo>
                <a:lnTo>
                  <a:pt x="1238250" y="1784350"/>
                </a:lnTo>
                <a:close/>
              </a:path>
              <a:path w="2324100" h="1784350">
                <a:moveTo>
                  <a:pt x="1092200" y="1784350"/>
                </a:moveTo>
                <a:lnTo>
                  <a:pt x="1092200" y="1758950"/>
                </a:lnTo>
                <a:lnTo>
                  <a:pt x="1009650" y="1758950"/>
                </a:lnTo>
                <a:lnTo>
                  <a:pt x="1009650" y="1784350"/>
                </a:lnTo>
                <a:lnTo>
                  <a:pt x="1092200" y="1784350"/>
                </a:lnTo>
                <a:close/>
              </a:path>
              <a:path w="2324100" h="1784350">
                <a:moveTo>
                  <a:pt x="946150" y="1784350"/>
                </a:moveTo>
                <a:lnTo>
                  <a:pt x="946150" y="1758950"/>
                </a:lnTo>
                <a:lnTo>
                  <a:pt x="857250" y="1758950"/>
                </a:lnTo>
                <a:lnTo>
                  <a:pt x="857250" y="1784350"/>
                </a:lnTo>
                <a:lnTo>
                  <a:pt x="946150" y="1784350"/>
                </a:lnTo>
                <a:close/>
              </a:path>
              <a:path w="2324100" h="1784350">
                <a:moveTo>
                  <a:pt x="800100" y="1784350"/>
                </a:moveTo>
                <a:lnTo>
                  <a:pt x="800100" y="1758950"/>
                </a:lnTo>
                <a:lnTo>
                  <a:pt x="711200" y="1758950"/>
                </a:lnTo>
                <a:lnTo>
                  <a:pt x="711200" y="1784350"/>
                </a:lnTo>
                <a:lnTo>
                  <a:pt x="800100" y="1784350"/>
                </a:lnTo>
                <a:close/>
              </a:path>
              <a:path w="2324100" h="1784350">
                <a:moveTo>
                  <a:pt x="647700" y="1784350"/>
                </a:moveTo>
                <a:lnTo>
                  <a:pt x="647700" y="1758950"/>
                </a:lnTo>
                <a:lnTo>
                  <a:pt x="565150" y="1758950"/>
                </a:lnTo>
                <a:lnTo>
                  <a:pt x="565150" y="1784350"/>
                </a:lnTo>
                <a:lnTo>
                  <a:pt x="647700" y="1784350"/>
                </a:lnTo>
                <a:close/>
              </a:path>
              <a:path w="2324100" h="1784350">
                <a:moveTo>
                  <a:pt x="501650" y="1784350"/>
                </a:moveTo>
                <a:lnTo>
                  <a:pt x="501650" y="1758950"/>
                </a:lnTo>
                <a:lnTo>
                  <a:pt x="419100" y="1758950"/>
                </a:lnTo>
                <a:lnTo>
                  <a:pt x="419100" y="1784350"/>
                </a:lnTo>
                <a:lnTo>
                  <a:pt x="501650" y="1784350"/>
                </a:lnTo>
                <a:close/>
              </a:path>
              <a:path w="2324100" h="1784350">
                <a:moveTo>
                  <a:pt x="355600" y="1784350"/>
                </a:moveTo>
                <a:lnTo>
                  <a:pt x="355600" y="1758950"/>
                </a:lnTo>
                <a:lnTo>
                  <a:pt x="273050" y="1758950"/>
                </a:lnTo>
                <a:lnTo>
                  <a:pt x="273050" y="1784350"/>
                </a:lnTo>
                <a:lnTo>
                  <a:pt x="355600" y="1784350"/>
                </a:lnTo>
                <a:close/>
              </a:path>
              <a:path w="2324100" h="1784350">
                <a:moveTo>
                  <a:pt x="209550" y="1784350"/>
                </a:moveTo>
                <a:lnTo>
                  <a:pt x="209550" y="1758950"/>
                </a:lnTo>
                <a:lnTo>
                  <a:pt x="127000" y="1758950"/>
                </a:lnTo>
                <a:lnTo>
                  <a:pt x="127000" y="1784350"/>
                </a:lnTo>
                <a:lnTo>
                  <a:pt x="209550" y="17843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249309" y="5124450"/>
            <a:ext cx="1339850" cy="590550"/>
          </a:xfrm>
          <a:custGeom>
            <a:avLst/>
            <a:gdLst/>
            <a:ahLst/>
            <a:cxnLst/>
            <a:rect l="l" t="t" r="r" b="b"/>
            <a:pathLst>
              <a:path w="1339850" h="590550">
                <a:moveTo>
                  <a:pt x="1339850" y="292099"/>
                </a:moveTo>
                <a:lnTo>
                  <a:pt x="1331118" y="245344"/>
                </a:lnTo>
                <a:lnTo>
                  <a:pt x="1305814" y="200761"/>
                </a:lnTo>
                <a:lnTo>
                  <a:pt x="1265269" y="158997"/>
                </a:lnTo>
                <a:lnTo>
                  <a:pt x="1210818" y="120700"/>
                </a:lnTo>
                <a:lnTo>
                  <a:pt x="1143793" y="86518"/>
                </a:lnTo>
                <a:lnTo>
                  <a:pt x="1105983" y="71173"/>
                </a:lnTo>
                <a:lnTo>
                  <a:pt x="1065530" y="57099"/>
                </a:lnTo>
                <a:lnTo>
                  <a:pt x="1022600" y="44377"/>
                </a:lnTo>
                <a:lnTo>
                  <a:pt x="977360" y="33089"/>
                </a:lnTo>
                <a:lnTo>
                  <a:pt x="929977" y="23316"/>
                </a:lnTo>
                <a:lnTo>
                  <a:pt x="880618" y="15138"/>
                </a:lnTo>
                <a:lnTo>
                  <a:pt x="829448" y="8636"/>
                </a:lnTo>
                <a:lnTo>
                  <a:pt x="776636" y="3892"/>
                </a:lnTo>
                <a:lnTo>
                  <a:pt x="722348" y="986"/>
                </a:lnTo>
                <a:lnTo>
                  <a:pt x="666750" y="0"/>
                </a:lnTo>
                <a:lnTo>
                  <a:pt x="612057" y="986"/>
                </a:lnTo>
                <a:lnTo>
                  <a:pt x="558584" y="3892"/>
                </a:lnTo>
                <a:lnTo>
                  <a:pt x="506501" y="8636"/>
                </a:lnTo>
                <a:lnTo>
                  <a:pt x="455980" y="15138"/>
                </a:lnTo>
                <a:lnTo>
                  <a:pt x="407193" y="23316"/>
                </a:lnTo>
                <a:lnTo>
                  <a:pt x="360311" y="33089"/>
                </a:lnTo>
                <a:lnTo>
                  <a:pt x="315506" y="44377"/>
                </a:lnTo>
                <a:lnTo>
                  <a:pt x="272948" y="57099"/>
                </a:lnTo>
                <a:lnTo>
                  <a:pt x="232810" y="71173"/>
                </a:lnTo>
                <a:lnTo>
                  <a:pt x="195262" y="86518"/>
                </a:lnTo>
                <a:lnTo>
                  <a:pt x="160477" y="103054"/>
                </a:lnTo>
                <a:lnTo>
                  <a:pt x="99879" y="139375"/>
                </a:lnTo>
                <a:lnTo>
                  <a:pt x="52387" y="179486"/>
                </a:lnTo>
                <a:lnTo>
                  <a:pt x="19373" y="222741"/>
                </a:lnTo>
                <a:lnTo>
                  <a:pt x="2209" y="268491"/>
                </a:lnTo>
                <a:lnTo>
                  <a:pt x="0" y="292100"/>
                </a:lnTo>
                <a:lnTo>
                  <a:pt x="2209" y="316614"/>
                </a:lnTo>
                <a:lnTo>
                  <a:pt x="19373" y="363908"/>
                </a:lnTo>
                <a:lnTo>
                  <a:pt x="52387" y="408384"/>
                </a:lnTo>
                <a:lnTo>
                  <a:pt x="99879" y="449430"/>
                </a:lnTo>
                <a:lnTo>
                  <a:pt x="160477" y="486438"/>
                </a:lnTo>
                <a:lnTo>
                  <a:pt x="195262" y="503237"/>
                </a:lnTo>
                <a:lnTo>
                  <a:pt x="232810" y="518798"/>
                </a:lnTo>
                <a:lnTo>
                  <a:pt x="272948" y="533044"/>
                </a:lnTo>
                <a:lnTo>
                  <a:pt x="315506" y="545899"/>
                </a:lnTo>
                <a:lnTo>
                  <a:pt x="360311" y="557288"/>
                </a:lnTo>
                <a:lnTo>
                  <a:pt x="407193" y="567134"/>
                </a:lnTo>
                <a:lnTo>
                  <a:pt x="455980" y="575360"/>
                </a:lnTo>
                <a:lnTo>
                  <a:pt x="506501" y="581891"/>
                </a:lnTo>
                <a:lnTo>
                  <a:pt x="558584" y="586651"/>
                </a:lnTo>
                <a:lnTo>
                  <a:pt x="612057" y="589562"/>
                </a:lnTo>
                <a:lnTo>
                  <a:pt x="666750" y="590550"/>
                </a:lnTo>
                <a:lnTo>
                  <a:pt x="722348" y="589562"/>
                </a:lnTo>
                <a:lnTo>
                  <a:pt x="776636" y="586651"/>
                </a:lnTo>
                <a:lnTo>
                  <a:pt x="829448" y="581891"/>
                </a:lnTo>
                <a:lnTo>
                  <a:pt x="880618" y="575360"/>
                </a:lnTo>
                <a:lnTo>
                  <a:pt x="929977" y="567134"/>
                </a:lnTo>
                <a:lnTo>
                  <a:pt x="977360" y="557288"/>
                </a:lnTo>
                <a:lnTo>
                  <a:pt x="1022600" y="545899"/>
                </a:lnTo>
                <a:lnTo>
                  <a:pt x="1065530" y="533044"/>
                </a:lnTo>
                <a:lnTo>
                  <a:pt x="1105983" y="518798"/>
                </a:lnTo>
                <a:lnTo>
                  <a:pt x="1143793" y="503237"/>
                </a:lnTo>
                <a:lnTo>
                  <a:pt x="1178794" y="486438"/>
                </a:lnTo>
                <a:lnTo>
                  <a:pt x="1239698" y="449430"/>
                </a:lnTo>
                <a:lnTo>
                  <a:pt x="1287363" y="408384"/>
                </a:lnTo>
                <a:lnTo>
                  <a:pt x="1320454" y="363908"/>
                </a:lnTo>
                <a:lnTo>
                  <a:pt x="1337639" y="316614"/>
                </a:lnTo>
                <a:lnTo>
                  <a:pt x="1339850" y="292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230259" y="5111750"/>
            <a:ext cx="1377950" cy="615950"/>
          </a:xfrm>
          <a:custGeom>
            <a:avLst/>
            <a:gdLst/>
            <a:ahLst/>
            <a:cxnLst/>
            <a:rect l="l" t="t" r="r" b="b"/>
            <a:pathLst>
              <a:path w="1377950" h="615950">
                <a:moveTo>
                  <a:pt x="1377950" y="311149"/>
                </a:moveTo>
                <a:lnTo>
                  <a:pt x="1377950" y="304799"/>
                </a:lnTo>
                <a:lnTo>
                  <a:pt x="1371600" y="273049"/>
                </a:lnTo>
                <a:lnTo>
                  <a:pt x="1346200" y="209549"/>
                </a:lnTo>
                <a:lnTo>
                  <a:pt x="1339850" y="209549"/>
                </a:lnTo>
                <a:lnTo>
                  <a:pt x="1320800" y="184149"/>
                </a:lnTo>
                <a:lnTo>
                  <a:pt x="1289050" y="152399"/>
                </a:lnTo>
                <a:lnTo>
                  <a:pt x="1250950" y="126999"/>
                </a:lnTo>
                <a:lnTo>
                  <a:pt x="1212850" y="107949"/>
                </a:lnTo>
                <a:lnTo>
                  <a:pt x="1168400" y="82549"/>
                </a:lnTo>
                <a:lnTo>
                  <a:pt x="1117600" y="63499"/>
                </a:lnTo>
                <a:lnTo>
                  <a:pt x="1066800" y="50799"/>
                </a:lnTo>
                <a:lnTo>
                  <a:pt x="1009650" y="31749"/>
                </a:lnTo>
                <a:lnTo>
                  <a:pt x="952500" y="19049"/>
                </a:lnTo>
                <a:lnTo>
                  <a:pt x="889000" y="12699"/>
                </a:lnTo>
                <a:lnTo>
                  <a:pt x="825500" y="0"/>
                </a:lnTo>
                <a:lnTo>
                  <a:pt x="615950" y="0"/>
                </a:lnTo>
                <a:lnTo>
                  <a:pt x="425450" y="19049"/>
                </a:lnTo>
                <a:lnTo>
                  <a:pt x="361950" y="31750"/>
                </a:lnTo>
                <a:lnTo>
                  <a:pt x="304800" y="50800"/>
                </a:lnTo>
                <a:lnTo>
                  <a:pt x="254000" y="63500"/>
                </a:lnTo>
                <a:lnTo>
                  <a:pt x="209550" y="82550"/>
                </a:lnTo>
                <a:lnTo>
                  <a:pt x="165099" y="107950"/>
                </a:lnTo>
                <a:lnTo>
                  <a:pt x="120650" y="127000"/>
                </a:lnTo>
                <a:lnTo>
                  <a:pt x="88899" y="152400"/>
                </a:lnTo>
                <a:lnTo>
                  <a:pt x="31749" y="209550"/>
                </a:lnTo>
                <a:lnTo>
                  <a:pt x="19049" y="241300"/>
                </a:lnTo>
                <a:lnTo>
                  <a:pt x="12699" y="241300"/>
                </a:lnTo>
                <a:lnTo>
                  <a:pt x="0" y="304800"/>
                </a:lnTo>
                <a:lnTo>
                  <a:pt x="0" y="311150"/>
                </a:lnTo>
                <a:lnTo>
                  <a:pt x="6350" y="336550"/>
                </a:lnTo>
                <a:lnTo>
                  <a:pt x="6350" y="342900"/>
                </a:lnTo>
                <a:lnTo>
                  <a:pt x="12700" y="368300"/>
                </a:lnTo>
                <a:lnTo>
                  <a:pt x="12700" y="374650"/>
                </a:lnTo>
                <a:lnTo>
                  <a:pt x="19050" y="374650"/>
                </a:lnTo>
                <a:lnTo>
                  <a:pt x="31750" y="400050"/>
                </a:lnTo>
                <a:lnTo>
                  <a:pt x="31750" y="304800"/>
                </a:lnTo>
                <a:lnTo>
                  <a:pt x="32384" y="307975"/>
                </a:lnTo>
                <a:lnTo>
                  <a:pt x="44449" y="254000"/>
                </a:lnTo>
                <a:lnTo>
                  <a:pt x="107950" y="177800"/>
                </a:lnTo>
                <a:lnTo>
                  <a:pt x="139700" y="152400"/>
                </a:lnTo>
                <a:lnTo>
                  <a:pt x="177800" y="133350"/>
                </a:lnTo>
                <a:lnTo>
                  <a:pt x="266700" y="95250"/>
                </a:lnTo>
                <a:lnTo>
                  <a:pt x="317500" y="76200"/>
                </a:lnTo>
                <a:lnTo>
                  <a:pt x="431800" y="50799"/>
                </a:lnTo>
                <a:lnTo>
                  <a:pt x="488950" y="44449"/>
                </a:lnTo>
                <a:lnTo>
                  <a:pt x="552450" y="31749"/>
                </a:lnTo>
                <a:lnTo>
                  <a:pt x="825500" y="31749"/>
                </a:lnTo>
                <a:lnTo>
                  <a:pt x="889000" y="44449"/>
                </a:lnTo>
                <a:lnTo>
                  <a:pt x="946150" y="50799"/>
                </a:lnTo>
                <a:lnTo>
                  <a:pt x="1060450" y="76199"/>
                </a:lnTo>
                <a:lnTo>
                  <a:pt x="1111250" y="95249"/>
                </a:lnTo>
                <a:lnTo>
                  <a:pt x="1200150" y="133349"/>
                </a:lnTo>
                <a:lnTo>
                  <a:pt x="1238250" y="158749"/>
                </a:lnTo>
                <a:lnTo>
                  <a:pt x="1270000" y="177799"/>
                </a:lnTo>
                <a:lnTo>
                  <a:pt x="1320800" y="228599"/>
                </a:lnTo>
                <a:lnTo>
                  <a:pt x="1320800" y="237066"/>
                </a:lnTo>
                <a:lnTo>
                  <a:pt x="1333500" y="253999"/>
                </a:lnTo>
                <a:lnTo>
                  <a:pt x="1339850" y="279399"/>
                </a:lnTo>
                <a:lnTo>
                  <a:pt x="1345565" y="307974"/>
                </a:lnTo>
                <a:lnTo>
                  <a:pt x="1346200" y="304799"/>
                </a:lnTo>
                <a:lnTo>
                  <a:pt x="1346200" y="400049"/>
                </a:lnTo>
                <a:lnTo>
                  <a:pt x="1358900" y="374649"/>
                </a:lnTo>
                <a:lnTo>
                  <a:pt x="1358900" y="368299"/>
                </a:lnTo>
                <a:lnTo>
                  <a:pt x="1371600" y="342899"/>
                </a:lnTo>
                <a:lnTo>
                  <a:pt x="1371600" y="336549"/>
                </a:lnTo>
                <a:lnTo>
                  <a:pt x="1377950" y="311149"/>
                </a:lnTo>
                <a:close/>
              </a:path>
              <a:path w="1377950" h="615950">
                <a:moveTo>
                  <a:pt x="32384" y="307975"/>
                </a:moveTo>
                <a:lnTo>
                  <a:pt x="31750" y="304800"/>
                </a:lnTo>
                <a:lnTo>
                  <a:pt x="31750" y="311150"/>
                </a:lnTo>
                <a:lnTo>
                  <a:pt x="32384" y="307975"/>
                </a:lnTo>
                <a:close/>
              </a:path>
              <a:path w="1377950" h="615950">
                <a:moveTo>
                  <a:pt x="1320800" y="431799"/>
                </a:moveTo>
                <a:lnTo>
                  <a:pt x="1320800" y="387349"/>
                </a:lnTo>
                <a:lnTo>
                  <a:pt x="1270000" y="438149"/>
                </a:lnTo>
                <a:lnTo>
                  <a:pt x="1238250" y="457199"/>
                </a:lnTo>
                <a:lnTo>
                  <a:pt x="1200150" y="482599"/>
                </a:lnTo>
                <a:lnTo>
                  <a:pt x="1111250" y="520699"/>
                </a:lnTo>
                <a:lnTo>
                  <a:pt x="1060450" y="533400"/>
                </a:lnTo>
                <a:lnTo>
                  <a:pt x="1003300" y="552450"/>
                </a:lnTo>
                <a:lnTo>
                  <a:pt x="946150" y="565150"/>
                </a:lnTo>
                <a:lnTo>
                  <a:pt x="755650" y="584200"/>
                </a:lnTo>
                <a:lnTo>
                  <a:pt x="622300" y="584200"/>
                </a:lnTo>
                <a:lnTo>
                  <a:pt x="552450" y="577850"/>
                </a:lnTo>
                <a:lnTo>
                  <a:pt x="488950" y="571500"/>
                </a:lnTo>
                <a:lnTo>
                  <a:pt x="431800" y="565150"/>
                </a:lnTo>
                <a:lnTo>
                  <a:pt x="368300" y="552450"/>
                </a:lnTo>
                <a:lnTo>
                  <a:pt x="317500" y="533400"/>
                </a:lnTo>
                <a:lnTo>
                  <a:pt x="266700" y="520700"/>
                </a:lnTo>
                <a:lnTo>
                  <a:pt x="177800" y="482600"/>
                </a:lnTo>
                <a:lnTo>
                  <a:pt x="139700" y="457200"/>
                </a:lnTo>
                <a:lnTo>
                  <a:pt x="107950" y="431800"/>
                </a:lnTo>
                <a:lnTo>
                  <a:pt x="82550" y="412750"/>
                </a:lnTo>
                <a:lnTo>
                  <a:pt x="57150" y="387350"/>
                </a:lnTo>
                <a:lnTo>
                  <a:pt x="44450" y="355600"/>
                </a:lnTo>
                <a:lnTo>
                  <a:pt x="44450" y="361950"/>
                </a:lnTo>
                <a:lnTo>
                  <a:pt x="38100" y="330200"/>
                </a:lnTo>
                <a:lnTo>
                  <a:pt x="38100" y="336550"/>
                </a:lnTo>
                <a:lnTo>
                  <a:pt x="32384" y="307975"/>
                </a:lnTo>
                <a:lnTo>
                  <a:pt x="31750" y="311150"/>
                </a:lnTo>
                <a:lnTo>
                  <a:pt x="31750" y="406400"/>
                </a:lnTo>
                <a:lnTo>
                  <a:pt x="57150" y="431800"/>
                </a:lnTo>
                <a:lnTo>
                  <a:pt x="120650" y="482600"/>
                </a:lnTo>
                <a:lnTo>
                  <a:pt x="165100" y="508000"/>
                </a:lnTo>
                <a:lnTo>
                  <a:pt x="254000" y="546100"/>
                </a:lnTo>
                <a:lnTo>
                  <a:pt x="311150" y="565150"/>
                </a:lnTo>
                <a:lnTo>
                  <a:pt x="361950" y="577850"/>
                </a:lnTo>
                <a:lnTo>
                  <a:pt x="488950" y="603250"/>
                </a:lnTo>
                <a:lnTo>
                  <a:pt x="552450" y="609600"/>
                </a:lnTo>
                <a:lnTo>
                  <a:pt x="622300" y="615950"/>
                </a:lnTo>
                <a:lnTo>
                  <a:pt x="755650" y="615950"/>
                </a:lnTo>
                <a:lnTo>
                  <a:pt x="825500" y="609600"/>
                </a:lnTo>
                <a:lnTo>
                  <a:pt x="889000" y="603250"/>
                </a:lnTo>
                <a:lnTo>
                  <a:pt x="952500" y="590550"/>
                </a:lnTo>
                <a:lnTo>
                  <a:pt x="1066800" y="565150"/>
                </a:lnTo>
                <a:lnTo>
                  <a:pt x="1123950" y="546099"/>
                </a:lnTo>
                <a:lnTo>
                  <a:pt x="1212850" y="507999"/>
                </a:lnTo>
                <a:lnTo>
                  <a:pt x="1257300" y="482599"/>
                </a:lnTo>
                <a:lnTo>
                  <a:pt x="1320800" y="431799"/>
                </a:lnTo>
                <a:close/>
              </a:path>
              <a:path w="1377950" h="615950">
                <a:moveTo>
                  <a:pt x="1320800" y="237066"/>
                </a:moveTo>
                <a:lnTo>
                  <a:pt x="1320800" y="228599"/>
                </a:lnTo>
                <a:lnTo>
                  <a:pt x="1314450" y="228599"/>
                </a:lnTo>
                <a:lnTo>
                  <a:pt x="1320800" y="237066"/>
                </a:lnTo>
                <a:close/>
              </a:path>
              <a:path w="1377950" h="615950">
                <a:moveTo>
                  <a:pt x="1339850" y="406399"/>
                </a:moveTo>
                <a:lnTo>
                  <a:pt x="1339850" y="330199"/>
                </a:lnTo>
                <a:lnTo>
                  <a:pt x="1333500" y="361949"/>
                </a:lnTo>
                <a:lnTo>
                  <a:pt x="1333500" y="355599"/>
                </a:lnTo>
                <a:lnTo>
                  <a:pt x="1314450" y="387349"/>
                </a:lnTo>
                <a:lnTo>
                  <a:pt x="1320800" y="387349"/>
                </a:lnTo>
                <a:lnTo>
                  <a:pt x="1320800" y="431799"/>
                </a:lnTo>
                <a:lnTo>
                  <a:pt x="1339850" y="406399"/>
                </a:lnTo>
                <a:close/>
              </a:path>
              <a:path w="1377950" h="615950">
                <a:moveTo>
                  <a:pt x="1346200" y="400049"/>
                </a:moveTo>
                <a:lnTo>
                  <a:pt x="1346200" y="311149"/>
                </a:lnTo>
                <a:lnTo>
                  <a:pt x="1345565" y="307974"/>
                </a:lnTo>
                <a:lnTo>
                  <a:pt x="1339850" y="336549"/>
                </a:lnTo>
                <a:lnTo>
                  <a:pt x="1339850" y="400049"/>
                </a:lnTo>
                <a:lnTo>
                  <a:pt x="1346200" y="400049"/>
                </a:lnTo>
                <a:close/>
              </a:path>
              <a:path w="1377950" h="615950">
                <a:moveTo>
                  <a:pt x="1346200" y="311149"/>
                </a:moveTo>
                <a:lnTo>
                  <a:pt x="1346200" y="304799"/>
                </a:lnTo>
                <a:lnTo>
                  <a:pt x="1345565" y="307974"/>
                </a:lnTo>
                <a:lnTo>
                  <a:pt x="1346200" y="31114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 txBox="1"/>
          <p:nvPr/>
        </p:nvSpPr>
        <p:spPr>
          <a:xfrm>
            <a:off x="839604" y="5168900"/>
            <a:ext cx="2532380" cy="766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5600">
              <a:lnSpc>
                <a:spcPts val="1855"/>
              </a:lnSpc>
            </a:pPr>
            <a:r>
              <a:rPr sz="1550" b="1" i="1" spc="-15" dirty="0">
                <a:latin typeface="Palatino Linotype"/>
                <a:cs typeface="Palatino Linotype"/>
              </a:rPr>
              <a:t>a</a:t>
            </a:r>
            <a:r>
              <a:rPr sz="1550" b="1" i="1" spc="-5" dirty="0">
                <a:latin typeface="Palatino Linotype"/>
                <a:cs typeface="Palatino Linotype"/>
              </a:rPr>
              <a:t>rt</a:t>
            </a:r>
            <a:r>
              <a:rPr sz="1550" b="1" i="1" dirty="0">
                <a:latin typeface="Palatino Linotype"/>
                <a:cs typeface="Palatino Linotype"/>
              </a:rPr>
              <a:t>.</a:t>
            </a:r>
            <a:r>
              <a:rPr sz="1550" b="1" i="1" spc="-25" dirty="0">
                <a:latin typeface="Palatino Linotype"/>
                <a:cs typeface="Palatino Linotype"/>
              </a:rPr>
              <a:t> </a:t>
            </a:r>
            <a:r>
              <a:rPr sz="1550" b="1" i="1" spc="25" dirty="0">
                <a:latin typeface="Palatino Linotype"/>
                <a:cs typeface="Palatino Linotype"/>
              </a:rPr>
              <a:t>43</a:t>
            </a:r>
            <a:r>
              <a:rPr sz="1550" b="1" i="1" dirty="0">
                <a:latin typeface="Palatino Linotype"/>
                <a:cs typeface="Palatino Linotype"/>
              </a:rPr>
              <a:t>,</a:t>
            </a:r>
            <a:r>
              <a:rPr sz="1550" b="1" i="1" spc="-75" dirty="0">
                <a:latin typeface="Palatino Linotype"/>
                <a:cs typeface="Palatino Linotype"/>
              </a:rPr>
              <a:t> </a:t>
            </a:r>
            <a:r>
              <a:rPr sz="1550" b="1" i="1" spc="10" dirty="0">
                <a:latin typeface="Palatino Linotype"/>
                <a:cs typeface="Palatino Linotype"/>
              </a:rPr>
              <a:t>c</a:t>
            </a:r>
            <a:r>
              <a:rPr sz="1550" b="1" i="1" spc="-15" dirty="0">
                <a:latin typeface="Palatino Linotype"/>
                <a:cs typeface="Palatino Linotype"/>
              </a:rPr>
              <a:t>o</a:t>
            </a:r>
            <a:r>
              <a:rPr sz="1550" b="1" i="1" dirty="0">
                <a:latin typeface="Palatino Linotype"/>
                <a:cs typeface="Palatino Linotype"/>
              </a:rPr>
              <a:t>.</a:t>
            </a:r>
            <a:endParaRPr sz="1550">
              <a:latin typeface="Palatino Linotype"/>
              <a:cs typeface="Palatino Linotype"/>
            </a:endParaRPr>
          </a:p>
          <a:p>
            <a:pPr marL="12700" indent="1783714">
              <a:lnSpc>
                <a:spcPts val="1855"/>
              </a:lnSpc>
            </a:pPr>
            <a:r>
              <a:rPr sz="1550" b="1" i="1" spc="25" dirty="0">
                <a:latin typeface="Palatino Linotype"/>
                <a:cs typeface="Palatino Linotype"/>
              </a:rPr>
              <a:t>2</a:t>
            </a:r>
            <a:r>
              <a:rPr sz="1550" b="1" i="1" dirty="0">
                <a:latin typeface="Palatino Linotype"/>
                <a:cs typeface="Palatino Linotype"/>
              </a:rPr>
              <a:t>,</a:t>
            </a:r>
            <a:r>
              <a:rPr sz="1550" b="1" i="1" spc="-75" dirty="0">
                <a:latin typeface="Palatino Linotype"/>
                <a:cs typeface="Palatino Linotype"/>
              </a:rPr>
              <a:t> </a:t>
            </a:r>
            <a:r>
              <a:rPr sz="1550" b="1" i="1" spc="-110" dirty="0">
                <a:latin typeface="Palatino Linotype"/>
                <a:cs typeface="Palatino Linotype"/>
              </a:rPr>
              <a:t>T</a:t>
            </a:r>
            <a:r>
              <a:rPr sz="1550" b="1" i="1" spc="-25" dirty="0">
                <a:latin typeface="Palatino Linotype"/>
                <a:cs typeface="Palatino Linotype"/>
              </a:rPr>
              <a:t>u</a:t>
            </a:r>
            <a:r>
              <a:rPr sz="1550" b="1" i="1" spc="30" dirty="0">
                <a:latin typeface="Palatino Linotype"/>
                <a:cs typeface="Palatino Linotype"/>
              </a:rPr>
              <a:t>i</a:t>
            </a:r>
            <a:r>
              <a:rPr sz="1550" b="1" i="1" dirty="0">
                <a:latin typeface="Palatino Linotype"/>
                <a:cs typeface="Palatino Linotype"/>
              </a:rPr>
              <a:t>r</a:t>
            </a:r>
            <a:endParaRPr sz="15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-35" dirty="0">
                <a:latin typeface="Palatino Linotype"/>
                <a:cs typeface="Palatino Linotype"/>
              </a:rPr>
              <a:t>mm</a:t>
            </a:r>
            <a:r>
              <a:rPr sz="1550" spc="-60" dirty="0">
                <a:latin typeface="Palatino Linotype"/>
                <a:cs typeface="Palatino Linotype"/>
              </a:rPr>
              <a:t>ob</a:t>
            </a:r>
            <a:r>
              <a:rPr sz="1550" spc="-5" dirty="0">
                <a:latin typeface="Palatino Linotype"/>
                <a:cs typeface="Palatino Linotype"/>
              </a:rPr>
              <a:t>il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110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15" dirty="0">
                <a:latin typeface="Palatino Linotype"/>
                <a:cs typeface="Palatino Linotype"/>
              </a:rPr>
              <a:t>h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35" dirty="0">
                <a:latin typeface="Palatino Linotype"/>
                <a:cs typeface="Palatino Linotype"/>
              </a:rPr>
              <a:t> p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dirty="0">
                <a:latin typeface="Palatino Linotype"/>
                <a:cs typeface="Palatino Linotype"/>
              </a:rPr>
              <a:t>r 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20" dirty="0">
                <a:latin typeface="Palatino Linotype"/>
                <a:cs typeface="Palatino Linotype"/>
              </a:rPr>
              <a:t> </a:t>
            </a:r>
            <a:r>
              <a:rPr sz="1550" spc="-10" dirty="0">
                <a:latin typeface="Palatino Linotype"/>
                <a:cs typeface="Palatino Linotype"/>
              </a:rPr>
              <a:t>l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845962" y="5906770"/>
            <a:ext cx="2076450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6350" indent="-107950">
              <a:lnSpc>
                <a:spcPts val="1550"/>
              </a:lnSpc>
            </a:pP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5" dirty="0">
                <a:latin typeface="Palatino Linotype"/>
                <a:cs typeface="Palatino Linotype"/>
              </a:rPr>
              <a:t>h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130" dirty="0">
                <a:latin typeface="Palatino Linotype"/>
                <a:cs typeface="Palatino Linotype"/>
              </a:rPr>
              <a:t> </a:t>
            </a:r>
            <a:r>
              <a:rPr sz="1550" spc="-15" dirty="0">
                <a:latin typeface="Palatino Linotype"/>
                <a:cs typeface="Palatino Linotype"/>
              </a:rPr>
              <a:t>n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45" dirty="0">
                <a:latin typeface="Palatino Linotype"/>
                <a:cs typeface="Palatino Linotype"/>
              </a:rPr>
              <a:t>u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40" dirty="0">
                <a:latin typeface="Palatino Linotype"/>
                <a:cs typeface="Palatino Linotype"/>
              </a:rPr>
              <a:t>tt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b</a:t>
            </a:r>
            <a:r>
              <a:rPr sz="1550" spc="-5" dirty="0">
                <a:latin typeface="Palatino Linotype"/>
                <a:cs typeface="Palatino Linotype"/>
              </a:rPr>
              <a:t>il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60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10" dirty="0">
                <a:latin typeface="Palatino Linotype"/>
                <a:cs typeface="Palatino Linotype"/>
              </a:rPr>
              <a:t>i</a:t>
            </a:r>
            <a:r>
              <a:rPr sz="1550" spc="-90" dirty="0">
                <a:latin typeface="Palatino Linotype"/>
                <a:cs typeface="Palatino Linotype"/>
              </a:rPr>
              <a:t>v</a:t>
            </a:r>
            <a:r>
              <a:rPr sz="1550" spc="5" dirty="0">
                <a:latin typeface="Palatino Linotype"/>
                <a:cs typeface="Palatino Linotype"/>
              </a:rPr>
              <a:t>e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dirty="0">
                <a:latin typeface="Palatino Linotype"/>
                <a:cs typeface="Palatino Linotype"/>
              </a:rPr>
              <a:t>a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858659" y="6300470"/>
            <a:ext cx="2043430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84150">
              <a:lnSpc>
                <a:spcPts val="1550"/>
              </a:lnSpc>
              <a:tabLst>
                <a:tab pos="1924050" algn="l"/>
              </a:tabLst>
            </a:pPr>
            <a:r>
              <a:rPr sz="1550" spc="-35" dirty="0">
                <a:latin typeface="Palatino Linotype"/>
                <a:cs typeface="Palatino Linotype"/>
              </a:rPr>
              <a:t>u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5" dirty="0">
                <a:latin typeface="Palatino Linotype"/>
                <a:cs typeface="Palatino Linotype"/>
              </a:rPr>
              <a:t>ili</a:t>
            </a:r>
            <a:r>
              <a:rPr sz="1550" spc="25" dirty="0">
                <a:latin typeface="Palatino Linotype"/>
                <a:cs typeface="Palatino Linotype"/>
              </a:rPr>
              <a:t>zzaz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80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5" dirty="0">
                <a:latin typeface="Palatino Linotype"/>
                <a:cs typeface="Palatino Linotype"/>
              </a:rPr>
              <a:t>en</a:t>
            </a:r>
            <a:r>
              <a:rPr sz="1550" spc="25" dirty="0">
                <a:latin typeface="Palatino Linotype"/>
                <a:cs typeface="Palatino Linotype"/>
              </a:rPr>
              <a:t>z</a:t>
            </a:r>
            <a:r>
              <a:rPr sz="1550" dirty="0">
                <a:latin typeface="Palatino Linotype"/>
                <a:cs typeface="Palatino Linotype"/>
              </a:rPr>
              <a:t>a 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dirty="0">
                <a:latin typeface="Palatino Linotype"/>
                <a:cs typeface="Palatino Linotype"/>
              </a:rPr>
              <a:t>a	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,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769762" y="6497320"/>
            <a:ext cx="2228215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66700">
              <a:lnSpc>
                <a:spcPts val="1550"/>
              </a:lnSpc>
            </a:pP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20" dirty="0">
                <a:latin typeface="Palatino Linotype"/>
                <a:cs typeface="Palatino Linotype"/>
              </a:rPr>
              <a:t>f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15" dirty="0">
                <a:latin typeface="Palatino Linotype"/>
                <a:cs typeface="Palatino Linotype"/>
              </a:rPr>
              <a:t>r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25" dirty="0">
                <a:latin typeface="Palatino Linotype"/>
                <a:cs typeface="Palatino Linotype"/>
              </a:rPr>
              <a:t>az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n 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5" dirty="0">
                <a:latin typeface="Palatino Linotype"/>
                <a:cs typeface="Palatino Linotype"/>
              </a:rPr>
              <a:t>h</a:t>
            </a:r>
            <a:r>
              <a:rPr sz="1550" dirty="0">
                <a:latin typeface="Palatino Linotype"/>
                <a:cs typeface="Palatino Linotype"/>
              </a:rPr>
              <a:t>e</a:t>
            </a:r>
            <a:r>
              <a:rPr sz="1550" spc="-85" dirty="0">
                <a:latin typeface="Palatino Linotype"/>
                <a:cs typeface="Palatino Linotype"/>
              </a:rPr>
              <a:t> </a:t>
            </a:r>
            <a:r>
              <a:rPr sz="1550" spc="-70" dirty="0">
                <a:latin typeface="Palatino Linotype"/>
                <a:cs typeface="Palatino Linotype"/>
              </a:rPr>
              <a:t>s</a:t>
            </a:r>
            <a:r>
              <a:rPr sz="1550" spc="-10" dirty="0">
                <a:latin typeface="Palatino Linotype"/>
                <a:cs typeface="Palatino Linotype"/>
              </a:rPr>
              <a:t>e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spc="-60" dirty="0">
                <a:latin typeface="Palatino Linotype"/>
                <a:cs typeface="Palatino Linotype"/>
              </a:rPr>
              <a:t>d</a:t>
            </a:r>
            <a:r>
              <a:rPr sz="1550" spc="1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dirty="0">
                <a:latin typeface="Palatino Linotype"/>
                <a:cs typeface="Palatino Linotype"/>
              </a:rPr>
              <a:t>i</a:t>
            </a:r>
            <a:r>
              <a:rPr sz="1550" spc="10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dirty="0">
                <a:latin typeface="Palatino Linotype"/>
                <a:cs typeface="Palatino Linotype"/>
              </a:rPr>
              <a:t>n</a:t>
            </a:r>
            <a:r>
              <a:rPr sz="1550" spc="-40" dirty="0">
                <a:latin typeface="Palatino Linotype"/>
                <a:cs typeface="Palatino Linotype"/>
              </a:rPr>
              <a:t> </a:t>
            </a:r>
            <a:r>
              <a:rPr sz="1550" spc="-5" dirty="0">
                <a:latin typeface="Palatino Linotype"/>
                <a:cs typeface="Palatino Linotype"/>
              </a:rPr>
              <a:t>l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25" dirty="0">
                <a:latin typeface="Palatino Linotype"/>
                <a:cs typeface="Palatino Linotype"/>
              </a:rPr>
              <a:t>az</a:t>
            </a:r>
            <a:r>
              <a:rPr sz="1550" spc="-5" dirty="0">
                <a:latin typeface="Palatino Linotype"/>
                <a:cs typeface="Palatino Linotype"/>
              </a:rPr>
              <a:t>i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5" dirty="0">
                <a:latin typeface="Palatino Linotype"/>
                <a:cs typeface="Palatino Linotype"/>
              </a:rPr>
              <a:t>n</a:t>
            </a:r>
            <a:r>
              <a:rPr sz="1550" dirty="0">
                <a:latin typeface="Palatino Linotype"/>
                <a:cs typeface="Palatino Linotype"/>
              </a:rPr>
              <a:t>e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953915" y="6851650"/>
            <a:ext cx="1854835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 </a:t>
            </a:r>
            <a:r>
              <a:rPr sz="1550" dirty="0">
                <a:latin typeface="Palatino Linotype"/>
                <a:cs typeface="Palatino Linotype"/>
              </a:rPr>
              <a:t>c</a:t>
            </a:r>
            <a:r>
              <a:rPr sz="1550" spc="-60" dirty="0">
                <a:latin typeface="Palatino Linotype"/>
                <a:cs typeface="Palatino Linotype"/>
              </a:rPr>
              <a:t>o</a:t>
            </a:r>
            <a:r>
              <a:rPr sz="1550" spc="-35" dirty="0">
                <a:latin typeface="Palatino Linotype"/>
                <a:cs typeface="Palatino Linotype"/>
              </a:rPr>
              <a:t>m</a:t>
            </a:r>
            <a:r>
              <a:rPr sz="1550" spc="-60" dirty="0">
                <a:latin typeface="Palatino Linotype"/>
                <a:cs typeface="Palatino Linotype"/>
              </a:rPr>
              <a:t>od</a:t>
            </a:r>
            <a:r>
              <a:rPr sz="1550" spc="25" dirty="0">
                <a:latin typeface="Palatino Linotype"/>
                <a:cs typeface="Palatino Linotype"/>
              </a:rPr>
              <a:t>a</a:t>
            </a:r>
            <a:r>
              <a:rPr sz="1550" spc="40" dirty="0">
                <a:latin typeface="Palatino Linotype"/>
                <a:cs typeface="Palatino Linotype"/>
              </a:rPr>
              <a:t>t</a:t>
            </a:r>
            <a:r>
              <a:rPr sz="1550" spc="-10" dirty="0">
                <a:latin typeface="Palatino Linotype"/>
                <a:cs typeface="Palatino Linotype"/>
              </a:rPr>
              <a:t>o</a:t>
            </a:r>
            <a:r>
              <a:rPr sz="1550" spc="15" dirty="0">
                <a:latin typeface="Palatino Linotype"/>
                <a:cs typeface="Palatino Linotype"/>
              </a:rPr>
              <a:t> </a:t>
            </a:r>
            <a:r>
              <a:rPr sz="1550" i="1" spc="-20" dirty="0">
                <a:latin typeface="Palatino Linotype"/>
                <a:cs typeface="Palatino Linotype"/>
              </a:rPr>
              <a:t>(</a:t>
            </a:r>
            <a:r>
              <a:rPr sz="1550" i="1" spc="5" dirty="0">
                <a:latin typeface="Palatino Linotype"/>
                <a:cs typeface="Palatino Linotype"/>
              </a:rPr>
              <a:t>c</a:t>
            </a:r>
            <a:r>
              <a:rPr sz="1550" i="1" dirty="0">
                <a:latin typeface="Palatino Linotype"/>
                <a:cs typeface="Palatino Linotype"/>
              </a:rPr>
              <a:t>a</a:t>
            </a:r>
            <a:r>
              <a:rPr sz="1550" i="1" spc="-30" dirty="0">
                <a:latin typeface="Palatino Linotype"/>
                <a:cs typeface="Palatino Linotype"/>
              </a:rPr>
              <a:t>t</a:t>
            </a:r>
            <a:r>
              <a:rPr sz="1550" i="1" spc="-5" dirty="0">
                <a:latin typeface="Palatino Linotype"/>
                <a:cs typeface="Palatino Linotype"/>
              </a:rPr>
              <a:t>e</a:t>
            </a:r>
            <a:r>
              <a:rPr sz="1550" i="1" spc="25" dirty="0">
                <a:latin typeface="Palatino Linotype"/>
                <a:cs typeface="Palatino Linotype"/>
              </a:rPr>
              <a:t>g</a:t>
            </a:r>
            <a:r>
              <a:rPr sz="1550" i="1" spc="10" dirty="0">
                <a:latin typeface="Palatino Linotype"/>
                <a:cs typeface="Palatino Linotype"/>
              </a:rPr>
              <a:t>o</a:t>
            </a:r>
            <a:r>
              <a:rPr sz="1550" i="1" spc="-5" dirty="0">
                <a:latin typeface="Palatino Linotype"/>
                <a:cs typeface="Palatino Linotype"/>
              </a:rPr>
              <a:t>r</a:t>
            </a:r>
            <a:r>
              <a:rPr sz="1550" i="1" spc="-40" dirty="0">
                <a:latin typeface="Palatino Linotype"/>
                <a:cs typeface="Palatino Linotype"/>
              </a:rPr>
              <a:t>i</a:t>
            </a:r>
            <a:r>
              <a:rPr sz="1550" i="1" dirty="0">
                <a:latin typeface="Palatino Linotype"/>
                <a:cs typeface="Palatino Linotype"/>
              </a:rPr>
              <a:t>e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820569" y="7048500"/>
            <a:ext cx="2129790" cy="264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0" dirty="0">
                <a:latin typeface="Palatino Linotype"/>
                <a:cs typeface="Palatino Linotype"/>
              </a:rPr>
              <a:t>ca</a:t>
            </a:r>
            <a:r>
              <a:rPr sz="1550" i="1" spc="-30" dirty="0">
                <a:latin typeface="Palatino Linotype"/>
                <a:cs typeface="Palatino Linotype"/>
              </a:rPr>
              <a:t>t</a:t>
            </a:r>
            <a:r>
              <a:rPr sz="1550" i="1" dirty="0">
                <a:latin typeface="Palatino Linotype"/>
                <a:cs typeface="Palatino Linotype"/>
              </a:rPr>
              <a:t>a</a:t>
            </a:r>
            <a:r>
              <a:rPr sz="1550" i="1" spc="-5" dirty="0">
                <a:latin typeface="Palatino Linotype"/>
                <a:cs typeface="Palatino Linotype"/>
              </a:rPr>
              <a:t>s</a:t>
            </a:r>
            <a:r>
              <a:rPr sz="1550" i="1" spc="-20" dirty="0">
                <a:latin typeface="Palatino Linotype"/>
                <a:cs typeface="Palatino Linotype"/>
              </a:rPr>
              <a:t>t</a:t>
            </a:r>
            <a:r>
              <a:rPr sz="1550" i="1" spc="0" dirty="0">
                <a:latin typeface="Palatino Linotype"/>
                <a:cs typeface="Palatino Linotype"/>
              </a:rPr>
              <a:t>al</a:t>
            </a:r>
            <a:r>
              <a:rPr sz="1550" i="1" spc="-5" dirty="0">
                <a:latin typeface="Palatino Linotype"/>
                <a:cs typeface="Palatino Linotype"/>
              </a:rPr>
              <a:t>i</a:t>
            </a:r>
            <a:r>
              <a:rPr sz="1550" i="1" spc="-70" dirty="0">
                <a:latin typeface="Palatino Linotype"/>
                <a:cs typeface="Palatino Linotype"/>
              </a:rPr>
              <a:t> </a:t>
            </a:r>
            <a:r>
              <a:rPr sz="1550" b="1" i="1" dirty="0">
                <a:latin typeface="Palatino Linotype"/>
                <a:cs typeface="Palatino Linotype"/>
              </a:rPr>
              <a:t>B</a:t>
            </a:r>
            <a:r>
              <a:rPr sz="1550" b="1" i="1" spc="-5" dirty="0">
                <a:latin typeface="Palatino Linotype"/>
                <a:cs typeface="Palatino Linotype"/>
              </a:rPr>
              <a:t>,</a:t>
            </a:r>
            <a:r>
              <a:rPr sz="1550" b="1" i="1" spc="-25" dirty="0">
                <a:latin typeface="Palatino Linotype"/>
                <a:cs typeface="Palatino Linotype"/>
              </a:rPr>
              <a:t> </a:t>
            </a:r>
            <a:r>
              <a:rPr sz="1550" b="1" i="1" spc="-15" dirty="0">
                <a:latin typeface="Palatino Linotype"/>
                <a:cs typeface="Palatino Linotype"/>
              </a:rPr>
              <a:t>C</a:t>
            </a:r>
            <a:r>
              <a:rPr sz="1550" b="1" i="1" dirty="0">
                <a:latin typeface="Palatino Linotype"/>
                <a:cs typeface="Palatino Linotype"/>
              </a:rPr>
              <a:t>,</a:t>
            </a:r>
            <a:r>
              <a:rPr sz="1550" b="1" i="1" spc="-25" dirty="0">
                <a:latin typeface="Palatino Linotype"/>
                <a:cs typeface="Palatino Linotype"/>
              </a:rPr>
              <a:t> D</a:t>
            </a:r>
            <a:r>
              <a:rPr sz="1550" b="1" i="1" spc="-5" dirty="0">
                <a:latin typeface="Palatino Linotype"/>
                <a:cs typeface="Palatino Linotype"/>
              </a:rPr>
              <a:t>,</a:t>
            </a:r>
            <a:r>
              <a:rPr sz="1550" b="1" i="1" spc="20" dirty="0">
                <a:latin typeface="Palatino Linotype"/>
                <a:cs typeface="Palatino Linotype"/>
              </a:rPr>
              <a:t> </a:t>
            </a:r>
            <a:r>
              <a:rPr sz="1550" b="1" i="1" spc="-10" dirty="0">
                <a:latin typeface="Palatino Linotype"/>
                <a:cs typeface="Palatino Linotype"/>
              </a:rPr>
              <a:t>E,</a:t>
            </a:r>
            <a:r>
              <a:rPr sz="1550" b="1" i="1" spc="-30" dirty="0">
                <a:latin typeface="Palatino Linotype"/>
                <a:cs typeface="Palatino Linotype"/>
              </a:rPr>
              <a:t> </a:t>
            </a:r>
            <a:r>
              <a:rPr sz="1550" b="1" i="1" spc="-20" dirty="0">
                <a:latin typeface="Palatino Linotype"/>
                <a:cs typeface="Palatino Linotype"/>
              </a:rPr>
              <a:t>A</a:t>
            </a:r>
            <a:r>
              <a:rPr sz="1550" b="1" i="1" spc="10" dirty="0">
                <a:latin typeface="Palatino Linotype"/>
                <a:cs typeface="Palatino Linotype"/>
              </a:rPr>
              <a:t>/</a:t>
            </a:r>
            <a:r>
              <a:rPr sz="1550" b="1" i="1" spc="25" dirty="0">
                <a:latin typeface="Palatino Linotype"/>
                <a:cs typeface="Palatino Linotype"/>
              </a:rPr>
              <a:t>10</a:t>
            </a:r>
            <a:r>
              <a:rPr sz="1550" i="1" dirty="0">
                <a:latin typeface="Palatino Linotype"/>
                <a:cs typeface="Palatino Linotype"/>
              </a:rPr>
              <a:t>)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1887359" y="4356100"/>
            <a:ext cx="1136650" cy="234950"/>
          </a:xfrm>
          <a:custGeom>
            <a:avLst/>
            <a:gdLst/>
            <a:ahLst/>
            <a:cxnLst/>
            <a:rect l="l" t="t" r="r" b="b"/>
            <a:pathLst>
              <a:path w="1136650" h="234950">
                <a:moveTo>
                  <a:pt x="133350" y="114300"/>
                </a:moveTo>
                <a:lnTo>
                  <a:pt x="133350" y="107950"/>
                </a:lnTo>
                <a:lnTo>
                  <a:pt x="126878" y="99544"/>
                </a:lnTo>
                <a:lnTo>
                  <a:pt x="119167" y="91168"/>
                </a:lnTo>
                <a:lnTo>
                  <a:pt x="107950" y="95250"/>
                </a:lnTo>
                <a:lnTo>
                  <a:pt x="0" y="177800"/>
                </a:lnTo>
                <a:lnTo>
                  <a:pt x="31750" y="192087"/>
                </a:lnTo>
                <a:lnTo>
                  <a:pt x="31750" y="158750"/>
                </a:lnTo>
                <a:lnTo>
                  <a:pt x="92244" y="150058"/>
                </a:lnTo>
                <a:lnTo>
                  <a:pt x="127000" y="120650"/>
                </a:lnTo>
                <a:lnTo>
                  <a:pt x="133350" y="114300"/>
                </a:lnTo>
                <a:close/>
              </a:path>
              <a:path w="1136650" h="234950">
                <a:moveTo>
                  <a:pt x="92244" y="150058"/>
                </a:moveTo>
                <a:lnTo>
                  <a:pt x="31750" y="158750"/>
                </a:lnTo>
                <a:lnTo>
                  <a:pt x="31750" y="190500"/>
                </a:lnTo>
                <a:lnTo>
                  <a:pt x="38100" y="189587"/>
                </a:lnTo>
                <a:lnTo>
                  <a:pt x="38100" y="158750"/>
                </a:lnTo>
                <a:lnTo>
                  <a:pt x="67019" y="171402"/>
                </a:lnTo>
                <a:lnTo>
                  <a:pt x="92244" y="150058"/>
                </a:lnTo>
                <a:close/>
              </a:path>
              <a:path w="1136650" h="234950">
                <a:moveTo>
                  <a:pt x="147349" y="209671"/>
                </a:moveTo>
                <a:lnTo>
                  <a:pt x="139700" y="203200"/>
                </a:lnTo>
                <a:lnTo>
                  <a:pt x="91160" y="181963"/>
                </a:lnTo>
                <a:lnTo>
                  <a:pt x="47047" y="188302"/>
                </a:lnTo>
                <a:lnTo>
                  <a:pt x="44450" y="190500"/>
                </a:lnTo>
                <a:lnTo>
                  <a:pt x="44095" y="188726"/>
                </a:lnTo>
                <a:lnTo>
                  <a:pt x="31750" y="190500"/>
                </a:lnTo>
                <a:lnTo>
                  <a:pt x="31750" y="192087"/>
                </a:lnTo>
                <a:lnTo>
                  <a:pt x="126878" y="234895"/>
                </a:lnTo>
                <a:lnTo>
                  <a:pt x="133350" y="234950"/>
                </a:lnTo>
                <a:lnTo>
                  <a:pt x="146050" y="228600"/>
                </a:lnTo>
                <a:lnTo>
                  <a:pt x="147017" y="221101"/>
                </a:lnTo>
                <a:lnTo>
                  <a:pt x="147349" y="209671"/>
                </a:lnTo>
                <a:close/>
              </a:path>
              <a:path w="1136650" h="234950">
                <a:moveTo>
                  <a:pt x="67019" y="171402"/>
                </a:moveTo>
                <a:lnTo>
                  <a:pt x="38100" y="158750"/>
                </a:lnTo>
                <a:lnTo>
                  <a:pt x="44095" y="188726"/>
                </a:lnTo>
                <a:lnTo>
                  <a:pt x="47047" y="188302"/>
                </a:lnTo>
                <a:lnTo>
                  <a:pt x="67019" y="171402"/>
                </a:lnTo>
                <a:close/>
              </a:path>
              <a:path w="1136650" h="234950">
                <a:moveTo>
                  <a:pt x="44095" y="188726"/>
                </a:moveTo>
                <a:lnTo>
                  <a:pt x="38100" y="158750"/>
                </a:lnTo>
                <a:lnTo>
                  <a:pt x="38100" y="189587"/>
                </a:lnTo>
                <a:lnTo>
                  <a:pt x="44095" y="188726"/>
                </a:lnTo>
                <a:close/>
              </a:path>
              <a:path w="1136650" h="234950">
                <a:moveTo>
                  <a:pt x="47047" y="188302"/>
                </a:moveTo>
                <a:lnTo>
                  <a:pt x="44095" y="188726"/>
                </a:lnTo>
                <a:lnTo>
                  <a:pt x="44450" y="190500"/>
                </a:lnTo>
                <a:lnTo>
                  <a:pt x="47047" y="188302"/>
                </a:lnTo>
                <a:close/>
              </a:path>
              <a:path w="1136650" h="234950">
                <a:moveTo>
                  <a:pt x="91160" y="181963"/>
                </a:moveTo>
                <a:lnTo>
                  <a:pt x="67019" y="171402"/>
                </a:lnTo>
                <a:lnTo>
                  <a:pt x="47047" y="188302"/>
                </a:lnTo>
                <a:lnTo>
                  <a:pt x="91160" y="181963"/>
                </a:lnTo>
                <a:close/>
              </a:path>
              <a:path w="1136650" h="234950">
                <a:moveTo>
                  <a:pt x="1136650" y="31750"/>
                </a:moveTo>
                <a:lnTo>
                  <a:pt x="1136650" y="0"/>
                </a:lnTo>
                <a:lnTo>
                  <a:pt x="92244" y="150058"/>
                </a:lnTo>
                <a:lnTo>
                  <a:pt x="67019" y="171402"/>
                </a:lnTo>
                <a:lnTo>
                  <a:pt x="91160" y="181963"/>
                </a:lnTo>
                <a:lnTo>
                  <a:pt x="1136650" y="317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024009" y="4356100"/>
            <a:ext cx="1174750" cy="234950"/>
          </a:xfrm>
          <a:custGeom>
            <a:avLst/>
            <a:gdLst/>
            <a:ahLst/>
            <a:cxnLst/>
            <a:rect l="l" t="t" r="r" b="b"/>
            <a:pathLst>
              <a:path w="1174750" h="234950">
                <a:moveTo>
                  <a:pt x="1110820" y="170205"/>
                </a:moveTo>
                <a:lnTo>
                  <a:pt x="1086200" y="150861"/>
                </a:lnTo>
                <a:lnTo>
                  <a:pt x="0" y="0"/>
                </a:lnTo>
                <a:lnTo>
                  <a:pt x="0" y="31750"/>
                </a:lnTo>
                <a:lnTo>
                  <a:pt x="1083645" y="182256"/>
                </a:lnTo>
                <a:lnTo>
                  <a:pt x="1110820" y="170205"/>
                </a:lnTo>
                <a:close/>
              </a:path>
              <a:path w="1174750" h="234950">
                <a:moveTo>
                  <a:pt x="1136650" y="194944"/>
                </a:moveTo>
                <a:lnTo>
                  <a:pt x="1136650" y="190499"/>
                </a:lnTo>
                <a:lnTo>
                  <a:pt x="1135286" y="189428"/>
                </a:lnTo>
                <a:lnTo>
                  <a:pt x="1083645" y="182256"/>
                </a:lnTo>
                <a:lnTo>
                  <a:pt x="1033962" y="204289"/>
                </a:lnTo>
                <a:lnTo>
                  <a:pt x="1026856" y="213269"/>
                </a:lnTo>
                <a:lnTo>
                  <a:pt x="1028700" y="222249"/>
                </a:lnTo>
                <a:lnTo>
                  <a:pt x="1028700" y="234949"/>
                </a:lnTo>
                <a:lnTo>
                  <a:pt x="1047750" y="234949"/>
                </a:lnTo>
                <a:lnTo>
                  <a:pt x="1136650" y="194944"/>
                </a:lnTo>
                <a:close/>
              </a:path>
              <a:path w="1174750" h="234950">
                <a:moveTo>
                  <a:pt x="1174750" y="177799"/>
                </a:moveTo>
                <a:lnTo>
                  <a:pt x="1066800" y="95249"/>
                </a:lnTo>
                <a:lnTo>
                  <a:pt x="1065710" y="94282"/>
                </a:lnTo>
                <a:lnTo>
                  <a:pt x="1056730" y="93950"/>
                </a:lnTo>
                <a:lnTo>
                  <a:pt x="1047750" y="101599"/>
                </a:lnTo>
                <a:lnTo>
                  <a:pt x="1041400" y="107949"/>
                </a:lnTo>
                <a:lnTo>
                  <a:pt x="1041400" y="114299"/>
                </a:lnTo>
                <a:lnTo>
                  <a:pt x="1047750" y="120649"/>
                </a:lnTo>
                <a:lnTo>
                  <a:pt x="1086200" y="150861"/>
                </a:lnTo>
                <a:lnTo>
                  <a:pt x="1143000" y="158749"/>
                </a:lnTo>
                <a:lnTo>
                  <a:pt x="1143000" y="192087"/>
                </a:lnTo>
                <a:lnTo>
                  <a:pt x="1174750" y="177799"/>
                </a:lnTo>
                <a:close/>
              </a:path>
              <a:path w="1174750" h="234950">
                <a:moveTo>
                  <a:pt x="1135286" y="189428"/>
                </a:moveTo>
                <a:lnTo>
                  <a:pt x="1110820" y="170205"/>
                </a:lnTo>
                <a:lnTo>
                  <a:pt x="1083645" y="182256"/>
                </a:lnTo>
                <a:lnTo>
                  <a:pt x="1135286" y="189428"/>
                </a:lnTo>
                <a:close/>
              </a:path>
              <a:path w="1174750" h="234950">
                <a:moveTo>
                  <a:pt x="1143000" y="190499"/>
                </a:moveTo>
                <a:lnTo>
                  <a:pt x="1143000" y="158749"/>
                </a:lnTo>
                <a:lnTo>
                  <a:pt x="1086200" y="150861"/>
                </a:lnTo>
                <a:lnTo>
                  <a:pt x="1110820" y="170205"/>
                </a:lnTo>
                <a:lnTo>
                  <a:pt x="1136650" y="158749"/>
                </a:lnTo>
                <a:lnTo>
                  <a:pt x="1136650" y="189618"/>
                </a:lnTo>
                <a:lnTo>
                  <a:pt x="1143000" y="190499"/>
                </a:lnTo>
                <a:close/>
              </a:path>
              <a:path w="1174750" h="234950">
                <a:moveTo>
                  <a:pt x="1136650" y="189618"/>
                </a:moveTo>
                <a:lnTo>
                  <a:pt x="1136650" y="158749"/>
                </a:lnTo>
                <a:lnTo>
                  <a:pt x="1110820" y="170205"/>
                </a:lnTo>
                <a:lnTo>
                  <a:pt x="1135286" y="189428"/>
                </a:lnTo>
                <a:lnTo>
                  <a:pt x="1136650" y="189618"/>
                </a:lnTo>
                <a:close/>
              </a:path>
              <a:path w="1174750" h="234950">
                <a:moveTo>
                  <a:pt x="1143000" y="192087"/>
                </a:moveTo>
                <a:lnTo>
                  <a:pt x="1143000" y="190499"/>
                </a:lnTo>
                <a:lnTo>
                  <a:pt x="1135286" y="189428"/>
                </a:lnTo>
                <a:lnTo>
                  <a:pt x="1136650" y="190499"/>
                </a:lnTo>
                <a:lnTo>
                  <a:pt x="1136650" y="194944"/>
                </a:lnTo>
                <a:lnTo>
                  <a:pt x="1143000" y="19208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1259" y="7181850"/>
            <a:ext cx="356870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0" algn="r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40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spc="20" dirty="0"/>
              <a:t>i</a:t>
            </a:r>
            <a:r>
              <a:rPr spc="-10" dirty="0"/>
              <a:t>m</a:t>
            </a:r>
            <a:r>
              <a:rPr spc="-40" dirty="0"/>
              <a:t>p</a:t>
            </a:r>
            <a:r>
              <a:rPr spc="15" dirty="0"/>
              <a:t>r</a:t>
            </a:r>
            <a:r>
              <a:rPr spc="0" dirty="0"/>
              <a:t>ese</a:t>
            </a:r>
          </a:p>
        </p:txBody>
      </p:sp>
      <p:sp>
        <p:nvSpPr>
          <p:cNvPr id="17" name="object 17"/>
          <p:cNvSpPr/>
          <p:nvPr/>
        </p:nvSpPr>
        <p:spPr>
          <a:xfrm>
            <a:off x="2585859" y="1168400"/>
            <a:ext cx="5930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66809" y="1308100"/>
            <a:ext cx="596900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39954" y="1197721"/>
            <a:ext cx="3704590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0" marR="6350" indent="-361950">
              <a:lnSpc>
                <a:spcPct val="102400"/>
              </a:lnSpc>
            </a:pPr>
            <a:r>
              <a:rPr sz="2400" b="1" spc="15" dirty="0">
                <a:latin typeface="Palatino Linotype"/>
                <a:cs typeface="Palatino Linotype"/>
              </a:rPr>
              <a:t>Immo</a:t>
            </a:r>
            <a:r>
              <a:rPr sz="2400" b="1" spc="-20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e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ete</a:t>
            </a:r>
            <a:r>
              <a:rPr sz="2400" b="1" spc="15" dirty="0">
                <a:latin typeface="Palatino Linotype"/>
                <a:cs typeface="Palatino Linotype"/>
              </a:rPr>
              <a:t>rm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azi</a:t>
            </a:r>
            <a:r>
              <a:rPr sz="2400" b="1" spc="60" dirty="0">
                <a:latin typeface="Palatino Linotype"/>
                <a:cs typeface="Palatino Linotype"/>
              </a:rPr>
              <a:t>o</a:t>
            </a:r>
            <a:r>
              <a:rPr sz="2400" b="1" spc="-15" dirty="0">
                <a:latin typeface="Palatino Linotype"/>
                <a:cs typeface="Palatino Linotype"/>
              </a:rPr>
              <a:t>n</a:t>
            </a:r>
            <a:r>
              <a:rPr sz="2400" b="1" spc="-1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dd</a:t>
            </a:r>
            <a:r>
              <a:rPr sz="2400" b="1" dirty="0">
                <a:latin typeface="Palatino Linotype"/>
                <a:cs typeface="Palatino Linotype"/>
              </a:rPr>
              <a:t>ito</a:t>
            </a:r>
            <a:r>
              <a:rPr sz="2400" b="1" spc="114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i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29244" y="1206500"/>
            <a:ext cx="2642235" cy="113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dirty="0">
                <a:latin typeface="Palatino Linotype"/>
                <a:cs typeface="Palatino Linotype"/>
              </a:rPr>
              <a:t>e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02059" y="217805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203200" y="171449"/>
                </a:moveTo>
                <a:lnTo>
                  <a:pt x="0" y="171450"/>
                </a:lnTo>
                <a:lnTo>
                  <a:pt x="31750" y="185979"/>
                </a:lnTo>
                <a:lnTo>
                  <a:pt x="31750" y="177800"/>
                </a:lnTo>
                <a:lnTo>
                  <a:pt x="196850" y="177799"/>
                </a:lnTo>
                <a:lnTo>
                  <a:pt x="203200" y="171449"/>
                </a:lnTo>
                <a:close/>
              </a:path>
              <a:path w="717550" h="342900">
                <a:moveTo>
                  <a:pt x="224791" y="274320"/>
                </a:moveTo>
                <a:lnTo>
                  <a:pt x="31750" y="177800"/>
                </a:lnTo>
                <a:lnTo>
                  <a:pt x="31750" y="185979"/>
                </a:lnTo>
                <a:lnTo>
                  <a:pt x="224791" y="274320"/>
                </a:lnTo>
                <a:close/>
              </a:path>
              <a:path w="717550" h="342900">
                <a:moveTo>
                  <a:pt x="527050" y="6349"/>
                </a:moveTo>
                <a:lnTo>
                  <a:pt x="527050" y="0"/>
                </a:lnTo>
                <a:lnTo>
                  <a:pt x="196850" y="0"/>
                </a:lnTo>
                <a:lnTo>
                  <a:pt x="196850" y="171449"/>
                </a:lnTo>
                <a:lnTo>
                  <a:pt x="203200" y="171449"/>
                </a:lnTo>
                <a:lnTo>
                  <a:pt x="203200" y="177799"/>
                </a:lnTo>
                <a:lnTo>
                  <a:pt x="203200" y="6349"/>
                </a:lnTo>
                <a:lnTo>
                  <a:pt x="527050" y="6349"/>
                </a:lnTo>
                <a:close/>
              </a:path>
              <a:path w="717550" h="342900">
                <a:moveTo>
                  <a:pt x="203200" y="177799"/>
                </a:moveTo>
                <a:lnTo>
                  <a:pt x="203200" y="171449"/>
                </a:lnTo>
                <a:lnTo>
                  <a:pt x="196850" y="177799"/>
                </a:lnTo>
                <a:lnTo>
                  <a:pt x="203200" y="177799"/>
                </a:lnTo>
                <a:close/>
              </a:path>
              <a:path w="717550" h="342900">
                <a:moveTo>
                  <a:pt x="374650" y="342900"/>
                </a:moveTo>
                <a:lnTo>
                  <a:pt x="224791" y="274320"/>
                </a:lnTo>
                <a:lnTo>
                  <a:pt x="349250" y="336550"/>
                </a:lnTo>
                <a:lnTo>
                  <a:pt x="368300" y="342900"/>
                </a:lnTo>
                <a:lnTo>
                  <a:pt x="374650" y="342900"/>
                </a:lnTo>
                <a:close/>
              </a:path>
              <a:path w="717550" h="342900">
                <a:moveTo>
                  <a:pt x="692150" y="184149"/>
                </a:moveTo>
                <a:lnTo>
                  <a:pt x="673100" y="184149"/>
                </a:lnTo>
                <a:lnTo>
                  <a:pt x="368300" y="336550"/>
                </a:lnTo>
                <a:lnTo>
                  <a:pt x="368300" y="339994"/>
                </a:lnTo>
                <a:lnTo>
                  <a:pt x="374650" y="342900"/>
                </a:lnTo>
                <a:lnTo>
                  <a:pt x="692150" y="184149"/>
                </a:lnTo>
                <a:close/>
              </a:path>
              <a:path w="717550" h="342900">
                <a:moveTo>
                  <a:pt x="527050" y="171449"/>
                </a:moveTo>
                <a:lnTo>
                  <a:pt x="527050" y="6350"/>
                </a:lnTo>
                <a:lnTo>
                  <a:pt x="520700" y="6350"/>
                </a:lnTo>
                <a:lnTo>
                  <a:pt x="520700" y="171449"/>
                </a:lnTo>
                <a:lnTo>
                  <a:pt x="527050" y="171449"/>
                </a:lnTo>
                <a:close/>
              </a:path>
              <a:path w="717550" h="342900">
                <a:moveTo>
                  <a:pt x="527050" y="177799"/>
                </a:moveTo>
                <a:lnTo>
                  <a:pt x="520700" y="171450"/>
                </a:lnTo>
                <a:lnTo>
                  <a:pt x="520700" y="177799"/>
                </a:lnTo>
                <a:lnTo>
                  <a:pt x="527050" y="177799"/>
                </a:lnTo>
                <a:close/>
              </a:path>
              <a:path w="717550" h="342900">
                <a:moveTo>
                  <a:pt x="692150" y="171449"/>
                </a:moveTo>
                <a:lnTo>
                  <a:pt x="527050" y="171449"/>
                </a:lnTo>
                <a:lnTo>
                  <a:pt x="527050" y="177799"/>
                </a:lnTo>
                <a:lnTo>
                  <a:pt x="679205" y="177799"/>
                </a:lnTo>
                <a:lnTo>
                  <a:pt x="692150" y="171449"/>
                </a:lnTo>
                <a:close/>
              </a:path>
              <a:path w="717550" h="342900">
                <a:moveTo>
                  <a:pt x="717550" y="171449"/>
                </a:moveTo>
                <a:lnTo>
                  <a:pt x="692150" y="171449"/>
                </a:lnTo>
                <a:lnTo>
                  <a:pt x="697230" y="181609"/>
                </a:lnTo>
                <a:lnTo>
                  <a:pt x="717550" y="171449"/>
                </a:lnTo>
                <a:close/>
              </a:path>
              <a:path w="717550" h="342900">
                <a:moveTo>
                  <a:pt x="698500" y="184149"/>
                </a:moveTo>
                <a:lnTo>
                  <a:pt x="697230" y="181609"/>
                </a:lnTo>
                <a:lnTo>
                  <a:pt x="692150" y="184149"/>
                </a:lnTo>
                <a:lnTo>
                  <a:pt x="698500" y="184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7459" y="2184400"/>
            <a:ext cx="673100" cy="336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2059" y="2178050"/>
            <a:ext cx="717550" cy="349250"/>
          </a:xfrm>
          <a:custGeom>
            <a:avLst/>
            <a:gdLst/>
            <a:ahLst/>
            <a:cxnLst/>
            <a:rect l="l" t="t" r="r" b="b"/>
            <a:pathLst>
              <a:path w="717550" h="349250">
                <a:moveTo>
                  <a:pt x="51288" y="184150"/>
                </a:moveTo>
                <a:lnTo>
                  <a:pt x="25400" y="171450"/>
                </a:lnTo>
                <a:lnTo>
                  <a:pt x="0" y="171450"/>
                </a:lnTo>
                <a:lnTo>
                  <a:pt x="25853" y="184150"/>
                </a:lnTo>
                <a:lnTo>
                  <a:pt x="51288" y="184150"/>
                </a:lnTo>
                <a:close/>
              </a:path>
              <a:path w="717550" h="349250">
                <a:moveTo>
                  <a:pt x="203200" y="171449"/>
                </a:moveTo>
                <a:lnTo>
                  <a:pt x="25400" y="171450"/>
                </a:lnTo>
                <a:lnTo>
                  <a:pt x="51288" y="184150"/>
                </a:lnTo>
                <a:lnTo>
                  <a:pt x="196850" y="184149"/>
                </a:lnTo>
                <a:lnTo>
                  <a:pt x="196850" y="177799"/>
                </a:lnTo>
                <a:lnTo>
                  <a:pt x="203200" y="171449"/>
                </a:lnTo>
                <a:close/>
              </a:path>
              <a:path w="717550" h="349250">
                <a:moveTo>
                  <a:pt x="25853" y="184150"/>
                </a:moveTo>
                <a:lnTo>
                  <a:pt x="25400" y="183927"/>
                </a:lnTo>
                <a:lnTo>
                  <a:pt x="25400" y="184150"/>
                </a:lnTo>
                <a:lnTo>
                  <a:pt x="25853" y="184150"/>
                </a:lnTo>
                <a:close/>
              </a:path>
              <a:path w="717550" h="349250">
                <a:moveTo>
                  <a:pt x="358775" y="334992"/>
                </a:moveTo>
                <a:lnTo>
                  <a:pt x="51288" y="184150"/>
                </a:lnTo>
                <a:lnTo>
                  <a:pt x="25853" y="184150"/>
                </a:lnTo>
                <a:lnTo>
                  <a:pt x="355600" y="346130"/>
                </a:lnTo>
                <a:lnTo>
                  <a:pt x="355600" y="336550"/>
                </a:lnTo>
                <a:lnTo>
                  <a:pt x="358775" y="334992"/>
                </a:lnTo>
                <a:close/>
              </a:path>
              <a:path w="717550" h="349250">
                <a:moveTo>
                  <a:pt x="527050" y="171449"/>
                </a:moveTo>
                <a:lnTo>
                  <a:pt x="527050" y="0"/>
                </a:lnTo>
                <a:lnTo>
                  <a:pt x="196850" y="0"/>
                </a:lnTo>
                <a:lnTo>
                  <a:pt x="196850" y="171449"/>
                </a:lnTo>
                <a:lnTo>
                  <a:pt x="203200" y="171449"/>
                </a:lnTo>
                <a:lnTo>
                  <a:pt x="203200" y="12699"/>
                </a:lnTo>
                <a:lnTo>
                  <a:pt x="209550" y="6349"/>
                </a:lnTo>
                <a:lnTo>
                  <a:pt x="209550" y="12699"/>
                </a:lnTo>
                <a:lnTo>
                  <a:pt x="514350" y="12699"/>
                </a:lnTo>
                <a:lnTo>
                  <a:pt x="514350" y="6349"/>
                </a:lnTo>
                <a:lnTo>
                  <a:pt x="520700" y="12699"/>
                </a:lnTo>
                <a:lnTo>
                  <a:pt x="520700" y="171449"/>
                </a:lnTo>
                <a:lnTo>
                  <a:pt x="527050" y="171449"/>
                </a:lnTo>
                <a:close/>
              </a:path>
              <a:path w="717550" h="349250">
                <a:moveTo>
                  <a:pt x="209550" y="184149"/>
                </a:moveTo>
                <a:lnTo>
                  <a:pt x="209550" y="12699"/>
                </a:lnTo>
                <a:lnTo>
                  <a:pt x="203200" y="12699"/>
                </a:lnTo>
                <a:lnTo>
                  <a:pt x="203200" y="171449"/>
                </a:lnTo>
                <a:lnTo>
                  <a:pt x="196850" y="177799"/>
                </a:lnTo>
                <a:lnTo>
                  <a:pt x="196850" y="184149"/>
                </a:lnTo>
                <a:lnTo>
                  <a:pt x="209550" y="184149"/>
                </a:lnTo>
                <a:close/>
              </a:path>
              <a:path w="717550" h="349250">
                <a:moveTo>
                  <a:pt x="209550" y="12699"/>
                </a:moveTo>
                <a:lnTo>
                  <a:pt x="209550" y="6349"/>
                </a:lnTo>
                <a:lnTo>
                  <a:pt x="203200" y="12699"/>
                </a:lnTo>
                <a:lnTo>
                  <a:pt x="209550" y="12699"/>
                </a:lnTo>
                <a:close/>
              </a:path>
              <a:path w="717550" h="349250">
                <a:moveTo>
                  <a:pt x="361950" y="336550"/>
                </a:moveTo>
                <a:lnTo>
                  <a:pt x="358775" y="33499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9250">
                <a:moveTo>
                  <a:pt x="361950" y="349250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46130"/>
                </a:lnTo>
                <a:lnTo>
                  <a:pt x="361950" y="349250"/>
                </a:lnTo>
                <a:close/>
              </a:path>
              <a:path w="717550" h="349250">
                <a:moveTo>
                  <a:pt x="692150" y="184149"/>
                </a:moveTo>
                <a:lnTo>
                  <a:pt x="666261" y="184149"/>
                </a:lnTo>
                <a:lnTo>
                  <a:pt x="358775" y="334992"/>
                </a:lnTo>
                <a:lnTo>
                  <a:pt x="361950" y="336550"/>
                </a:lnTo>
                <a:lnTo>
                  <a:pt x="361950" y="349250"/>
                </a:lnTo>
                <a:lnTo>
                  <a:pt x="692150" y="184149"/>
                </a:lnTo>
                <a:close/>
              </a:path>
              <a:path w="717550" h="349250">
                <a:moveTo>
                  <a:pt x="520700" y="12699"/>
                </a:moveTo>
                <a:lnTo>
                  <a:pt x="514350" y="6349"/>
                </a:lnTo>
                <a:lnTo>
                  <a:pt x="514350" y="12699"/>
                </a:lnTo>
                <a:lnTo>
                  <a:pt x="520700" y="12699"/>
                </a:lnTo>
                <a:close/>
              </a:path>
              <a:path w="717550" h="349250">
                <a:moveTo>
                  <a:pt x="527050" y="184149"/>
                </a:moveTo>
                <a:lnTo>
                  <a:pt x="527050" y="177799"/>
                </a:lnTo>
                <a:lnTo>
                  <a:pt x="520700" y="171449"/>
                </a:lnTo>
                <a:lnTo>
                  <a:pt x="520700" y="12699"/>
                </a:lnTo>
                <a:lnTo>
                  <a:pt x="514350" y="12699"/>
                </a:lnTo>
                <a:lnTo>
                  <a:pt x="514350" y="184149"/>
                </a:lnTo>
                <a:lnTo>
                  <a:pt x="527050" y="184149"/>
                </a:lnTo>
                <a:close/>
              </a:path>
              <a:path w="717550" h="349250">
                <a:moveTo>
                  <a:pt x="692150" y="171449"/>
                </a:moveTo>
                <a:lnTo>
                  <a:pt x="520700" y="171449"/>
                </a:lnTo>
                <a:lnTo>
                  <a:pt x="527050" y="177799"/>
                </a:lnTo>
                <a:lnTo>
                  <a:pt x="527050" y="184149"/>
                </a:lnTo>
                <a:lnTo>
                  <a:pt x="666261" y="184149"/>
                </a:lnTo>
                <a:lnTo>
                  <a:pt x="692150" y="171449"/>
                </a:lnTo>
                <a:close/>
              </a:path>
              <a:path w="717550" h="349250">
                <a:moveTo>
                  <a:pt x="697230" y="181609"/>
                </a:moveTo>
                <a:lnTo>
                  <a:pt x="692150" y="171449"/>
                </a:lnTo>
                <a:lnTo>
                  <a:pt x="666261" y="184149"/>
                </a:lnTo>
                <a:lnTo>
                  <a:pt x="692150" y="184149"/>
                </a:lnTo>
                <a:lnTo>
                  <a:pt x="697230" y="181609"/>
                </a:lnTo>
                <a:close/>
              </a:path>
              <a:path w="717550" h="349250">
                <a:moveTo>
                  <a:pt x="717550" y="171449"/>
                </a:moveTo>
                <a:lnTo>
                  <a:pt x="692150" y="171449"/>
                </a:lnTo>
                <a:lnTo>
                  <a:pt x="697230" y="181609"/>
                </a:lnTo>
                <a:lnTo>
                  <a:pt x="717550" y="171449"/>
                </a:lnTo>
                <a:close/>
              </a:path>
              <a:path w="717550" h="349250">
                <a:moveTo>
                  <a:pt x="698500" y="184149"/>
                </a:moveTo>
                <a:lnTo>
                  <a:pt x="697230" y="181609"/>
                </a:lnTo>
                <a:lnTo>
                  <a:pt x="692150" y="184149"/>
                </a:lnTo>
                <a:lnTo>
                  <a:pt x="698500" y="184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91509" y="2762250"/>
            <a:ext cx="508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9359" y="2686050"/>
            <a:ext cx="8369300" cy="704850"/>
          </a:xfrm>
          <a:custGeom>
            <a:avLst/>
            <a:gdLst/>
            <a:ahLst/>
            <a:cxnLst/>
            <a:rect l="l" t="t" r="r" b="b"/>
            <a:pathLst>
              <a:path w="8369300" h="704850">
                <a:moveTo>
                  <a:pt x="6349" y="615949"/>
                </a:moveTo>
                <a:lnTo>
                  <a:pt x="6349" y="95250"/>
                </a:lnTo>
                <a:lnTo>
                  <a:pt x="0" y="120650"/>
                </a:lnTo>
                <a:lnTo>
                  <a:pt x="0" y="590550"/>
                </a:lnTo>
                <a:lnTo>
                  <a:pt x="6349" y="615949"/>
                </a:lnTo>
                <a:close/>
              </a:path>
              <a:path w="8369300" h="704850">
                <a:moveTo>
                  <a:pt x="25399" y="50800"/>
                </a:moveTo>
                <a:lnTo>
                  <a:pt x="19049" y="50800"/>
                </a:lnTo>
                <a:lnTo>
                  <a:pt x="12700" y="76199"/>
                </a:lnTo>
                <a:lnTo>
                  <a:pt x="25399" y="50800"/>
                </a:lnTo>
                <a:close/>
              </a:path>
              <a:path w="8369300" h="704850">
                <a:moveTo>
                  <a:pt x="19049" y="635053"/>
                </a:moveTo>
                <a:lnTo>
                  <a:pt x="12700" y="635000"/>
                </a:lnTo>
                <a:lnTo>
                  <a:pt x="19049" y="635053"/>
                </a:lnTo>
                <a:close/>
              </a:path>
              <a:path w="8369300" h="704850">
                <a:moveTo>
                  <a:pt x="8293100" y="704850"/>
                </a:moveTo>
                <a:lnTo>
                  <a:pt x="19049" y="635053"/>
                </a:lnTo>
                <a:lnTo>
                  <a:pt x="19049" y="647700"/>
                </a:lnTo>
                <a:lnTo>
                  <a:pt x="25399" y="647700"/>
                </a:lnTo>
                <a:lnTo>
                  <a:pt x="25399" y="660400"/>
                </a:lnTo>
                <a:lnTo>
                  <a:pt x="31749" y="660400"/>
                </a:lnTo>
                <a:lnTo>
                  <a:pt x="50799" y="679450"/>
                </a:lnTo>
                <a:lnTo>
                  <a:pt x="88899" y="698500"/>
                </a:lnTo>
                <a:lnTo>
                  <a:pt x="8293100" y="704850"/>
                </a:lnTo>
                <a:close/>
              </a:path>
              <a:path w="8369300" h="704850">
                <a:moveTo>
                  <a:pt x="8293100" y="6350"/>
                </a:moveTo>
                <a:lnTo>
                  <a:pt x="8267700" y="0"/>
                </a:lnTo>
                <a:lnTo>
                  <a:pt x="101599" y="0"/>
                </a:lnTo>
                <a:lnTo>
                  <a:pt x="76199" y="6350"/>
                </a:lnTo>
                <a:lnTo>
                  <a:pt x="38099" y="31750"/>
                </a:lnTo>
                <a:lnTo>
                  <a:pt x="38099" y="38099"/>
                </a:lnTo>
                <a:lnTo>
                  <a:pt x="50799" y="25400"/>
                </a:lnTo>
                <a:lnTo>
                  <a:pt x="88899" y="6350"/>
                </a:lnTo>
                <a:lnTo>
                  <a:pt x="8293100" y="6350"/>
                </a:lnTo>
                <a:close/>
              </a:path>
              <a:path w="8369300" h="704850">
                <a:moveTo>
                  <a:pt x="8331200" y="38100"/>
                </a:moveTo>
                <a:lnTo>
                  <a:pt x="8331199" y="31749"/>
                </a:lnTo>
                <a:lnTo>
                  <a:pt x="8293100" y="6350"/>
                </a:lnTo>
                <a:lnTo>
                  <a:pt x="8280399" y="6350"/>
                </a:lnTo>
                <a:lnTo>
                  <a:pt x="8305800" y="19050"/>
                </a:lnTo>
                <a:lnTo>
                  <a:pt x="8312150" y="25400"/>
                </a:lnTo>
                <a:lnTo>
                  <a:pt x="8324849" y="31750"/>
                </a:lnTo>
                <a:lnTo>
                  <a:pt x="8331200" y="38100"/>
                </a:lnTo>
                <a:close/>
              </a:path>
              <a:path w="8369300" h="704850">
                <a:moveTo>
                  <a:pt x="8356600" y="635000"/>
                </a:moveTo>
                <a:lnTo>
                  <a:pt x="8356599" y="609600"/>
                </a:lnTo>
                <a:lnTo>
                  <a:pt x="8354483" y="613833"/>
                </a:lnTo>
                <a:lnTo>
                  <a:pt x="8350249" y="635000"/>
                </a:lnTo>
                <a:lnTo>
                  <a:pt x="8343899" y="647700"/>
                </a:lnTo>
                <a:lnTo>
                  <a:pt x="8337549" y="654050"/>
                </a:lnTo>
                <a:lnTo>
                  <a:pt x="8331199" y="666750"/>
                </a:lnTo>
                <a:lnTo>
                  <a:pt x="8324849" y="673100"/>
                </a:lnTo>
                <a:lnTo>
                  <a:pt x="8312149" y="679450"/>
                </a:lnTo>
                <a:lnTo>
                  <a:pt x="8305800" y="685800"/>
                </a:lnTo>
                <a:lnTo>
                  <a:pt x="8280399" y="698500"/>
                </a:lnTo>
                <a:lnTo>
                  <a:pt x="8280399" y="704742"/>
                </a:lnTo>
                <a:lnTo>
                  <a:pt x="8293100" y="704850"/>
                </a:lnTo>
                <a:lnTo>
                  <a:pt x="8331200" y="679450"/>
                </a:lnTo>
                <a:lnTo>
                  <a:pt x="8331200" y="673100"/>
                </a:lnTo>
                <a:lnTo>
                  <a:pt x="8343900" y="660400"/>
                </a:lnTo>
                <a:lnTo>
                  <a:pt x="8356600" y="635000"/>
                </a:lnTo>
                <a:close/>
              </a:path>
              <a:path w="8369300" h="704850">
                <a:moveTo>
                  <a:pt x="8293100" y="704850"/>
                </a:moveTo>
                <a:lnTo>
                  <a:pt x="8280399" y="704840"/>
                </a:lnTo>
                <a:lnTo>
                  <a:pt x="8293100" y="704850"/>
                </a:lnTo>
                <a:close/>
              </a:path>
              <a:path w="8369300" h="704850">
                <a:moveTo>
                  <a:pt x="8369300" y="590550"/>
                </a:moveTo>
                <a:lnTo>
                  <a:pt x="8369300" y="120650"/>
                </a:lnTo>
                <a:lnTo>
                  <a:pt x="8362949" y="95249"/>
                </a:lnTo>
                <a:lnTo>
                  <a:pt x="8356599" y="76199"/>
                </a:lnTo>
                <a:lnTo>
                  <a:pt x="8343899" y="50799"/>
                </a:lnTo>
                <a:lnTo>
                  <a:pt x="8331200" y="38100"/>
                </a:lnTo>
                <a:lnTo>
                  <a:pt x="8337549" y="44450"/>
                </a:lnTo>
                <a:lnTo>
                  <a:pt x="8337549" y="57150"/>
                </a:lnTo>
                <a:lnTo>
                  <a:pt x="8343900" y="57150"/>
                </a:lnTo>
                <a:lnTo>
                  <a:pt x="8350249" y="63500"/>
                </a:lnTo>
                <a:lnTo>
                  <a:pt x="8350249" y="82550"/>
                </a:lnTo>
                <a:lnTo>
                  <a:pt x="8356599" y="82550"/>
                </a:lnTo>
                <a:lnTo>
                  <a:pt x="8356599" y="107950"/>
                </a:lnTo>
                <a:lnTo>
                  <a:pt x="8362949" y="107950"/>
                </a:lnTo>
                <a:lnTo>
                  <a:pt x="8362949" y="615950"/>
                </a:lnTo>
                <a:lnTo>
                  <a:pt x="8369300" y="590550"/>
                </a:lnTo>
                <a:close/>
              </a:path>
              <a:path w="8369300" h="704850">
                <a:moveTo>
                  <a:pt x="8362949" y="615950"/>
                </a:moveTo>
                <a:lnTo>
                  <a:pt x="8362949" y="107950"/>
                </a:lnTo>
                <a:lnTo>
                  <a:pt x="8356599" y="603250"/>
                </a:lnTo>
                <a:lnTo>
                  <a:pt x="8356599" y="609600"/>
                </a:lnTo>
                <a:lnTo>
                  <a:pt x="8356600" y="635000"/>
                </a:lnTo>
                <a:lnTo>
                  <a:pt x="8362949" y="6159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5709" y="2692400"/>
            <a:ext cx="8356600" cy="698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9359" y="2686050"/>
            <a:ext cx="8369300" cy="711200"/>
          </a:xfrm>
          <a:custGeom>
            <a:avLst/>
            <a:gdLst/>
            <a:ahLst/>
            <a:cxnLst/>
            <a:rect l="l" t="t" r="r" b="b"/>
            <a:pathLst>
              <a:path w="8369300" h="711200">
                <a:moveTo>
                  <a:pt x="8369300" y="590550"/>
                </a:moveTo>
                <a:lnTo>
                  <a:pt x="8369300" y="120650"/>
                </a:lnTo>
                <a:lnTo>
                  <a:pt x="8362950" y="95250"/>
                </a:lnTo>
                <a:lnTo>
                  <a:pt x="8356600" y="76200"/>
                </a:lnTo>
                <a:lnTo>
                  <a:pt x="8343900" y="50800"/>
                </a:lnTo>
                <a:lnTo>
                  <a:pt x="8331200" y="38100"/>
                </a:lnTo>
                <a:lnTo>
                  <a:pt x="8331200" y="31750"/>
                </a:lnTo>
                <a:lnTo>
                  <a:pt x="8293100" y="6350"/>
                </a:lnTo>
                <a:lnTo>
                  <a:pt x="8267700" y="0"/>
                </a:lnTo>
                <a:lnTo>
                  <a:pt x="101599" y="0"/>
                </a:lnTo>
                <a:lnTo>
                  <a:pt x="76199" y="6350"/>
                </a:lnTo>
                <a:lnTo>
                  <a:pt x="38099" y="31750"/>
                </a:lnTo>
                <a:lnTo>
                  <a:pt x="38099" y="38100"/>
                </a:lnTo>
                <a:lnTo>
                  <a:pt x="25399" y="50800"/>
                </a:lnTo>
                <a:lnTo>
                  <a:pt x="19049" y="50800"/>
                </a:lnTo>
                <a:lnTo>
                  <a:pt x="12699" y="76200"/>
                </a:lnTo>
                <a:lnTo>
                  <a:pt x="6349" y="95250"/>
                </a:lnTo>
                <a:lnTo>
                  <a:pt x="0" y="120650"/>
                </a:lnTo>
                <a:lnTo>
                  <a:pt x="0" y="590550"/>
                </a:lnTo>
                <a:lnTo>
                  <a:pt x="6350" y="615950"/>
                </a:lnTo>
                <a:lnTo>
                  <a:pt x="12700" y="635000"/>
                </a:lnTo>
                <a:lnTo>
                  <a:pt x="12699" y="101600"/>
                </a:lnTo>
                <a:lnTo>
                  <a:pt x="19049" y="76200"/>
                </a:lnTo>
                <a:lnTo>
                  <a:pt x="63499" y="25400"/>
                </a:lnTo>
                <a:lnTo>
                  <a:pt x="101599" y="12700"/>
                </a:lnTo>
                <a:lnTo>
                  <a:pt x="8242300" y="6350"/>
                </a:lnTo>
                <a:lnTo>
                  <a:pt x="8267700" y="12700"/>
                </a:lnTo>
                <a:lnTo>
                  <a:pt x="8305800" y="25400"/>
                </a:lnTo>
                <a:lnTo>
                  <a:pt x="8337550" y="57150"/>
                </a:lnTo>
                <a:lnTo>
                  <a:pt x="8350250" y="76200"/>
                </a:lnTo>
                <a:lnTo>
                  <a:pt x="8350250" y="88900"/>
                </a:lnTo>
                <a:lnTo>
                  <a:pt x="8356600" y="101600"/>
                </a:lnTo>
                <a:lnTo>
                  <a:pt x="8356600" y="635000"/>
                </a:lnTo>
                <a:lnTo>
                  <a:pt x="8362950" y="615950"/>
                </a:lnTo>
                <a:lnTo>
                  <a:pt x="8369300" y="590550"/>
                </a:lnTo>
                <a:close/>
              </a:path>
              <a:path w="8369300" h="711200">
                <a:moveTo>
                  <a:pt x="8350250" y="647700"/>
                </a:moveTo>
                <a:lnTo>
                  <a:pt x="8350250" y="635000"/>
                </a:lnTo>
                <a:lnTo>
                  <a:pt x="8337550" y="654050"/>
                </a:lnTo>
                <a:lnTo>
                  <a:pt x="8305800" y="685800"/>
                </a:lnTo>
                <a:lnTo>
                  <a:pt x="8305800" y="679450"/>
                </a:lnTo>
                <a:lnTo>
                  <a:pt x="8286750" y="692150"/>
                </a:lnTo>
                <a:lnTo>
                  <a:pt x="8267700" y="698500"/>
                </a:lnTo>
                <a:lnTo>
                  <a:pt x="8242300" y="704850"/>
                </a:lnTo>
                <a:lnTo>
                  <a:pt x="127000" y="704850"/>
                </a:lnTo>
                <a:lnTo>
                  <a:pt x="101600" y="698500"/>
                </a:lnTo>
                <a:lnTo>
                  <a:pt x="82550" y="692150"/>
                </a:lnTo>
                <a:lnTo>
                  <a:pt x="63500" y="679450"/>
                </a:lnTo>
                <a:lnTo>
                  <a:pt x="63500" y="685800"/>
                </a:lnTo>
                <a:lnTo>
                  <a:pt x="31750" y="654050"/>
                </a:lnTo>
                <a:lnTo>
                  <a:pt x="19050" y="635000"/>
                </a:lnTo>
                <a:lnTo>
                  <a:pt x="12700" y="609600"/>
                </a:lnTo>
                <a:lnTo>
                  <a:pt x="12700" y="635000"/>
                </a:lnTo>
                <a:lnTo>
                  <a:pt x="19050" y="660400"/>
                </a:lnTo>
                <a:lnTo>
                  <a:pt x="25400" y="660400"/>
                </a:lnTo>
                <a:lnTo>
                  <a:pt x="38100" y="673100"/>
                </a:lnTo>
                <a:lnTo>
                  <a:pt x="38100" y="679450"/>
                </a:lnTo>
                <a:lnTo>
                  <a:pt x="76200" y="704850"/>
                </a:lnTo>
                <a:lnTo>
                  <a:pt x="101600" y="711200"/>
                </a:lnTo>
                <a:lnTo>
                  <a:pt x="8267700" y="711200"/>
                </a:lnTo>
                <a:lnTo>
                  <a:pt x="8293100" y="704850"/>
                </a:lnTo>
                <a:lnTo>
                  <a:pt x="8331200" y="679450"/>
                </a:lnTo>
                <a:lnTo>
                  <a:pt x="8331200" y="673100"/>
                </a:lnTo>
                <a:lnTo>
                  <a:pt x="8343900" y="660400"/>
                </a:lnTo>
                <a:lnTo>
                  <a:pt x="8350250" y="647700"/>
                </a:lnTo>
                <a:close/>
              </a:path>
              <a:path w="8369300" h="711200">
                <a:moveTo>
                  <a:pt x="8350250" y="88900"/>
                </a:moveTo>
                <a:lnTo>
                  <a:pt x="8350250" y="76200"/>
                </a:lnTo>
                <a:lnTo>
                  <a:pt x="8343900" y="76200"/>
                </a:lnTo>
                <a:lnTo>
                  <a:pt x="8350250" y="88900"/>
                </a:lnTo>
                <a:close/>
              </a:path>
              <a:path w="8369300" h="711200">
                <a:moveTo>
                  <a:pt x="8356600" y="635000"/>
                </a:moveTo>
                <a:lnTo>
                  <a:pt x="8356600" y="609600"/>
                </a:lnTo>
                <a:lnTo>
                  <a:pt x="8343900" y="635000"/>
                </a:lnTo>
                <a:lnTo>
                  <a:pt x="8350250" y="635000"/>
                </a:lnTo>
                <a:lnTo>
                  <a:pt x="8350250" y="647700"/>
                </a:lnTo>
                <a:lnTo>
                  <a:pt x="8356600" y="6350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90504" y="2755900"/>
            <a:ext cx="7752080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2350" marR="6350" indent="-3550285">
              <a:lnSpc>
                <a:spcPct val="100000"/>
              </a:lnSpc>
            </a:pP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4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8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dirty="0">
                <a:latin typeface="Palatino Linotype"/>
                <a:cs typeface="Palatino Linotype"/>
              </a:rPr>
              <a:t>e se</a:t>
            </a:r>
            <a:r>
              <a:rPr sz="1750" spc="-35" dirty="0">
                <a:latin typeface="Palatino Linotype"/>
                <a:cs typeface="Palatino Linotype"/>
              </a:rPr>
              <a:t>g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e: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85659" y="3949700"/>
            <a:ext cx="2520949" cy="755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2959" y="3930650"/>
            <a:ext cx="2546350" cy="793750"/>
          </a:xfrm>
          <a:custGeom>
            <a:avLst/>
            <a:gdLst/>
            <a:ahLst/>
            <a:cxnLst/>
            <a:rect l="l" t="t" r="r" b="b"/>
            <a:pathLst>
              <a:path w="2546350" h="793750">
                <a:moveTo>
                  <a:pt x="2546350" y="679449"/>
                </a:moveTo>
                <a:lnTo>
                  <a:pt x="2546350" y="114299"/>
                </a:lnTo>
                <a:lnTo>
                  <a:pt x="2540000" y="88899"/>
                </a:lnTo>
                <a:lnTo>
                  <a:pt x="2527300" y="69849"/>
                </a:lnTo>
                <a:lnTo>
                  <a:pt x="2527300" y="63499"/>
                </a:lnTo>
                <a:lnTo>
                  <a:pt x="2520950" y="63499"/>
                </a:lnTo>
                <a:lnTo>
                  <a:pt x="2508250" y="44449"/>
                </a:lnTo>
                <a:lnTo>
                  <a:pt x="2489200" y="25399"/>
                </a:lnTo>
                <a:lnTo>
                  <a:pt x="2482850" y="25399"/>
                </a:lnTo>
                <a:lnTo>
                  <a:pt x="2463800" y="12699"/>
                </a:lnTo>
                <a:lnTo>
                  <a:pt x="2438400" y="6349"/>
                </a:lnTo>
                <a:lnTo>
                  <a:pt x="2432050" y="6349"/>
                </a:lnTo>
                <a:lnTo>
                  <a:pt x="2406650" y="0"/>
                </a:lnTo>
                <a:lnTo>
                  <a:pt x="139700" y="6350"/>
                </a:lnTo>
                <a:lnTo>
                  <a:pt x="107950" y="6350"/>
                </a:lnTo>
                <a:lnTo>
                  <a:pt x="88899" y="12700"/>
                </a:lnTo>
                <a:lnTo>
                  <a:pt x="82549" y="12700"/>
                </a:lnTo>
                <a:lnTo>
                  <a:pt x="63499" y="25400"/>
                </a:lnTo>
                <a:lnTo>
                  <a:pt x="44449" y="44450"/>
                </a:lnTo>
                <a:lnTo>
                  <a:pt x="38099" y="44450"/>
                </a:lnTo>
                <a:lnTo>
                  <a:pt x="25399" y="63500"/>
                </a:lnTo>
                <a:lnTo>
                  <a:pt x="25399" y="69850"/>
                </a:lnTo>
                <a:lnTo>
                  <a:pt x="12699" y="88900"/>
                </a:lnTo>
                <a:lnTo>
                  <a:pt x="6349" y="88900"/>
                </a:lnTo>
                <a:lnTo>
                  <a:pt x="0" y="114300"/>
                </a:lnTo>
                <a:lnTo>
                  <a:pt x="0" y="679450"/>
                </a:lnTo>
                <a:lnTo>
                  <a:pt x="6350" y="704850"/>
                </a:lnTo>
                <a:lnTo>
                  <a:pt x="12700" y="704850"/>
                </a:lnTo>
                <a:lnTo>
                  <a:pt x="12700" y="711200"/>
                </a:lnTo>
                <a:lnTo>
                  <a:pt x="31750" y="739775"/>
                </a:lnTo>
                <a:lnTo>
                  <a:pt x="31750" y="127000"/>
                </a:lnTo>
                <a:lnTo>
                  <a:pt x="38100" y="101600"/>
                </a:lnTo>
                <a:lnTo>
                  <a:pt x="63500" y="63500"/>
                </a:lnTo>
                <a:lnTo>
                  <a:pt x="63500" y="69850"/>
                </a:lnTo>
                <a:lnTo>
                  <a:pt x="82549" y="50800"/>
                </a:lnTo>
                <a:lnTo>
                  <a:pt x="82550" y="53975"/>
                </a:lnTo>
                <a:lnTo>
                  <a:pt x="95249" y="47624"/>
                </a:lnTo>
                <a:lnTo>
                  <a:pt x="95249" y="44450"/>
                </a:lnTo>
                <a:lnTo>
                  <a:pt x="114300" y="39687"/>
                </a:lnTo>
                <a:lnTo>
                  <a:pt x="114300" y="38100"/>
                </a:lnTo>
                <a:lnTo>
                  <a:pt x="139700" y="31750"/>
                </a:lnTo>
                <a:lnTo>
                  <a:pt x="2406650" y="31749"/>
                </a:lnTo>
                <a:lnTo>
                  <a:pt x="2432050" y="38099"/>
                </a:lnTo>
                <a:lnTo>
                  <a:pt x="2432050" y="39687"/>
                </a:lnTo>
                <a:lnTo>
                  <a:pt x="2451100" y="44449"/>
                </a:lnTo>
                <a:lnTo>
                  <a:pt x="2470150" y="57149"/>
                </a:lnTo>
                <a:lnTo>
                  <a:pt x="2470150" y="50799"/>
                </a:lnTo>
                <a:lnTo>
                  <a:pt x="2501900" y="82549"/>
                </a:lnTo>
                <a:lnTo>
                  <a:pt x="2501900" y="92074"/>
                </a:lnTo>
                <a:lnTo>
                  <a:pt x="2508250" y="101599"/>
                </a:lnTo>
                <a:lnTo>
                  <a:pt x="2514600" y="126999"/>
                </a:lnTo>
                <a:lnTo>
                  <a:pt x="2514600" y="120649"/>
                </a:lnTo>
                <a:lnTo>
                  <a:pt x="2520950" y="146049"/>
                </a:lnTo>
                <a:lnTo>
                  <a:pt x="2520950" y="730249"/>
                </a:lnTo>
                <a:lnTo>
                  <a:pt x="2527300" y="730249"/>
                </a:lnTo>
                <a:lnTo>
                  <a:pt x="2540000" y="711199"/>
                </a:lnTo>
                <a:lnTo>
                  <a:pt x="2540000" y="704849"/>
                </a:lnTo>
                <a:lnTo>
                  <a:pt x="2546350" y="679449"/>
                </a:lnTo>
                <a:close/>
              </a:path>
              <a:path w="2546350" h="793750">
                <a:moveTo>
                  <a:pt x="82550" y="742950"/>
                </a:moveTo>
                <a:lnTo>
                  <a:pt x="63500" y="730250"/>
                </a:lnTo>
                <a:lnTo>
                  <a:pt x="50800" y="711200"/>
                </a:lnTo>
                <a:lnTo>
                  <a:pt x="50800" y="717550"/>
                </a:lnTo>
                <a:lnTo>
                  <a:pt x="38100" y="692150"/>
                </a:lnTo>
                <a:lnTo>
                  <a:pt x="38100" y="698500"/>
                </a:lnTo>
                <a:lnTo>
                  <a:pt x="31750" y="673100"/>
                </a:lnTo>
                <a:lnTo>
                  <a:pt x="31750" y="739775"/>
                </a:lnTo>
                <a:lnTo>
                  <a:pt x="38100" y="749300"/>
                </a:lnTo>
                <a:lnTo>
                  <a:pt x="44450" y="755650"/>
                </a:lnTo>
                <a:lnTo>
                  <a:pt x="76200" y="776816"/>
                </a:lnTo>
                <a:lnTo>
                  <a:pt x="76200" y="742950"/>
                </a:lnTo>
                <a:lnTo>
                  <a:pt x="82550" y="742950"/>
                </a:lnTo>
                <a:close/>
              </a:path>
              <a:path w="2546350" h="793750">
                <a:moveTo>
                  <a:pt x="82550" y="53975"/>
                </a:moveTo>
                <a:lnTo>
                  <a:pt x="82549" y="50800"/>
                </a:lnTo>
                <a:lnTo>
                  <a:pt x="76200" y="57150"/>
                </a:lnTo>
                <a:lnTo>
                  <a:pt x="82550" y="53975"/>
                </a:lnTo>
                <a:close/>
              </a:path>
              <a:path w="2546350" h="793750">
                <a:moveTo>
                  <a:pt x="101600" y="755650"/>
                </a:moveTo>
                <a:lnTo>
                  <a:pt x="76200" y="742950"/>
                </a:lnTo>
                <a:lnTo>
                  <a:pt x="76200" y="776816"/>
                </a:lnTo>
                <a:lnTo>
                  <a:pt x="82550" y="781050"/>
                </a:lnTo>
                <a:lnTo>
                  <a:pt x="88900" y="781050"/>
                </a:lnTo>
                <a:lnTo>
                  <a:pt x="95250" y="783166"/>
                </a:lnTo>
                <a:lnTo>
                  <a:pt x="95250" y="755650"/>
                </a:lnTo>
                <a:lnTo>
                  <a:pt x="101600" y="755650"/>
                </a:lnTo>
                <a:close/>
              </a:path>
              <a:path w="2546350" h="793750">
                <a:moveTo>
                  <a:pt x="101599" y="44450"/>
                </a:moveTo>
                <a:lnTo>
                  <a:pt x="95249" y="44450"/>
                </a:lnTo>
                <a:lnTo>
                  <a:pt x="95249" y="47624"/>
                </a:lnTo>
                <a:lnTo>
                  <a:pt x="101599" y="44450"/>
                </a:lnTo>
                <a:close/>
              </a:path>
              <a:path w="2546350" h="793750">
                <a:moveTo>
                  <a:pt x="120650" y="762000"/>
                </a:moveTo>
                <a:lnTo>
                  <a:pt x="95250" y="755650"/>
                </a:lnTo>
                <a:lnTo>
                  <a:pt x="95250" y="783166"/>
                </a:lnTo>
                <a:lnTo>
                  <a:pt x="107950" y="787400"/>
                </a:lnTo>
                <a:lnTo>
                  <a:pt x="114300" y="793750"/>
                </a:lnTo>
                <a:lnTo>
                  <a:pt x="114300" y="762000"/>
                </a:lnTo>
                <a:lnTo>
                  <a:pt x="120650" y="762000"/>
                </a:lnTo>
                <a:close/>
              </a:path>
              <a:path w="2546350" h="793750">
                <a:moveTo>
                  <a:pt x="120650" y="38100"/>
                </a:moveTo>
                <a:lnTo>
                  <a:pt x="114300" y="38100"/>
                </a:lnTo>
                <a:lnTo>
                  <a:pt x="114300" y="39687"/>
                </a:lnTo>
                <a:lnTo>
                  <a:pt x="120650" y="38100"/>
                </a:lnTo>
                <a:close/>
              </a:path>
              <a:path w="2546350" h="793750">
                <a:moveTo>
                  <a:pt x="2432050" y="793749"/>
                </a:moveTo>
                <a:lnTo>
                  <a:pt x="2432050" y="761999"/>
                </a:lnTo>
                <a:lnTo>
                  <a:pt x="114300" y="762000"/>
                </a:lnTo>
                <a:lnTo>
                  <a:pt x="114300" y="793750"/>
                </a:lnTo>
                <a:lnTo>
                  <a:pt x="2432050" y="793749"/>
                </a:lnTo>
                <a:close/>
              </a:path>
              <a:path w="2546350" h="793750">
                <a:moveTo>
                  <a:pt x="2432050" y="39687"/>
                </a:moveTo>
                <a:lnTo>
                  <a:pt x="2432050" y="38099"/>
                </a:lnTo>
                <a:lnTo>
                  <a:pt x="2425700" y="38099"/>
                </a:lnTo>
                <a:lnTo>
                  <a:pt x="2432050" y="39687"/>
                </a:lnTo>
                <a:close/>
              </a:path>
              <a:path w="2546350" h="793750">
                <a:moveTo>
                  <a:pt x="2489200" y="768349"/>
                </a:moveTo>
                <a:lnTo>
                  <a:pt x="2489200" y="730249"/>
                </a:lnTo>
                <a:lnTo>
                  <a:pt x="2451100" y="755649"/>
                </a:lnTo>
                <a:lnTo>
                  <a:pt x="2425700" y="761999"/>
                </a:lnTo>
                <a:lnTo>
                  <a:pt x="2432050" y="761999"/>
                </a:lnTo>
                <a:lnTo>
                  <a:pt x="2432050" y="793749"/>
                </a:lnTo>
                <a:lnTo>
                  <a:pt x="2438400" y="793749"/>
                </a:lnTo>
                <a:lnTo>
                  <a:pt x="2438400" y="787399"/>
                </a:lnTo>
                <a:lnTo>
                  <a:pt x="2463800" y="781049"/>
                </a:lnTo>
                <a:lnTo>
                  <a:pt x="2482850" y="768349"/>
                </a:lnTo>
                <a:lnTo>
                  <a:pt x="2489200" y="768349"/>
                </a:lnTo>
                <a:close/>
              </a:path>
              <a:path w="2546350" h="793750">
                <a:moveTo>
                  <a:pt x="2501900" y="759883"/>
                </a:moveTo>
                <a:lnTo>
                  <a:pt x="2501900" y="711199"/>
                </a:lnTo>
                <a:lnTo>
                  <a:pt x="2482850" y="730249"/>
                </a:lnTo>
                <a:lnTo>
                  <a:pt x="2489200" y="730249"/>
                </a:lnTo>
                <a:lnTo>
                  <a:pt x="2489200" y="768349"/>
                </a:lnTo>
                <a:lnTo>
                  <a:pt x="2501900" y="759883"/>
                </a:lnTo>
                <a:close/>
              </a:path>
              <a:path w="2546350" h="793750">
                <a:moveTo>
                  <a:pt x="2501900" y="92074"/>
                </a:moveTo>
                <a:lnTo>
                  <a:pt x="2501900" y="82549"/>
                </a:lnTo>
                <a:lnTo>
                  <a:pt x="2495550" y="82549"/>
                </a:lnTo>
                <a:lnTo>
                  <a:pt x="2501900" y="92074"/>
                </a:lnTo>
                <a:close/>
              </a:path>
              <a:path w="2546350" h="793750">
                <a:moveTo>
                  <a:pt x="2508250" y="755649"/>
                </a:moveTo>
                <a:lnTo>
                  <a:pt x="2508250" y="692149"/>
                </a:lnTo>
                <a:lnTo>
                  <a:pt x="2495550" y="717549"/>
                </a:lnTo>
                <a:lnTo>
                  <a:pt x="2501900" y="711199"/>
                </a:lnTo>
                <a:lnTo>
                  <a:pt x="2501900" y="759883"/>
                </a:lnTo>
                <a:lnTo>
                  <a:pt x="2508250" y="755649"/>
                </a:lnTo>
                <a:close/>
              </a:path>
              <a:path w="2546350" h="793750">
                <a:moveTo>
                  <a:pt x="2520950" y="730249"/>
                </a:moveTo>
                <a:lnTo>
                  <a:pt x="2520950" y="146049"/>
                </a:lnTo>
                <a:lnTo>
                  <a:pt x="2514600" y="654049"/>
                </a:lnTo>
                <a:lnTo>
                  <a:pt x="2514600" y="673099"/>
                </a:lnTo>
                <a:lnTo>
                  <a:pt x="2508250" y="698499"/>
                </a:lnTo>
                <a:lnTo>
                  <a:pt x="2508250" y="749299"/>
                </a:lnTo>
                <a:lnTo>
                  <a:pt x="2520950" y="7302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36508" y="4061485"/>
            <a:ext cx="1612265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47650">
              <a:lnSpc>
                <a:spcPct val="101000"/>
              </a:lnSpc>
            </a:pP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MM</a:t>
            </a:r>
            <a:r>
              <a:rPr sz="1650" b="1" spc="-25" dirty="0">
                <a:latin typeface="Palatino Linotype"/>
                <a:cs typeface="Palatino Linotype"/>
              </a:rPr>
              <a:t>O</a:t>
            </a:r>
            <a:r>
              <a:rPr sz="1650" b="1" spc="-5" dirty="0">
                <a:latin typeface="Palatino Linotype"/>
                <a:cs typeface="Palatino Linotype"/>
              </a:rPr>
              <a:t>B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LI </a:t>
            </a:r>
            <a:r>
              <a:rPr sz="1650" b="1" spc="-20" dirty="0">
                <a:latin typeface="Palatino Linotype"/>
                <a:cs typeface="Palatino Linotype"/>
              </a:rPr>
              <a:t>ST</a:t>
            </a:r>
            <a:r>
              <a:rPr sz="1650" b="1" spc="0" dirty="0">
                <a:latin typeface="Palatino Linotype"/>
                <a:cs typeface="Palatino Linotype"/>
              </a:rPr>
              <a:t>R</a:t>
            </a:r>
            <a:r>
              <a:rPr sz="1650" b="1" dirty="0">
                <a:latin typeface="Palatino Linotype"/>
                <a:cs typeface="Palatino Linotype"/>
              </a:rPr>
              <a:t>U</a:t>
            </a:r>
            <a:r>
              <a:rPr sz="1650" b="1" spc="-20" dirty="0">
                <a:latin typeface="Palatino Linotype"/>
                <a:cs typeface="Palatino Linotype"/>
              </a:rPr>
              <a:t>ME</a:t>
            </a:r>
            <a:r>
              <a:rPr sz="1650" b="1" spc="-40" dirty="0">
                <a:latin typeface="Palatino Linotype"/>
                <a:cs typeface="Palatino Linotype"/>
              </a:rPr>
              <a:t>N</a:t>
            </a:r>
            <a:r>
              <a:rPr sz="1650" b="1" spc="-170" dirty="0">
                <a:latin typeface="Palatino Linotype"/>
                <a:cs typeface="Palatino Linotype"/>
              </a:rPr>
              <a:t>T</a:t>
            </a:r>
            <a:r>
              <a:rPr sz="1650" b="1" dirty="0">
                <a:latin typeface="Palatino Linotype"/>
                <a:cs typeface="Palatino Linotype"/>
              </a:rPr>
              <a:t>A</a:t>
            </a:r>
            <a:r>
              <a:rPr sz="1650" b="1" spc="-10" dirty="0">
                <a:latin typeface="Palatino Linotype"/>
                <a:cs typeface="Palatino Linotype"/>
              </a:rPr>
              <a:t>L</a:t>
            </a:r>
            <a:r>
              <a:rPr sz="1650" b="1" dirty="0">
                <a:latin typeface="Palatino Linotype"/>
                <a:cs typeface="Palatino Linotype"/>
              </a:rPr>
              <a:t>I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71709" y="3949700"/>
            <a:ext cx="2520950" cy="7556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59009" y="3930650"/>
            <a:ext cx="2552700" cy="793750"/>
          </a:xfrm>
          <a:custGeom>
            <a:avLst/>
            <a:gdLst/>
            <a:ahLst/>
            <a:cxnLst/>
            <a:rect l="l" t="t" r="r" b="b"/>
            <a:pathLst>
              <a:path w="2552700" h="793750">
                <a:moveTo>
                  <a:pt x="2552700" y="654049"/>
                </a:moveTo>
                <a:lnTo>
                  <a:pt x="2546350" y="146049"/>
                </a:lnTo>
                <a:lnTo>
                  <a:pt x="2546350" y="114299"/>
                </a:lnTo>
                <a:lnTo>
                  <a:pt x="2540000" y="88899"/>
                </a:lnTo>
                <a:lnTo>
                  <a:pt x="2527300" y="69849"/>
                </a:lnTo>
                <a:lnTo>
                  <a:pt x="2527300" y="63499"/>
                </a:lnTo>
                <a:lnTo>
                  <a:pt x="2489200" y="25399"/>
                </a:lnTo>
                <a:lnTo>
                  <a:pt x="2482850" y="25399"/>
                </a:lnTo>
                <a:lnTo>
                  <a:pt x="2463800" y="12699"/>
                </a:lnTo>
                <a:lnTo>
                  <a:pt x="2438400" y="6349"/>
                </a:lnTo>
                <a:lnTo>
                  <a:pt x="2432050" y="6349"/>
                </a:lnTo>
                <a:lnTo>
                  <a:pt x="2406650" y="0"/>
                </a:lnTo>
                <a:lnTo>
                  <a:pt x="146050" y="6332"/>
                </a:lnTo>
                <a:lnTo>
                  <a:pt x="114300" y="6350"/>
                </a:lnTo>
                <a:lnTo>
                  <a:pt x="88899" y="12700"/>
                </a:lnTo>
                <a:lnTo>
                  <a:pt x="82549" y="12700"/>
                </a:lnTo>
                <a:lnTo>
                  <a:pt x="63499" y="25400"/>
                </a:lnTo>
                <a:lnTo>
                  <a:pt x="44449" y="44450"/>
                </a:lnTo>
                <a:lnTo>
                  <a:pt x="38099" y="44450"/>
                </a:lnTo>
                <a:lnTo>
                  <a:pt x="25399" y="63500"/>
                </a:lnTo>
                <a:lnTo>
                  <a:pt x="25399" y="69850"/>
                </a:lnTo>
                <a:lnTo>
                  <a:pt x="12699" y="88900"/>
                </a:lnTo>
                <a:lnTo>
                  <a:pt x="0" y="114300"/>
                </a:lnTo>
                <a:lnTo>
                  <a:pt x="0" y="679450"/>
                </a:lnTo>
                <a:lnTo>
                  <a:pt x="12700" y="704850"/>
                </a:lnTo>
                <a:lnTo>
                  <a:pt x="12700" y="711200"/>
                </a:lnTo>
                <a:lnTo>
                  <a:pt x="31750" y="739775"/>
                </a:lnTo>
                <a:lnTo>
                  <a:pt x="31750" y="127000"/>
                </a:lnTo>
                <a:lnTo>
                  <a:pt x="38100" y="101600"/>
                </a:lnTo>
                <a:lnTo>
                  <a:pt x="63500" y="63500"/>
                </a:lnTo>
                <a:lnTo>
                  <a:pt x="63500" y="69850"/>
                </a:lnTo>
                <a:lnTo>
                  <a:pt x="82549" y="50800"/>
                </a:lnTo>
                <a:lnTo>
                  <a:pt x="82550" y="53975"/>
                </a:lnTo>
                <a:lnTo>
                  <a:pt x="95249" y="47624"/>
                </a:lnTo>
                <a:lnTo>
                  <a:pt x="95249" y="44450"/>
                </a:lnTo>
                <a:lnTo>
                  <a:pt x="146050" y="31750"/>
                </a:lnTo>
                <a:lnTo>
                  <a:pt x="2406650" y="31749"/>
                </a:lnTo>
                <a:lnTo>
                  <a:pt x="2432050" y="38099"/>
                </a:lnTo>
                <a:lnTo>
                  <a:pt x="2432050" y="39687"/>
                </a:lnTo>
                <a:lnTo>
                  <a:pt x="2451100" y="44449"/>
                </a:lnTo>
                <a:lnTo>
                  <a:pt x="2470150" y="57149"/>
                </a:lnTo>
                <a:lnTo>
                  <a:pt x="2470150" y="50799"/>
                </a:lnTo>
                <a:lnTo>
                  <a:pt x="2501900" y="82549"/>
                </a:lnTo>
                <a:lnTo>
                  <a:pt x="2501900" y="92074"/>
                </a:lnTo>
                <a:lnTo>
                  <a:pt x="2508250" y="101599"/>
                </a:lnTo>
                <a:lnTo>
                  <a:pt x="2514600" y="126999"/>
                </a:lnTo>
                <a:lnTo>
                  <a:pt x="2514600" y="120649"/>
                </a:lnTo>
                <a:lnTo>
                  <a:pt x="2520950" y="146049"/>
                </a:lnTo>
                <a:lnTo>
                  <a:pt x="2520950" y="736599"/>
                </a:lnTo>
                <a:lnTo>
                  <a:pt x="2527300" y="730249"/>
                </a:lnTo>
                <a:lnTo>
                  <a:pt x="2540000" y="711199"/>
                </a:lnTo>
                <a:lnTo>
                  <a:pt x="2540000" y="704849"/>
                </a:lnTo>
                <a:lnTo>
                  <a:pt x="2552700" y="654049"/>
                </a:lnTo>
                <a:close/>
              </a:path>
              <a:path w="2552700" h="793750">
                <a:moveTo>
                  <a:pt x="82550" y="742950"/>
                </a:moveTo>
                <a:lnTo>
                  <a:pt x="63500" y="730250"/>
                </a:lnTo>
                <a:lnTo>
                  <a:pt x="50800" y="711200"/>
                </a:lnTo>
                <a:lnTo>
                  <a:pt x="50800" y="717550"/>
                </a:lnTo>
                <a:lnTo>
                  <a:pt x="38100" y="692150"/>
                </a:lnTo>
                <a:lnTo>
                  <a:pt x="38100" y="698500"/>
                </a:lnTo>
                <a:lnTo>
                  <a:pt x="31750" y="673100"/>
                </a:lnTo>
                <a:lnTo>
                  <a:pt x="31750" y="739775"/>
                </a:lnTo>
                <a:lnTo>
                  <a:pt x="38100" y="749300"/>
                </a:lnTo>
                <a:lnTo>
                  <a:pt x="44450" y="749300"/>
                </a:lnTo>
                <a:lnTo>
                  <a:pt x="44450" y="755650"/>
                </a:lnTo>
                <a:lnTo>
                  <a:pt x="76200" y="776816"/>
                </a:lnTo>
                <a:lnTo>
                  <a:pt x="76200" y="742950"/>
                </a:lnTo>
                <a:lnTo>
                  <a:pt x="82550" y="742950"/>
                </a:lnTo>
                <a:close/>
              </a:path>
              <a:path w="2552700" h="793750">
                <a:moveTo>
                  <a:pt x="82550" y="53975"/>
                </a:moveTo>
                <a:lnTo>
                  <a:pt x="82549" y="50800"/>
                </a:lnTo>
                <a:lnTo>
                  <a:pt x="76200" y="57150"/>
                </a:lnTo>
                <a:lnTo>
                  <a:pt x="82550" y="53975"/>
                </a:lnTo>
                <a:close/>
              </a:path>
              <a:path w="2552700" h="793750">
                <a:moveTo>
                  <a:pt x="101600" y="755650"/>
                </a:moveTo>
                <a:lnTo>
                  <a:pt x="76200" y="742950"/>
                </a:lnTo>
                <a:lnTo>
                  <a:pt x="76200" y="776816"/>
                </a:lnTo>
                <a:lnTo>
                  <a:pt x="82550" y="781050"/>
                </a:lnTo>
                <a:lnTo>
                  <a:pt x="88900" y="781050"/>
                </a:lnTo>
                <a:lnTo>
                  <a:pt x="95250" y="782637"/>
                </a:lnTo>
                <a:lnTo>
                  <a:pt x="95250" y="755650"/>
                </a:lnTo>
                <a:lnTo>
                  <a:pt x="101600" y="755650"/>
                </a:lnTo>
                <a:close/>
              </a:path>
              <a:path w="2552700" h="793750">
                <a:moveTo>
                  <a:pt x="101599" y="44450"/>
                </a:moveTo>
                <a:lnTo>
                  <a:pt x="95249" y="44450"/>
                </a:lnTo>
                <a:lnTo>
                  <a:pt x="95249" y="47624"/>
                </a:lnTo>
                <a:lnTo>
                  <a:pt x="101599" y="44450"/>
                </a:lnTo>
                <a:close/>
              </a:path>
              <a:path w="2552700" h="793750">
                <a:moveTo>
                  <a:pt x="2432050" y="793749"/>
                </a:moveTo>
                <a:lnTo>
                  <a:pt x="2432050" y="761999"/>
                </a:lnTo>
                <a:lnTo>
                  <a:pt x="120650" y="762000"/>
                </a:lnTo>
                <a:lnTo>
                  <a:pt x="95250" y="755650"/>
                </a:lnTo>
                <a:lnTo>
                  <a:pt x="95250" y="782637"/>
                </a:lnTo>
                <a:lnTo>
                  <a:pt x="114300" y="787400"/>
                </a:lnTo>
                <a:lnTo>
                  <a:pt x="114300" y="793750"/>
                </a:lnTo>
                <a:lnTo>
                  <a:pt x="2432050" y="793749"/>
                </a:lnTo>
                <a:close/>
              </a:path>
              <a:path w="2552700" h="793750">
                <a:moveTo>
                  <a:pt x="2432050" y="39687"/>
                </a:moveTo>
                <a:lnTo>
                  <a:pt x="2432050" y="38099"/>
                </a:lnTo>
                <a:lnTo>
                  <a:pt x="2425700" y="38099"/>
                </a:lnTo>
                <a:lnTo>
                  <a:pt x="2432050" y="39687"/>
                </a:lnTo>
                <a:close/>
              </a:path>
              <a:path w="2552700" h="793750">
                <a:moveTo>
                  <a:pt x="2489200" y="768349"/>
                </a:moveTo>
                <a:lnTo>
                  <a:pt x="2489200" y="730249"/>
                </a:lnTo>
                <a:lnTo>
                  <a:pt x="2451100" y="755649"/>
                </a:lnTo>
                <a:lnTo>
                  <a:pt x="2425700" y="761999"/>
                </a:lnTo>
                <a:lnTo>
                  <a:pt x="2432050" y="761999"/>
                </a:lnTo>
                <a:lnTo>
                  <a:pt x="2432050" y="793749"/>
                </a:lnTo>
                <a:lnTo>
                  <a:pt x="2438400" y="793749"/>
                </a:lnTo>
                <a:lnTo>
                  <a:pt x="2438400" y="787399"/>
                </a:lnTo>
                <a:lnTo>
                  <a:pt x="2463800" y="781049"/>
                </a:lnTo>
                <a:lnTo>
                  <a:pt x="2482850" y="768349"/>
                </a:lnTo>
                <a:lnTo>
                  <a:pt x="2489200" y="768349"/>
                </a:lnTo>
                <a:close/>
              </a:path>
              <a:path w="2552700" h="793750">
                <a:moveTo>
                  <a:pt x="2501900" y="759883"/>
                </a:moveTo>
                <a:lnTo>
                  <a:pt x="2501900" y="711199"/>
                </a:lnTo>
                <a:lnTo>
                  <a:pt x="2482850" y="730249"/>
                </a:lnTo>
                <a:lnTo>
                  <a:pt x="2489200" y="730249"/>
                </a:lnTo>
                <a:lnTo>
                  <a:pt x="2489200" y="768349"/>
                </a:lnTo>
                <a:lnTo>
                  <a:pt x="2501900" y="759883"/>
                </a:lnTo>
                <a:close/>
              </a:path>
              <a:path w="2552700" h="793750">
                <a:moveTo>
                  <a:pt x="2501900" y="92074"/>
                </a:moveTo>
                <a:lnTo>
                  <a:pt x="2501900" y="82549"/>
                </a:lnTo>
                <a:lnTo>
                  <a:pt x="2495550" y="82549"/>
                </a:lnTo>
                <a:lnTo>
                  <a:pt x="2501900" y="92074"/>
                </a:lnTo>
                <a:close/>
              </a:path>
              <a:path w="2552700" h="793750">
                <a:moveTo>
                  <a:pt x="2508250" y="755649"/>
                </a:moveTo>
                <a:lnTo>
                  <a:pt x="2508250" y="692149"/>
                </a:lnTo>
                <a:lnTo>
                  <a:pt x="2495550" y="717549"/>
                </a:lnTo>
                <a:lnTo>
                  <a:pt x="2501900" y="711199"/>
                </a:lnTo>
                <a:lnTo>
                  <a:pt x="2501900" y="759883"/>
                </a:lnTo>
                <a:lnTo>
                  <a:pt x="2508250" y="755649"/>
                </a:lnTo>
                <a:close/>
              </a:path>
              <a:path w="2552700" h="793750">
                <a:moveTo>
                  <a:pt x="2520950" y="736599"/>
                </a:moveTo>
                <a:lnTo>
                  <a:pt x="2520950" y="654049"/>
                </a:lnTo>
                <a:lnTo>
                  <a:pt x="2514600" y="673099"/>
                </a:lnTo>
                <a:lnTo>
                  <a:pt x="2508250" y="698499"/>
                </a:lnTo>
                <a:lnTo>
                  <a:pt x="2508250" y="749299"/>
                </a:lnTo>
                <a:lnTo>
                  <a:pt x="2520950" y="7365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957454" y="4184650"/>
            <a:ext cx="194945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MM</a:t>
            </a:r>
            <a:r>
              <a:rPr sz="1650" b="1" spc="-25" dirty="0">
                <a:latin typeface="Palatino Linotype"/>
                <a:cs typeface="Palatino Linotype"/>
              </a:rPr>
              <a:t>O</a:t>
            </a:r>
            <a:r>
              <a:rPr sz="1650" b="1" spc="-5" dirty="0">
                <a:latin typeface="Palatino Linotype"/>
                <a:cs typeface="Palatino Linotype"/>
              </a:rPr>
              <a:t>B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LI</a:t>
            </a:r>
            <a:r>
              <a:rPr sz="1650" b="1" spc="95" dirty="0">
                <a:latin typeface="Palatino Linotype"/>
                <a:cs typeface="Palatino Linotype"/>
              </a:rPr>
              <a:t> </a:t>
            </a:r>
            <a:r>
              <a:rPr sz="1650" b="1" spc="-15" dirty="0">
                <a:latin typeface="Palatino Linotype"/>
                <a:cs typeface="Palatino Linotype"/>
              </a:rPr>
              <a:t>ME</a:t>
            </a:r>
            <a:r>
              <a:rPr sz="1650" b="1" spc="0" dirty="0">
                <a:latin typeface="Palatino Linotype"/>
                <a:cs typeface="Palatino Linotype"/>
              </a:rPr>
              <a:t>R</a:t>
            </a:r>
            <a:r>
              <a:rPr sz="1650" b="1" spc="5" dirty="0">
                <a:latin typeface="Palatino Linotype"/>
                <a:cs typeface="Palatino Linotype"/>
              </a:rPr>
              <a:t>C</a:t>
            </a:r>
            <a:r>
              <a:rPr sz="1650" b="1" spc="-10" dirty="0">
                <a:latin typeface="Palatino Linotype"/>
                <a:cs typeface="Palatino Linotype"/>
              </a:rPr>
              <a:t>E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948309" y="3949700"/>
            <a:ext cx="2520950" cy="755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35609" y="3930650"/>
            <a:ext cx="2546350" cy="793750"/>
          </a:xfrm>
          <a:custGeom>
            <a:avLst/>
            <a:gdLst/>
            <a:ahLst/>
            <a:cxnLst/>
            <a:rect l="l" t="t" r="r" b="b"/>
            <a:pathLst>
              <a:path w="2546350" h="793750">
                <a:moveTo>
                  <a:pt x="2546350" y="679449"/>
                </a:moveTo>
                <a:lnTo>
                  <a:pt x="2546350" y="114299"/>
                </a:lnTo>
                <a:lnTo>
                  <a:pt x="2540000" y="88899"/>
                </a:lnTo>
                <a:lnTo>
                  <a:pt x="2533650" y="88899"/>
                </a:lnTo>
                <a:lnTo>
                  <a:pt x="2520950" y="69849"/>
                </a:lnTo>
                <a:lnTo>
                  <a:pt x="2520950" y="63499"/>
                </a:lnTo>
                <a:lnTo>
                  <a:pt x="2508250" y="44449"/>
                </a:lnTo>
                <a:lnTo>
                  <a:pt x="2501900" y="44449"/>
                </a:lnTo>
                <a:lnTo>
                  <a:pt x="2482850" y="25399"/>
                </a:lnTo>
                <a:lnTo>
                  <a:pt x="2463800" y="12699"/>
                </a:lnTo>
                <a:lnTo>
                  <a:pt x="2457450" y="12699"/>
                </a:lnTo>
                <a:lnTo>
                  <a:pt x="2438400" y="6349"/>
                </a:lnTo>
                <a:lnTo>
                  <a:pt x="2432050" y="6349"/>
                </a:lnTo>
                <a:lnTo>
                  <a:pt x="2406650" y="0"/>
                </a:lnTo>
                <a:lnTo>
                  <a:pt x="139700" y="6350"/>
                </a:lnTo>
                <a:lnTo>
                  <a:pt x="107950" y="6350"/>
                </a:lnTo>
                <a:lnTo>
                  <a:pt x="82549" y="12700"/>
                </a:lnTo>
                <a:lnTo>
                  <a:pt x="63499" y="25400"/>
                </a:lnTo>
                <a:lnTo>
                  <a:pt x="57149" y="25400"/>
                </a:lnTo>
                <a:lnTo>
                  <a:pt x="38099" y="44450"/>
                </a:lnTo>
                <a:lnTo>
                  <a:pt x="25399" y="63500"/>
                </a:lnTo>
                <a:lnTo>
                  <a:pt x="19049" y="63500"/>
                </a:lnTo>
                <a:lnTo>
                  <a:pt x="19049" y="69850"/>
                </a:lnTo>
                <a:lnTo>
                  <a:pt x="6349" y="88900"/>
                </a:lnTo>
                <a:lnTo>
                  <a:pt x="0" y="114300"/>
                </a:lnTo>
                <a:lnTo>
                  <a:pt x="0" y="679450"/>
                </a:lnTo>
                <a:lnTo>
                  <a:pt x="6350" y="704850"/>
                </a:lnTo>
                <a:lnTo>
                  <a:pt x="6350" y="711200"/>
                </a:lnTo>
                <a:lnTo>
                  <a:pt x="19050" y="730250"/>
                </a:lnTo>
                <a:lnTo>
                  <a:pt x="25400" y="730250"/>
                </a:lnTo>
                <a:lnTo>
                  <a:pt x="25400" y="647700"/>
                </a:lnTo>
                <a:lnTo>
                  <a:pt x="31750" y="146050"/>
                </a:lnTo>
                <a:lnTo>
                  <a:pt x="31750" y="127000"/>
                </a:lnTo>
                <a:lnTo>
                  <a:pt x="38100" y="101600"/>
                </a:lnTo>
                <a:lnTo>
                  <a:pt x="44449" y="92075"/>
                </a:lnTo>
                <a:lnTo>
                  <a:pt x="44449" y="82550"/>
                </a:lnTo>
                <a:lnTo>
                  <a:pt x="76199" y="50800"/>
                </a:lnTo>
                <a:lnTo>
                  <a:pt x="76200" y="57150"/>
                </a:lnTo>
                <a:lnTo>
                  <a:pt x="95249" y="44450"/>
                </a:lnTo>
                <a:lnTo>
                  <a:pt x="114300" y="39687"/>
                </a:lnTo>
                <a:lnTo>
                  <a:pt x="114300" y="38100"/>
                </a:lnTo>
                <a:lnTo>
                  <a:pt x="139700" y="31750"/>
                </a:lnTo>
                <a:lnTo>
                  <a:pt x="2406650" y="31749"/>
                </a:lnTo>
                <a:lnTo>
                  <a:pt x="2432050" y="38099"/>
                </a:lnTo>
                <a:lnTo>
                  <a:pt x="2432050" y="39687"/>
                </a:lnTo>
                <a:lnTo>
                  <a:pt x="2451100" y="44449"/>
                </a:lnTo>
                <a:lnTo>
                  <a:pt x="2451100" y="47624"/>
                </a:lnTo>
                <a:lnTo>
                  <a:pt x="2463800" y="53974"/>
                </a:lnTo>
                <a:lnTo>
                  <a:pt x="2463800" y="50799"/>
                </a:lnTo>
                <a:lnTo>
                  <a:pt x="2482850" y="69849"/>
                </a:lnTo>
                <a:lnTo>
                  <a:pt x="2482850" y="63499"/>
                </a:lnTo>
                <a:lnTo>
                  <a:pt x="2508250" y="101599"/>
                </a:lnTo>
                <a:lnTo>
                  <a:pt x="2514600" y="126999"/>
                </a:lnTo>
                <a:lnTo>
                  <a:pt x="2514600" y="739774"/>
                </a:lnTo>
                <a:lnTo>
                  <a:pt x="2533650" y="711199"/>
                </a:lnTo>
                <a:lnTo>
                  <a:pt x="2533650" y="704849"/>
                </a:lnTo>
                <a:lnTo>
                  <a:pt x="2540000" y="704849"/>
                </a:lnTo>
                <a:lnTo>
                  <a:pt x="2546350" y="679449"/>
                </a:lnTo>
                <a:close/>
              </a:path>
              <a:path w="2546350" h="793750">
                <a:moveTo>
                  <a:pt x="38100" y="749300"/>
                </a:moveTo>
                <a:lnTo>
                  <a:pt x="38100" y="698500"/>
                </a:lnTo>
                <a:lnTo>
                  <a:pt x="25400" y="647700"/>
                </a:lnTo>
                <a:lnTo>
                  <a:pt x="25400" y="730250"/>
                </a:lnTo>
                <a:lnTo>
                  <a:pt x="38100" y="749300"/>
                </a:lnTo>
                <a:close/>
              </a:path>
              <a:path w="2546350" h="793750">
                <a:moveTo>
                  <a:pt x="50800" y="717550"/>
                </a:moveTo>
                <a:lnTo>
                  <a:pt x="38100" y="692150"/>
                </a:lnTo>
                <a:lnTo>
                  <a:pt x="38100" y="755650"/>
                </a:lnTo>
                <a:lnTo>
                  <a:pt x="44450" y="759883"/>
                </a:lnTo>
                <a:lnTo>
                  <a:pt x="44450" y="711200"/>
                </a:lnTo>
                <a:lnTo>
                  <a:pt x="50800" y="717550"/>
                </a:lnTo>
                <a:close/>
              </a:path>
              <a:path w="2546350" h="793750">
                <a:moveTo>
                  <a:pt x="50799" y="82550"/>
                </a:moveTo>
                <a:lnTo>
                  <a:pt x="44449" y="82550"/>
                </a:lnTo>
                <a:lnTo>
                  <a:pt x="44449" y="92075"/>
                </a:lnTo>
                <a:lnTo>
                  <a:pt x="50799" y="82550"/>
                </a:lnTo>
                <a:close/>
              </a:path>
              <a:path w="2546350" h="793750">
                <a:moveTo>
                  <a:pt x="63500" y="730250"/>
                </a:moveTo>
                <a:lnTo>
                  <a:pt x="44450" y="711200"/>
                </a:lnTo>
                <a:lnTo>
                  <a:pt x="44450" y="759883"/>
                </a:lnTo>
                <a:lnTo>
                  <a:pt x="57150" y="768350"/>
                </a:lnTo>
                <a:lnTo>
                  <a:pt x="57150" y="730250"/>
                </a:lnTo>
                <a:lnTo>
                  <a:pt x="63500" y="730250"/>
                </a:lnTo>
                <a:close/>
              </a:path>
              <a:path w="2546350" h="793750">
                <a:moveTo>
                  <a:pt x="120650" y="762000"/>
                </a:moveTo>
                <a:lnTo>
                  <a:pt x="95250" y="755650"/>
                </a:lnTo>
                <a:lnTo>
                  <a:pt x="57150" y="730250"/>
                </a:lnTo>
                <a:lnTo>
                  <a:pt x="57150" y="768350"/>
                </a:lnTo>
                <a:lnTo>
                  <a:pt x="63500" y="768350"/>
                </a:lnTo>
                <a:lnTo>
                  <a:pt x="82550" y="781050"/>
                </a:lnTo>
                <a:lnTo>
                  <a:pt x="107950" y="787400"/>
                </a:lnTo>
                <a:lnTo>
                  <a:pt x="107950" y="793750"/>
                </a:lnTo>
                <a:lnTo>
                  <a:pt x="114300" y="793750"/>
                </a:lnTo>
                <a:lnTo>
                  <a:pt x="114300" y="762000"/>
                </a:lnTo>
                <a:lnTo>
                  <a:pt x="120650" y="762000"/>
                </a:lnTo>
                <a:close/>
              </a:path>
              <a:path w="2546350" h="793750">
                <a:moveTo>
                  <a:pt x="120650" y="38100"/>
                </a:moveTo>
                <a:lnTo>
                  <a:pt x="114300" y="38100"/>
                </a:lnTo>
                <a:lnTo>
                  <a:pt x="114300" y="39687"/>
                </a:lnTo>
                <a:lnTo>
                  <a:pt x="120650" y="38100"/>
                </a:lnTo>
                <a:close/>
              </a:path>
              <a:path w="2546350" h="793750">
                <a:moveTo>
                  <a:pt x="2432050" y="793749"/>
                </a:moveTo>
                <a:lnTo>
                  <a:pt x="2432050" y="761999"/>
                </a:lnTo>
                <a:lnTo>
                  <a:pt x="114300" y="762000"/>
                </a:lnTo>
                <a:lnTo>
                  <a:pt x="114300" y="793750"/>
                </a:lnTo>
                <a:lnTo>
                  <a:pt x="2432050" y="793749"/>
                </a:lnTo>
                <a:close/>
              </a:path>
              <a:path w="2546350" h="793750">
                <a:moveTo>
                  <a:pt x="2432050" y="39687"/>
                </a:moveTo>
                <a:lnTo>
                  <a:pt x="2432050" y="38099"/>
                </a:lnTo>
                <a:lnTo>
                  <a:pt x="2425700" y="38099"/>
                </a:lnTo>
                <a:lnTo>
                  <a:pt x="2432050" y="39687"/>
                </a:lnTo>
                <a:close/>
              </a:path>
              <a:path w="2546350" h="793750">
                <a:moveTo>
                  <a:pt x="2451100" y="783166"/>
                </a:moveTo>
                <a:lnTo>
                  <a:pt x="2451100" y="755649"/>
                </a:lnTo>
                <a:lnTo>
                  <a:pt x="2425700" y="761999"/>
                </a:lnTo>
                <a:lnTo>
                  <a:pt x="2432050" y="761999"/>
                </a:lnTo>
                <a:lnTo>
                  <a:pt x="2432050" y="793749"/>
                </a:lnTo>
                <a:lnTo>
                  <a:pt x="2438400" y="787399"/>
                </a:lnTo>
                <a:lnTo>
                  <a:pt x="2451100" y="783166"/>
                </a:lnTo>
                <a:close/>
              </a:path>
              <a:path w="2546350" h="793750">
                <a:moveTo>
                  <a:pt x="2451100" y="47624"/>
                </a:moveTo>
                <a:lnTo>
                  <a:pt x="2451100" y="44449"/>
                </a:lnTo>
                <a:lnTo>
                  <a:pt x="2444750" y="44449"/>
                </a:lnTo>
                <a:lnTo>
                  <a:pt x="2451100" y="47624"/>
                </a:lnTo>
                <a:close/>
              </a:path>
              <a:path w="2546350" h="793750">
                <a:moveTo>
                  <a:pt x="2470150" y="776816"/>
                </a:moveTo>
                <a:lnTo>
                  <a:pt x="2470150" y="742949"/>
                </a:lnTo>
                <a:lnTo>
                  <a:pt x="2444750" y="755649"/>
                </a:lnTo>
                <a:lnTo>
                  <a:pt x="2451100" y="755649"/>
                </a:lnTo>
                <a:lnTo>
                  <a:pt x="2451100" y="783166"/>
                </a:lnTo>
                <a:lnTo>
                  <a:pt x="2457450" y="781049"/>
                </a:lnTo>
                <a:lnTo>
                  <a:pt x="2463800" y="781049"/>
                </a:lnTo>
                <a:lnTo>
                  <a:pt x="2470150" y="776816"/>
                </a:lnTo>
                <a:close/>
              </a:path>
              <a:path w="2546350" h="793750">
                <a:moveTo>
                  <a:pt x="2470150" y="57149"/>
                </a:moveTo>
                <a:lnTo>
                  <a:pt x="2463800" y="50799"/>
                </a:lnTo>
                <a:lnTo>
                  <a:pt x="2463800" y="53974"/>
                </a:lnTo>
                <a:lnTo>
                  <a:pt x="2470150" y="57149"/>
                </a:lnTo>
                <a:close/>
              </a:path>
              <a:path w="2546350" h="793750">
                <a:moveTo>
                  <a:pt x="2514600" y="739774"/>
                </a:moveTo>
                <a:lnTo>
                  <a:pt x="2514600" y="673099"/>
                </a:lnTo>
                <a:lnTo>
                  <a:pt x="2508250" y="698499"/>
                </a:lnTo>
                <a:lnTo>
                  <a:pt x="2508250" y="692149"/>
                </a:lnTo>
                <a:lnTo>
                  <a:pt x="2495550" y="717549"/>
                </a:lnTo>
                <a:lnTo>
                  <a:pt x="2495550" y="711199"/>
                </a:lnTo>
                <a:lnTo>
                  <a:pt x="2482850" y="730249"/>
                </a:lnTo>
                <a:lnTo>
                  <a:pt x="2463800" y="742949"/>
                </a:lnTo>
                <a:lnTo>
                  <a:pt x="2470150" y="742949"/>
                </a:lnTo>
                <a:lnTo>
                  <a:pt x="2470150" y="776816"/>
                </a:lnTo>
                <a:lnTo>
                  <a:pt x="2501900" y="755649"/>
                </a:lnTo>
                <a:lnTo>
                  <a:pt x="2508250" y="749299"/>
                </a:lnTo>
                <a:lnTo>
                  <a:pt x="2514600" y="73977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475350" y="4061485"/>
            <a:ext cx="1457325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1450">
              <a:lnSpc>
                <a:spcPct val="101000"/>
              </a:lnSpc>
            </a:pP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MM</a:t>
            </a:r>
            <a:r>
              <a:rPr sz="1650" b="1" spc="-25" dirty="0">
                <a:latin typeface="Palatino Linotype"/>
                <a:cs typeface="Palatino Linotype"/>
              </a:rPr>
              <a:t>O</a:t>
            </a:r>
            <a:r>
              <a:rPr sz="1650" b="1" spc="-5" dirty="0">
                <a:latin typeface="Palatino Linotype"/>
                <a:cs typeface="Palatino Linotype"/>
              </a:rPr>
              <a:t>B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LI </a:t>
            </a:r>
            <a:r>
              <a:rPr sz="1650" b="1" spc="-110" dirty="0">
                <a:latin typeface="Palatino Linotype"/>
                <a:cs typeface="Palatino Linotype"/>
              </a:rPr>
              <a:t>P</a:t>
            </a:r>
            <a:r>
              <a:rPr sz="1650" b="1" spc="-150" dirty="0">
                <a:latin typeface="Palatino Linotype"/>
                <a:cs typeface="Palatino Linotype"/>
              </a:rPr>
              <a:t>A</a:t>
            </a:r>
            <a:r>
              <a:rPr sz="1650" b="1" spc="-20" dirty="0">
                <a:latin typeface="Palatino Linotype"/>
                <a:cs typeface="Palatino Linotype"/>
              </a:rPr>
              <a:t>T</a:t>
            </a:r>
            <a:r>
              <a:rPr sz="1650" b="1" spc="0" dirty="0">
                <a:latin typeface="Palatino Linotype"/>
                <a:cs typeface="Palatino Linotype"/>
              </a:rPr>
              <a:t>R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M</a:t>
            </a:r>
            <a:r>
              <a:rPr sz="1650" b="1" spc="-25" dirty="0">
                <a:latin typeface="Palatino Linotype"/>
                <a:cs typeface="Palatino Linotype"/>
              </a:rPr>
              <a:t>ON</a:t>
            </a:r>
            <a:r>
              <a:rPr sz="1650" b="1" spc="-45" dirty="0">
                <a:latin typeface="Palatino Linotype"/>
                <a:cs typeface="Palatino Linotype"/>
              </a:rPr>
              <a:t>I</a:t>
            </a:r>
            <a:r>
              <a:rPr sz="1650" b="1" dirty="0">
                <a:latin typeface="Palatino Linotype"/>
                <a:cs typeface="Palatino Linotype"/>
              </a:rPr>
              <a:t>O</a:t>
            </a:r>
            <a:endParaRPr sz="1650">
              <a:latin typeface="Palatino Linotype"/>
              <a:cs typeface="Palatino Linotype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68534" y="7277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68534" y="7131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68534" y="6985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68534" y="6838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68534" y="6692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68534" y="6540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68534" y="63944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68534" y="6248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68534" y="61023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68534" y="5956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68534" y="5810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68534" y="5664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8534" y="5511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68534" y="53657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68534" y="5219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68534" y="5073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0345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4950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95559" y="50355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41609" y="50355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9400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4005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8610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73215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7820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24259" y="50355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70309" y="50355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227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6875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148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6085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069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5295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99009" y="5048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99009" y="5194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99009" y="5340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99009" y="5492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99009" y="5638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99009" y="5784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99009" y="5930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99009" y="6076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99009" y="62230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99009" y="63690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99009" y="6521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99009" y="6667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99009" y="6813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99009" y="6959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99009" y="7105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99009" y="7251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71709" y="5041900"/>
            <a:ext cx="2520950" cy="23177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74884" y="7277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74884" y="7131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74884" y="6985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74884" y="6838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74884" y="6692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74884" y="6540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74884" y="63944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74884" y="6248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74884" y="61023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74884" y="5956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74884" y="5810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74884" y="5664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74884" y="5511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74884" y="53657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674884" y="5219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74884" y="5073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0345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495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95559" y="5038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41609" y="5038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940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4005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861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3215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782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024259" y="5038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70309" y="5038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92659" y="5048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92659" y="5194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92659" y="5340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92659" y="5492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92659" y="5638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92659" y="5784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92659" y="5930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92659" y="6076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192659" y="62230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92659" y="63690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92659" y="6521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92659" y="6667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92659" y="6813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92659" y="6959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92659" y="7105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92659" y="7251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720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259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73559" y="73628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627509" y="73628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814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354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893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0433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972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44859" y="73628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98809" y="73628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4527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3067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606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146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8685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225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3773295" y="5424601"/>
            <a:ext cx="2310130" cy="154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3175" algn="ctr">
              <a:lnSpc>
                <a:spcPct val="94600"/>
              </a:lnSpc>
            </a:pP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lla </a:t>
            </a:r>
            <a:r>
              <a:rPr sz="1750" spc="5" dirty="0">
                <a:latin typeface="Palatino Linotype"/>
                <a:cs typeface="Palatino Linotype"/>
              </a:rPr>
              <a:t>f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20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to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6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l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30" dirty="0">
                <a:latin typeface="Palatino Linotype"/>
                <a:cs typeface="Palatino Linotype"/>
              </a:rPr>
              <a:t>ili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è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5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i</a:t>
            </a:r>
            <a:endParaRPr sz="1750">
              <a:latin typeface="Palatino Linotype"/>
              <a:cs typeface="Palatino Linotype"/>
            </a:endParaRPr>
          </a:p>
          <a:p>
            <a:pPr algn="ctr">
              <a:lnSpc>
                <a:spcPts val="2000"/>
              </a:lnSpc>
            </a:pPr>
            <a:r>
              <a:rPr sz="17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(</a:t>
            </a:r>
            <a:r>
              <a:rPr sz="17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eccezi</a:t>
            </a:r>
            <a:r>
              <a:rPr sz="1750" b="1" i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)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982484" y="7277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82484" y="7131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82484" y="6985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82484" y="6838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82484" y="6692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82484" y="6540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82484" y="63944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82484" y="6248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19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82484" y="61023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82484" y="5956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82484" y="5810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82484" y="5664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82484" y="5511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82484" y="53657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82484" y="5219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82484" y="5073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76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1740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6345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0950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55559" y="50355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601609" y="50355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99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75400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90005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04610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9215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3820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84259" y="50355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630309" y="503555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78270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92875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07480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220859" y="5035550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49" y="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3669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12959" y="5048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12959" y="5194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12959" y="5340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12959" y="5492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12959" y="5638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512959" y="5784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512959" y="5930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512959" y="6076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512959" y="62230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512959" y="63690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512959" y="6521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512959" y="6667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512959" y="6813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512959" y="6959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512959" y="7105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512959" y="7251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39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85659" y="5041900"/>
            <a:ext cx="2520950" cy="23177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88834" y="72771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88834" y="71310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88834" y="69850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88834" y="6838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88834" y="6692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88834" y="65405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88834" y="63944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88834" y="62484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88834" y="61023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88834" y="59563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88834" y="5810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88834" y="56642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88834" y="55118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88834" y="53657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88834" y="5219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88834" y="5073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174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6345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3095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455559" y="5038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601609" y="5038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99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7540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90005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0461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19215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3382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484259" y="5038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630309" y="5038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7827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92875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07480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220859" y="50387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49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506609" y="50482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506609" y="51943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506609" y="53403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506609" y="54927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506609" y="56388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506609" y="57848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506609" y="59309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506609" y="60769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506609" y="62230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506609" y="63690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506609" y="65214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506609" y="66675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506609" y="68135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506609" y="69596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506609" y="710565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506609" y="725170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2667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3859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233559" y="73628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087509" y="73628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9414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7954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6493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5033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3572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2112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058809" y="73628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9127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7667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6206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4746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32855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82509" y="7362825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55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030109" y="73628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20320">
            <a:solidFill>
              <a:srgbClr val="CC66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>
            <a:off x="1068176" y="5169801"/>
            <a:ext cx="2341880" cy="2055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9525" algn="ctr">
              <a:lnSpc>
                <a:spcPct val="94900"/>
              </a:lnSpc>
            </a:pP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lla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5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i 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re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di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5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20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0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(</a:t>
            </a:r>
            <a:r>
              <a:rPr sz="17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i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i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eccezi</a:t>
            </a:r>
            <a:r>
              <a:rPr sz="1750" b="1" i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i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i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)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6389509" y="5029200"/>
            <a:ext cx="3632200" cy="1104900"/>
          </a:xfrm>
          <a:custGeom>
            <a:avLst/>
            <a:gdLst/>
            <a:ahLst/>
            <a:cxnLst/>
            <a:rect l="l" t="t" r="r" b="b"/>
            <a:pathLst>
              <a:path w="3632200" h="1104900">
                <a:moveTo>
                  <a:pt x="12700" y="1104900"/>
                </a:moveTo>
                <a:lnTo>
                  <a:pt x="12700" y="1016000"/>
                </a:lnTo>
                <a:lnTo>
                  <a:pt x="0" y="1016000"/>
                </a:lnTo>
                <a:lnTo>
                  <a:pt x="0" y="1104900"/>
                </a:lnTo>
                <a:lnTo>
                  <a:pt x="12700" y="1104900"/>
                </a:lnTo>
                <a:close/>
              </a:path>
              <a:path w="3632200" h="1104900">
                <a:moveTo>
                  <a:pt x="12700" y="958850"/>
                </a:moveTo>
                <a:lnTo>
                  <a:pt x="12700" y="869950"/>
                </a:lnTo>
                <a:lnTo>
                  <a:pt x="0" y="869950"/>
                </a:lnTo>
                <a:lnTo>
                  <a:pt x="0" y="958850"/>
                </a:lnTo>
                <a:lnTo>
                  <a:pt x="12700" y="958850"/>
                </a:lnTo>
                <a:close/>
              </a:path>
              <a:path w="3632200" h="1104900">
                <a:moveTo>
                  <a:pt x="12700" y="806450"/>
                </a:moveTo>
                <a:lnTo>
                  <a:pt x="12700" y="723900"/>
                </a:lnTo>
                <a:lnTo>
                  <a:pt x="0" y="723900"/>
                </a:lnTo>
                <a:lnTo>
                  <a:pt x="0" y="806450"/>
                </a:lnTo>
                <a:lnTo>
                  <a:pt x="12700" y="806450"/>
                </a:lnTo>
                <a:close/>
              </a:path>
              <a:path w="3632200" h="1104900">
                <a:moveTo>
                  <a:pt x="12700" y="660400"/>
                </a:moveTo>
                <a:lnTo>
                  <a:pt x="12700" y="577850"/>
                </a:lnTo>
                <a:lnTo>
                  <a:pt x="0" y="577850"/>
                </a:lnTo>
                <a:lnTo>
                  <a:pt x="0" y="660400"/>
                </a:lnTo>
                <a:lnTo>
                  <a:pt x="12700" y="660400"/>
                </a:lnTo>
                <a:close/>
              </a:path>
              <a:path w="3632200" h="1104900">
                <a:moveTo>
                  <a:pt x="12699" y="514350"/>
                </a:moveTo>
                <a:lnTo>
                  <a:pt x="12699" y="431800"/>
                </a:lnTo>
                <a:lnTo>
                  <a:pt x="0" y="431800"/>
                </a:lnTo>
                <a:lnTo>
                  <a:pt x="0" y="514350"/>
                </a:lnTo>
                <a:lnTo>
                  <a:pt x="12699" y="514350"/>
                </a:lnTo>
                <a:close/>
              </a:path>
              <a:path w="3632200" h="1104900">
                <a:moveTo>
                  <a:pt x="12699" y="368300"/>
                </a:moveTo>
                <a:lnTo>
                  <a:pt x="12699" y="285750"/>
                </a:lnTo>
                <a:lnTo>
                  <a:pt x="0" y="285750"/>
                </a:lnTo>
                <a:lnTo>
                  <a:pt x="0" y="368300"/>
                </a:lnTo>
                <a:lnTo>
                  <a:pt x="12699" y="368300"/>
                </a:lnTo>
                <a:close/>
              </a:path>
              <a:path w="3632200" h="1104900">
                <a:moveTo>
                  <a:pt x="12699" y="222250"/>
                </a:moveTo>
                <a:lnTo>
                  <a:pt x="12699" y="139700"/>
                </a:lnTo>
                <a:lnTo>
                  <a:pt x="0" y="139700"/>
                </a:lnTo>
                <a:lnTo>
                  <a:pt x="0" y="222250"/>
                </a:lnTo>
                <a:lnTo>
                  <a:pt x="12699" y="222250"/>
                </a:lnTo>
                <a:close/>
              </a:path>
              <a:path w="3632200" h="1104900">
                <a:moveTo>
                  <a:pt x="31750" y="12700"/>
                </a:moveTo>
                <a:lnTo>
                  <a:pt x="31750" y="0"/>
                </a:lnTo>
                <a:lnTo>
                  <a:pt x="0" y="0"/>
                </a:lnTo>
                <a:lnTo>
                  <a:pt x="0" y="76200"/>
                </a:lnTo>
                <a:lnTo>
                  <a:pt x="12699" y="76200"/>
                </a:lnTo>
                <a:lnTo>
                  <a:pt x="12699" y="12700"/>
                </a:lnTo>
                <a:lnTo>
                  <a:pt x="31750" y="12700"/>
                </a:lnTo>
                <a:close/>
              </a:path>
              <a:path w="3632200" h="1104900">
                <a:moveTo>
                  <a:pt x="184150" y="12700"/>
                </a:moveTo>
                <a:lnTo>
                  <a:pt x="184150" y="0"/>
                </a:lnTo>
                <a:lnTo>
                  <a:pt x="95250" y="0"/>
                </a:lnTo>
                <a:lnTo>
                  <a:pt x="95250" y="12700"/>
                </a:lnTo>
                <a:lnTo>
                  <a:pt x="184150" y="12700"/>
                </a:lnTo>
                <a:close/>
              </a:path>
              <a:path w="3632200" h="1104900">
                <a:moveTo>
                  <a:pt x="330200" y="12700"/>
                </a:moveTo>
                <a:lnTo>
                  <a:pt x="330200" y="0"/>
                </a:lnTo>
                <a:lnTo>
                  <a:pt x="241300" y="0"/>
                </a:lnTo>
                <a:lnTo>
                  <a:pt x="241300" y="12700"/>
                </a:lnTo>
                <a:lnTo>
                  <a:pt x="330200" y="12700"/>
                </a:lnTo>
                <a:close/>
              </a:path>
              <a:path w="3632200" h="1104900">
                <a:moveTo>
                  <a:pt x="476250" y="12700"/>
                </a:moveTo>
                <a:lnTo>
                  <a:pt x="476250" y="0"/>
                </a:lnTo>
                <a:lnTo>
                  <a:pt x="393700" y="0"/>
                </a:lnTo>
                <a:lnTo>
                  <a:pt x="393700" y="12700"/>
                </a:lnTo>
                <a:lnTo>
                  <a:pt x="476250" y="12700"/>
                </a:lnTo>
                <a:close/>
              </a:path>
              <a:path w="3632200" h="1104900">
                <a:moveTo>
                  <a:pt x="622300" y="12700"/>
                </a:moveTo>
                <a:lnTo>
                  <a:pt x="622300" y="0"/>
                </a:lnTo>
                <a:lnTo>
                  <a:pt x="539750" y="0"/>
                </a:lnTo>
                <a:lnTo>
                  <a:pt x="539750" y="12700"/>
                </a:lnTo>
                <a:lnTo>
                  <a:pt x="622300" y="12700"/>
                </a:lnTo>
                <a:close/>
              </a:path>
              <a:path w="3632200" h="1104900">
                <a:moveTo>
                  <a:pt x="768350" y="12700"/>
                </a:moveTo>
                <a:lnTo>
                  <a:pt x="768350" y="0"/>
                </a:lnTo>
                <a:lnTo>
                  <a:pt x="685800" y="0"/>
                </a:lnTo>
                <a:lnTo>
                  <a:pt x="685800" y="12700"/>
                </a:lnTo>
                <a:lnTo>
                  <a:pt x="768350" y="12700"/>
                </a:lnTo>
                <a:close/>
              </a:path>
              <a:path w="3632200" h="1104900">
                <a:moveTo>
                  <a:pt x="914400" y="12700"/>
                </a:moveTo>
                <a:lnTo>
                  <a:pt x="914400" y="0"/>
                </a:lnTo>
                <a:lnTo>
                  <a:pt x="831850" y="0"/>
                </a:lnTo>
                <a:lnTo>
                  <a:pt x="831850" y="12700"/>
                </a:lnTo>
                <a:lnTo>
                  <a:pt x="914400" y="12700"/>
                </a:lnTo>
                <a:close/>
              </a:path>
              <a:path w="3632200" h="1104900">
                <a:moveTo>
                  <a:pt x="1060450" y="12700"/>
                </a:moveTo>
                <a:lnTo>
                  <a:pt x="1060450" y="0"/>
                </a:lnTo>
                <a:lnTo>
                  <a:pt x="977900" y="0"/>
                </a:lnTo>
                <a:lnTo>
                  <a:pt x="977900" y="12700"/>
                </a:lnTo>
                <a:lnTo>
                  <a:pt x="1060450" y="12700"/>
                </a:lnTo>
                <a:close/>
              </a:path>
              <a:path w="3632200" h="1104900">
                <a:moveTo>
                  <a:pt x="1206500" y="12700"/>
                </a:moveTo>
                <a:lnTo>
                  <a:pt x="1206500" y="0"/>
                </a:lnTo>
                <a:lnTo>
                  <a:pt x="1123950" y="0"/>
                </a:lnTo>
                <a:lnTo>
                  <a:pt x="1123950" y="12700"/>
                </a:lnTo>
                <a:lnTo>
                  <a:pt x="1206500" y="12700"/>
                </a:lnTo>
                <a:close/>
              </a:path>
              <a:path w="3632200" h="1104900">
                <a:moveTo>
                  <a:pt x="1358900" y="12700"/>
                </a:moveTo>
                <a:lnTo>
                  <a:pt x="1358900" y="0"/>
                </a:lnTo>
                <a:lnTo>
                  <a:pt x="1270000" y="0"/>
                </a:lnTo>
                <a:lnTo>
                  <a:pt x="1270000" y="12700"/>
                </a:lnTo>
                <a:lnTo>
                  <a:pt x="1358900" y="12700"/>
                </a:lnTo>
                <a:close/>
              </a:path>
              <a:path w="3632200" h="1104900">
                <a:moveTo>
                  <a:pt x="1504950" y="12700"/>
                </a:moveTo>
                <a:lnTo>
                  <a:pt x="1504950" y="0"/>
                </a:lnTo>
                <a:lnTo>
                  <a:pt x="1422400" y="0"/>
                </a:lnTo>
                <a:lnTo>
                  <a:pt x="1422400" y="12700"/>
                </a:lnTo>
                <a:lnTo>
                  <a:pt x="1504950" y="12700"/>
                </a:lnTo>
                <a:close/>
              </a:path>
              <a:path w="3632200" h="1104900">
                <a:moveTo>
                  <a:pt x="1651000" y="12700"/>
                </a:moveTo>
                <a:lnTo>
                  <a:pt x="1651000" y="0"/>
                </a:lnTo>
                <a:lnTo>
                  <a:pt x="1568450" y="0"/>
                </a:lnTo>
                <a:lnTo>
                  <a:pt x="1568450" y="12700"/>
                </a:lnTo>
                <a:lnTo>
                  <a:pt x="1651000" y="12700"/>
                </a:lnTo>
                <a:close/>
              </a:path>
              <a:path w="3632200" h="1104900">
                <a:moveTo>
                  <a:pt x="1797050" y="12700"/>
                </a:moveTo>
                <a:lnTo>
                  <a:pt x="1797050" y="0"/>
                </a:lnTo>
                <a:lnTo>
                  <a:pt x="1714500" y="0"/>
                </a:lnTo>
                <a:lnTo>
                  <a:pt x="1714500" y="12700"/>
                </a:lnTo>
                <a:lnTo>
                  <a:pt x="1797050" y="12700"/>
                </a:lnTo>
                <a:close/>
              </a:path>
              <a:path w="3632200" h="1104900">
                <a:moveTo>
                  <a:pt x="1943100" y="12700"/>
                </a:moveTo>
                <a:lnTo>
                  <a:pt x="1943100" y="0"/>
                </a:lnTo>
                <a:lnTo>
                  <a:pt x="1860550" y="0"/>
                </a:lnTo>
                <a:lnTo>
                  <a:pt x="1860550" y="12700"/>
                </a:lnTo>
                <a:lnTo>
                  <a:pt x="1943100" y="12700"/>
                </a:lnTo>
                <a:close/>
              </a:path>
              <a:path w="3632200" h="1104900">
                <a:moveTo>
                  <a:pt x="2089150" y="12700"/>
                </a:moveTo>
                <a:lnTo>
                  <a:pt x="2089150" y="0"/>
                </a:lnTo>
                <a:lnTo>
                  <a:pt x="2006600" y="0"/>
                </a:lnTo>
                <a:lnTo>
                  <a:pt x="2006600" y="12700"/>
                </a:lnTo>
                <a:lnTo>
                  <a:pt x="2089150" y="12700"/>
                </a:lnTo>
                <a:close/>
              </a:path>
              <a:path w="3632200" h="1104900">
                <a:moveTo>
                  <a:pt x="2235200" y="12700"/>
                </a:moveTo>
                <a:lnTo>
                  <a:pt x="2235200" y="0"/>
                </a:lnTo>
                <a:lnTo>
                  <a:pt x="2152650" y="0"/>
                </a:lnTo>
                <a:lnTo>
                  <a:pt x="2152650" y="12700"/>
                </a:lnTo>
                <a:lnTo>
                  <a:pt x="2235200" y="12700"/>
                </a:lnTo>
                <a:close/>
              </a:path>
              <a:path w="3632200" h="1104900">
                <a:moveTo>
                  <a:pt x="2387600" y="12700"/>
                </a:moveTo>
                <a:lnTo>
                  <a:pt x="2387600" y="0"/>
                </a:lnTo>
                <a:lnTo>
                  <a:pt x="2298700" y="0"/>
                </a:lnTo>
                <a:lnTo>
                  <a:pt x="2298700" y="12700"/>
                </a:lnTo>
                <a:lnTo>
                  <a:pt x="2387600" y="12700"/>
                </a:lnTo>
                <a:close/>
              </a:path>
              <a:path w="3632200" h="1104900">
                <a:moveTo>
                  <a:pt x="2533650" y="12700"/>
                </a:moveTo>
                <a:lnTo>
                  <a:pt x="2533650" y="0"/>
                </a:lnTo>
                <a:lnTo>
                  <a:pt x="2451100" y="0"/>
                </a:lnTo>
                <a:lnTo>
                  <a:pt x="2451100" y="12700"/>
                </a:lnTo>
                <a:lnTo>
                  <a:pt x="2533650" y="12700"/>
                </a:lnTo>
                <a:close/>
              </a:path>
              <a:path w="3632200" h="1104900">
                <a:moveTo>
                  <a:pt x="2679700" y="12700"/>
                </a:moveTo>
                <a:lnTo>
                  <a:pt x="2679700" y="0"/>
                </a:lnTo>
                <a:lnTo>
                  <a:pt x="2597150" y="0"/>
                </a:lnTo>
                <a:lnTo>
                  <a:pt x="2597150" y="12700"/>
                </a:lnTo>
                <a:lnTo>
                  <a:pt x="2679700" y="12700"/>
                </a:lnTo>
                <a:close/>
              </a:path>
              <a:path w="3632200" h="1104900">
                <a:moveTo>
                  <a:pt x="2825750" y="12700"/>
                </a:moveTo>
                <a:lnTo>
                  <a:pt x="2825750" y="0"/>
                </a:lnTo>
                <a:lnTo>
                  <a:pt x="2743200" y="0"/>
                </a:lnTo>
                <a:lnTo>
                  <a:pt x="2743200" y="12700"/>
                </a:lnTo>
                <a:lnTo>
                  <a:pt x="2825750" y="12700"/>
                </a:lnTo>
                <a:close/>
              </a:path>
              <a:path w="3632200" h="1104900">
                <a:moveTo>
                  <a:pt x="2971800" y="12700"/>
                </a:moveTo>
                <a:lnTo>
                  <a:pt x="2971800" y="0"/>
                </a:lnTo>
                <a:lnTo>
                  <a:pt x="2889250" y="0"/>
                </a:lnTo>
                <a:lnTo>
                  <a:pt x="2889250" y="12700"/>
                </a:lnTo>
                <a:lnTo>
                  <a:pt x="2971800" y="12700"/>
                </a:lnTo>
                <a:close/>
              </a:path>
              <a:path w="3632200" h="1104900">
                <a:moveTo>
                  <a:pt x="3117850" y="12700"/>
                </a:moveTo>
                <a:lnTo>
                  <a:pt x="3117850" y="0"/>
                </a:lnTo>
                <a:lnTo>
                  <a:pt x="3035300" y="0"/>
                </a:lnTo>
                <a:lnTo>
                  <a:pt x="3035300" y="12700"/>
                </a:lnTo>
                <a:lnTo>
                  <a:pt x="3117850" y="12700"/>
                </a:lnTo>
                <a:close/>
              </a:path>
              <a:path w="3632200" h="1104900">
                <a:moveTo>
                  <a:pt x="3263900" y="12700"/>
                </a:moveTo>
                <a:lnTo>
                  <a:pt x="3263900" y="0"/>
                </a:lnTo>
                <a:lnTo>
                  <a:pt x="3181350" y="0"/>
                </a:lnTo>
                <a:lnTo>
                  <a:pt x="3181350" y="12700"/>
                </a:lnTo>
                <a:lnTo>
                  <a:pt x="3263900" y="12700"/>
                </a:lnTo>
                <a:close/>
              </a:path>
              <a:path w="3632200" h="1104900">
                <a:moveTo>
                  <a:pt x="3416300" y="12700"/>
                </a:moveTo>
                <a:lnTo>
                  <a:pt x="3416300" y="0"/>
                </a:lnTo>
                <a:lnTo>
                  <a:pt x="3327400" y="0"/>
                </a:lnTo>
                <a:lnTo>
                  <a:pt x="3327400" y="12700"/>
                </a:lnTo>
                <a:lnTo>
                  <a:pt x="3416300" y="12700"/>
                </a:lnTo>
                <a:close/>
              </a:path>
              <a:path w="3632200" h="1104900">
                <a:moveTo>
                  <a:pt x="3562350" y="12700"/>
                </a:moveTo>
                <a:lnTo>
                  <a:pt x="3562350" y="0"/>
                </a:lnTo>
                <a:lnTo>
                  <a:pt x="3473450" y="0"/>
                </a:lnTo>
                <a:lnTo>
                  <a:pt x="3473450" y="12700"/>
                </a:lnTo>
                <a:lnTo>
                  <a:pt x="3562350" y="12700"/>
                </a:lnTo>
                <a:close/>
              </a:path>
              <a:path w="3632200" h="1104900">
                <a:moveTo>
                  <a:pt x="3632200" y="95250"/>
                </a:moveTo>
                <a:lnTo>
                  <a:pt x="3632200" y="12700"/>
                </a:lnTo>
                <a:lnTo>
                  <a:pt x="3625850" y="12700"/>
                </a:lnTo>
                <a:lnTo>
                  <a:pt x="3625850" y="95250"/>
                </a:lnTo>
                <a:lnTo>
                  <a:pt x="3632200" y="95250"/>
                </a:lnTo>
                <a:close/>
              </a:path>
              <a:path w="3632200" h="1104900">
                <a:moveTo>
                  <a:pt x="3632200" y="1104900"/>
                </a:moveTo>
                <a:lnTo>
                  <a:pt x="3632200" y="1041400"/>
                </a:lnTo>
                <a:lnTo>
                  <a:pt x="3625850" y="1041400"/>
                </a:lnTo>
                <a:lnTo>
                  <a:pt x="3625850" y="1104900"/>
                </a:lnTo>
                <a:lnTo>
                  <a:pt x="3632200" y="1104900"/>
                </a:lnTo>
                <a:close/>
              </a:path>
              <a:path w="3632200" h="1104900">
                <a:moveTo>
                  <a:pt x="3632200" y="241300"/>
                </a:moveTo>
                <a:lnTo>
                  <a:pt x="3632200" y="158750"/>
                </a:lnTo>
                <a:lnTo>
                  <a:pt x="3625850" y="158750"/>
                </a:lnTo>
                <a:lnTo>
                  <a:pt x="3625850" y="241300"/>
                </a:lnTo>
                <a:lnTo>
                  <a:pt x="3632200" y="241300"/>
                </a:lnTo>
                <a:close/>
              </a:path>
              <a:path w="3632200" h="1104900">
                <a:moveTo>
                  <a:pt x="3632200" y="387350"/>
                </a:moveTo>
                <a:lnTo>
                  <a:pt x="3632200" y="304800"/>
                </a:lnTo>
                <a:lnTo>
                  <a:pt x="3625850" y="304800"/>
                </a:lnTo>
                <a:lnTo>
                  <a:pt x="3625850" y="387350"/>
                </a:lnTo>
                <a:lnTo>
                  <a:pt x="3632200" y="387350"/>
                </a:lnTo>
                <a:close/>
              </a:path>
              <a:path w="3632200" h="1104900">
                <a:moveTo>
                  <a:pt x="3632200" y="533400"/>
                </a:moveTo>
                <a:lnTo>
                  <a:pt x="3632200" y="450850"/>
                </a:lnTo>
                <a:lnTo>
                  <a:pt x="3625850" y="450850"/>
                </a:lnTo>
                <a:lnTo>
                  <a:pt x="3625850" y="533400"/>
                </a:lnTo>
                <a:lnTo>
                  <a:pt x="3632200" y="533400"/>
                </a:lnTo>
                <a:close/>
              </a:path>
              <a:path w="3632200" h="1104900">
                <a:moveTo>
                  <a:pt x="3632200" y="685800"/>
                </a:moveTo>
                <a:lnTo>
                  <a:pt x="3632200" y="596900"/>
                </a:lnTo>
                <a:lnTo>
                  <a:pt x="3625850" y="596900"/>
                </a:lnTo>
                <a:lnTo>
                  <a:pt x="3625850" y="685800"/>
                </a:lnTo>
                <a:lnTo>
                  <a:pt x="3632200" y="685800"/>
                </a:lnTo>
                <a:close/>
              </a:path>
              <a:path w="3632200" h="1104900">
                <a:moveTo>
                  <a:pt x="3632200" y="831850"/>
                </a:moveTo>
                <a:lnTo>
                  <a:pt x="3632200" y="742950"/>
                </a:lnTo>
                <a:lnTo>
                  <a:pt x="3625850" y="742950"/>
                </a:lnTo>
                <a:lnTo>
                  <a:pt x="3625850" y="831850"/>
                </a:lnTo>
                <a:lnTo>
                  <a:pt x="3632200" y="831850"/>
                </a:lnTo>
                <a:close/>
              </a:path>
              <a:path w="3632200" h="1104900">
                <a:moveTo>
                  <a:pt x="3632200" y="977900"/>
                </a:moveTo>
                <a:lnTo>
                  <a:pt x="3632200" y="895350"/>
                </a:lnTo>
                <a:lnTo>
                  <a:pt x="3625850" y="895350"/>
                </a:lnTo>
                <a:lnTo>
                  <a:pt x="3625850" y="977900"/>
                </a:lnTo>
                <a:lnTo>
                  <a:pt x="3632200" y="97790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402209" y="5041900"/>
            <a:ext cx="3613150" cy="1092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389509" y="5029200"/>
            <a:ext cx="3632200" cy="1111250"/>
          </a:xfrm>
          <a:custGeom>
            <a:avLst/>
            <a:gdLst/>
            <a:ahLst/>
            <a:cxnLst/>
            <a:rect l="l" t="t" r="r" b="b"/>
            <a:pathLst>
              <a:path w="3632200" h="1111250">
                <a:moveTo>
                  <a:pt x="25400" y="1104900"/>
                </a:moveTo>
                <a:lnTo>
                  <a:pt x="25400" y="1016000"/>
                </a:lnTo>
                <a:lnTo>
                  <a:pt x="0" y="1016000"/>
                </a:lnTo>
                <a:lnTo>
                  <a:pt x="0" y="1104900"/>
                </a:lnTo>
                <a:lnTo>
                  <a:pt x="25400" y="1104900"/>
                </a:lnTo>
                <a:close/>
              </a:path>
              <a:path w="3632200" h="1111250">
                <a:moveTo>
                  <a:pt x="25400" y="958850"/>
                </a:moveTo>
                <a:lnTo>
                  <a:pt x="25400" y="869950"/>
                </a:lnTo>
                <a:lnTo>
                  <a:pt x="0" y="869950"/>
                </a:lnTo>
                <a:lnTo>
                  <a:pt x="0" y="958850"/>
                </a:lnTo>
                <a:lnTo>
                  <a:pt x="25400" y="958850"/>
                </a:lnTo>
                <a:close/>
              </a:path>
              <a:path w="3632200" h="1111250">
                <a:moveTo>
                  <a:pt x="25400" y="806450"/>
                </a:moveTo>
                <a:lnTo>
                  <a:pt x="25400" y="723900"/>
                </a:lnTo>
                <a:lnTo>
                  <a:pt x="0" y="723900"/>
                </a:lnTo>
                <a:lnTo>
                  <a:pt x="0" y="806450"/>
                </a:lnTo>
                <a:lnTo>
                  <a:pt x="25400" y="806450"/>
                </a:lnTo>
                <a:close/>
              </a:path>
              <a:path w="3632200" h="1111250">
                <a:moveTo>
                  <a:pt x="25400" y="660400"/>
                </a:moveTo>
                <a:lnTo>
                  <a:pt x="25400" y="577850"/>
                </a:lnTo>
                <a:lnTo>
                  <a:pt x="0" y="577850"/>
                </a:lnTo>
                <a:lnTo>
                  <a:pt x="0" y="660400"/>
                </a:lnTo>
                <a:lnTo>
                  <a:pt x="25400" y="660400"/>
                </a:lnTo>
                <a:close/>
              </a:path>
              <a:path w="3632200" h="1111250">
                <a:moveTo>
                  <a:pt x="25400" y="514350"/>
                </a:moveTo>
                <a:lnTo>
                  <a:pt x="25400" y="431800"/>
                </a:lnTo>
                <a:lnTo>
                  <a:pt x="0" y="431800"/>
                </a:lnTo>
                <a:lnTo>
                  <a:pt x="0" y="514350"/>
                </a:lnTo>
                <a:lnTo>
                  <a:pt x="25400" y="514350"/>
                </a:lnTo>
                <a:close/>
              </a:path>
              <a:path w="3632200" h="1111250">
                <a:moveTo>
                  <a:pt x="25400" y="368300"/>
                </a:moveTo>
                <a:lnTo>
                  <a:pt x="25400" y="285750"/>
                </a:lnTo>
                <a:lnTo>
                  <a:pt x="0" y="285750"/>
                </a:lnTo>
                <a:lnTo>
                  <a:pt x="0" y="368300"/>
                </a:lnTo>
                <a:lnTo>
                  <a:pt x="25400" y="368300"/>
                </a:lnTo>
                <a:close/>
              </a:path>
              <a:path w="3632200" h="1111250">
                <a:moveTo>
                  <a:pt x="25400" y="222250"/>
                </a:moveTo>
                <a:lnTo>
                  <a:pt x="25400" y="139700"/>
                </a:lnTo>
                <a:lnTo>
                  <a:pt x="0" y="139700"/>
                </a:lnTo>
                <a:lnTo>
                  <a:pt x="0" y="222250"/>
                </a:lnTo>
                <a:lnTo>
                  <a:pt x="25400" y="222250"/>
                </a:lnTo>
                <a:close/>
              </a:path>
              <a:path w="3632200" h="1111250">
                <a:moveTo>
                  <a:pt x="31750" y="19050"/>
                </a:moveTo>
                <a:lnTo>
                  <a:pt x="31750" y="0"/>
                </a:lnTo>
                <a:lnTo>
                  <a:pt x="0" y="0"/>
                </a:lnTo>
                <a:lnTo>
                  <a:pt x="0" y="76200"/>
                </a:lnTo>
                <a:lnTo>
                  <a:pt x="12700" y="76200"/>
                </a:lnTo>
                <a:lnTo>
                  <a:pt x="12700" y="19050"/>
                </a:lnTo>
                <a:lnTo>
                  <a:pt x="25400" y="12700"/>
                </a:lnTo>
                <a:lnTo>
                  <a:pt x="25400" y="19050"/>
                </a:lnTo>
                <a:lnTo>
                  <a:pt x="31750" y="19050"/>
                </a:lnTo>
                <a:close/>
              </a:path>
              <a:path w="3632200" h="1111250">
                <a:moveTo>
                  <a:pt x="25400" y="19050"/>
                </a:moveTo>
                <a:lnTo>
                  <a:pt x="25400" y="12700"/>
                </a:lnTo>
                <a:lnTo>
                  <a:pt x="12700" y="19050"/>
                </a:lnTo>
                <a:lnTo>
                  <a:pt x="25400" y="19050"/>
                </a:lnTo>
                <a:close/>
              </a:path>
              <a:path w="3632200" h="1111250">
                <a:moveTo>
                  <a:pt x="25400" y="76200"/>
                </a:moveTo>
                <a:lnTo>
                  <a:pt x="25400" y="19050"/>
                </a:lnTo>
                <a:lnTo>
                  <a:pt x="12700" y="19050"/>
                </a:lnTo>
                <a:lnTo>
                  <a:pt x="12700" y="76200"/>
                </a:lnTo>
                <a:lnTo>
                  <a:pt x="25400" y="76200"/>
                </a:lnTo>
                <a:close/>
              </a:path>
              <a:path w="3632200" h="1111250">
                <a:moveTo>
                  <a:pt x="184150" y="19050"/>
                </a:moveTo>
                <a:lnTo>
                  <a:pt x="184150" y="0"/>
                </a:lnTo>
                <a:lnTo>
                  <a:pt x="95250" y="0"/>
                </a:lnTo>
                <a:lnTo>
                  <a:pt x="95250" y="19050"/>
                </a:lnTo>
                <a:lnTo>
                  <a:pt x="184150" y="19050"/>
                </a:lnTo>
                <a:close/>
              </a:path>
              <a:path w="3632200" h="1111250">
                <a:moveTo>
                  <a:pt x="330200" y="19050"/>
                </a:moveTo>
                <a:lnTo>
                  <a:pt x="330200" y="0"/>
                </a:lnTo>
                <a:lnTo>
                  <a:pt x="241300" y="0"/>
                </a:lnTo>
                <a:lnTo>
                  <a:pt x="241300" y="19050"/>
                </a:lnTo>
                <a:lnTo>
                  <a:pt x="330200" y="19050"/>
                </a:lnTo>
                <a:close/>
              </a:path>
              <a:path w="3632200" h="1111250">
                <a:moveTo>
                  <a:pt x="476250" y="19050"/>
                </a:moveTo>
                <a:lnTo>
                  <a:pt x="476250" y="0"/>
                </a:lnTo>
                <a:lnTo>
                  <a:pt x="393700" y="0"/>
                </a:lnTo>
                <a:lnTo>
                  <a:pt x="393700" y="19050"/>
                </a:lnTo>
                <a:lnTo>
                  <a:pt x="476250" y="19050"/>
                </a:lnTo>
                <a:close/>
              </a:path>
              <a:path w="3632200" h="1111250">
                <a:moveTo>
                  <a:pt x="622300" y="19050"/>
                </a:moveTo>
                <a:lnTo>
                  <a:pt x="622300" y="0"/>
                </a:lnTo>
                <a:lnTo>
                  <a:pt x="539750" y="0"/>
                </a:lnTo>
                <a:lnTo>
                  <a:pt x="539750" y="19050"/>
                </a:lnTo>
                <a:lnTo>
                  <a:pt x="622300" y="19050"/>
                </a:lnTo>
                <a:close/>
              </a:path>
              <a:path w="3632200" h="1111250">
                <a:moveTo>
                  <a:pt x="768350" y="19050"/>
                </a:moveTo>
                <a:lnTo>
                  <a:pt x="768350" y="0"/>
                </a:lnTo>
                <a:lnTo>
                  <a:pt x="685800" y="0"/>
                </a:lnTo>
                <a:lnTo>
                  <a:pt x="685800" y="19050"/>
                </a:lnTo>
                <a:lnTo>
                  <a:pt x="768350" y="19050"/>
                </a:lnTo>
                <a:close/>
              </a:path>
              <a:path w="3632200" h="1111250">
                <a:moveTo>
                  <a:pt x="914400" y="19050"/>
                </a:moveTo>
                <a:lnTo>
                  <a:pt x="914400" y="0"/>
                </a:lnTo>
                <a:lnTo>
                  <a:pt x="831850" y="0"/>
                </a:lnTo>
                <a:lnTo>
                  <a:pt x="831850" y="19050"/>
                </a:lnTo>
                <a:lnTo>
                  <a:pt x="914400" y="19050"/>
                </a:lnTo>
                <a:close/>
              </a:path>
              <a:path w="3632200" h="1111250">
                <a:moveTo>
                  <a:pt x="1060450" y="19050"/>
                </a:moveTo>
                <a:lnTo>
                  <a:pt x="1060450" y="0"/>
                </a:lnTo>
                <a:lnTo>
                  <a:pt x="977900" y="0"/>
                </a:lnTo>
                <a:lnTo>
                  <a:pt x="977900" y="19050"/>
                </a:lnTo>
                <a:lnTo>
                  <a:pt x="1060450" y="19050"/>
                </a:lnTo>
                <a:close/>
              </a:path>
              <a:path w="3632200" h="1111250">
                <a:moveTo>
                  <a:pt x="1206500" y="19050"/>
                </a:moveTo>
                <a:lnTo>
                  <a:pt x="1206500" y="0"/>
                </a:lnTo>
                <a:lnTo>
                  <a:pt x="1123950" y="0"/>
                </a:lnTo>
                <a:lnTo>
                  <a:pt x="1123950" y="19050"/>
                </a:lnTo>
                <a:lnTo>
                  <a:pt x="1206500" y="19050"/>
                </a:lnTo>
                <a:close/>
              </a:path>
              <a:path w="3632200" h="1111250">
                <a:moveTo>
                  <a:pt x="1358900" y="19050"/>
                </a:moveTo>
                <a:lnTo>
                  <a:pt x="1358900" y="0"/>
                </a:lnTo>
                <a:lnTo>
                  <a:pt x="1270000" y="0"/>
                </a:lnTo>
                <a:lnTo>
                  <a:pt x="1270000" y="19050"/>
                </a:lnTo>
                <a:lnTo>
                  <a:pt x="1358900" y="19050"/>
                </a:lnTo>
                <a:close/>
              </a:path>
              <a:path w="3632200" h="1111250">
                <a:moveTo>
                  <a:pt x="1504950" y="19050"/>
                </a:moveTo>
                <a:lnTo>
                  <a:pt x="1504950" y="0"/>
                </a:lnTo>
                <a:lnTo>
                  <a:pt x="1422400" y="0"/>
                </a:lnTo>
                <a:lnTo>
                  <a:pt x="1422400" y="19050"/>
                </a:lnTo>
                <a:lnTo>
                  <a:pt x="1504950" y="19050"/>
                </a:lnTo>
                <a:close/>
              </a:path>
              <a:path w="3632200" h="1111250">
                <a:moveTo>
                  <a:pt x="1651000" y="19050"/>
                </a:moveTo>
                <a:lnTo>
                  <a:pt x="1651000" y="0"/>
                </a:lnTo>
                <a:lnTo>
                  <a:pt x="1568450" y="0"/>
                </a:lnTo>
                <a:lnTo>
                  <a:pt x="1568450" y="19050"/>
                </a:lnTo>
                <a:lnTo>
                  <a:pt x="1651000" y="19050"/>
                </a:lnTo>
                <a:close/>
              </a:path>
              <a:path w="3632200" h="1111250">
                <a:moveTo>
                  <a:pt x="1797050" y="19050"/>
                </a:moveTo>
                <a:lnTo>
                  <a:pt x="1797050" y="0"/>
                </a:lnTo>
                <a:lnTo>
                  <a:pt x="1714500" y="0"/>
                </a:lnTo>
                <a:lnTo>
                  <a:pt x="1714500" y="19050"/>
                </a:lnTo>
                <a:lnTo>
                  <a:pt x="1797050" y="19050"/>
                </a:lnTo>
                <a:close/>
              </a:path>
              <a:path w="3632200" h="1111250">
                <a:moveTo>
                  <a:pt x="1943100" y="19050"/>
                </a:moveTo>
                <a:lnTo>
                  <a:pt x="1943100" y="0"/>
                </a:lnTo>
                <a:lnTo>
                  <a:pt x="1860550" y="0"/>
                </a:lnTo>
                <a:lnTo>
                  <a:pt x="1860550" y="19050"/>
                </a:lnTo>
                <a:lnTo>
                  <a:pt x="1943100" y="19050"/>
                </a:lnTo>
                <a:close/>
              </a:path>
              <a:path w="3632200" h="1111250">
                <a:moveTo>
                  <a:pt x="2089150" y="19050"/>
                </a:moveTo>
                <a:lnTo>
                  <a:pt x="2089150" y="0"/>
                </a:lnTo>
                <a:lnTo>
                  <a:pt x="2006600" y="0"/>
                </a:lnTo>
                <a:lnTo>
                  <a:pt x="2006600" y="19050"/>
                </a:lnTo>
                <a:lnTo>
                  <a:pt x="2089150" y="19050"/>
                </a:lnTo>
                <a:close/>
              </a:path>
              <a:path w="3632200" h="1111250">
                <a:moveTo>
                  <a:pt x="2235200" y="19050"/>
                </a:moveTo>
                <a:lnTo>
                  <a:pt x="2235200" y="0"/>
                </a:lnTo>
                <a:lnTo>
                  <a:pt x="2152650" y="0"/>
                </a:lnTo>
                <a:lnTo>
                  <a:pt x="2152650" y="19050"/>
                </a:lnTo>
                <a:lnTo>
                  <a:pt x="2235200" y="19050"/>
                </a:lnTo>
                <a:close/>
              </a:path>
              <a:path w="3632200" h="1111250">
                <a:moveTo>
                  <a:pt x="2387600" y="19050"/>
                </a:moveTo>
                <a:lnTo>
                  <a:pt x="2387600" y="0"/>
                </a:lnTo>
                <a:lnTo>
                  <a:pt x="2298700" y="0"/>
                </a:lnTo>
                <a:lnTo>
                  <a:pt x="2298700" y="19050"/>
                </a:lnTo>
                <a:lnTo>
                  <a:pt x="2387600" y="19050"/>
                </a:lnTo>
                <a:close/>
              </a:path>
              <a:path w="3632200" h="1111250">
                <a:moveTo>
                  <a:pt x="2533650" y="19050"/>
                </a:moveTo>
                <a:lnTo>
                  <a:pt x="2533650" y="0"/>
                </a:lnTo>
                <a:lnTo>
                  <a:pt x="2451100" y="0"/>
                </a:lnTo>
                <a:lnTo>
                  <a:pt x="2451100" y="19050"/>
                </a:lnTo>
                <a:lnTo>
                  <a:pt x="2533650" y="19050"/>
                </a:lnTo>
                <a:close/>
              </a:path>
              <a:path w="3632200" h="1111250">
                <a:moveTo>
                  <a:pt x="2679700" y="19050"/>
                </a:moveTo>
                <a:lnTo>
                  <a:pt x="2679700" y="0"/>
                </a:lnTo>
                <a:lnTo>
                  <a:pt x="2597150" y="0"/>
                </a:lnTo>
                <a:lnTo>
                  <a:pt x="2597150" y="19050"/>
                </a:lnTo>
                <a:lnTo>
                  <a:pt x="2679700" y="19050"/>
                </a:lnTo>
                <a:close/>
              </a:path>
              <a:path w="3632200" h="1111250">
                <a:moveTo>
                  <a:pt x="2825750" y="19050"/>
                </a:moveTo>
                <a:lnTo>
                  <a:pt x="2825750" y="0"/>
                </a:lnTo>
                <a:lnTo>
                  <a:pt x="2743200" y="0"/>
                </a:lnTo>
                <a:lnTo>
                  <a:pt x="2743200" y="19050"/>
                </a:lnTo>
                <a:lnTo>
                  <a:pt x="2825750" y="19050"/>
                </a:lnTo>
                <a:close/>
              </a:path>
              <a:path w="3632200" h="1111250">
                <a:moveTo>
                  <a:pt x="2971800" y="19050"/>
                </a:moveTo>
                <a:lnTo>
                  <a:pt x="2971800" y="0"/>
                </a:lnTo>
                <a:lnTo>
                  <a:pt x="2889250" y="0"/>
                </a:lnTo>
                <a:lnTo>
                  <a:pt x="2889250" y="19050"/>
                </a:lnTo>
                <a:lnTo>
                  <a:pt x="2971800" y="19050"/>
                </a:lnTo>
                <a:close/>
              </a:path>
              <a:path w="3632200" h="1111250">
                <a:moveTo>
                  <a:pt x="3117850" y="19050"/>
                </a:moveTo>
                <a:lnTo>
                  <a:pt x="3117850" y="0"/>
                </a:lnTo>
                <a:lnTo>
                  <a:pt x="3035300" y="0"/>
                </a:lnTo>
                <a:lnTo>
                  <a:pt x="3035300" y="19050"/>
                </a:lnTo>
                <a:lnTo>
                  <a:pt x="3117850" y="19050"/>
                </a:lnTo>
                <a:close/>
              </a:path>
              <a:path w="3632200" h="1111250">
                <a:moveTo>
                  <a:pt x="3263900" y="19050"/>
                </a:moveTo>
                <a:lnTo>
                  <a:pt x="3263900" y="0"/>
                </a:lnTo>
                <a:lnTo>
                  <a:pt x="3181350" y="0"/>
                </a:lnTo>
                <a:lnTo>
                  <a:pt x="3181350" y="19050"/>
                </a:lnTo>
                <a:lnTo>
                  <a:pt x="3263900" y="19050"/>
                </a:lnTo>
                <a:close/>
              </a:path>
              <a:path w="3632200" h="1111250">
                <a:moveTo>
                  <a:pt x="3416300" y="19050"/>
                </a:moveTo>
                <a:lnTo>
                  <a:pt x="3416300" y="0"/>
                </a:lnTo>
                <a:lnTo>
                  <a:pt x="3327400" y="0"/>
                </a:lnTo>
                <a:lnTo>
                  <a:pt x="3327400" y="19050"/>
                </a:lnTo>
                <a:lnTo>
                  <a:pt x="3416300" y="19050"/>
                </a:lnTo>
                <a:close/>
              </a:path>
              <a:path w="3632200" h="1111250">
                <a:moveTo>
                  <a:pt x="3562350" y="19050"/>
                </a:moveTo>
                <a:lnTo>
                  <a:pt x="3562350" y="0"/>
                </a:lnTo>
                <a:lnTo>
                  <a:pt x="3473450" y="0"/>
                </a:lnTo>
                <a:lnTo>
                  <a:pt x="3473450" y="19050"/>
                </a:lnTo>
                <a:lnTo>
                  <a:pt x="3562350" y="19050"/>
                </a:lnTo>
                <a:close/>
              </a:path>
              <a:path w="3632200" h="1111250">
                <a:moveTo>
                  <a:pt x="3632200" y="95250"/>
                </a:moveTo>
                <a:lnTo>
                  <a:pt x="3632200" y="12700"/>
                </a:lnTo>
                <a:lnTo>
                  <a:pt x="3613150" y="12700"/>
                </a:lnTo>
                <a:lnTo>
                  <a:pt x="3613150" y="95250"/>
                </a:lnTo>
                <a:lnTo>
                  <a:pt x="3632200" y="95250"/>
                </a:lnTo>
                <a:close/>
              </a:path>
              <a:path w="3632200" h="1111250">
                <a:moveTo>
                  <a:pt x="3632200" y="241300"/>
                </a:moveTo>
                <a:lnTo>
                  <a:pt x="3632200" y="158750"/>
                </a:lnTo>
                <a:lnTo>
                  <a:pt x="3613150" y="158750"/>
                </a:lnTo>
                <a:lnTo>
                  <a:pt x="3613150" y="241300"/>
                </a:lnTo>
                <a:lnTo>
                  <a:pt x="3632200" y="241300"/>
                </a:lnTo>
                <a:close/>
              </a:path>
              <a:path w="3632200" h="1111250">
                <a:moveTo>
                  <a:pt x="3632200" y="387350"/>
                </a:moveTo>
                <a:lnTo>
                  <a:pt x="3632200" y="304800"/>
                </a:lnTo>
                <a:lnTo>
                  <a:pt x="3613150" y="304800"/>
                </a:lnTo>
                <a:lnTo>
                  <a:pt x="3613150" y="387350"/>
                </a:lnTo>
                <a:lnTo>
                  <a:pt x="3632200" y="387350"/>
                </a:lnTo>
                <a:close/>
              </a:path>
              <a:path w="3632200" h="1111250">
                <a:moveTo>
                  <a:pt x="3632200" y="533400"/>
                </a:moveTo>
                <a:lnTo>
                  <a:pt x="3632200" y="450850"/>
                </a:lnTo>
                <a:lnTo>
                  <a:pt x="3613150" y="450850"/>
                </a:lnTo>
                <a:lnTo>
                  <a:pt x="3613150" y="533400"/>
                </a:lnTo>
                <a:lnTo>
                  <a:pt x="3632200" y="533400"/>
                </a:lnTo>
                <a:close/>
              </a:path>
              <a:path w="3632200" h="1111250">
                <a:moveTo>
                  <a:pt x="3632200" y="685800"/>
                </a:moveTo>
                <a:lnTo>
                  <a:pt x="3632200" y="596900"/>
                </a:lnTo>
                <a:lnTo>
                  <a:pt x="3613150" y="596900"/>
                </a:lnTo>
                <a:lnTo>
                  <a:pt x="3613150" y="685800"/>
                </a:lnTo>
                <a:lnTo>
                  <a:pt x="3632200" y="685800"/>
                </a:lnTo>
                <a:close/>
              </a:path>
              <a:path w="3632200" h="1111250">
                <a:moveTo>
                  <a:pt x="3632200" y="831850"/>
                </a:moveTo>
                <a:lnTo>
                  <a:pt x="3632200" y="742950"/>
                </a:lnTo>
                <a:lnTo>
                  <a:pt x="3613150" y="742950"/>
                </a:lnTo>
                <a:lnTo>
                  <a:pt x="3613150" y="831850"/>
                </a:lnTo>
                <a:lnTo>
                  <a:pt x="3632200" y="831850"/>
                </a:lnTo>
                <a:close/>
              </a:path>
              <a:path w="3632200" h="1111250">
                <a:moveTo>
                  <a:pt x="3632200" y="977900"/>
                </a:moveTo>
                <a:lnTo>
                  <a:pt x="3632200" y="895350"/>
                </a:lnTo>
                <a:lnTo>
                  <a:pt x="3613150" y="895350"/>
                </a:lnTo>
                <a:lnTo>
                  <a:pt x="3613150" y="977900"/>
                </a:lnTo>
                <a:lnTo>
                  <a:pt x="3632200" y="977900"/>
                </a:lnTo>
                <a:close/>
              </a:path>
              <a:path w="3632200" h="1111250">
                <a:moveTo>
                  <a:pt x="3625850" y="1092200"/>
                </a:moveTo>
                <a:lnTo>
                  <a:pt x="3600450" y="1092200"/>
                </a:lnTo>
                <a:lnTo>
                  <a:pt x="3600450" y="1111250"/>
                </a:lnTo>
                <a:lnTo>
                  <a:pt x="3613150" y="1111250"/>
                </a:lnTo>
                <a:lnTo>
                  <a:pt x="3613150" y="1104900"/>
                </a:lnTo>
                <a:lnTo>
                  <a:pt x="3625850" y="1092200"/>
                </a:lnTo>
                <a:close/>
              </a:path>
              <a:path w="3632200" h="1111250">
                <a:moveTo>
                  <a:pt x="3632200" y="1111250"/>
                </a:moveTo>
                <a:lnTo>
                  <a:pt x="3632200" y="1041400"/>
                </a:lnTo>
                <a:lnTo>
                  <a:pt x="3613150" y="1041400"/>
                </a:lnTo>
                <a:lnTo>
                  <a:pt x="3613150" y="1092200"/>
                </a:lnTo>
                <a:lnTo>
                  <a:pt x="3625850" y="1092200"/>
                </a:lnTo>
                <a:lnTo>
                  <a:pt x="3625850" y="1111250"/>
                </a:lnTo>
                <a:lnTo>
                  <a:pt x="3632200" y="1111250"/>
                </a:lnTo>
                <a:close/>
              </a:path>
              <a:path w="3632200" h="1111250">
                <a:moveTo>
                  <a:pt x="3625850" y="1111250"/>
                </a:moveTo>
                <a:lnTo>
                  <a:pt x="3625850" y="1092200"/>
                </a:lnTo>
                <a:lnTo>
                  <a:pt x="3613150" y="1104900"/>
                </a:lnTo>
                <a:lnTo>
                  <a:pt x="3613150" y="1111250"/>
                </a:lnTo>
                <a:lnTo>
                  <a:pt x="3625850" y="1111250"/>
                </a:lnTo>
                <a:close/>
              </a:path>
              <a:path w="3632200" h="1111250">
                <a:moveTo>
                  <a:pt x="3536950" y="1111250"/>
                </a:moveTo>
                <a:lnTo>
                  <a:pt x="3536950" y="1092200"/>
                </a:lnTo>
                <a:lnTo>
                  <a:pt x="3454400" y="1092200"/>
                </a:lnTo>
                <a:lnTo>
                  <a:pt x="3454400" y="1111250"/>
                </a:lnTo>
                <a:lnTo>
                  <a:pt x="3536950" y="1111250"/>
                </a:lnTo>
                <a:close/>
              </a:path>
              <a:path w="3632200" h="1111250">
                <a:moveTo>
                  <a:pt x="3390900" y="1111250"/>
                </a:moveTo>
                <a:lnTo>
                  <a:pt x="3390900" y="1092200"/>
                </a:lnTo>
                <a:lnTo>
                  <a:pt x="3308350" y="1092200"/>
                </a:lnTo>
                <a:lnTo>
                  <a:pt x="3308350" y="1111250"/>
                </a:lnTo>
                <a:lnTo>
                  <a:pt x="3390900" y="1111250"/>
                </a:lnTo>
                <a:close/>
              </a:path>
              <a:path w="3632200" h="1111250">
                <a:moveTo>
                  <a:pt x="3244850" y="1111250"/>
                </a:moveTo>
                <a:lnTo>
                  <a:pt x="3244850" y="1092200"/>
                </a:lnTo>
                <a:lnTo>
                  <a:pt x="3162300" y="1092200"/>
                </a:lnTo>
                <a:lnTo>
                  <a:pt x="3162300" y="1111250"/>
                </a:lnTo>
                <a:lnTo>
                  <a:pt x="3244850" y="1111250"/>
                </a:lnTo>
                <a:close/>
              </a:path>
              <a:path w="3632200" h="1111250">
                <a:moveTo>
                  <a:pt x="3098800" y="1111250"/>
                </a:moveTo>
                <a:lnTo>
                  <a:pt x="3098800" y="1092200"/>
                </a:lnTo>
                <a:lnTo>
                  <a:pt x="3016250" y="1092200"/>
                </a:lnTo>
                <a:lnTo>
                  <a:pt x="3016250" y="1111250"/>
                </a:lnTo>
                <a:lnTo>
                  <a:pt x="3098800" y="1111250"/>
                </a:lnTo>
                <a:close/>
              </a:path>
              <a:path w="3632200" h="1111250">
                <a:moveTo>
                  <a:pt x="2952750" y="1111250"/>
                </a:moveTo>
                <a:lnTo>
                  <a:pt x="2952750" y="1092200"/>
                </a:lnTo>
                <a:lnTo>
                  <a:pt x="2870200" y="1092200"/>
                </a:lnTo>
                <a:lnTo>
                  <a:pt x="2870200" y="1111250"/>
                </a:lnTo>
                <a:lnTo>
                  <a:pt x="2952750" y="1111250"/>
                </a:lnTo>
                <a:close/>
              </a:path>
              <a:path w="3632200" h="1111250">
                <a:moveTo>
                  <a:pt x="2806700" y="1111250"/>
                </a:moveTo>
                <a:lnTo>
                  <a:pt x="2806700" y="1092200"/>
                </a:lnTo>
                <a:lnTo>
                  <a:pt x="2717800" y="1092200"/>
                </a:lnTo>
                <a:lnTo>
                  <a:pt x="2717800" y="1111250"/>
                </a:lnTo>
                <a:lnTo>
                  <a:pt x="2806700" y="1111250"/>
                </a:lnTo>
                <a:close/>
              </a:path>
              <a:path w="3632200" h="1111250">
                <a:moveTo>
                  <a:pt x="2660650" y="1111250"/>
                </a:moveTo>
                <a:lnTo>
                  <a:pt x="2660650" y="1092200"/>
                </a:lnTo>
                <a:lnTo>
                  <a:pt x="2571750" y="1092200"/>
                </a:lnTo>
                <a:lnTo>
                  <a:pt x="2571750" y="1111250"/>
                </a:lnTo>
                <a:lnTo>
                  <a:pt x="2660650" y="1111250"/>
                </a:lnTo>
                <a:close/>
              </a:path>
              <a:path w="3632200" h="1111250">
                <a:moveTo>
                  <a:pt x="2508250" y="1111250"/>
                </a:moveTo>
                <a:lnTo>
                  <a:pt x="2508250" y="1092200"/>
                </a:lnTo>
                <a:lnTo>
                  <a:pt x="2425700" y="1092200"/>
                </a:lnTo>
                <a:lnTo>
                  <a:pt x="2425700" y="1111250"/>
                </a:lnTo>
                <a:lnTo>
                  <a:pt x="2508250" y="1111250"/>
                </a:lnTo>
                <a:close/>
              </a:path>
              <a:path w="3632200" h="1111250">
                <a:moveTo>
                  <a:pt x="2362200" y="1111250"/>
                </a:moveTo>
                <a:lnTo>
                  <a:pt x="2362200" y="1092200"/>
                </a:lnTo>
                <a:lnTo>
                  <a:pt x="2279650" y="1092200"/>
                </a:lnTo>
                <a:lnTo>
                  <a:pt x="2279650" y="1111250"/>
                </a:lnTo>
                <a:lnTo>
                  <a:pt x="2362200" y="1111250"/>
                </a:lnTo>
                <a:close/>
              </a:path>
              <a:path w="3632200" h="1111250">
                <a:moveTo>
                  <a:pt x="2216150" y="1111250"/>
                </a:moveTo>
                <a:lnTo>
                  <a:pt x="2216150" y="1092200"/>
                </a:lnTo>
                <a:lnTo>
                  <a:pt x="2133600" y="1092200"/>
                </a:lnTo>
                <a:lnTo>
                  <a:pt x="2133600" y="1111250"/>
                </a:lnTo>
                <a:lnTo>
                  <a:pt x="2216150" y="1111250"/>
                </a:lnTo>
                <a:close/>
              </a:path>
              <a:path w="3632200" h="1111250">
                <a:moveTo>
                  <a:pt x="2070100" y="1111250"/>
                </a:moveTo>
                <a:lnTo>
                  <a:pt x="2070100" y="1092200"/>
                </a:lnTo>
                <a:lnTo>
                  <a:pt x="1987550" y="1092200"/>
                </a:lnTo>
                <a:lnTo>
                  <a:pt x="1987550" y="1111250"/>
                </a:lnTo>
                <a:lnTo>
                  <a:pt x="2070100" y="1111250"/>
                </a:lnTo>
                <a:close/>
              </a:path>
              <a:path w="3632200" h="1111250">
                <a:moveTo>
                  <a:pt x="1924050" y="1111250"/>
                </a:moveTo>
                <a:lnTo>
                  <a:pt x="1924050" y="1092200"/>
                </a:lnTo>
                <a:lnTo>
                  <a:pt x="1841500" y="1092200"/>
                </a:lnTo>
                <a:lnTo>
                  <a:pt x="1841500" y="1111250"/>
                </a:lnTo>
                <a:lnTo>
                  <a:pt x="1924050" y="1111250"/>
                </a:lnTo>
                <a:close/>
              </a:path>
              <a:path w="3632200" h="1111250">
                <a:moveTo>
                  <a:pt x="1778000" y="1111250"/>
                </a:moveTo>
                <a:lnTo>
                  <a:pt x="1778000" y="1092200"/>
                </a:lnTo>
                <a:lnTo>
                  <a:pt x="1695450" y="1092200"/>
                </a:lnTo>
                <a:lnTo>
                  <a:pt x="1695450" y="1111250"/>
                </a:lnTo>
                <a:lnTo>
                  <a:pt x="1778000" y="1111250"/>
                </a:lnTo>
                <a:close/>
              </a:path>
              <a:path w="3632200" h="1111250">
                <a:moveTo>
                  <a:pt x="1631950" y="1111250"/>
                </a:moveTo>
                <a:lnTo>
                  <a:pt x="1631950" y="1092200"/>
                </a:lnTo>
                <a:lnTo>
                  <a:pt x="1543050" y="1092200"/>
                </a:lnTo>
                <a:lnTo>
                  <a:pt x="1543050" y="1111250"/>
                </a:lnTo>
                <a:lnTo>
                  <a:pt x="1631950" y="1111250"/>
                </a:lnTo>
                <a:close/>
              </a:path>
              <a:path w="3632200" h="1111250">
                <a:moveTo>
                  <a:pt x="1479550" y="1111250"/>
                </a:moveTo>
                <a:lnTo>
                  <a:pt x="1479550" y="1092200"/>
                </a:lnTo>
                <a:lnTo>
                  <a:pt x="1397000" y="1092200"/>
                </a:lnTo>
                <a:lnTo>
                  <a:pt x="1397000" y="1111250"/>
                </a:lnTo>
                <a:lnTo>
                  <a:pt x="1479550" y="1111250"/>
                </a:lnTo>
                <a:close/>
              </a:path>
              <a:path w="3632200" h="1111250">
                <a:moveTo>
                  <a:pt x="1333500" y="1111250"/>
                </a:moveTo>
                <a:lnTo>
                  <a:pt x="1333500" y="1092200"/>
                </a:lnTo>
                <a:lnTo>
                  <a:pt x="1250950" y="1092200"/>
                </a:lnTo>
                <a:lnTo>
                  <a:pt x="1250950" y="1111250"/>
                </a:lnTo>
                <a:lnTo>
                  <a:pt x="1333500" y="1111250"/>
                </a:lnTo>
                <a:close/>
              </a:path>
              <a:path w="3632200" h="1111250">
                <a:moveTo>
                  <a:pt x="1187450" y="1111250"/>
                </a:moveTo>
                <a:lnTo>
                  <a:pt x="1187450" y="1092200"/>
                </a:lnTo>
                <a:lnTo>
                  <a:pt x="1104900" y="1092200"/>
                </a:lnTo>
                <a:lnTo>
                  <a:pt x="1104900" y="1111250"/>
                </a:lnTo>
                <a:lnTo>
                  <a:pt x="1187450" y="1111250"/>
                </a:lnTo>
                <a:close/>
              </a:path>
              <a:path w="3632200" h="1111250">
                <a:moveTo>
                  <a:pt x="1041400" y="1111250"/>
                </a:moveTo>
                <a:lnTo>
                  <a:pt x="1041400" y="1092200"/>
                </a:lnTo>
                <a:lnTo>
                  <a:pt x="958850" y="1092200"/>
                </a:lnTo>
                <a:lnTo>
                  <a:pt x="958850" y="1111250"/>
                </a:lnTo>
                <a:lnTo>
                  <a:pt x="1041400" y="1111250"/>
                </a:lnTo>
                <a:close/>
              </a:path>
              <a:path w="3632200" h="1111250">
                <a:moveTo>
                  <a:pt x="895350" y="1111250"/>
                </a:moveTo>
                <a:lnTo>
                  <a:pt x="895350" y="1092200"/>
                </a:lnTo>
                <a:lnTo>
                  <a:pt x="812800" y="1092200"/>
                </a:lnTo>
                <a:lnTo>
                  <a:pt x="812800" y="1111250"/>
                </a:lnTo>
                <a:lnTo>
                  <a:pt x="895350" y="1111250"/>
                </a:lnTo>
                <a:close/>
              </a:path>
              <a:path w="3632200" h="1111250">
                <a:moveTo>
                  <a:pt x="749300" y="1111250"/>
                </a:moveTo>
                <a:lnTo>
                  <a:pt x="749300" y="1092200"/>
                </a:lnTo>
                <a:lnTo>
                  <a:pt x="666750" y="1092200"/>
                </a:lnTo>
                <a:lnTo>
                  <a:pt x="666750" y="1111250"/>
                </a:lnTo>
                <a:lnTo>
                  <a:pt x="749300" y="1111250"/>
                </a:lnTo>
                <a:close/>
              </a:path>
              <a:path w="3632200" h="1111250">
                <a:moveTo>
                  <a:pt x="603250" y="1111250"/>
                </a:moveTo>
                <a:lnTo>
                  <a:pt x="603250" y="1092200"/>
                </a:lnTo>
                <a:lnTo>
                  <a:pt x="514350" y="1092200"/>
                </a:lnTo>
                <a:lnTo>
                  <a:pt x="514350" y="1111250"/>
                </a:lnTo>
                <a:lnTo>
                  <a:pt x="603250" y="1111250"/>
                </a:lnTo>
                <a:close/>
              </a:path>
              <a:path w="3632200" h="1111250">
                <a:moveTo>
                  <a:pt x="450850" y="1111250"/>
                </a:moveTo>
                <a:lnTo>
                  <a:pt x="450850" y="1092200"/>
                </a:lnTo>
                <a:lnTo>
                  <a:pt x="368300" y="1092200"/>
                </a:lnTo>
                <a:lnTo>
                  <a:pt x="368300" y="1111250"/>
                </a:lnTo>
                <a:lnTo>
                  <a:pt x="450850" y="1111250"/>
                </a:lnTo>
                <a:close/>
              </a:path>
              <a:path w="3632200" h="1111250">
                <a:moveTo>
                  <a:pt x="304800" y="1111250"/>
                </a:moveTo>
                <a:lnTo>
                  <a:pt x="304800" y="1092200"/>
                </a:lnTo>
                <a:lnTo>
                  <a:pt x="222250" y="1092200"/>
                </a:lnTo>
                <a:lnTo>
                  <a:pt x="222250" y="1111250"/>
                </a:lnTo>
                <a:lnTo>
                  <a:pt x="304800" y="1111250"/>
                </a:lnTo>
                <a:close/>
              </a:path>
              <a:path w="3632200" h="1111250">
                <a:moveTo>
                  <a:pt x="158750" y="1111250"/>
                </a:moveTo>
                <a:lnTo>
                  <a:pt x="158750" y="1092200"/>
                </a:lnTo>
                <a:lnTo>
                  <a:pt x="76200" y="1092200"/>
                </a:lnTo>
                <a:lnTo>
                  <a:pt x="76200" y="1111250"/>
                </a:lnTo>
                <a:lnTo>
                  <a:pt x="158750" y="11112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8" name="object 268"/>
          <p:cNvSpPr txBox="1"/>
          <p:nvPr/>
        </p:nvSpPr>
        <p:spPr>
          <a:xfrm>
            <a:off x="6478395" y="5067300"/>
            <a:ext cx="3453129" cy="104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6350" algn="ctr">
              <a:lnSpc>
                <a:spcPts val="2000"/>
              </a:lnSpc>
            </a:pP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lle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r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f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10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2175378" y="3390900"/>
            <a:ext cx="3401695" cy="558800"/>
          </a:xfrm>
          <a:custGeom>
            <a:avLst/>
            <a:gdLst/>
            <a:ahLst/>
            <a:cxnLst/>
            <a:rect l="l" t="t" r="r" b="b"/>
            <a:pathLst>
              <a:path w="3401695" h="558800">
                <a:moveTo>
                  <a:pt x="70621" y="494467"/>
                </a:moveTo>
                <a:lnTo>
                  <a:pt x="27013" y="423016"/>
                </a:lnTo>
                <a:lnTo>
                  <a:pt x="18354" y="417175"/>
                </a:lnTo>
                <a:lnTo>
                  <a:pt x="8376" y="420189"/>
                </a:lnTo>
                <a:lnTo>
                  <a:pt x="0" y="429169"/>
                </a:lnTo>
                <a:lnTo>
                  <a:pt x="4081" y="438150"/>
                </a:lnTo>
                <a:lnTo>
                  <a:pt x="54881" y="525895"/>
                </a:lnTo>
                <a:lnTo>
                  <a:pt x="54881" y="520700"/>
                </a:lnTo>
                <a:lnTo>
                  <a:pt x="70621" y="494467"/>
                </a:lnTo>
                <a:close/>
              </a:path>
              <a:path w="3401695" h="558800">
                <a:moveTo>
                  <a:pt x="3388631" y="266700"/>
                </a:moveTo>
                <a:lnTo>
                  <a:pt x="54881" y="266700"/>
                </a:lnTo>
                <a:lnTo>
                  <a:pt x="54881" y="468677"/>
                </a:lnTo>
                <a:lnTo>
                  <a:pt x="70621" y="494467"/>
                </a:lnTo>
                <a:lnTo>
                  <a:pt x="73931" y="488949"/>
                </a:lnTo>
                <a:lnTo>
                  <a:pt x="73931" y="298450"/>
                </a:lnTo>
                <a:lnTo>
                  <a:pt x="86631" y="279400"/>
                </a:lnTo>
                <a:lnTo>
                  <a:pt x="86631" y="298450"/>
                </a:lnTo>
                <a:lnTo>
                  <a:pt x="3369581" y="298450"/>
                </a:lnTo>
                <a:lnTo>
                  <a:pt x="3369581" y="279400"/>
                </a:lnTo>
                <a:lnTo>
                  <a:pt x="3388631" y="266700"/>
                </a:lnTo>
                <a:close/>
              </a:path>
              <a:path w="3401695" h="558800">
                <a:moveTo>
                  <a:pt x="86631" y="520700"/>
                </a:moveTo>
                <a:lnTo>
                  <a:pt x="70621" y="494467"/>
                </a:lnTo>
                <a:lnTo>
                  <a:pt x="54881" y="520700"/>
                </a:lnTo>
                <a:lnTo>
                  <a:pt x="86631" y="520700"/>
                </a:lnTo>
                <a:close/>
              </a:path>
              <a:path w="3401695" h="558800">
                <a:moveTo>
                  <a:pt x="86631" y="527050"/>
                </a:moveTo>
                <a:lnTo>
                  <a:pt x="86631" y="520700"/>
                </a:lnTo>
                <a:lnTo>
                  <a:pt x="54881" y="520700"/>
                </a:lnTo>
                <a:lnTo>
                  <a:pt x="54881" y="525895"/>
                </a:lnTo>
                <a:lnTo>
                  <a:pt x="55550" y="527050"/>
                </a:lnTo>
                <a:lnTo>
                  <a:pt x="86631" y="527050"/>
                </a:lnTo>
                <a:close/>
              </a:path>
              <a:path w="3401695" h="558800">
                <a:moveTo>
                  <a:pt x="55550" y="527050"/>
                </a:moveTo>
                <a:lnTo>
                  <a:pt x="54881" y="525895"/>
                </a:lnTo>
                <a:lnTo>
                  <a:pt x="54881" y="527050"/>
                </a:lnTo>
                <a:lnTo>
                  <a:pt x="55550" y="527050"/>
                </a:lnTo>
                <a:close/>
              </a:path>
              <a:path w="3401695" h="558800">
                <a:moveTo>
                  <a:pt x="86631" y="534670"/>
                </a:moveTo>
                <a:lnTo>
                  <a:pt x="86631" y="527050"/>
                </a:lnTo>
                <a:lnTo>
                  <a:pt x="55550" y="527050"/>
                </a:lnTo>
                <a:lnTo>
                  <a:pt x="73931" y="558800"/>
                </a:lnTo>
                <a:lnTo>
                  <a:pt x="86631" y="534670"/>
                </a:lnTo>
                <a:close/>
              </a:path>
              <a:path w="3401695" h="558800">
                <a:moveTo>
                  <a:pt x="140886" y="427001"/>
                </a:moveTo>
                <a:lnTo>
                  <a:pt x="130522" y="416712"/>
                </a:lnTo>
                <a:lnTo>
                  <a:pt x="120058" y="418642"/>
                </a:lnTo>
                <a:lnTo>
                  <a:pt x="112031" y="425450"/>
                </a:lnTo>
                <a:lnTo>
                  <a:pt x="70621" y="494467"/>
                </a:lnTo>
                <a:lnTo>
                  <a:pt x="86631" y="520700"/>
                </a:lnTo>
                <a:lnTo>
                  <a:pt x="86631" y="534670"/>
                </a:lnTo>
                <a:lnTo>
                  <a:pt x="137431" y="438150"/>
                </a:lnTo>
                <a:lnTo>
                  <a:pt x="139512" y="435749"/>
                </a:lnTo>
                <a:lnTo>
                  <a:pt x="140886" y="427001"/>
                </a:lnTo>
                <a:close/>
              </a:path>
              <a:path w="3401695" h="558800">
                <a:moveTo>
                  <a:pt x="86631" y="298450"/>
                </a:moveTo>
                <a:lnTo>
                  <a:pt x="86631" y="279400"/>
                </a:lnTo>
                <a:lnTo>
                  <a:pt x="73931" y="298450"/>
                </a:lnTo>
                <a:lnTo>
                  <a:pt x="86631" y="298450"/>
                </a:lnTo>
                <a:close/>
              </a:path>
              <a:path w="3401695" h="558800">
                <a:moveTo>
                  <a:pt x="86631" y="467783"/>
                </a:moveTo>
                <a:lnTo>
                  <a:pt x="86631" y="298450"/>
                </a:lnTo>
                <a:lnTo>
                  <a:pt x="73931" y="298450"/>
                </a:lnTo>
                <a:lnTo>
                  <a:pt x="73931" y="488949"/>
                </a:lnTo>
                <a:lnTo>
                  <a:pt x="86631" y="467783"/>
                </a:lnTo>
                <a:close/>
              </a:path>
              <a:path w="3401695" h="558800">
                <a:moveTo>
                  <a:pt x="3401331" y="298450"/>
                </a:moveTo>
                <a:lnTo>
                  <a:pt x="3401331" y="0"/>
                </a:lnTo>
                <a:lnTo>
                  <a:pt x="3369581" y="0"/>
                </a:lnTo>
                <a:lnTo>
                  <a:pt x="3369581" y="266700"/>
                </a:lnTo>
                <a:lnTo>
                  <a:pt x="3388631" y="266700"/>
                </a:lnTo>
                <a:lnTo>
                  <a:pt x="3388631" y="298450"/>
                </a:lnTo>
                <a:lnTo>
                  <a:pt x="3401331" y="298450"/>
                </a:lnTo>
                <a:close/>
              </a:path>
              <a:path w="3401695" h="558800">
                <a:moveTo>
                  <a:pt x="3388631" y="298450"/>
                </a:moveTo>
                <a:lnTo>
                  <a:pt x="3388631" y="266700"/>
                </a:lnTo>
                <a:lnTo>
                  <a:pt x="3369581" y="279400"/>
                </a:lnTo>
                <a:lnTo>
                  <a:pt x="3369581" y="298450"/>
                </a:lnTo>
                <a:lnTo>
                  <a:pt x="3388631" y="298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544959" y="3390900"/>
            <a:ext cx="2732405" cy="558800"/>
          </a:xfrm>
          <a:custGeom>
            <a:avLst/>
            <a:gdLst/>
            <a:ahLst/>
            <a:cxnLst/>
            <a:rect l="l" t="t" r="r" b="b"/>
            <a:pathLst>
              <a:path w="2732404" h="558800">
                <a:moveTo>
                  <a:pt x="31750" y="266700"/>
                </a:moveTo>
                <a:lnTo>
                  <a:pt x="31750" y="0"/>
                </a:lnTo>
                <a:lnTo>
                  <a:pt x="0" y="0"/>
                </a:lnTo>
                <a:lnTo>
                  <a:pt x="0" y="298450"/>
                </a:lnTo>
                <a:lnTo>
                  <a:pt x="19050" y="298450"/>
                </a:lnTo>
                <a:lnTo>
                  <a:pt x="19050" y="266700"/>
                </a:lnTo>
                <a:lnTo>
                  <a:pt x="31750" y="266700"/>
                </a:lnTo>
                <a:close/>
              </a:path>
              <a:path w="2732404" h="558800">
                <a:moveTo>
                  <a:pt x="2679700" y="467783"/>
                </a:moveTo>
                <a:lnTo>
                  <a:pt x="2679700" y="266699"/>
                </a:lnTo>
                <a:lnTo>
                  <a:pt x="19050" y="266700"/>
                </a:lnTo>
                <a:lnTo>
                  <a:pt x="31750" y="279400"/>
                </a:lnTo>
                <a:lnTo>
                  <a:pt x="31750" y="298450"/>
                </a:lnTo>
                <a:lnTo>
                  <a:pt x="2647950" y="298449"/>
                </a:lnTo>
                <a:lnTo>
                  <a:pt x="2647950" y="279399"/>
                </a:lnTo>
                <a:lnTo>
                  <a:pt x="2660650" y="298449"/>
                </a:lnTo>
                <a:lnTo>
                  <a:pt x="2660650" y="497707"/>
                </a:lnTo>
                <a:lnTo>
                  <a:pt x="2661175" y="498658"/>
                </a:lnTo>
                <a:lnTo>
                  <a:pt x="2679700" y="467783"/>
                </a:lnTo>
                <a:close/>
              </a:path>
              <a:path w="2732404" h="558800">
                <a:moveTo>
                  <a:pt x="31750" y="298450"/>
                </a:moveTo>
                <a:lnTo>
                  <a:pt x="31750" y="279400"/>
                </a:lnTo>
                <a:lnTo>
                  <a:pt x="19050" y="266700"/>
                </a:lnTo>
                <a:lnTo>
                  <a:pt x="19050" y="298450"/>
                </a:lnTo>
                <a:lnTo>
                  <a:pt x="31750" y="298450"/>
                </a:lnTo>
                <a:close/>
              </a:path>
              <a:path w="2732404" h="558800">
                <a:moveTo>
                  <a:pt x="2661175" y="498658"/>
                </a:moveTo>
                <a:lnTo>
                  <a:pt x="2618689" y="421741"/>
                </a:lnTo>
                <a:lnTo>
                  <a:pt x="2609748" y="416763"/>
                </a:lnTo>
                <a:lnTo>
                  <a:pt x="2597150" y="419099"/>
                </a:lnTo>
                <a:lnTo>
                  <a:pt x="2590800" y="425449"/>
                </a:lnTo>
                <a:lnTo>
                  <a:pt x="2590800" y="431799"/>
                </a:lnTo>
                <a:lnTo>
                  <a:pt x="2597150" y="438149"/>
                </a:lnTo>
                <a:lnTo>
                  <a:pt x="2647950" y="534669"/>
                </a:lnTo>
                <a:lnTo>
                  <a:pt x="2647950" y="520699"/>
                </a:lnTo>
                <a:lnTo>
                  <a:pt x="2661175" y="498658"/>
                </a:lnTo>
                <a:close/>
              </a:path>
              <a:path w="2732404" h="558800">
                <a:moveTo>
                  <a:pt x="2660650" y="298449"/>
                </a:moveTo>
                <a:lnTo>
                  <a:pt x="2647950" y="279399"/>
                </a:lnTo>
                <a:lnTo>
                  <a:pt x="2647950" y="298449"/>
                </a:lnTo>
                <a:lnTo>
                  <a:pt x="2660650" y="298449"/>
                </a:lnTo>
                <a:close/>
              </a:path>
              <a:path w="2732404" h="558800">
                <a:moveTo>
                  <a:pt x="2660650" y="497707"/>
                </a:moveTo>
                <a:lnTo>
                  <a:pt x="2660650" y="298449"/>
                </a:lnTo>
                <a:lnTo>
                  <a:pt x="2647950" y="298449"/>
                </a:lnTo>
                <a:lnTo>
                  <a:pt x="2647950" y="474715"/>
                </a:lnTo>
                <a:lnTo>
                  <a:pt x="2660650" y="497707"/>
                </a:lnTo>
                <a:close/>
              </a:path>
              <a:path w="2732404" h="558800">
                <a:moveTo>
                  <a:pt x="2673350" y="520699"/>
                </a:moveTo>
                <a:lnTo>
                  <a:pt x="2661175" y="498658"/>
                </a:lnTo>
                <a:lnTo>
                  <a:pt x="2647950" y="520699"/>
                </a:lnTo>
                <a:lnTo>
                  <a:pt x="2673350" y="520699"/>
                </a:lnTo>
                <a:close/>
              </a:path>
              <a:path w="2732404" h="558800">
                <a:moveTo>
                  <a:pt x="2673350" y="527049"/>
                </a:moveTo>
                <a:lnTo>
                  <a:pt x="2673350" y="520699"/>
                </a:lnTo>
                <a:lnTo>
                  <a:pt x="2647950" y="520699"/>
                </a:lnTo>
                <a:lnTo>
                  <a:pt x="2647950" y="527049"/>
                </a:lnTo>
                <a:lnTo>
                  <a:pt x="2673350" y="527049"/>
                </a:lnTo>
                <a:close/>
              </a:path>
              <a:path w="2732404" h="558800">
                <a:moveTo>
                  <a:pt x="2679031" y="527049"/>
                </a:moveTo>
                <a:lnTo>
                  <a:pt x="2647950" y="527049"/>
                </a:lnTo>
                <a:lnTo>
                  <a:pt x="2647950" y="534669"/>
                </a:lnTo>
                <a:lnTo>
                  <a:pt x="2660650" y="558799"/>
                </a:lnTo>
                <a:lnTo>
                  <a:pt x="2679031" y="527049"/>
                </a:lnTo>
                <a:close/>
              </a:path>
              <a:path w="2732404" h="558800">
                <a:moveTo>
                  <a:pt x="2732099" y="436139"/>
                </a:moveTo>
                <a:lnTo>
                  <a:pt x="2731350" y="427456"/>
                </a:lnTo>
                <a:lnTo>
                  <a:pt x="2723060" y="418132"/>
                </a:lnTo>
                <a:lnTo>
                  <a:pt x="2714080" y="417800"/>
                </a:lnTo>
                <a:lnTo>
                  <a:pt x="2705100" y="425449"/>
                </a:lnTo>
                <a:lnTo>
                  <a:pt x="2661175" y="498658"/>
                </a:lnTo>
                <a:lnTo>
                  <a:pt x="2673350" y="520699"/>
                </a:lnTo>
                <a:lnTo>
                  <a:pt x="2673350" y="527049"/>
                </a:lnTo>
                <a:lnTo>
                  <a:pt x="2679031" y="527049"/>
                </a:lnTo>
                <a:lnTo>
                  <a:pt x="2730500" y="438149"/>
                </a:lnTo>
                <a:lnTo>
                  <a:pt x="2732099" y="436139"/>
                </a:lnTo>
                <a:close/>
              </a:path>
              <a:path w="2732404" h="558800">
                <a:moveTo>
                  <a:pt x="2679700" y="527049"/>
                </a:moveTo>
                <a:lnTo>
                  <a:pt x="2679700" y="525895"/>
                </a:lnTo>
                <a:lnTo>
                  <a:pt x="2679031" y="527049"/>
                </a:lnTo>
                <a:lnTo>
                  <a:pt x="2679700" y="5270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863665" y="3390900"/>
            <a:ext cx="713105" cy="558800"/>
          </a:xfrm>
          <a:custGeom>
            <a:avLst/>
            <a:gdLst/>
            <a:ahLst/>
            <a:cxnLst/>
            <a:rect l="l" t="t" r="r" b="b"/>
            <a:pathLst>
              <a:path w="713104" h="558800">
                <a:moveTo>
                  <a:pt x="70857" y="498456"/>
                </a:moveTo>
                <a:lnTo>
                  <a:pt x="25182" y="423407"/>
                </a:lnTo>
                <a:lnTo>
                  <a:pt x="16504" y="417240"/>
                </a:lnTo>
                <a:lnTo>
                  <a:pt x="7106" y="420189"/>
                </a:lnTo>
                <a:lnTo>
                  <a:pt x="0" y="429169"/>
                </a:lnTo>
                <a:lnTo>
                  <a:pt x="1843" y="438150"/>
                </a:lnTo>
                <a:lnTo>
                  <a:pt x="53312" y="527050"/>
                </a:lnTo>
                <a:lnTo>
                  <a:pt x="58993" y="527050"/>
                </a:lnTo>
                <a:lnTo>
                  <a:pt x="58993" y="520700"/>
                </a:lnTo>
                <a:lnTo>
                  <a:pt x="70857" y="498456"/>
                </a:lnTo>
                <a:close/>
              </a:path>
              <a:path w="713104" h="558800">
                <a:moveTo>
                  <a:pt x="700343" y="266700"/>
                </a:moveTo>
                <a:lnTo>
                  <a:pt x="52643" y="266700"/>
                </a:lnTo>
                <a:lnTo>
                  <a:pt x="52643" y="468530"/>
                </a:lnTo>
                <a:lnTo>
                  <a:pt x="70857" y="498456"/>
                </a:lnTo>
                <a:lnTo>
                  <a:pt x="71693" y="496887"/>
                </a:lnTo>
                <a:lnTo>
                  <a:pt x="71693" y="298450"/>
                </a:lnTo>
                <a:lnTo>
                  <a:pt x="84393" y="279400"/>
                </a:lnTo>
                <a:lnTo>
                  <a:pt x="84393" y="298450"/>
                </a:lnTo>
                <a:lnTo>
                  <a:pt x="681293" y="298450"/>
                </a:lnTo>
                <a:lnTo>
                  <a:pt x="681293" y="279400"/>
                </a:lnTo>
                <a:lnTo>
                  <a:pt x="700343" y="266700"/>
                </a:lnTo>
                <a:close/>
              </a:path>
              <a:path w="713104" h="558800">
                <a:moveTo>
                  <a:pt x="53312" y="527050"/>
                </a:moveTo>
                <a:lnTo>
                  <a:pt x="52643" y="525895"/>
                </a:lnTo>
                <a:lnTo>
                  <a:pt x="52643" y="527050"/>
                </a:lnTo>
                <a:lnTo>
                  <a:pt x="53312" y="527050"/>
                </a:lnTo>
                <a:close/>
              </a:path>
              <a:path w="713104" h="558800">
                <a:moveTo>
                  <a:pt x="84393" y="536863"/>
                </a:moveTo>
                <a:lnTo>
                  <a:pt x="84393" y="527050"/>
                </a:lnTo>
                <a:lnTo>
                  <a:pt x="53312" y="527050"/>
                </a:lnTo>
                <a:lnTo>
                  <a:pt x="71693" y="558800"/>
                </a:lnTo>
                <a:lnTo>
                  <a:pt x="84393" y="536863"/>
                </a:lnTo>
                <a:close/>
              </a:path>
              <a:path w="713104" h="558800">
                <a:moveTo>
                  <a:pt x="84393" y="520700"/>
                </a:moveTo>
                <a:lnTo>
                  <a:pt x="70857" y="498456"/>
                </a:lnTo>
                <a:lnTo>
                  <a:pt x="58993" y="520700"/>
                </a:lnTo>
                <a:lnTo>
                  <a:pt x="84393" y="520700"/>
                </a:lnTo>
                <a:close/>
              </a:path>
              <a:path w="713104" h="558800">
                <a:moveTo>
                  <a:pt x="84393" y="527050"/>
                </a:moveTo>
                <a:lnTo>
                  <a:pt x="84393" y="520700"/>
                </a:lnTo>
                <a:lnTo>
                  <a:pt x="58993" y="520700"/>
                </a:lnTo>
                <a:lnTo>
                  <a:pt x="58993" y="527050"/>
                </a:lnTo>
                <a:lnTo>
                  <a:pt x="84393" y="527050"/>
                </a:lnTo>
                <a:close/>
              </a:path>
              <a:path w="713104" h="558800">
                <a:moveTo>
                  <a:pt x="141543" y="438150"/>
                </a:moveTo>
                <a:lnTo>
                  <a:pt x="141543" y="425450"/>
                </a:lnTo>
                <a:lnTo>
                  <a:pt x="128285" y="416712"/>
                </a:lnTo>
                <a:lnTo>
                  <a:pt x="117820" y="418642"/>
                </a:lnTo>
                <a:lnTo>
                  <a:pt x="109793" y="425450"/>
                </a:lnTo>
                <a:lnTo>
                  <a:pt x="70857" y="498456"/>
                </a:lnTo>
                <a:lnTo>
                  <a:pt x="84393" y="520700"/>
                </a:lnTo>
                <a:lnTo>
                  <a:pt x="84393" y="536863"/>
                </a:lnTo>
                <a:lnTo>
                  <a:pt x="141543" y="438150"/>
                </a:lnTo>
                <a:close/>
              </a:path>
              <a:path w="713104" h="558800">
                <a:moveTo>
                  <a:pt x="84393" y="298450"/>
                </a:moveTo>
                <a:lnTo>
                  <a:pt x="84393" y="279400"/>
                </a:lnTo>
                <a:lnTo>
                  <a:pt x="71693" y="298450"/>
                </a:lnTo>
                <a:lnTo>
                  <a:pt x="84393" y="298450"/>
                </a:lnTo>
                <a:close/>
              </a:path>
              <a:path w="713104" h="558800">
                <a:moveTo>
                  <a:pt x="84393" y="473075"/>
                </a:moveTo>
                <a:lnTo>
                  <a:pt x="84393" y="298450"/>
                </a:lnTo>
                <a:lnTo>
                  <a:pt x="71693" y="298450"/>
                </a:lnTo>
                <a:lnTo>
                  <a:pt x="71693" y="496887"/>
                </a:lnTo>
                <a:lnTo>
                  <a:pt x="84393" y="473075"/>
                </a:lnTo>
                <a:close/>
              </a:path>
              <a:path w="713104" h="558800">
                <a:moveTo>
                  <a:pt x="713043" y="298450"/>
                </a:moveTo>
                <a:lnTo>
                  <a:pt x="713043" y="0"/>
                </a:lnTo>
                <a:lnTo>
                  <a:pt x="681293" y="0"/>
                </a:lnTo>
                <a:lnTo>
                  <a:pt x="681293" y="266700"/>
                </a:lnTo>
                <a:lnTo>
                  <a:pt x="700343" y="266700"/>
                </a:lnTo>
                <a:lnTo>
                  <a:pt x="700343" y="298450"/>
                </a:lnTo>
                <a:lnTo>
                  <a:pt x="713043" y="298450"/>
                </a:lnTo>
                <a:close/>
              </a:path>
              <a:path w="713104" h="558800">
                <a:moveTo>
                  <a:pt x="700343" y="298450"/>
                </a:moveTo>
                <a:lnTo>
                  <a:pt x="700343" y="266700"/>
                </a:lnTo>
                <a:lnTo>
                  <a:pt x="681293" y="279400"/>
                </a:lnTo>
                <a:lnTo>
                  <a:pt x="681293" y="298450"/>
                </a:lnTo>
                <a:lnTo>
                  <a:pt x="700343" y="298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792109" y="4787900"/>
            <a:ext cx="6350" cy="63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855609" y="4806950"/>
            <a:ext cx="6350" cy="63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268359" y="4787900"/>
            <a:ext cx="431800" cy="139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690509" y="4775200"/>
            <a:ext cx="1111250" cy="152400"/>
          </a:xfrm>
          <a:custGeom>
            <a:avLst/>
            <a:gdLst/>
            <a:ahLst/>
            <a:cxnLst/>
            <a:rect l="l" t="t" r="r" b="b"/>
            <a:pathLst>
              <a:path w="1111250" h="152400">
                <a:moveTo>
                  <a:pt x="1003300" y="0"/>
                </a:moveTo>
                <a:lnTo>
                  <a:pt x="0" y="0"/>
                </a:lnTo>
                <a:lnTo>
                  <a:pt x="107950" y="26526"/>
                </a:lnTo>
                <a:lnTo>
                  <a:pt x="107950" y="12699"/>
                </a:lnTo>
                <a:lnTo>
                  <a:pt x="962313" y="12700"/>
                </a:lnTo>
                <a:lnTo>
                  <a:pt x="1003300" y="0"/>
                </a:lnTo>
                <a:close/>
              </a:path>
              <a:path w="1111250" h="152400">
                <a:moveTo>
                  <a:pt x="323231" y="79428"/>
                </a:moveTo>
                <a:lnTo>
                  <a:pt x="127000" y="19049"/>
                </a:lnTo>
                <a:lnTo>
                  <a:pt x="107950" y="12699"/>
                </a:lnTo>
                <a:lnTo>
                  <a:pt x="107950" y="26526"/>
                </a:lnTo>
                <a:lnTo>
                  <a:pt x="323231" y="79428"/>
                </a:lnTo>
                <a:close/>
              </a:path>
              <a:path w="1111250" h="152400">
                <a:moveTo>
                  <a:pt x="584848" y="143717"/>
                </a:moveTo>
                <a:lnTo>
                  <a:pt x="323231" y="79428"/>
                </a:lnTo>
                <a:lnTo>
                  <a:pt x="457200" y="120649"/>
                </a:lnTo>
                <a:lnTo>
                  <a:pt x="533400" y="146049"/>
                </a:lnTo>
                <a:lnTo>
                  <a:pt x="577850" y="152399"/>
                </a:lnTo>
                <a:lnTo>
                  <a:pt x="577850" y="146049"/>
                </a:lnTo>
                <a:lnTo>
                  <a:pt x="584848" y="143717"/>
                </a:lnTo>
                <a:close/>
              </a:path>
              <a:path w="1111250" h="152400">
                <a:moveTo>
                  <a:pt x="1008944" y="31749"/>
                </a:moveTo>
                <a:lnTo>
                  <a:pt x="946150" y="31749"/>
                </a:lnTo>
                <a:lnTo>
                  <a:pt x="930514" y="36224"/>
                </a:lnTo>
                <a:lnTo>
                  <a:pt x="883757" y="50194"/>
                </a:lnTo>
                <a:lnTo>
                  <a:pt x="728566" y="99221"/>
                </a:lnTo>
                <a:lnTo>
                  <a:pt x="666284" y="118089"/>
                </a:lnTo>
                <a:lnTo>
                  <a:pt x="635000" y="126999"/>
                </a:lnTo>
                <a:lnTo>
                  <a:pt x="584848" y="143717"/>
                </a:lnTo>
                <a:lnTo>
                  <a:pt x="620183" y="152399"/>
                </a:lnTo>
                <a:lnTo>
                  <a:pt x="1008944" y="31749"/>
                </a:lnTo>
                <a:close/>
              </a:path>
              <a:path w="1111250" h="152400">
                <a:moveTo>
                  <a:pt x="1009608" y="31543"/>
                </a:moveTo>
                <a:lnTo>
                  <a:pt x="1005840" y="12700"/>
                </a:lnTo>
                <a:lnTo>
                  <a:pt x="1003300" y="12700"/>
                </a:lnTo>
                <a:lnTo>
                  <a:pt x="946150" y="31749"/>
                </a:lnTo>
                <a:lnTo>
                  <a:pt x="1008944" y="31749"/>
                </a:lnTo>
                <a:lnTo>
                  <a:pt x="1009608" y="31543"/>
                </a:lnTo>
                <a:close/>
              </a:path>
              <a:path w="1111250" h="152400">
                <a:moveTo>
                  <a:pt x="1005840" y="12699"/>
                </a:moveTo>
                <a:lnTo>
                  <a:pt x="1003300" y="0"/>
                </a:lnTo>
                <a:lnTo>
                  <a:pt x="962313" y="12700"/>
                </a:lnTo>
                <a:lnTo>
                  <a:pt x="1005840" y="12699"/>
                </a:lnTo>
                <a:close/>
              </a:path>
              <a:path w="1111250" h="152400">
                <a:moveTo>
                  <a:pt x="1111250" y="0"/>
                </a:moveTo>
                <a:lnTo>
                  <a:pt x="1003300" y="0"/>
                </a:lnTo>
                <a:lnTo>
                  <a:pt x="1005840" y="12700"/>
                </a:lnTo>
                <a:lnTo>
                  <a:pt x="1070327" y="12699"/>
                </a:lnTo>
                <a:lnTo>
                  <a:pt x="1111250" y="0"/>
                </a:lnTo>
                <a:close/>
              </a:path>
              <a:path w="1111250" h="152400">
                <a:moveTo>
                  <a:pt x="1070327" y="12699"/>
                </a:moveTo>
                <a:lnTo>
                  <a:pt x="1005840" y="12700"/>
                </a:lnTo>
                <a:lnTo>
                  <a:pt x="1009608" y="31543"/>
                </a:lnTo>
                <a:lnTo>
                  <a:pt x="1070327" y="12699"/>
                </a:lnTo>
                <a:close/>
              </a:path>
              <a:path w="1111250" h="152400">
                <a:moveTo>
                  <a:pt x="1009650" y="31749"/>
                </a:moveTo>
                <a:lnTo>
                  <a:pt x="1009608" y="31543"/>
                </a:lnTo>
                <a:lnTo>
                  <a:pt x="1008944" y="31749"/>
                </a:lnTo>
                <a:lnTo>
                  <a:pt x="100965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792109" y="4787900"/>
            <a:ext cx="908050" cy="1397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690509" y="4775200"/>
            <a:ext cx="1111250" cy="171450"/>
          </a:xfrm>
          <a:custGeom>
            <a:avLst/>
            <a:gdLst/>
            <a:ahLst/>
            <a:cxnLst/>
            <a:rect l="l" t="t" r="r" b="b"/>
            <a:pathLst>
              <a:path w="1111250" h="171450">
                <a:moveTo>
                  <a:pt x="107950" y="0"/>
                </a:moveTo>
                <a:lnTo>
                  <a:pt x="0" y="0"/>
                </a:lnTo>
                <a:lnTo>
                  <a:pt x="101708" y="31206"/>
                </a:lnTo>
                <a:lnTo>
                  <a:pt x="107950" y="0"/>
                </a:lnTo>
                <a:close/>
              </a:path>
              <a:path w="1111250" h="171450">
                <a:moveTo>
                  <a:pt x="103481" y="31749"/>
                </a:moveTo>
                <a:lnTo>
                  <a:pt x="101708" y="31206"/>
                </a:lnTo>
                <a:lnTo>
                  <a:pt x="101600" y="31749"/>
                </a:lnTo>
                <a:lnTo>
                  <a:pt x="103481" y="31749"/>
                </a:lnTo>
                <a:close/>
              </a:path>
              <a:path w="1111250" h="171450">
                <a:moveTo>
                  <a:pt x="210415" y="31749"/>
                </a:moveTo>
                <a:lnTo>
                  <a:pt x="107950" y="0"/>
                </a:lnTo>
                <a:lnTo>
                  <a:pt x="101708" y="31206"/>
                </a:lnTo>
                <a:lnTo>
                  <a:pt x="103481" y="31749"/>
                </a:lnTo>
                <a:lnTo>
                  <a:pt x="210415" y="31749"/>
                </a:lnTo>
                <a:close/>
              </a:path>
              <a:path w="1111250" h="171450">
                <a:moveTo>
                  <a:pt x="555625" y="138716"/>
                </a:moveTo>
                <a:lnTo>
                  <a:pt x="210415" y="31749"/>
                </a:lnTo>
                <a:lnTo>
                  <a:pt x="103481" y="31749"/>
                </a:lnTo>
                <a:lnTo>
                  <a:pt x="552450" y="169501"/>
                </a:lnTo>
                <a:lnTo>
                  <a:pt x="552450" y="139699"/>
                </a:lnTo>
                <a:lnTo>
                  <a:pt x="555625" y="138716"/>
                </a:lnTo>
                <a:close/>
              </a:path>
              <a:path w="1111250" h="171450">
                <a:moveTo>
                  <a:pt x="1003300" y="0"/>
                </a:moveTo>
                <a:lnTo>
                  <a:pt x="107950" y="0"/>
                </a:lnTo>
                <a:lnTo>
                  <a:pt x="210415" y="31749"/>
                </a:lnTo>
                <a:lnTo>
                  <a:pt x="900834" y="31749"/>
                </a:lnTo>
                <a:lnTo>
                  <a:pt x="1003300" y="0"/>
                </a:lnTo>
                <a:close/>
              </a:path>
              <a:path w="1111250" h="171450">
                <a:moveTo>
                  <a:pt x="558800" y="139699"/>
                </a:moveTo>
                <a:lnTo>
                  <a:pt x="555625" y="138716"/>
                </a:lnTo>
                <a:lnTo>
                  <a:pt x="552450" y="139699"/>
                </a:lnTo>
                <a:lnTo>
                  <a:pt x="558800" y="139699"/>
                </a:lnTo>
                <a:close/>
              </a:path>
              <a:path w="1111250" h="171450">
                <a:moveTo>
                  <a:pt x="558800" y="171449"/>
                </a:moveTo>
                <a:lnTo>
                  <a:pt x="558800" y="139699"/>
                </a:lnTo>
                <a:lnTo>
                  <a:pt x="552450" y="139699"/>
                </a:lnTo>
                <a:lnTo>
                  <a:pt x="552450" y="169501"/>
                </a:lnTo>
                <a:lnTo>
                  <a:pt x="558800" y="171449"/>
                </a:lnTo>
                <a:close/>
              </a:path>
              <a:path w="1111250" h="171450">
                <a:moveTo>
                  <a:pt x="1008944" y="31749"/>
                </a:moveTo>
                <a:lnTo>
                  <a:pt x="900834" y="31749"/>
                </a:lnTo>
                <a:lnTo>
                  <a:pt x="555625" y="138716"/>
                </a:lnTo>
                <a:lnTo>
                  <a:pt x="558800" y="139699"/>
                </a:lnTo>
                <a:lnTo>
                  <a:pt x="558800" y="171449"/>
                </a:lnTo>
                <a:lnTo>
                  <a:pt x="1008944" y="31749"/>
                </a:lnTo>
                <a:close/>
              </a:path>
              <a:path w="1111250" h="171450">
                <a:moveTo>
                  <a:pt x="1009608" y="31543"/>
                </a:moveTo>
                <a:lnTo>
                  <a:pt x="1003300" y="0"/>
                </a:lnTo>
                <a:lnTo>
                  <a:pt x="900834" y="31749"/>
                </a:lnTo>
                <a:lnTo>
                  <a:pt x="1008944" y="31749"/>
                </a:lnTo>
                <a:lnTo>
                  <a:pt x="1009608" y="31543"/>
                </a:lnTo>
                <a:close/>
              </a:path>
              <a:path w="1111250" h="171450">
                <a:moveTo>
                  <a:pt x="1111250" y="0"/>
                </a:moveTo>
                <a:lnTo>
                  <a:pt x="1003300" y="0"/>
                </a:lnTo>
                <a:lnTo>
                  <a:pt x="1009608" y="31543"/>
                </a:lnTo>
                <a:lnTo>
                  <a:pt x="1111250" y="0"/>
                </a:lnTo>
                <a:close/>
              </a:path>
              <a:path w="1111250" h="171450">
                <a:moveTo>
                  <a:pt x="1009650" y="31749"/>
                </a:moveTo>
                <a:lnTo>
                  <a:pt x="1009608" y="31543"/>
                </a:lnTo>
                <a:lnTo>
                  <a:pt x="1008944" y="31749"/>
                </a:lnTo>
                <a:lnTo>
                  <a:pt x="100965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478159" y="4787900"/>
            <a:ext cx="69850" cy="25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624209" y="4832350"/>
            <a:ext cx="6350" cy="63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954409" y="4787900"/>
            <a:ext cx="431800" cy="139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376559" y="4775200"/>
            <a:ext cx="1117600" cy="152400"/>
          </a:xfrm>
          <a:custGeom>
            <a:avLst/>
            <a:gdLst/>
            <a:ahLst/>
            <a:cxnLst/>
            <a:rect l="l" t="t" r="r" b="b"/>
            <a:pathLst>
              <a:path w="1117600" h="152400">
                <a:moveTo>
                  <a:pt x="1009650" y="0"/>
                </a:moveTo>
                <a:lnTo>
                  <a:pt x="0" y="0"/>
                </a:lnTo>
                <a:lnTo>
                  <a:pt x="107950" y="26496"/>
                </a:lnTo>
                <a:lnTo>
                  <a:pt x="107950" y="12699"/>
                </a:lnTo>
                <a:lnTo>
                  <a:pt x="968086" y="12699"/>
                </a:lnTo>
                <a:lnTo>
                  <a:pt x="1009650" y="0"/>
                </a:lnTo>
                <a:close/>
              </a:path>
              <a:path w="1117600" h="152400">
                <a:moveTo>
                  <a:pt x="317996" y="78053"/>
                </a:moveTo>
                <a:lnTo>
                  <a:pt x="168191" y="31262"/>
                </a:lnTo>
                <a:lnTo>
                  <a:pt x="127000" y="19049"/>
                </a:lnTo>
                <a:lnTo>
                  <a:pt x="107950" y="12699"/>
                </a:lnTo>
                <a:lnTo>
                  <a:pt x="107950" y="26496"/>
                </a:lnTo>
                <a:lnTo>
                  <a:pt x="317996" y="78053"/>
                </a:lnTo>
                <a:close/>
              </a:path>
              <a:path w="1117600" h="152400">
                <a:moveTo>
                  <a:pt x="585130" y="143623"/>
                </a:moveTo>
                <a:lnTo>
                  <a:pt x="317996" y="78053"/>
                </a:lnTo>
                <a:lnTo>
                  <a:pt x="457220" y="121540"/>
                </a:lnTo>
                <a:lnTo>
                  <a:pt x="539750" y="146049"/>
                </a:lnTo>
                <a:lnTo>
                  <a:pt x="577850" y="152399"/>
                </a:lnTo>
                <a:lnTo>
                  <a:pt x="577850" y="146049"/>
                </a:lnTo>
                <a:lnTo>
                  <a:pt x="585130" y="143623"/>
                </a:lnTo>
                <a:close/>
              </a:path>
              <a:path w="1117600" h="152400">
                <a:moveTo>
                  <a:pt x="1009650" y="33121"/>
                </a:moveTo>
                <a:lnTo>
                  <a:pt x="1009650" y="31749"/>
                </a:lnTo>
                <a:lnTo>
                  <a:pt x="946150" y="31749"/>
                </a:lnTo>
                <a:lnTo>
                  <a:pt x="896448" y="46362"/>
                </a:lnTo>
                <a:lnTo>
                  <a:pt x="665647" y="118737"/>
                </a:lnTo>
                <a:lnTo>
                  <a:pt x="615950" y="133349"/>
                </a:lnTo>
                <a:lnTo>
                  <a:pt x="585130" y="143623"/>
                </a:lnTo>
                <a:lnTo>
                  <a:pt x="620888" y="152399"/>
                </a:lnTo>
                <a:lnTo>
                  <a:pt x="1009650" y="33121"/>
                </a:lnTo>
                <a:close/>
              </a:path>
              <a:path w="1117600" h="152400">
                <a:moveTo>
                  <a:pt x="1076207" y="12699"/>
                </a:moveTo>
                <a:lnTo>
                  <a:pt x="1003300" y="12699"/>
                </a:lnTo>
                <a:lnTo>
                  <a:pt x="946150" y="31749"/>
                </a:lnTo>
                <a:lnTo>
                  <a:pt x="1009650" y="31749"/>
                </a:lnTo>
                <a:lnTo>
                  <a:pt x="1009650" y="33121"/>
                </a:lnTo>
                <a:lnTo>
                  <a:pt x="1076207" y="12699"/>
                </a:lnTo>
                <a:close/>
              </a:path>
              <a:path w="1117600" h="152400">
                <a:moveTo>
                  <a:pt x="1117600" y="0"/>
                </a:moveTo>
                <a:lnTo>
                  <a:pt x="1009650" y="0"/>
                </a:lnTo>
                <a:lnTo>
                  <a:pt x="968086" y="12699"/>
                </a:lnTo>
                <a:lnTo>
                  <a:pt x="1076207" y="12699"/>
                </a:lnTo>
                <a:lnTo>
                  <a:pt x="11176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478159" y="4787900"/>
            <a:ext cx="908050" cy="139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376559" y="477520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107950" y="0"/>
                </a:moveTo>
                <a:lnTo>
                  <a:pt x="0" y="0"/>
                </a:lnTo>
                <a:lnTo>
                  <a:pt x="101708" y="31206"/>
                </a:lnTo>
                <a:lnTo>
                  <a:pt x="107950" y="0"/>
                </a:lnTo>
                <a:close/>
              </a:path>
              <a:path w="1117600" h="171450">
                <a:moveTo>
                  <a:pt x="103481" y="31749"/>
                </a:moveTo>
                <a:lnTo>
                  <a:pt x="101708" y="31206"/>
                </a:lnTo>
                <a:lnTo>
                  <a:pt x="101600" y="31749"/>
                </a:lnTo>
                <a:lnTo>
                  <a:pt x="103481" y="31749"/>
                </a:lnTo>
                <a:close/>
              </a:path>
              <a:path w="1117600" h="171450">
                <a:moveTo>
                  <a:pt x="210415" y="31749"/>
                </a:moveTo>
                <a:lnTo>
                  <a:pt x="107950" y="0"/>
                </a:lnTo>
                <a:lnTo>
                  <a:pt x="101708" y="31206"/>
                </a:lnTo>
                <a:lnTo>
                  <a:pt x="103481" y="31749"/>
                </a:lnTo>
                <a:lnTo>
                  <a:pt x="210415" y="31749"/>
                </a:lnTo>
                <a:close/>
              </a:path>
              <a:path w="1117600" h="171450">
                <a:moveTo>
                  <a:pt x="555647" y="138723"/>
                </a:moveTo>
                <a:lnTo>
                  <a:pt x="210415" y="31749"/>
                </a:lnTo>
                <a:lnTo>
                  <a:pt x="103481" y="31749"/>
                </a:lnTo>
                <a:lnTo>
                  <a:pt x="552450" y="169501"/>
                </a:lnTo>
                <a:lnTo>
                  <a:pt x="552450" y="139699"/>
                </a:lnTo>
                <a:lnTo>
                  <a:pt x="555647" y="138723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210415" y="31749"/>
                </a:lnTo>
                <a:lnTo>
                  <a:pt x="905740" y="31749"/>
                </a:lnTo>
                <a:lnTo>
                  <a:pt x="1009650" y="0"/>
                </a:lnTo>
                <a:close/>
              </a:path>
              <a:path w="1117600" h="171450">
                <a:moveTo>
                  <a:pt x="558800" y="139699"/>
                </a:moveTo>
                <a:lnTo>
                  <a:pt x="555647" y="138723"/>
                </a:lnTo>
                <a:lnTo>
                  <a:pt x="552450" y="139699"/>
                </a:lnTo>
                <a:lnTo>
                  <a:pt x="558800" y="139699"/>
                </a:lnTo>
                <a:close/>
              </a:path>
              <a:path w="1117600" h="171450">
                <a:moveTo>
                  <a:pt x="558800" y="171449"/>
                </a:moveTo>
                <a:lnTo>
                  <a:pt x="558800" y="139699"/>
                </a:lnTo>
                <a:lnTo>
                  <a:pt x="552450" y="139699"/>
                </a:lnTo>
                <a:lnTo>
                  <a:pt x="552450" y="169501"/>
                </a:lnTo>
                <a:lnTo>
                  <a:pt x="558800" y="171449"/>
                </a:lnTo>
                <a:close/>
              </a:path>
              <a:path w="1117600" h="171450">
                <a:moveTo>
                  <a:pt x="1009650" y="33121"/>
                </a:moveTo>
                <a:lnTo>
                  <a:pt x="1009650" y="31749"/>
                </a:lnTo>
                <a:lnTo>
                  <a:pt x="905740" y="31749"/>
                </a:lnTo>
                <a:lnTo>
                  <a:pt x="555647" y="138723"/>
                </a:lnTo>
                <a:lnTo>
                  <a:pt x="558800" y="139699"/>
                </a:lnTo>
                <a:lnTo>
                  <a:pt x="558800" y="171449"/>
                </a:lnTo>
                <a:lnTo>
                  <a:pt x="1009650" y="33121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905740" y="31749"/>
                </a:lnTo>
                <a:lnTo>
                  <a:pt x="1009650" y="31749"/>
                </a:lnTo>
                <a:lnTo>
                  <a:pt x="1009650" y="33121"/>
                </a:lnTo>
                <a:lnTo>
                  <a:pt x="11176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754759" y="4787900"/>
            <a:ext cx="6350" cy="63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837309" y="4813300"/>
            <a:ext cx="6350" cy="63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370709" y="4787900"/>
            <a:ext cx="292100" cy="952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288159" y="4895850"/>
            <a:ext cx="25400" cy="127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46809" y="4775200"/>
            <a:ext cx="1117600" cy="152400"/>
          </a:xfrm>
          <a:custGeom>
            <a:avLst/>
            <a:gdLst/>
            <a:ahLst/>
            <a:cxnLst/>
            <a:rect l="l" t="t" r="r" b="b"/>
            <a:pathLst>
              <a:path w="1117600" h="152400">
                <a:moveTo>
                  <a:pt x="1009650" y="0"/>
                </a:moveTo>
                <a:lnTo>
                  <a:pt x="0" y="0"/>
                </a:lnTo>
                <a:lnTo>
                  <a:pt x="114299" y="28055"/>
                </a:lnTo>
                <a:lnTo>
                  <a:pt x="114299" y="12699"/>
                </a:lnTo>
                <a:lnTo>
                  <a:pt x="968663" y="12699"/>
                </a:lnTo>
                <a:lnTo>
                  <a:pt x="1009650" y="0"/>
                </a:lnTo>
                <a:close/>
              </a:path>
              <a:path w="1117600" h="152400">
                <a:moveTo>
                  <a:pt x="337409" y="82818"/>
                </a:moveTo>
                <a:lnTo>
                  <a:pt x="133349" y="19049"/>
                </a:lnTo>
                <a:lnTo>
                  <a:pt x="114299" y="12699"/>
                </a:lnTo>
                <a:lnTo>
                  <a:pt x="114299" y="28055"/>
                </a:lnTo>
                <a:lnTo>
                  <a:pt x="337409" y="82818"/>
                </a:lnTo>
                <a:close/>
              </a:path>
              <a:path w="1117600" h="152400">
                <a:moveTo>
                  <a:pt x="588787" y="144520"/>
                </a:moveTo>
                <a:lnTo>
                  <a:pt x="337409" y="82818"/>
                </a:lnTo>
                <a:lnTo>
                  <a:pt x="539749" y="146049"/>
                </a:lnTo>
                <a:lnTo>
                  <a:pt x="584199" y="152399"/>
                </a:lnTo>
                <a:lnTo>
                  <a:pt x="584199" y="146049"/>
                </a:lnTo>
                <a:lnTo>
                  <a:pt x="588787" y="144520"/>
                </a:lnTo>
                <a:close/>
              </a:path>
              <a:path w="1117600" h="152400">
                <a:moveTo>
                  <a:pt x="1014118" y="31749"/>
                </a:moveTo>
                <a:lnTo>
                  <a:pt x="949951" y="31749"/>
                </a:lnTo>
                <a:lnTo>
                  <a:pt x="924735" y="39163"/>
                </a:lnTo>
                <a:lnTo>
                  <a:pt x="722776" y="102163"/>
                </a:lnTo>
                <a:lnTo>
                  <a:pt x="660399" y="120649"/>
                </a:lnTo>
                <a:lnTo>
                  <a:pt x="588787" y="144520"/>
                </a:lnTo>
                <a:lnTo>
                  <a:pt x="620888" y="152399"/>
                </a:lnTo>
                <a:lnTo>
                  <a:pt x="1014118" y="31749"/>
                </a:lnTo>
                <a:close/>
              </a:path>
              <a:path w="1117600" h="152400">
                <a:moveTo>
                  <a:pt x="1015891" y="31206"/>
                </a:moveTo>
                <a:lnTo>
                  <a:pt x="1012189" y="12699"/>
                </a:lnTo>
                <a:lnTo>
                  <a:pt x="1009649" y="12699"/>
                </a:lnTo>
                <a:lnTo>
                  <a:pt x="971549" y="25399"/>
                </a:lnTo>
                <a:lnTo>
                  <a:pt x="949951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52400">
                <a:moveTo>
                  <a:pt x="1012189" y="12699"/>
                </a:moveTo>
                <a:lnTo>
                  <a:pt x="1009650" y="0"/>
                </a:lnTo>
                <a:lnTo>
                  <a:pt x="968663" y="12699"/>
                </a:lnTo>
                <a:lnTo>
                  <a:pt x="1012189" y="12699"/>
                </a:lnTo>
                <a:close/>
              </a:path>
              <a:path w="1117600" h="152400">
                <a:moveTo>
                  <a:pt x="1117600" y="0"/>
                </a:moveTo>
                <a:lnTo>
                  <a:pt x="1009650" y="0"/>
                </a:lnTo>
                <a:lnTo>
                  <a:pt x="1012189" y="12699"/>
                </a:lnTo>
                <a:lnTo>
                  <a:pt x="1076207" y="12699"/>
                </a:lnTo>
                <a:lnTo>
                  <a:pt x="1117600" y="0"/>
                </a:lnTo>
                <a:close/>
              </a:path>
              <a:path w="1117600" h="152400">
                <a:moveTo>
                  <a:pt x="1076207" y="12699"/>
                </a:moveTo>
                <a:lnTo>
                  <a:pt x="1012189" y="12699"/>
                </a:lnTo>
                <a:lnTo>
                  <a:pt x="1015891" y="31206"/>
                </a:lnTo>
                <a:lnTo>
                  <a:pt x="1076207" y="12699"/>
                </a:lnTo>
                <a:close/>
              </a:path>
              <a:path w="1117600" h="15240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754759" y="4787900"/>
            <a:ext cx="908050" cy="1397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46809" y="4775200"/>
            <a:ext cx="1117600" cy="171450"/>
          </a:xfrm>
          <a:custGeom>
            <a:avLst/>
            <a:gdLst/>
            <a:ahLst/>
            <a:cxnLst/>
            <a:rect l="l" t="t" r="r" b="b"/>
            <a:pathLst>
              <a:path w="1117600" h="171450">
                <a:moveTo>
                  <a:pt x="561952" y="138723"/>
                </a:moveTo>
                <a:lnTo>
                  <a:pt x="211859" y="31749"/>
                </a:lnTo>
                <a:lnTo>
                  <a:pt x="107950" y="31749"/>
                </a:lnTo>
                <a:lnTo>
                  <a:pt x="107950" y="0"/>
                </a:lnTo>
                <a:lnTo>
                  <a:pt x="0" y="0"/>
                </a:lnTo>
                <a:lnTo>
                  <a:pt x="107950" y="33121"/>
                </a:lnTo>
                <a:lnTo>
                  <a:pt x="107950" y="31749"/>
                </a:lnTo>
                <a:lnTo>
                  <a:pt x="211859" y="31749"/>
                </a:lnTo>
                <a:lnTo>
                  <a:pt x="211859" y="65002"/>
                </a:lnTo>
                <a:lnTo>
                  <a:pt x="558800" y="171449"/>
                </a:lnTo>
                <a:lnTo>
                  <a:pt x="558800" y="139699"/>
                </a:lnTo>
                <a:lnTo>
                  <a:pt x="561952" y="138723"/>
                </a:lnTo>
                <a:close/>
              </a:path>
              <a:path w="1117600" h="171450">
                <a:moveTo>
                  <a:pt x="1009650" y="0"/>
                </a:moveTo>
                <a:lnTo>
                  <a:pt x="107950" y="0"/>
                </a:lnTo>
                <a:lnTo>
                  <a:pt x="211859" y="31749"/>
                </a:lnTo>
                <a:lnTo>
                  <a:pt x="907184" y="31749"/>
                </a:lnTo>
                <a:lnTo>
                  <a:pt x="1009650" y="0"/>
                </a:lnTo>
                <a:close/>
              </a:path>
              <a:path w="1117600" h="171450">
                <a:moveTo>
                  <a:pt x="565150" y="139699"/>
                </a:moveTo>
                <a:lnTo>
                  <a:pt x="561952" y="138723"/>
                </a:lnTo>
                <a:lnTo>
                  <a:pt x="558800" y="139699"/>
                </a:lnTo>
                <a:lnTo>
                  <a:pt x="565150" y="139699"/>
                </a:lnTo>
                <a:close/>
              </a:path>
              <a:path w="1117600" h="171450">
                <a:moveTo>
                  <a:pt x="565150" y="169501"/>
                </a:moveTo>
                <a:lnTo>
                  <a:pt x="565150" y="139699"/>
                </a:lnTo>
                <a:lnTo>
                  <a:pt x="558800" y="139699"/>
                </a:lnTo>
                <a:lnTo>
                  <a:pt x="558800" y="171449"/>
                </a:lnTo>
                <a:lnTo>
                  <a:pt x="565150" y="169501"/>
                </a:lnTo>
                <a:close/>
              </a:path>
              <a:path w="1117600" h="171450">
                <a:moveTo>
                  <a:pt x="1014118" y="31749"/>
                </a:moveTo>
                <a:lnTo>
                  <a:pt x="907184" y="31749"/>
                </a:lnTo>
                <a:lnTo>
                  <a:pt x="561952" y="138723"/>
                </a:lnTo>
                <a:lnTo>
                  <a:pt x="565150" y="139699"/>
                </a:lnTo>
                <a:lnTo>
                  <a:pt x="565150" y="169501"/>
                </a:lnTo>
                <a:lnTo>
                  <a:pt x="1014118" y="31749"/>
                </a:lnTo>
                <a:close/>
              </a:path>
              <a:path w="1117600" h="171450">
                <a:moveTo>
                  <a:pt x="1015891" y="31206"/>
                </a:moveTo>
                <a:lnTo>
                  <a:pt x="1009650" y="0"/>
                </a:lnTo>
                <a:lnTo>
                  <a:pt x="907184" y="31749"/>
                </a:lnTo>
                <a:lnTo>
                  <a:pt x="1014118" y="31749"/>
                </a:lnTo>
                <a:lnTo>
                  <a:pt x="1015891" y="31206"/>
                </a:lnTo>
                <a:close/>
              </a:path>
              <a:path w="1117600" h="171450">
                <a:moveTo>
                  <a:pt x="1117600" y="0"/>
                </a:moveTo>
                <a:lnTo>
                  <a:pt x="1009650" y="0"/>
                </a:lnTo>
                <a:lnTo>
                  <a:pt x="1015891" y="31206"/>
                </a:lnTo>
                <a:lnTo>
                  <a:pt x="1117600" y="0"/>
                </a:lnTo>
                <a:close/>
              </a:path>
              <a:path w="1117600" h="171450">
                <a:moveTo>
                  <a:pt x="1016000" y="31749"/>
                </a:moveTo>
                <a:lnTo>
                  <a:pt x="1015891" y="31206"/>
                </a:lnTo>
                <a:lnTo>
                  <a:pt x="1014118" y="31749"/>
                </a:lnTo>
                <a:lnTo>
                  <a:pt x="1016000" y="317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465959" y="2419350"/>
            <a:ext cx="406400" cy="1016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059559" y="2336800"/>
            <a:ext cx="1219200" cy="1397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367409" y="1314450"/>
            <a:ext cx="2603500" cy="10223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427859" y="1270000"/>
            <a:ext cx="787400" cy="101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465959" y="2419350"/>
            <a:ext cx="406400" cy="1016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059559" y="2336800"/>
            <a:ext cx="1219200" cy="1397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367409" y="1314450"/>
            <a:ext cx="2603500" cy="10223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427859" y="1270000"/>
            <a:ext cx="787400" cy="101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354709" y="1257300"/>
            <a:ext cx="2628900" cy="1270000"/>
          </a:xfrm>
          <a:custGeom>
            <a:avLst/>
            <a:gdLst/>
            <a:ahLst/>
            <a:cxnLst/>
            <a:rect l="l" t="t" r="r" b="b"/>
            <a:pathLst>
              <a:path w="2628900" h="1270000">
                <a:moveTo>
                  <a:pt x="26520" y="635000"/>
                </a:moveTo>
                <a:lnTo>
                  <a:pt x="13260" y="628907"/>
                </a:lnTo>
                <a:lnTo>
                  <a:pt x="0" y="635000"/>
                </a:lnTo>
                <a:lnTo>
                  <a:pt x="13260" y="641092"/>
                </a:lnTo>
                <a:lnTo>
                  <a:pt x="26520" y="635000"/>
                </a:lnTo>
                <a:close/>
              </a:path>
              <a:path w="2628900" h="1270000">
                <a:moveTo>
                  <a:pt x="13260" y="628907"/>
                </a:moveTo>
                <a:lnTo>
                  <a:pt x="12700" y="628650"/>
                </a:lnTo>
                <a:lnTo>
                  <a:pt x="12700" y="629164"/>
                </a:lnTo>
                <a:lnTo>
                  <a:pt x="13260" y="628907"/>
                </a:lnTo>
                <a:close/>
              </a:path>
              <a:path w="2628900" h="1270000">
                <a:moveTo>
                  <a:pt x="13260" y="641092"/>
                </a:moveTo>
                <a:lnTo>
                  <a:pt x="12700" y="640835"/>
                </a:lnTo>
                <a:lnTo>
                  <a:pt x="12700" y="641350"/>
                </a:lnTo>
                <a:lnTo>
                  <a:pt x="13260" y="641092"/>
                </a:lnTo>
                <a:close/>
              </a:path>
              <a:path w="2628900" h="1270000">
                <a:moveTo>
                  <a:pt x="234950" y="539235"/>
                </a:moveTo>
                <a:lnTo>
                  <a:pt x="234950" y="533400"/>
                </a:lnTo>
                <a:lnTo>
                  <a:pt x="230736" y="528985"/>
                </a:lnTo>
                <a:lnTo>
                  <a:pt x="13260" y="628907"/>
                </a:lnTo>
                <a:lnTo>
                  <a:pt x="26520" y="635000"/>
                </a:lnTo>
                <a:lnTo>
                  <a:pt x="234950" y="539235"/>
                </a:lnTo>
                <a:close/>
              </a:path>
              <a:path w="2628900" h="1270000">
                <a:moveTo>
                  <a:pt x="247650" y="736600"/>
                </a:moveTo>
                <a:lnTo>
                  <a:pt x="26520" y="635000"/>
                </a:lnTo>
                <a:lnTo>
                  <a:pt x="13260" y="641092"/>
                </a:lnTo>
                <a:lnTo>
                  <a:pt x="230865" y="741073"/>
                </a:lnTo>
                <a:lnTo>
                  <a:pt x="234950" y="736600"/>
                </a:lnTo>
                <a:lnTo>
                  <a:pt x="234950" y="750509"/>
                </a:lnTo>
                <a:lnTo>
                  <a:pt x="247650" y="736600"/>
                </a:lnTo>
                <a:close/>
              </a:path>
              <a:path w="2628900" h="1270000">
                <a:moveTo>
                  <a:pt x="400050" y="344142"/>
                </a:moveTo>
                <a:lnTo>
                  <a:pt x="400050" y="336549"/>
                </a:lnTo>
                <a:lnTo>
                  <a:pt x="393700" y="342899"/>
                </a:lnTo>
                <a:lnTo>
                  <a:pt x="393496" y="337804"/>
                </a:lnTo>
                <a:lnTo>
                  <a:pt x="101599" y="393700"/>
                </a:lnTo>
                <a:lnTo>
                  <a:pt x="114300" y="407004"/>
                </a:lnTo>
                <a:lnTo>
                  <a:pt x="114299" y="393700"/>
                </a:lnTo>
                <a:lnTo>
                  <a:pt x="119407" y="399050"/>
                </a:lnTo>
                <a:lnTo>
                  <a:pt x="400050" y="344142"/>
                </a:lnTo>
                <a:close/>
              </a:path>
              <a:path w="2628900" h="1270000">
                <a:moveTo>
                  <a:pt x="234950" y="750509"/>
                </a:moveTo>
                <a:lnTo>
                  <a:pt x="234950" y="742950"/>
                </a:lnTo>
                <a:lnTo>
                  <a:pt x="230865" y="741073"/>
                </a:lnTo>
                <a:lnTo>
                  <a:pt x="101600" y="882650"/>
                </a:lnTo>
                <a:lnTo>
                  <a:pt x="114300" y="885081"/>
                </a:lnTo>
                <a:lnTo>
                  <a:pt x="114300" y="869950"/>
                </a:lnTo>
                <a:lnTo>
                  <a:pt x="124138" y="871874"/>
                </a:lnTo>
                <a:lnTo>
                  <a:pt x="234950" y="750509"/>
                </a:lnTo>
                <a:close/>
              </a:path>
              <a:path w="2628900" h="1270000">
                <a:moveTo>
                  <a:pt x="119407" y="399050"/>
                </a:moveTo>
                <a:lnTo>
                  <a:pt x="114299" y="393700"/>
                </a:lnTo>
                <a:lnTo>
                  <a:pt x="114299" y="400050"/>
                </a:lnTo>
                <a:lnTo>
                  <a:pt x="119407" y="399050"/>
                </a:lnTo>
                <a:close/>
              </a:path>
              <a:path w="2628900" h="1270000">
                <a:moveTo>
                  <a:pt x="247650" y="533400"/>
                </a:moveTo>
                <a:lnTo>
                  <a:pt x="119407" y="399050"/>
                </a:lnTo>
                <a:lnTo>
                  <a:pt x="114299" y="400050"/>
                </a:lnTo>
                <a:lnTo>
                  <a:pt x="114300" y="407004"/>
                </a:lnTo>
                <a:lnTo>
                  <a:pt x="230736" y="528985"/>
                </a:lnTo>
                <a:lnTo>
                  <a:pt x="234950" y="527050"/>
                </a:lnTo>
                <a:lnTo>
                  <a:pt x="234950" y="539235"/>
                </a:lnTo>
                <a:lnTo>
                  <a:pt x="247650" y="533400"/>
                </a:lnTo>
                <a:close/>
              </a:path>
              <a:path w="2628900" h="1270000">
                <a:moveTo>
                  <a:pt x="124138" y="871874"/>
                </a:moveTo>
                <a:lnTo>
                  <a:pt x="114300" y="869950"/>
                </a:lnTo>
                <a:lnTo>
                  <a:pt x="114300" y="882650"/>
                </a:lnTo>
                <a:lnTo>
                  <a:pt x="124138" y="871874"/>
                </a:lnTo>
                <a:close/>
              </a:path>
              <a:path w="2628900" h="1270000">
                <a:moveTo>
                  <a:pt x="406400" y="927100"/>
                </a:moveTo>
                <a:lnTo>
                  <a:pt x="124138" y="871874"/>
                </a:lnTo>
                <a:lnTo>
                  <a:pt x="114300" y="882650"/>
                </a:lnTo>
                <a:lnTo>
                  <a:pt x="114300" y="885081"/>
                </a:lnTo>
                <a:lnTo>
                  <a:pt x="393487" y="938543"/>
                </a:lnTo>
                <a:lnTo>
                  <a:pt x="393700" y="933450"/>
                </a:lnTo>
                <a:lnTo>
                  <a:pt x="400050" y="939800"/>
                </a:lnTo>
                <a:lnTo>
                  <a:pt x="400050" y="1073150"/>
                </a:lnTo>
                <a:lnTo>
                  <a:pt x="400314" y="1073150"/>
                </a:lnTo>
                <a:lnTo>
                  <a:pt x="406400" y="927100"/>
                </a:lnTo>
                <a:close/>
              </a:path>
              <a:path w="2628900" h="1270000">
                <a:moveTo>
                  <a:pt x="234950" y="533400"/>
                </a:moveTo>
                <a:lnTo>
                  <a:pt x="234950" y="527050"/>
                </a:lnTo>
                <a:lnTo>
                  <a:pt x="230736" y="528985"/>
                </a:lnTo>
                <a:lnTo>
                  <a:pt x="234950" y="533400"/>
                </a:lnTo>
                <a:close/>
              </a:path>
              <a:path w="2628900" h="1270000">
                <a:moveTo>
                  <a:pt x="234950" y="742950"/>
                </a:moveTo>
                <a:lnTo>
                  <a:pt x="234950" y="736600"/>
                </a:lnTo>
                <a:lnTo>
                  <a:pt x="230865" y="741073"/>
                </a:lnTo>
                <a:lnTo>
                  <a:pt x="234950" y="742950"/>
                </a:lnTo>
                <a:close/>
              </a:path>
              <a:path w="2628900" h="1270000">
                <a:moveTo>
                  <a:pt x="704850" y="196850"/>
                </a:moveTo>
                <a:lnTo>
                  <a:pt x="704850" y="190500"/>
                </a:lnTo>
                <a:lnTo>
                  <a:pt x="698500" y="190500"/>
                </a:lnTo>
                <a:lnTo>
                  <a:pt x="387349" y="184150"/>
                </a:lnTo>
                <a:lnTo>
                  <a:pt x="393496" y="337804"/>
                </a:lnTo>
                <a:lnTo>
                  <a:pt x="393700" y="337765"/>
                </a:lnTo>
                <a:lnTo>
                  <a:pt x="393699" y="196850"/>
                </a:lnTo>
                <a:lnTo>
                  <a:pt x="400049" y="190500"/>
                </a:lnTo>
                <a:lnTo>
                  <a:pt x="400314" y="196850"/>
                </a:lnTo>
                <a:lnTo>
                  <a:pt x="704850" y="196850"/>
                </a:lnTo>
                <a:close/>
              </a:path>
              <a:path w="2628900" h="1270000">
                <a:moveTo>
                  <a:pt x="400050" y="1073150"/>
                </a:moveTo>
                <a:lnTo>
                  <a:pt x="400050" y="939800"/>
                </a:lnTo>
                <a:lnTo>
                  <a:pt x="393487" y="938543"/>
                </a:lnTo>
                <a:lnTo>
                  <a:pt x="387350" y="1085850"/>
                </a:lnTo>
                <a:lnTo>
                  <a:pt x="393700" y="1085850"/>
                </a:lnTo>
                <a:lnTo>
                  <a:pt x="393700" y="1073150"/>
                </a:lnTo>
                <a:lnTo>
                  <a:pt x="400050" y="1073150"/>
                </a:lnTo>
                <a:close/>
              </a:path>
              <a:path w="2628900" h="1270000">
                <a:moveTo>
                  <a:pt x="400050" y="939800"/>
                </a:moveTo>
                <a:lnTo>
                  <a:pt x="393700" y="933450"/>
                </a:lnTo>
                <a:lnTo>
                  <a:pt x="393487" y="938543"/>
                </a:lnTo>
                <a:lnTo>
                  <a:pt x="400050" y="939800"/>
                </a:lnTo>
                <a:close/>
              </a:path>
              <a:path w="2628900" h="1270000">
                <a:moveTo>
                  <a:pt x="400050" y="336549"/>
                </a:moveTo>
                <a:lnTo>
                  <a:pt x="393496" y="337804"/>
                </a:lnTo>
                <a:lnTo>
                  <a:pt x="393700" y="342899"/>
                </a:lnTo>
                <a:lnTo>
                  <a:pt x="400050" y="336549"/>
                </a:lnTo>
                <a:close/>
              </a:path>
              <a:path w="2628900" h="1270000">
                <a:moveTo>
                  <a:pt x="400314" y="196850"/>
                </a:moveTo>
                <a:lnTo>
                  <a:pt x="400049" y="190500"/>
                </a:lnTo>
                <a:lnTo>
                  <a:pt x="393699" y="196850"/>
                </a:lnTo>
                <a:lnTo>
                  <a:pt x="400314" y="196850"/>
                </a:lnTo>
                <a:close/>
              </a:path>
              <a:path w="2628900" h="1270000">
                <a:moveTo>
                  <a:pt x="406400" y="342899"/>
                </a:moveTo>
                <a:lnTo>
                  <a:pt x="400314" y="196850"/>
                </a:lnTo>
                <a:lnTo>
                  <a:pt x="393699" y="196850"/>
                </a:lnTo>
                <a:lnTo>
                  <a:pt x="393700" y="337765"/>
                </a:lnTo>
                <a:lnTo>
                  <a:pt x="400050" y="336549"/>
                </a:lnTo>
                <a:lnTo>
                  <a:pt x="400050" y="344142"/>
                </a:lnTo>
                <a:lnTo>
                  <a:pt x="406400" y="342899"/>
                </a:lnTo>
                <a:close/>
              </a:path>
              <a:path w="2628900" h="1270000">
                <a:moveTo>
                  <a:pt x="400314" y="1073150"/>
                </a:moveTo>
                <a:lnTo>
                  <a:pt x="393700" y="1073150"/>
                </a:lnTo>
                <a:lnTo>
                  <a:pt x="400050" y="1079500"/>
                </a:lnTo>
                <a:lnTo>
                  <a:pt x="400314" y="1073150"/>
                </a:lnTo>
                <a:close/>
              </a:path>
              <a:path w="2628900" h="1270000">
                <a:moveTo>
                  <a:pt x="818257" y="1211758"/>
                </a:moveTo>
                <a:lnTo>
                  <a:pt x="704850" y="1073150"/>
                </a:lnTo>
                <a:lnTo>
                  <a:pt x="400314" y="1073150"/>
                </a:lnTo>
                <a:lnTo>
                  <a:pt x="400050" y="1079500"/>
                </a:lnTo>
                <a:lnTo>
                  <a:pt x="393700" y="1073150"/>
                </a:lnTo>
                <a:lnTo>
                  <a:pt x="393700" y="1085850"/>
                </a:lnTo>
                <a:lnTo>
                  <a:pt x="698500" y="1085850"/>
                </a:lnTo>
                <a:lnTo>
                  <a:pt x="698500" y="1079500"/>
                </a:lnTo>
                <a:lnTo>
                  <a:pt x="704850" y="1085850"/>
                </a:lnTo>
                <a:lnTo>
                  <a:pt x="704850" y="1087613"/>
                </a:lnTo>
                <a:lnTo>
                  <a:pt x="812800" y="1225550"/>
                </a:lnTo>
                <a:lnTo>
                  <a:pt x="812800" y="1212850"/>
                </a:lnTo>
                <a:lnTo>
                  <a:pt x="818257" y="1211758"/>
                </a:lnTo>
                <a:close/>
              </a:path>
              <a:path w="2628900" h="1270000">
                <a:moveTo>
                  <a:pt x="698597" y="190374"/>
                </a:moveTo>
                <a:close/>
              </a:path>
              <a:path w="2628900" h="1270000">
                <a:moveTo>
                  <a:pt x="704850" y="1085850"/>
                </a:moveTo>
                <a:lnTo>
                  <a:pt x="698500" y="1079500"/>
                </a:lnTo>
                <a:lnTo>
                  <a:pt x="703469" y="1085850"/>
                </a:lnTo>
                <a:lnTo>
                  <a:pt x="704850" y="1085850"/>
                </a:lnTo>
                <a:close/>
              </a:path>
              <a:path w="2628900" h="1270000">
                <a:moveTo>
                  <a:pt x="703469" y="1085850"/>
                </a:moveTo>
                <a:lnTo>
                  <a:pt x="698500" y="1079500"/>
                </a:lnTo>
                <a:lnTo>
                  <a:pt x="698500" y="1085850"/>
                </a:lnTo>
                <a:lnTo>
                  <a:pt x="703469" y="1085850"/>
                </a:lnTo>
                <a:close/>
              </a:path>
              <a:path w="2628900" h="1270000">
                <a:moveTo>
                  <a:pt x="1930302" y="190374"/>
                </a:moveTo>
                <a:lnTo>
                  <a:pt x="1816100" y="44449"/>
                </a:lnTo>
                <a:lnTo>
                  <a:pt x="1530350" y="107949"/>
                </a:lnTo>
                <a:lnTo>
                  <a:pt x="1314450" y="0"/>
                </a:lnTo>
                <a:lnTo>
                  <a:pt x="1098550" y="107949"/>
                </a:lnTo>
                <a:lnTo>
                  <a:pt x="812800" y="44449"/>
                </a:lnTo>
                <a:lnTo>
                  <a:pt x="698597" y="190374"/>
                </a:lnTo>
                <a:lnTo>
                  <a:pt x="704850" y="190500"/>
                </a:lnTo>
                <a:lnTo>
                  <a:pt x="704850" y="196850"/>
                </a:lnTo>
                <a:lnTo>
                  <a:pt x="812800" y="64911"/>
                </a:lnTo>
                <a:lnTo>
                  <a:pt x="812800" y="57149"/>
                </a:lnTo>
                <a:lnTo>
                  <a:pt x="819150" y="57149"/>
                </a:lnTo>
                <a:lnTo>
                  <a:pt x="819150" y="58561"/>
                </a:lnTo>
                <a:lnTo>
                  <a:pt x="1098550" y="120649"/>
                </a:lnTo>
                <a:lnTo>
                  <a:pt x="1314450" y="12699"/>
                </a:lnTo>
                <a:lnTo>
                  <a:pt x="1530350" y="120649"/>
                </a:lnTo>
                <a:lnTo>
                  <a:pt x="1809750" y="58561"/>
                </a:lnTo>
                <a:lnTo>
                  <a:pt x="1809750" y="57149"/>
                </a:lnTo>
                <a:lnTo>
                  <a:pt x="1816100" y="57149"/>
                </a:lnTo>
                <a:lnTo>
                  <a:pt x="1816100" y="64911"/>
                </a:lnTo>
                <a:lnTo>
                  <a:pt x="1924050" y="196849"/>
                </a:lnTo>
                <a:lnTo>
                  <a:pt x="1924050" y="190499"/>
                </a:lnTo>
                <a:lnTo>
                  <a:pt x="1930302" y="190374"/>
                </a:lnTo>
                <a:close/>
              </a:path>
              <a:path w="2628900" h="1270000">
                <a:moveTo>
                  <a:pt x="704850" y="1087613"/>
                </a:moveTo>
                <a:lnTo>
                  <a:pt x="704850" y="1085850"/>
                </a:lnTo>
                <a:lnTo>
                  <a:pt x="703469" y="1085850"/>
                </a:lnTo>
                <a:lnTo>
                  <a:pt x="704850" y="1087613"/>
                </a:lnTo>
                <a:close/>
              </a:path>
              <a:path w="2628900" h="1270000">
                <a:moveTo>
                  <a:pt x="819150" y="57149"/>
                </a:moveTo>
                <a:lnTo>
                  <a:pt x="812800" y="57149"/>
                </a:lnTo>
                <a:lnTo>
                  <a:pt x="818173" y="58344"/>
                </a:lnTo>
                <a:lnTo>
                  <a:pt x="819150" y="57149"/>
                </a:lnTo>
                <a:close/>
              </a:path>
              <a:path w="2628900" h="1270000">
                <a:moveTo>
                  <a:pt x="818173" y="58344"/>
                </a:moveTo>
                <a:lnTo>
                  <a:pt x="812800" y="57149"/>
                </a:lnTo>
                <a:lnTo>
                  <a:pt x="812800" y="64911"/>
                </a:lnTo>
                <a:lnTo>
                  <a:pt x="818173" y="58344"/>
                </a:lnTo>
                <a:close/>
              </a:path>
              <a:path w="2628900" h="1270000">
                <a:moveTo>
                  <a:pt x="819150" y="1212850"/>
                </a:moveTo>
                <a:lnTo>
                  <a:pt x="818257" y="1211758"/>
                </a:lnTo>
                <a:lnTo>
                  <a:pt x="812800" y="1212850"/>
                </a:lnTo>
                <a:lnTo>
                  <a:pt x="819150" y="1212850"/>
                </a:lnTo>
                <a:close/>
              </a:path>
              <a:path w="2628900" h="1270000">
                <a:moveTo>
                  <a:pt x="819150" y="1224138"/>
                </a:moveTo>
                <a:lnTo>
                  <a:pt x="819150" y="1212850"/>
                </a:lnTo>
                <a:lnTo>
                  <a:pt x="812800" y="1212850"/>
                </a:lnTo>
                <a:lnTo>
                  <a:pt x="812800" y="1225550"/>
                </a:lnTo>
                <a:lnTo>
                  <a:pt x="819150" y="1224138"/>
                </a:lnTo>
                <a:close/>
              </a:path>
              <a:path w="2628900" h="1270000">
                <a:moveTo>
                  <a:pt x="819150" y="58561"/>
                </a:moveTo>
                <a:lnTo>
                  <a:pt x="819150" y="57149"/>
                </a:lnTo>
                <a:lnTo>
                  <a:pt x="818173" y="58344"/>
                </a:lnTo>
                <a:lnTo>
                  <a:pt x="819150" y="58561"/>
                </a:lnTo>
                <a:close/>
              </a:path>
              <a:path w="2628900" h="1270000">
                <a:moveTo>
                  <a:pt x="1810642" y="1211758"/>
                </a:moveTo>
                <a:lnTo>
                  <a:pt x="1530350" y="1155700"/>
                </a:lnTo>
                <a:lnTo>
                  <a:pt x="1314450" y="1263650"/>
                </a:lnTo>
                <a:lnTo>
                  <a:pt x="1098550" y="1155700"/>
                </a:lnTo>
                <a:lnTo>
                  <a:pt x="818257" y="1211758"/>
                </a:lnTo>
                <a:lnTo>
                  <a:pt x="819150" y="1212850"/>
                </a:lnTo>
                <a:lnTo>
                  <a:pt x="819150" y="1224138"/>
                </a:lnTo>
                <a:lnTo>
                  <a:pt x="1098550" y="1162050"/>
                </a:lnTo>
                <a:lnTo>
                  <a:pt x="1314450" y="1270000"/>
                </a:lnTo>
                <a:lnTo>
                  <a:pt x="1530350" y="1162050"/>
                </a:lnTo>
                <a:lnTo>
                  <a:pt x="1809750" y="1224138"/>
                </a:lnTo>
                <a:lnTo>
                  <a:pt x="1809750" y="1212850"/>
                </a:lnTo>
                <a:lnTo>
                  <a:pt x="1810642" y="1211758"/>
                </a:lnTo>
                <a:close/>
              </a:path>
              <a:path w="2628900" h="1270000">
                <a:moveTo>
                  <a:pt x="1816100" y="57149"/>
                </a:moveTo>
                <a:lnTo>
                  <a:pt x="1809750" y="57149"/>
                </a:lnTo>
                <a:lnTo>
                  <a:pt x="1810726" y="58344"/>
                </a:lnTo>
                <a:lnTo>
                  <a:pt x="1816100" y="57149"/>
                </a:lnTo>
                <a:close/>
              </a:path>
              <a:path w="2628900" h="1270000">
                <a:moveTo>
                  <a:pt x="1810726" y="58344"/>
                </a:moveTo>
                <a:lnTo>
                  <a:pt x="1809750" y="57149"/>
                </a:lnTo>
                <a:lnTo>
                  <a:pt x="1809750" y="58561"/>
                </a:lnTo>
                <a:lnTo>
                  <a:pt x="1810726" y="58344"/>
                </a:lnTo>
                <a:close/>
              </a:path>
              <a:path w="2628900" h="1270000">
                <a:moveTo>
                  <a:pt x="1816100" y="1212850"/>
                </a:moveTo>
                <a:lnTo>
                  <a:pt x="1810642" y="1211758"/>
                </a:lnTo>
                <a:lnTo>
                  <a:pt x="1809750" y="1212850"/>
                </a:lnTo>
                <a:lnTo>
                  <a:pt x="1816100" y="1212850"/>
                </a:lnTo>
                <a:close/>
              </a:path>
              <a:path w="2628900" h="1270000">
                <a:moveTo>
                  <a:pt x="1816100" y="1225550"/>
                </a:moveTo>
                <a:lnTo>
                  <a:pt x="1816100" y="1212850"/>
                </a:lnTo>
                <a:lnTo>
                  <a:pt x="1809750" y="1212850"/>
                </a:lnTo>
                <a:lnTo>
                  <a:pt x="1809750" y="1224138"/>
                </a:lnTo>
                <a:lnTo>
                  <a:pt x="1816100" y="1225550"/>
                </a:lnTo>
                <a:close/>
              </a:path>
              <a:path w="2628900" h="1270000">
                <a:moveTo>
                  <a:pt x="2235200" y="1085849"/>
                </a:moveTo>
                <a:lnTo>
                  <a:pt x="2235200" y="1073149"/>
                </a:lnTo>
                <a:lnTo>
                  <a:pt x="2228850" y="1079499"/>
                </a:lnTo>
                <a:lnTo>
                  <a:pt x="2228585" y="1073149"/>
                </a:lnTo>
                <a:lnTo>
                  <a:pt x="1924050" y="1073150"/>
                </a:lnTo>
                <a:lnTo>
                  <a:pt x="1810642" y="1211758"/>
                </a:lnTo>
                <a:lnTo>
                  <a:pt x="1816100" y="1212850"/>
                </a:lnTo>
                <a:lnTo>
                  <a:pt x="1816100" y="1225550"/>
                </a:lnTo>
                <a:lnTo>
                  <a:pt x="1924050" y="1087613"/>
                </a:lnTo>
                <a:lnTo>
                  <a:pt x="1924050" y="1085850"/>
                </a:lnTo>
                <a:lnTo>
                  <a:pt x="1930400" y="1079500"/>
                </a:lnTo>
                <a:lnTo>
                  <a:pt x="1930400" y="1085850"/>
                </a:lnTo>
                <a:lnTo>
                  <a:pt x="2235200" y="1085849"/>
                </a:lnTo>
                <a:close/>
              </a:path>
              <a:path w="2628900" h="1270000">
                <a:moveTo>
                  <a:pt x="1816100" y="64911"/>
                </a:moveTo>
                <a:lnTo>
                  <a:pt x="1816100" y="57149"/>
                </a:lnTo>
                <a:lnTo>
                  <a:pt x="1810726" y="58344"/>
                </a:lnTo>
                <a:lnTo>
                  <a:pt x="1816100" y="64911"/>
                </a:lnTo>
                <a:close/>
              </a:path>
              <a:path w="2628900" h="1270000">
                <a:moveTo>
                  <a:pt x="1930400" y="196849"/>
                </a:moveTo>
                <a:lnTo>
                  <a:pt x="1930400" y="190499"/>
                </a:lnTo>
                <a:lnTo>
                  <a:pt x="1924050" y="190499"/>
                </a:lnTo>
                <a:lnTo>
                  <a:pt x="1924050" y="196849"/>
                </a:lnTo>
                <a:lnTo>
                  <a:pt x="1930400" y="196849"/>
                </a:lnTo>
                <a:close/>
              </a:path>
              <a:path w="2628900" h="1270000">
                <a:moveTo>
                  <a:pt x="1930400" y="1079500"/>
                </a:moveTo>
                <a:lnTo>
                  <a:pt x="1924050" y="1085850"/>
                </a:lnTo>
                <a:lnTo>
                  <a:pt x="1925430" y="1085850"/>
                </a:lnTo>
                <a:lnTo>
                  <a:pt x="1930400" y="1079500"/>
                </a:lnTo>
                <a:close/>
              </a:path>
              <a:path w="2628900" h="1270000">
                <a:moveTo>
                  <a:pt x="1925430" y="1085850"/>
                </a:moveTo>
                <a:lnTo>
                  <a:pt x="1924050" y="1085850"/>
                </a:lnTo>
                <a:lnTo>
                  <a:pt x="1924050" y="1087613"/>
                </a:lnTo>
                <a:lnTo>
                  <a:pt x="1925430" y="1085850"/>
                </a:lnTo>
                <a:close/>
              </a:path>
              <a:path w="2628900" h="1270000">
                <a:moveTo>
                  <a:pt x="1930400" y="1085850"/>
                </a:moveTo>
                <a:lnTo>
                  <a:pt x="1930400" y="1079500"/>
                </a:lnTo>
                <a:lnTo>
                  <a:pt x="1925430" y="1085850"/>
                </a:lnTo>
                <a:lnTo>
                  <a:pt x="1930400" y="1085850"/>
                </a:lnTo>
                <a:close/>
              </a:path>
              <a:path w="2628900" h="1270000">
                <a:moveTo>
                  <a:pt x="2241550" y="184149"/>
                </a:moveTo>
                <a:lnTo>
                  <a:pt x="1930302" y="190374"/>
                </a:lnTo>
                <a:lnTo>
                  <a:pt x="1930400" y="196849"/>
                </a:lnTo>
                <a:lnTo>
                  <a:pt x="2228585" y="196849"/>
                </a:lnTo>
                <a:lnTo>
                  <a:pt x="2228850" y="190499"/>
                </a:lnTo>
                <a:lnTo>
                  <a:pt x="2235200" y="196849"/>
                </a:lnTo>
                <a:lnTo>
                  <a:pt x="2235200" y="337765"/>
                </a:lnTo>
                <a:lnTo>
                  <a:pt x="2235403" y="337804"/>
                </a:lnTo>
                <a:lnTo>
                  <a:pt x="2241550" y="184149"/>
                </a:lnTo>
                <a:close/>
              </a:path>
              <a:path w="2628900" h="1270000">
                <a:moveTo>
                  <a:pt x="2235200" y="337765"/>
                </a:moveTo>
                <a:lnTo>
                  <a:pt x="2235200" y="196849"/>
                </a:lnTo>
                <a:lnTo>
                  <a:pt x="2228585" y="196849"/>
                </a:lnTo>
                <a:lnTo>
                  <a:pt x="2222500" y="342899"/>
                </a:lnTo>
                <a:lnTo>
                  <a:pt x="2228850" y="344142"/>
                </a:lnTo>
                <a:lnTo>
                  <a:pt x="2228850" y="336549"/>
                </a:lnTo>
                <a:lnTo>
                  <a:pt x="2235200" y="337765"/>
                </a:lnTo>
                <a:close/>
              </a:path>
              <a:path w="2628900" h="1270000">
                <a:moveTo>
                  <a:pt x="2514600" y="885081"/>
                </a:moveTo>
                <a:lnTo>
                  <a:pt x="2514600" y="882649"/>
                </a:lnTo>
                <a:lnTo>
                  <a:pt x="2505162" y="871796"/>
                </a:lnTo>
                <a:lnTo>
                  <a:pt x="2222500" y="927099"/>
                </a:lnTo>
                <a:lnTo>
                  <a:pt x="2228585" y="1073149"/>
                </a:lnTo>
                <a:lnTo>
                  <a:pt x="2228850" y="1073149"/>
                </a:lnTo>
                <a:lnTo>
                  <a:pt x="2228850" y="939799"/>
                </a:lnTo>
                <a:lnTo>
                  <a:pt x="2235200" y="933449"/>
                </a:lnTo>
                <a:lnTo>
                  <a:pt x="2235412" y="938543"/>
                </a:lnTo>
                <a:lnTo>
                  <a:pt x="2514600" y="885081"/>
                </a:lnTo>
                <a:close/>
              </a:path>
              <a:path w="2628900" h="1270000">
                <a:moveTo>
                  <a:pt x="2235200" y="196849"/>
                </a:moveTo>
                <a:lnTo>
                  <a:pt x="2228850" y="190499"/>
                </a:lnTo>
                <a:lnTo>
                  <a:pt x="2228585" y="196849"/>
                </a:lnTo>
                <a:lnTo>
                  <a:pt x="2235200" y="196849"/>
                </a:lnTo>
                <a:close/>
              </a:path>
              <a:path w="2628900" h="1270000">
                <a:moveTo>
                  <a:pt x="2235200" y="1073149"/>
                </a:moveTo>
                <a:lnTo>
                  <a:pt x="2228585" y="1073149"/>
                </a:lnTo>
                <a:lnTo>
                  <a:pt x="2228850" y="1079499"/>
                </a:lnTo>
                <a:lnTo>
                  <a:pt x="2235200" y="1073149"/>
                </a:lnTo>
                <a:close/>
              </a:path>
              <a:path w="2628900" h="1270000">
                <a:moveTo>
                  <a:pt x="2235403" y="337804"/>
                </a:moveTo>
                <a:lnTo>
                  <a:pt x="2228850" y="336549"/>
                </a:lnTo>
                <a:lnTo>
                  <a:pt x="2235200" y="342899"/>
                </a:lnTo>
                <a:lnTo>
                  <a:pt x="2235403" y="337804"/>
                </a:lnTo>
                <a:close/>
              </a:path>
              <a:path w="2628900" h="1270000">
                <a:moveTo>
                  <a:pt x="2527300" y="393699"/>
                </a:moveTo>
                <a:lnTo>
                  <a:pt x="2235403" y="337804"/>
                </a:lnTo>
                <a:lnTo>
                  <a:pt x="2235200" y="342899"/>
                </a:lnTo>
                <a:lnTo>
                  <a:pt x="2228850" y="336549"/>
                </a:lnTo>
                <a:lnTo>
                  <a:pt x="2228850" y="344142"/>
                </a:lnTo>
                <a:lnTo>
                  <a:pt x="2509698" y="399091"/>
                </a:lnTo>
                <a:lnTo>
                  <a:pt x="2514600" y="393699"/>
                </a:lnTo>
                <a:lnTo>
                  <a:pt x="2514600" y="407669"/>
                </a:lnTo>
                <a:lnTo>
                  <a:pt x="2527300" y="393699"/>
                </a:lnTo>
                <a:close/>
              </a:path>
              <a:path w="2628900" h="1270000">
                <a:moveTo>
                  <a:pt x="2235412" y="938543"/>
                </a:moveTo>
                <a:lnTo>
                  <a:pt x="2235200" y="933449"/>
                </a:lnTo>
                <a:lnTo>
                  <a:pt x="2228850" y="939799"/>
                </a:lnTo>
                <a:lnTo>
                  <a:pt x="2235412" y="938543"/>
                </a:lnTo>
                <a:close/>
              </a:path>
              <a:path w="2628900" h="1270000">
                <a:moveTo>
                  <a:pt x="2241550" y="1085849"/>
                </a:moveTo>
                <a:lnTo>
                  <a:pt x="2235412" y="938543"/>
                </a:lnTo>
                <a:lnTo>
                  <a:pt x="2228850" y="939799"/>
                </a:lnTo>
                <a:lnTo>
                  <a:pt x="2228850" y="1073149"/>
                </a:lnTo>
                <a:lnTo>
                  <a:pt x="2235200" y="1073149"/>
                </a:lnTo>
                <a:lnTo>
                  <a:pt x="2235200" y="1085849"/>
                </a:lnTo>
                <a:lnTo>
                  <a:pt x="2241550" y="1085849"/>
                </a:lnTo>
                <a:close/>
              </a:path>
              <a:path w="2628900" h="1270000">
                <a:moveTo>
                  <a:pt x="2514600" y="407669"/>
                </a:moveTo>
                <a:lnTo>
                  <a:pt x="2514600" y="400049"/>
                </a:lnTo>
                <a:lnTo>
                  <a:pt x="2509698" y="399091"/>
                </a:lnTo>
                <a:lnTo>
                  <a:pt x="2387600" y="533399"/>
                </a:lnTo>
                <a:lnTo>
                  <a:pt x="2393950" y="536398"/>
                </a:lnTo>
                <a:lnTo>
                  <a:pt x="2393950" y="527049"/>
                </a:lnTo>
                <a:lnTo>
                  <a:pt x="2402501" y="530978"/>
                </a:lnTo>
                <a:lnTo>
                  <a:pt x="2514600" y="407669"/>
                </a:lnTo>
                <a:close/>
              </a:path>
              <a:path w="2628900" h="1270000">
                <a:moveTo>
                  <a:pt x="2615647" y="641089"/>
                </a:moveTo>
                <a:lnTo>
                  <a:pt x="2602752" y="634999"/>
                </a:lnTo>
                <a:lnTo>
                  <a:pt x="2387600" y="736599"/>
                </a:lnTo>
                <a:lnTo>
                  <a:pt x="2393950" y="743902"/>
                </a:lnTo>
                <a:lnTo>
                  <a:pt x="2393950" y="742949"/>
                </a:lnTo>
                <a:lnTo>
                  <a:pt x="2400300" y="736599"/>
                </a:lnTo>
                <a:lnTo>
                  <a:pt x="2402432" y="739052"/>
                </a:lnTo>
                <a:lnTo>
                  <a:pt x="2615647" y="641089"/>
                </a:lnTo>
                <a:close/>
              </a:path>
              <a:path w="2628900" h="1270000">
                <a:moveTo>
                  <a:pt x="2402501" y="530978"/>
                </a:moveTo>
                <a:lnTo>
                  <a:pt x="2393950" y="527049"/>
                </a:lnTo>
                <a:lnTo>
                  <a:pt x="2400300" y="533399"/>
                </a:lnTo>
                <a:lnTo>
                  <a:pt x="2402501" y="530978"/>
                </a:lnTo>
                <a:close/>
              </a:path>
              <a:path w="2628900" h="1270000">
                <a:moveTo>
                  <a:pt x="2615647" y="628910"/>
                </a:moveTo>
                <a:lnTo>
                  <a:pt x="2402501" y="530978"/>
                </a:lnTo>
                <a:lnTo>
                  <a:pt x="2400300" y="533399"/>
                </a:lnTo>
                <a:lnTo>
                  <a:pt x="2393950" y="527049"/>
                </a:lnTo>
                <a:lnTo>
                  <a:pt x="2393950" y="536398"/>
                </a:lnTo>
                <a:lnTo>
                  <a:pt x="2602752" y="634999"/>
                </a:lnTo>
                <a:lnTo>
                  <a:pt x="2615647" y="628910"/>
                </a:lnTo>
                <a:close/>
              </a:path>
              <a:path w="2628900" h="1270000">
                <a:moveTo>
                  <a:pt x="2402432" y="739052"/>
                </a:moveTo>
                <a:lnTo>
                  <a:pt x="2400300" y="736599"/>
                </a:lnTo>
                <a:lnTo>
                  <a:pt x="2393950" y="742949"/>
                </a:lnTo>
                <a:lnTo>
                  <a:pt x="2402432" y="739052"/>
                </a:lnTo>
                <a:close/>
              </a:path>
              <a:path w="2628900" h="1270000">
                <a:moveTo>
                  <a:pt x="2527300" y="882649"/>
                </a:moveTo>
                <a:lnTo>
                  <a:pt x="2402432" y="739052"/>
                </a:lnTo>
                <a:lnTo>
                  <a:pt x="2393950" y="742949"/>
                </a:lnTo>
                <a:lnTo>
                  <a:pt x="2393950" y="743902"/>
                </a:lnTo>
                <a:lnTo>
                  <a:pt x="2505162" y="871796"/>
                </a:lnTo>
                <a:lnTo>
                  <a:pt x="2514600" y="869949"/>
                </a:lnTo>
                <a:lnTo>
                  <a:pt x="2514600" y="885081"/>
                </a:lnTo>
                <a:lnTo>
                  <a:pt x="2527300" y="882649"/>
                </a:lnTo>
                <a:close/>
              </a:path>
              <a:path w="2628900" h="1270000">
                <a:moveTo>
                  <a:pt x="2514600" y="882649"/>
                </a:moveTo>
                <a:lnTo>
                  <a:pt x="2514600" y="869949"/>
                </a:lnTo>
                <a:lnTo>
                  <a:pt x="2505162" y="871796"/>
                </a:lnTo>
                <a:lnTo>
                  <a:pt x="2514600" y="882649"/>
                </a:lnTo>
                <a:close/>
              </a:path>
              <a:path w="2628900" h="1270000">
                <a:moveTo>
                  <a:pt x="2514600" y="400049"/>
                </a:moveTo>
                <a:lnTo>
                  <a:pt x="2514600" y="393699"/>
                </a:lnTo>
                <a:lnTo>
                  <a:pt x="2509698" y="399091"/>
                </a:lnTo>
                <a:lnTo>
                  <a:pt x="2514600" y="400049"/>
                </a:lnTo>
                <a:close/>
              </a:path>
              <a:path w="2628900" h="1270000">
                <a:moveTo>
                  <a:pt x="2628900" y="634999"/>
                </a:moveTo>
                <a:lnTo>
                  <a:pt x="2615647" y="628910"/>
                </a:lnTo>
                <a:lnTo>
                  <a:pt x="2602752" y="634999"/>
                </a:lnTo>
                <a:lnTo>
                  <a:pt x="2615647" y="641089"/>
                </a:lnTo>
                <a:lnTo>
                  <a:pt x="2628900" y="634999"/>
                </a:lnTo>
                <a:close/>
              </a:path>
              <a:path w="2628900" h="1270000">
                <a:moveTo>
                  <a:pt x="2616200" y="629164"/>
                </a:moveTo>
                <a:lnTo>
                  <a:pt x="2616200" y="628649"/>
                </a:lnTo>
                <a:lnTo>
                  <a:pt x="2615647" y="628910"/>
                </a:lnTo>
                <a:lnTo>
                  <a:pt x="2616200" y="629164"/>
                </a:lnTo>
                <a:close/>
              </a:path>
              <a:path w="2628900" h="1270000">
                <a:moveTo>
                  <a:pt x="2616200" y="641349"/>
                </a:moveTo>
                <a:lnTo>
                  <a:pt x="2616200" y="640835"/>
                </a:lnTo>
                <a:lnTo>
                  <a:pt x="2615647" y="641089"/>
                </a:lnTo>
                <a:lnTo>
                  <a:pt x="2616200" y="64134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0" name="object 300"/>
          <p:cNvSpPr txBox="1"/>
          <p:nvPr/>
        </p:nvSpPr>
        <p:spPr>
          <a:xfrm>
            <a:off x="7907146" y="1572966"/>
            <a:ext cx="1511300" cy="704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540" algn="ctr">
              <a:lnSpc>
                <a:spcPct val="95400"/>
              </a:lnSpc>
            </a:pP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550" b="1" spc="-10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.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5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o </a:t>
            </a:r>
            <a:r>
              <a:rPr sz="15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550" b="1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550" b="1" spc="-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n.</a:t>
            </a:r>
            <a:r>
              <a:rPr sz="15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5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156</a:t>
            </a:r>
            <a:r>
              <a:rPr sz="15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/</a:t>
            </a:r>
            <a:r>
              <a:rPr sz="15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2005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9970909" y="1822450"/>
            <a:ext cx="285750" cy="5048250"/>
          </a:xfrm>
          <a:custGeom>
            <a:avLst/>
            <a:gdLst/>
            <a:ahLst/>
            <a:cxnLst/>
            <a:rect l="l" t="t" r="r" b="b"/>
            <a:pathLst>
              <a:path w="285750" h="5048250">
                <a:moveTo>
                  <a:pt x="142036" y="18948"/>
                </a:moveTo>
                <a:lnTo>
                  <a:pt x="139699" y="6350"/>
                </a:lnTo>
                <a:lnTo>
                  <a:pt x="133349" y="0"/>
                </a:lnTo>
                <a:lnTo>
                  <a:pt x="120649" y="0"/>
                </a:lnTo>
                <a:lnTo>
                  <a:pt x="0" y="69850"/>
                </a:lnTo>
                <a:lnTo>
                  <a:pt x="31749" y="88231"/>
                </a:lnTo>
                <a:lnTo>
                  <a:pt x="31749" y="57150"/>
                </a:lnTo>
                <a:lnTo>
                  <a:pt x="84084" y="57150"/>
                </a:lnTo>
                <a:lnTo>
                  <a:pt x="137058" y="27889"/>
                </a:lnTo>
                <a:lnTo>
                  <a:pt x="142036" y="18948"/>
                </a:lnTo>
                <a:close/>
              </a:path>
              <a:path w="285750" h="5048250">
                <a:moveTo>
                  <a:pt x="273050" y="5016500"/>
                </a:moveTo>
                <a:lnTo>
                  <a:pt x="19050" y="5016500"/>
                </a:lnTo>
                <a:lnTo>
                  <a:pt x="19050" y="5048250"/>
                </a:lnTo>
                <a:lnTo>
                  <a:pt x="260350" y="5048250"/>
                </a:lnTo>
                <a:lnTo>
                  <a:pt x="260350" y="5029200"/>
                </a:lnTo>
                <a:lnTo>
                  <a:pt x="273050" y="5016500"/>
                </a:lnTo>
                <a:close/>
              </a:path>
              <a:path w="285750" h="5048250">
                <a:moveTo>
                  <a:pt x="91016" y="88900"/>
                </a:moveTo>
                <a:lnTo>
                  <a:pt x="60141" y="70375"/>
                </a:lnTo>
                <a:lnTo>
                  <a:pt x="38099" y="82550"/>
                </a:lnTo>
                <a:lnTo>
                  <a:pt x="38099" y="57150"/>
                </a:lnTo>
                <a:lnTo>
                  <a:pt x="31749" y="57150"/>
                </a:lnTo>
                <a:lnTo>
                  <a:pt x="31749" y="88231"/>
                </a:lnTo>
                <a:lnTo>
                  <a:pt x="32904" y="88900"/>
                </a:lnTo>
                <a:lnTo>
                  <a:pt x="38099" y="88900"/>
                </a:lnTo>
                <a:lnTo>
                  <a:pt x="38099" y="82550"/>
                </a:lnTo>
                <a:lnTo>
                  <a:pt x="60141" y="70375"/>
                </a:lnTo>
                <a:lnTo>
                  <a:pt x="60141" y="88900"/>
                </a:lnTo>
                <a:lnTo>
                  <a:pt x="91016" y="88900"/>
                </a:lnTo>
                <a:close/>
              </a:path>
              <a:path w="285750" h="5048250">
                <a:moveTo>
                  <a:pt x="32904" y="88900"/>
                </a:moveTo>
                <a:lnTo>
                  <a:pt x="31749" y="88231"/>
                </a:lnTo>
                <a:lnTo>
                  <a:pt x="31749" y="88900"/>
                </a:lnTo>
                <a:lnTo>
                  <a:pt x="32904" y="88900"/>
                </a:lnTo>
                <a:close/>
              </a:path>
              <a:path w="285750" h="5048250">
                <a:moveTo>
                  <a:pt x="140999" y="120771"/>
                </a:moveTo>
                <a:lnTo>
                  <a:pt x="133349" y="114300"/>
                </a:lnTo>
                <a:lnTo>
                  <a:pt x="91016" y="88900"/>
                </a:lnTo>
                <a:lnTo>
                  <a:pt x="32904" y="88900"/>
                </a:lnTo>
                <a:lnTo>
                  <a:pt x="120649" y="139700"/>
                </a:lnTo>
                <a:lnTo>
                  <a:pt x="122685" y="141313"/>
                </a:lnTo>
                <a:lnTo>
                  <a:pt x="131356" y="140531"/>
                </a:lnTo>
                <a:lnTo>
                  <a:pt x="140667" y="132201"/>
                </a:lnTo>
                <a:lnTo>
                  <a:pt x="140999" y="120771"/>
                </a:lnTo>
                <a:close/>
              </a:path>
              <a:path w="285750" h="5048250">
                <a:moveTo>
                  <a:pt x="84084" y="57150"/>
                </a:moveTo>
                <a:lnTo>
                  <a:pt x="38099" y="57150"/>
                </a:lnTo>
                <a:lnTo>
                  <a:pt x="60141" y="70375"/>
                </a:lnTo>
                <a:lnTo>
                  <a:pt x="84084" y="57150"/>
                </a:lnTo>
                <a:close/>
              </a:path>
              <a:path w="285750" h="5048250">
                <a:moveTo>
                  <a:pt x="285750" y="5048250"/>
                </a:moveTo>
                <a:lnTo>
                  <a:pt x="285749" y="57150"/>
                </a:lnTo>
                <a:lnTo>
                  <a:pt x="84084" y="57150"/>
                </a:lnTo>
                <a:lnTo>
                  <a:pt x="60141" y="70375"/>
                </a:lnTo>
                <a:lnTo>
                  <a:pt x="91016" y="88900"/>
                </a:lnTo>
                <a:lnTo>
                  <a:pt x="260349" y="88900"/>
                </a:lnTo>
                <a:lnTo>
                  <a:pt x="260349" y="69850"/>
                </a:lnTo>
                <a:lnTo>
                  <a:pt x="273049" y="88900"/>
                </a:lnTo>
                <a:lnTo>
                  <a:pt x="273050" y="5048250"/>
                </a:lnTo>
                <a:lnTo>
                  <a:pt x="285750" y="5048250"/>
                </a:lnTo>
                <a:close/>
              </a:path>
              <a:path w="285750" h="5048250">
                <a:moveTo>
                  <a:pt x="273049" y="88900"/>
                </a:moveTo>
                <a:lnTo>
                  <a:pt x="260349" y="69850"/>
                </a:lnTo>
                <a:lnTo>
                  <a:pt x="260349" y="88900"/>
                </a:lnTo>
                <a:lnTo>
                  <a:pt x="273049" y="88900"/>
                </a:lnTo>
                <a:close/>
              </a:path>
              <a:path w="285750" h="5048250">
                <a:moveTo>
                  <a:pt x="273050" y="5016500"/>
                </a:moveTo>
                <a:lnTo>
                  <a:pt x="273049" y="88900"/>
                </a:lnTo>
                <a:lnTo>
                  <a:pt x="260349" y="88900"/>
                </a:lnTo>
                <a:lnTo>
                  <a:pt x="260350" y="5016500"/>
                </a:lnTo>
                <a:lnTo>
                  <a:pt x="273050" y="5016500"/>
                </a:lnTo>
                <a:close/>
              </a:path>
              <a:path w="285750" h="5048250">
                <a:moveTo>
                  <a:pt x="273050" y="5048250"/>
                </a:moveTo>
                <a:lnTo>
                  <a:pt x="273050" y="5016500"/>
                </a:lnTo>
                <a:lnTo>
                  <a:pt x="260350" y="5029200"/>
                </a:lnTo>
                <a:lnTo>
                  <a:pt x="260350" y="5048250"/>
                </a:lnTo>
                <a:lnTo>
                  <a:pt x="273050" y="504825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414909" y="6305550"/>
            <a:ext cx="3587750" cy="1085850"/>
          </a:xfrm>
          <a:custGeom>
            <a:avLst/>
            <a:gdLst/>
            <a:ahLst/>
            <a:cxnLst/>
            <a:rect l="l" t="t" r="r" b="b"/>
            <a:pathLst>
              <a:path w="3587750" h="1085850">
                <a:moveTo>
                  <a:pt x="38100" y="1085850"/>
                </a:moveTo>
                <a:lnTo>
                  <a:pt x="6350" y="1073150"/>
                </a:lnTo>
                <a:lnTo>
                  <a:pt x="6350" y="1003300"/>
                </a:lnTo>
                <a:lnTo>
                  <a:pt x="0" y="1003300"/>
                </a:lnTo>
                <a:lnTo>
                  <a:pt x="0" y="1085850"/>
                </a:lnTo>
                <a:lnTo>
                  <a:pt x="38100" y="1085850"/>
                </a:lnTo>
                <a:close/>
              </a:path>
              <a:path w="3587750" h="1085850">
                <a:moveTo>
                  <a:pt x="6350" y="939800"/>
                </a:moveTo>
                <a:lnTo>
                  <a:pt x="6350" y="857250"/>
                </a:lnTo>
                <a:lnTo>
                  <a:pt x="0" y="857250"/>
                </a:lnTo>
                <a:lnTo>
                  <a:pt x="0" y="939800"/>
                </a:lnTo>
                <a:lnTo>
                  <a:pt x="6350" y="939800"/>
                </a:lnTo>
                <a:close/>
              </a:path>
              <a:path w="3587750" h="1085850">
                <a:moveTo>
                  <a:pt x="6350" y="793750"/>
                </a:moveTo>
                <a:lnTo>
                  <a:pt x="6350" y="711200"/>
                </a:lnTo>
                <a:lnTo>
                  <a:pt x="0" y="711200"/>
                </a:lnTo>
                <a:lnTo>
                  <a:pt x="0" y="793750"/>
                </a:lnTo>
                <a:lnTo>
                  <a:pt x="6350" y="793750"/>
                </a:lnTo>
                <a:close/>
              </a:path>
              <a:path w="3587750" h="1085850">
                <a:moveTo>
                  <a:pt x="6350" y="647700"/>
                </a:moveTo>
                <a:lnTo>
                  <a:pt x="6350" y="558800"/>
                </a:lnTo>
                <a:lnTo>
                  <a:pt x="0" y="558800"/>
                </a:lnTo>
                <a:lnTo>
                  <a:pt x="0" y="647700"/>
                </a:lnTo>
                <a:lnTo>
                  <a:pt x="6350" y="647700"/>
                </a:lnTo>
                <a:close/>
              </a:path>
              <a:path w="3587750" h="1085850">
                <a:moveTo>
                  <a:pt x="6350" y="495300"/>
                </a:moveTo>
                <a:lnTo>
                  <a:pt x="6350" y="412750"/>
                </a:lnTo>
                <a:lnTo>
                  <a:pt x="0" y="412750"/>
                </a:lnTo>
                <a:lnTo>
                  <a:pt x="0" y="495300"/>
                </a:lnTo>
                <a:lnTo>
                  <a:pt x="6350" y="495300"/>
                </a:lnTo>
                <a:close/>
              </a:path>
              <a:path w="3587750" h="1085850">
                <a:moveTo>
                  <a:pt x="6350" y="349250"/>
                </a:moveTo>
                <a:lnTo>
                  <a:pt x="6350" y="266700"/>
                </a:lnTo>
                <a:lnTo>
                  <a:pt x="0" y="266700"/>
                </a:lnTo>
                <a:lnTo>
                  <a:pt x="0" y="349250"/>
                </a:lnTo>
                <a:lnTo>
                  <a:pt x="6350" y="349250"/>
                </a:lnTo>
                <a:close/>
              </a:path>
              <a:path w="3587750" h="1085850">
                <a:moveTo>
                  <a:pt x="6350" y="203200"/>
                </a:moveTo>
                <a:lnTo>
                  <a:pt x="6350" y="120650"/>
                </a:lnTo>
                <a:lnTo>
                  <a:pt x="0" y="120650"/>
                </a:lnTo>
                <a:lnTo>
                  <a:pt x="0" y="203200"/>
                </a:lnTo>
                <a:lnTo>
                  <a:pt x="6350" y="203200"/>
                </a:lnTo>
                <a:close/>
              </a:path>
              <a:path w="3587750" h="1085850">
                <a:moveTo>
                  <a:pt x="44450" y="12700"/>
                </a:moveTo>
                <a:lnTo>
                  <a:pt x="44450" y="0"/>
                </a:lnTo>
                <a:lnTo>
                  <a:pt x="0" y="0"/>
                </a:lnTo>
                <a:lnTo>
                  <a:pt x="0" y="57150"/>
                </a:lnTo>
                <a:lnTo>
                  <a:pt x="6350" y="57150"/>
                </a:lnTo>
                <a:lnTo>
                  <a:pt x="6350" y="12700"/>
                </a:lnTo>
                <a:lnTo>
                  <a:pt x="44450" y="12700"/>
                </a:lnTo>
                <a:close/>
              </a:path>
              <a:path w="3587750" h="1085850">
                <a:moveTo>
                  <a:pt x="190499" y="12700"/>
                </a:moveTo>
                <a:lnTo>
                  <a:pt x="190499" y="0"/>
                </a:lnTo>
                <a:lnTo>
                  <a:pt x="107949" y="0"/>
                </a:lnTo>
                <a:lnTo>
                  <a:pt x="107949" y="12700"/>
                </a:lnTo>
                <a:lnTo>
                  <a:pt x="190499" y="12700"/>
                </a:lnTo>
                <a:close/>
              </a:path>
              <a:path w="3587750" h="1085850">
                <a:moveTo>
                  <a:pt x="336549" y="12700"/>
                </a:moveTo>
                <a:lnTo>
                  <a:pt x="336549" y="0"/>
                </a:lnTo>
                <a:lnTo>
                  <a:pt x="253999" y="0"/>
                </a:lnTo>
                <a:lnTo>
                  <a:pt x="253999" y="12700"/>
                </a:lnTo>
                <a:lnTo>
                  <a:pt x="336549" y="12700"/>
                </a:lnTo>
                <a:close/>
              </a:path>
              <a:path w="3587750" h="1085850">
                <a:moveTo>
                  <a:pt x="488949" y="12700"/>
                </a:moveTo>
                <a:lnTo>
                  <a:pt x="488949" y="0"/>
                </a:lnTo>
                <a:lnTo>
                  <a:pt x="400049" y="0"/>
                </a:lnTo>
                <a:lnTo>
                  <a:pt x="400049" y="12700"/>
                </a:lnTo>
                <a:lnTo>
                  <a:pt x="488949" y="12700"/>
                </a:lnTo>
                <a:close/>
              </a:path>
              <a:path w="3587750" h="1085850">
                <a:moveTo>
                  <a:pt x="634999" y="12700"/>
                </a:moveTo>
                <a:lnTo>
                  <a:pt x="634999" y="0"/>
                </a:lnTo>
                <a:lnTo>
                  <a:pt x="552449" y="0"/>
                </a:lnTo>
                <a:lnTo>
                  <a:pt x="552449" y="12700"/>
                </a:lnTo>
                <a:lnTo>
                  <a:pt x="634999" y="12700"/>
                </a:lnTo>
                <a:close/>
              </a:path>
              <a:path w="3587750" h="1085850">
                <a:moveTo>
                  <a:pt x="781049" y="12700"/>
                </a:moveTo>
                <a:lnTo>
                  <a:pt x="781049" y="0"/>
                </a:lnTo>
                <a:lnTo>
                  <a:pt x="698499" y="0"/>
                </a:lnTo>
                <a:lnTo>
                  <a:pt x="698499" y="12700"/>
                </a:lnTo>
                <a:lnTo>
                  <a:pt x="781049" y="12700"/>
                </a:lnTo>
                <a:close/>
              </a:path>
              <a:path w="3587750" h="1085850">
                <a:moveTo>
                  <a:pt x="927099" y="12700"/>
                </a:moveTo>
                <a:lnTo>
                  <a:pt x="927099" y="0"/>
                </a:lnTo>
                <a:lnTo>
                  <a:pt x="844549" y="0"/>
                </a:lnTo>
                <a:lnTo>
                  <a:pt x="844549" y="12700"/>
                </a:lnTo>
                <a:lnTo>
                  <a:pt x="927099" y="12700"/>
                </a:lnTo>
                <a:close/>
              </a:path>
              <a:path w="3587750" h="1085850">
                <a:moveTo>
                  <a:pt x="1073149" y="12700"/>
                </a:moveTo>
                <a:lnTo>
                  <a:pt x="1073149" y="0"/>
                </a:lnTo>
                <a:lnTo>
                  <a:pt x="990599" y="0"/>
                </a:lnTo>
                <a:lnTo>
                  <a:pt x="990599" y="12700"/>
                </a:lnTo>
                <a:lnTo>
                  <a:pt x="1073149" y="12700"/>
                </a:lnTo>
                <a:close/>
              </a:path>
              <a:path w="3587750" h="1085850">
                <a:moveTo>
                  <a:pt x="1219199" y="12700"/>
                </a:moveTo>
                <a:lnTo>
                  <a:pt x="1219199" y="0"/>
                </a:lnTo>
                <a:lnTo>
                  <a:pt x="1136649" y="0"/>
                </a:lnTo>
                <a:lnTo>
                  <a:pt x="1136649" y="12700"/>
                </a:lnTo>
                <a:lnTo>
                  <a:pt x="1219199" y="12700"/>
                </a:lnTo>
                <a:close/>
              </a:path>
              <a:path w="3587750" h="1085850">
                <a:moveTo>
                  <a:pt x="1365249" y="12700"/>
                </a:moveTo>
                <a:lnTo>
                  <a:pt x="1365249" y="0"/>
                </a:lnTo>
                <a:lnTo>
                  <a:pt x="1282699" y="0"/>
                </a:lnTo>
                <a:lnTo>
                  <a:pt x="1282699" y="12700"/>
                </a:lnTo>
                <a:lnTo>
                  <a:pt x="1365249" y="12700"/>
                </a:lnTo>
                <a:close/>
              </a:path>
              <a:path w="3587750" h="1085850">
                <a:moveTo>
                  <a:pt x="1517649" y="12700"/>
                </a:moveTo>
                <a:lnTo>
                  <a:pt x="1517649" y="0"/>
                </a:lnTo>
                <a:lnTo>
                  <a:pt x="1428749" y="0"/>
                </a:lnTo>
                <a:lnTo>
                  <a:pt x="1428749" y="12700"/>
                </a:lnTo>
                <a:lnTo>
                  <a:pt x="1517649" y="12700"/>
                </a:lnTo>
                <a:close/>
              </a:path>
              <a:path w="3587750" h="1085850">
                <a:moveTo>
                  <a:pt x="1663699" y="12700"/>
                </a:moveTo>
                <a:lnTo>
                  <a:pt x="1663699" y="0"/>
                </a:lnTo>
                <a:lnTo>
                  <a:pt x="1574799" y="0"/>
                </a:lnTo>
                <a:lnTo>
                  <a:pt x="1574799" y="12700"/>
                </a:lnTo>
                <a:lnTo>
                  <a:pt x="1663699" y="12700"/>
                </a:lnTo>
                <a:close/>
              </a:path>
              <a:path w="3587750" h="1085850">
                <a:moveTo>
                  <a:pt x="1809749" y="12700"/>
                </a:moveTo>
                <a:lnTo>
                  <a:pt x="1809749" y="0"/>
                </a:lnTo>
                <a:lnTo>
                  <a:pt x="1727199" y="0"/>
                </a:lnTo>
                <a:lnTo>
                  <a:pt x="1727199" y="12700"/>
                </a:lnTo>
                <a:lnTo>
                  <a:pt x="1809749" y="12700"/>
                </a:lnTo>
                <a:close/>
              </a:path>
              <a:path w="3587750" h="1085850">
                <a:moveTo>
                  <a:pt x="1955799" y="12700"/>
                </a:moveTo>
                <a:lnTo>
                  <a:pt x="1955799" y="0"/>
                </a:lnTo>
                <a:lnTo>
                  <a:pt x="1873249" y="0"/>
                </a:lnTo>
                <a:lnTo>
                  <a:pt x="1873249" y="12700"/>
                </a:lnTo>
                <a:lnTo>
                  <a:pt x="1955799" y="12700"/>
                </a:lnTo>
                <a:close/>
              </a:path>
              <a:path w="3587750" h="1085850">
                <a:moveTo>
                  <a:pt x="2101849" y="12700"/>
                </a:moveTo>
                <a:lnTo>
                  <a:pt x="2101849" y="0"/>
                </a:lnTo>
                <a:lnTo>
                  <a:pt x="2019299" y="0"/>
                </a:lnTo>
                <a:lnTo>
                  <a:pt x="2019299" y="12700"/>
                </a:lnTo>
                <a:lnTo>
                  <a:pt x="2101849" y="12700"/>
                </a:lnTo>
                <a:close/>
              </a:path>
              <a:path w="3587750" h="1085850">
                <a:moveTo>
                  <a:pt x="2247899" y="12700"/>
                </a:moveTo>
                <a:lnTo>
                  <a:pt x="2247899" y="0"/>
                </a:lnTo>
                <a:lnTo>
                  <a:pt x="2165349" y="0"/>
                </a:lnTo>
                <a:lnTo>
                  <a:pt x="2165349" y="12700"/>
                </a:lnTo>
                <a:lnTo>
                  <a:pt x="2247899" y="12700"/>
                </a:lnTo>
                <a:close/>
              </a:path>
              <a:path w="3587750" h="1085850">
                <a:moveTo>
                  <a:pt x="2393949" y="12700"/>
                </a:moveTo>
                <a:lnTo>
                  <a:pt x="2393949" y="0"/>
                </a:lnTo>
                <a:lnTo>
                  <a:pt x="2311399" y="0"/>
                </a:lnTo>
                <a:lnTo>
                  <a:pt x="2311399" y="12700"/>
                </a:lnTo>
                <a:lnTo>
                  <a:pt x="2393949" y="12700"/>
                </a:lnTo>
                <a:close/>
              </a:path>
              <a:path w="3587750" h="1085850">
                <a:moveTo>
                  <a:pt x="2546349" y="12700"/>
                </a:moveTo>
                <a:lnTo>
                  <a:pt x="2546349" y="0"/>
                </a:lnTo>
                <a:lnTo>
                  <a:pt x="2457449" y="0"/>
                </a:lnTo>
                <a:lnTo>
                  <a:pt x="2457449" y="12700"/>
                </a:lnTo>
                <a:lnTo>
                  <a:pt x="2546349" y="12700"/>
                </a:lnTo>
                <a:close/>
              </a:path>
              <a:path w="3587750" h="1085850">
                <a:moveTo>
                  <a:pt x="2692399" y="12700"/>
                </a:moveTo>
                <a:lnTo>
                  <a:pt x="2692399" y="0"/>
                </a:lnTo>
                <a:lnTo>
                  <a:pt x="2603499" y="0"/>
                </a:lnTo>
                <a:lnTo>
                  <a:pt x="2603499" y="12700"/>
                </a:lnTo>
                <a:lnTo>
                  <a:pt x="2692399" y="12700"/>
                </a:lnTo>
                <a:close/>
              </a:path>
              <a:path w="3587750" h="1085850">
                <a:moveTo>
                  <a:pt x="2838449" y="12700"/>
                </a:moveTo>
                <a:lnTo>
                  <a:pt x="2838449" y="0"/>
                </a:lnTo>
                <a:lnTo>
                  <a:pt x="2755899" y="0"/>
                </a:lnTo>
                <a:lnTo>
                  <a:pt x="2755899" y="12700"/>
                </a:lnTo>
                <a:lnTo>
                  <a:pt x="2838449" y="12700"/>
                </a:lnTo>
                <a:close/>
              </a:path>
              <a:path w="3587750" h="1085850">
                <a:moveTo>
                  <a:pt x="2984499" y="12700"/>
                </a:moveTo>
                <a:lnTo>
                  <a:pt x="2984499" y="0"/>
                </a:lnTo>
                <a:lnTo>
                  <a:pt x="2901949" y="0"/>
                </a:lnTo>
                <a:lnTo>
                  <a:pt x="2901949" y="12700"/>
                </a:lnTo>
                <a:lnTo>
                  <a:pt x="2984499" y="12700"/>
                </a:lnTo>
                <a:close/>
              </a:path>
              <a:path w="3587750" h="1085850">
                <a:moveTo>
                  <a:pt x="3130549" y="12700"/>
                </a:moveTo>
                <a:lnTo>
                  <a:pt x="3130549" y="0"/>
                </a:lnTo>
                <a:lnTo>
                  <a:pt x="3047999" y="0"/>
                </a:lnTo>
                <a:lnTo>
                  <a:pt x="3047999" y="12700"/>
                </a:lnTo>
                <a:lnTo>
                  <a:pt x="3130549" y="12700"/>
                </a:lnTo>
                <a:close/>
              </a:path>
              <a:path w="3587750" h="1085850">
                <a:moveTo>
                  <a:pt x="3276599" y="12700"/>
                </a:moveTo>
                <a:lnTo>
                  <a:pt x="3276599" y="0"/>
                </a:lnTo>
                <a:lnTo>
                  <a:pt x="3194049" y="0"/>
                </a:lnTo>
                <a:lnTo>
                  <a:pt x="3194049" y="12700"/>
                </a:lnTo>
                <a:lnTo>
                  <a:pt x="3276599" y="12700"/>
                </a:lnTo>
                <a:close/>
              </a:path>
              <a:path w="3587750" h="1085850">
                <a:moveTo>
                  <a:pt x="3422649" y="12700"/>
                </a:moveTo>
                <a:lnTo>
                  <a:pt x="3422649" y="0"/>
                </a:lnTo>
                <a:lnTo>
                  <a:pt x="3340099" y="0"/>
                </a:lnTo>
                <a:lnTo>
                  <a:pt x="3340099" y="12700"/>
                </a:lnTo>
                <a:lnTo>
                  <a:pt x="3422649" y="12700"/>
                </a:lnTo>
                <a:close/>
              </a:path>
              <a:path w="3587750" h="1085850">
                <a:moveTo>
                  <a:pt x="3575049" y="12700"/>
                </a:moveTo>
                <a:lnTo>
                  <a:pt x="3575049" y="0"/>
                </a:lnTo>
                <a:lnTo>
                  <a:pt x="3486149" y="0"/>
                </a:lnTo>
                <a:lnTo>
                  <a:pt x="3486149" y="12700"/>
                </a:lnTo>
                <a:lnTo>
                  <a:pt x="3575049" y="12700"/>
                </a:lnTo>
                <a:close/>
              </a:path>
              <a:path w="3587750" h="1085850">
                <a:moveTo>
                  <a:pt x="3587749" y="152400"/>
                </a:moveTo>
                <a:lnTo>
                  <a:pt x="3587749" y="69850"/>
                </a:lnTo>
                <a:lnTo>
                  <a:pt x="3575049" y="69850"/>
                </a:lnTo>
                <a:lnTo>
                  <a:pt x="3575049" y="152400"/>
                </a:lnTo>
                <a:lnTo>
                  <a:pt x="3587749" y="152400"/>
                </a:lnTo>
                <a:close/>
              </a:path>
              <a:path w="3587750" h="1085850">
                <a:moveTo>
                  <a:pt x="3587749" y="298450"/>
                </a:moveTo>
                <a:lnTo>
                  <a:pt x="3587749" y="215900"/>
                </a:lnTo>
                <a:lnTo>
                  <a:pt x="3575049" y="215900"/>
                </a:lnTo>
                <a:lnTo>
                  <a:pt x="3575049" y="298450"/>
                </a:lnTo>
                <a:lnTo>
                  <a:pt x="3587749" y="298450"/>
                </a:lnTo>
                <a:close/>
              </a:path>
              <a:path w="3587750" h="1085850">
                <a:moveTo>
                  <a:pt x="3587749" y="444500"/>
                </a:moveTo>
                <a:lnTo>
                  <a:pt x="3587749" y="361950"/>
                </a:lnTo>
                <a:lnTo>
                  <a:pt x="3575049" y="361950"/>
                </a:lnTo>
                <a:lnTo>
                  <a:pt x="3575049" y="444500"/>
                </a:lnTo>
                <a:lnTo>
                  <a:pt x="3587749" y="444500"/>
                </a:lnTo>
                <a:close/>
              </a:path>
              <a:path w="3587750" h="1085850">
                <a:moveTo>
                  <a:pt x="3587749" y="590550"/>
                </a:moveTo>
                <a:lnTo>
                  <a:pt x="3587749" y="508000"/>
                </a:lnTo>
                <a:lnTo>
                  <a:pt x="3575049" y="508000"/>
                </a:lnTo>
                <a:lnTo>
                  <a:pt x="3575049" y="590550"/>
                </a:lnTo>
                <a:lnTo>
                  <a:pt x="3587749" y="590550"/>
                </a:lnTo>
                <a:close/>
              </a:path>
              <a:path w="3587750" h="1085850">
                <a:moveTo>
                  <a:pt x="3587749" y="736600"/>
                </a:moveTo>
                <a:lnTo>
                  <a:pt x="3587749" y="654050"/>
                </a:lnTo>
                <a:lnTo>
                  <a:pt x="3575049" y="654050"/>
                </a:lnTo>
                <a:lnTo>
                  <a:pt x="3575049" y="736600"/>
                </a:lnTo>
                <a:lnTo>
                  <a:pt x="3587749" y="736600"/>
                </a:lnTo>
                <a:close/>
              </a:path>
              <a:path w="3587750" h="1085850">
                <a:moveTo>
                  <a:pt x="3587749" y="889000"/>
                </a:moveTo>
                <a:lnTo>
                  <a:pt x="3587749" y="800100"/>
                </a:lnTo>
                <a:lnTo>
                  <a:pt x="3575049" y="800100"/>
                </a:lnTo>
                <a:lnTo>
                  <a:pt x="3575049" y="889000"/>
                </a:lnTo>
                <a:lnTo>
                  <a:pt x="3587749" y="889000"/>
                </a:lnTo>
                <a:close/>
              </a:path>
              <a:path w="3587750" h="1085850">
                <a:moveTo>
                  <a:pt x="3587749" y="1035050"/>
                </a:moveTo>
                <a:lnTo>
                  <a:pt x="3587749" y="952500"/>
                </a:lnTo>
                <a:lnTo>
                  <a:pt x="3575049" y="952500"/>
                </a:lnTo>
                <a:lnTo>
                  <a:pt x="3575049" y="1035050"/>
                </a:lnTo>
                <a:lnTo>
                  <a:pt x="3587749" y="10350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421259" y="6318250"/>
            <a:ext cx="3568699" cy="10731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414909" y="6305550"/>
            <a:ext cx="3587750" cy="1098550"/>
          </a:xfrm>
          <a:custGeom>
            <a:avLst/>
            <a:gdLst/>
            <a:ahLst/>
            <a:cxnLst/>
            <a:rect l="l" t="t" r="r" b="b"/>
            <a:pathLst>
              <a:path w="3587750" h="1098550">
                <a:moveTo>
                  <a:pt x="19050" y="1073150"/>
                </a:moveTo>
                <a:lnTo>
                  <a:pt x="19050" y="1003300"/>
                </a:lnTo>
                <a:lnTo>
                  <a:pt x="0" y="1003300"/>
                </a:lnTo>
                <a:lnTo>
                  <a:pt x="0" y="1085850"/>
                </a:lnTo>
                <a:lnTo>
                  <a:pt x="6350" y="1085850"/>
                </a:lnTo>
                <a:lnTo>
                  <a:pt x="6350" y="1073150"/>
                </a:lnTo>
                <a:lnTo>
                  <a:pt x="19050" y="1073150"/>
                </a:lnTo>
                <a:close/>
              </a:path>
              <a:path w="3587750" h="1098550">
                <a:moveTo>
                  <a:pt x="38100" y="1098550"/>
                </a:moveTo>
                <a:lnTo>
                  <a:pt x="38100" y="1073150"/>
                </a:lnTo>
                <a:lnTo>
                  <a:pt x="6350" y="1073150"/>
                </a:lnTo>
                <a:lnTo>
                  <a:pt x="6350" y="1085850"/>
                </a:lnTo>
                <a:lnTo>
                  <a:pt x="19050" y="1085850"/>
                </a:lnTo>
                <a:lnTo>
                  <a:pt x="19050" y="1098550"/>
                </a:lnTo>
                <a:lnTo>
                  <a:pt x="38100" y="1098550"/>
                </a:lnTo>
                <a:close/>
              </a:path>
              <a:path w="3587750" h="1098550">
                <a:moveTo>
                  <a:pt x="19050" y="1098550"/>
                </a:moveTo>
                <a:lnTo>
                  <a:pt x="19050" y="1085850"/>
                </a:lnTo>
                <a:lnTo>
                  <a:pt x="6350" y="1085850"/>
                </a:lnTo>
                <a:lnTo>
                  <a:pt x="6350" y="1098550"/>
                </a:lnTo>
                <a:lnTo>
                  <a:pt x="19050" y="1098550"/>
                </a:lnTo>
                <a:close/>
              </a:path>
              <a:path w="3587750" h="1098550">
                <a:moveTo>
                  <a:pt x="19050" y="939800"/>
                </a:moveTo>
                <a:lnTo>
                  <a:pt x="19050" y="857250"/>
                </a:lnTo>
                <a:lnTo>
                  <a:pt x="0" y="857250"/>
                </a:lnTo>
                <a:lnTo>
                  <a:pt x="0" y="939800"/>
                </a:lnTo>
                <a:lnTo>
                  <a:pt x="19050" y="939800"/>
                </a:lnTo>
                <a:close/>
              </a:path>
              <a:path w="3587750" h="1098550">
                <a:moveTo>
                  <a:pt x="19050" y="793750"/>
                </a:moveTo>
                <a:lnTo>
                  <a:pt x="19050" y="711200"/>
                </a:lnTo>
                <a:lnTo>
                  <a:pt x="0" y="711200"/>
                </a:lnTo>
                <a:lnTo>
                  <a:pt x="0" y="793750"/>
                </a:lnTo>
                <a:lnTo>
                  <a:pt x="19050" y="793750"/>
                </a:lnTo>
                <a:close/>
              </a:path>
              <a:path w="3587750" h="1098550">
                <a:moveTo>
                  <a:pt x="19050" y="647700"/>
                </a:moveTo>
                <a:lnTo>
                  <a:pt x="19050" y="558800"/>
                </a:lnTo>
                <a:lnTo>
                  <a:pt x="0" y="558800"/>
                </a:lnTo>
                <a:lnTo>
                  <a:pt x="0" y="647700"/>
                </a:lnTo>
                <a:lnTo>
                  <a:pt x="19050" y="647700"/>
                </a:lnTo>
                <a:close/>
              </a:path>
              <a:path w="3587750" h="1098550">
                <a:moveTo>
                  <a:pt x="19050" y="495300"/>
                </a:moveTo>
                <a:lnTo>
                  <a:pt x="19050" y="412750"/>
                </a:lnTo>
                <a:lnTo>
                  <a:pt x="0" y="412750"/>
                </a:lnTo>
                <a:lnTo>
                  <a:pt x="0" y="495300"/>
                </a:lnTo>
                <a:lnTo>
                  <a:pt x="19050" y="495300"/>
                </a:lnTo>
                <a:close/>
              </a:path>
              <a:path w="3587750" h="1098550">
                <a:moveTo>
                  <a:pt x="19050" y="349250"/>
                </a:moveTo>
                <a:lnTo>
                  <a:pt x="19050" y="266700"/>
                </a:lnTo>
                <a:lnTo>
                  <a:pt x="0" y="266700"/>
                </a:lnTo>
                <a:lnTo>
                  <a:pt x="0" y="349250"/>
                </a:lnTo>
                <a:lnTo>
                  <a:pt x="19050" y="349250"/>
                </a:lnTo>
                <a:close/>
              </a:path>
              <a:path w="3587750" h="1098550">
                <a:moveTo>
                  <a:pt x="19050" y="203200"/>
                </a:moveTo>
                <a:lnTo>
                  <a:pt x="19050" y="120650"/>
                </a:lnTo>
                <a:lnTo>
                  <a:pt x="0" y="120650"/>
                </a:lnTo>
                <a:lnTo>
                  <a:pt x="0" y="203200"/>
                </a:lnTo>
                <a:lnTo>
                  <a:pt x="19050" y="203200"/>
                </a:lnTo>
                <a:close/>
              </a:path>
              <a:path w="3587750" h="1098550">
                <a:moveTo>
                  <a:pt x="44450" y="19050"/>
                </a:moveTo>
                <a:lnTo>
                  <a:pt x="44450" y="0"/>
                </a:lnTo>
                <a:lnTo>
                  <a:pt x="0" y="0"/>
                </a:lnTo>
                <a:lnTo>
                  <a:pt x="0" y="57150"/>
                </a:lnTo>
                <a:lnTo>
                  <a:pt x="6350" y="57150"/>
                </a:lnTo>
                <a:lnTo>
                  <a:pt x="6350" y="19050"/>
                </a:lnTo>
                <a:lnTo>
                  <a:pt x="19050" y="12700"/>
                </a:lnTo>
                <a:lnTo>
                  <a:pt x="19050" y="19050"/>
                </a:lnTo>
                <a:lnTo>
                  <a:pt x="44450" y="19050"/>
                </a:lnTo>
                <a:close/>
              </a:path>
              <a:path w="3587750" h="1098550">
                <a:moveTo>
                  <a:pt x="19050" y="19050"/>
                </a:moveTo>
                <a:lnTo>
                  <a:pt x="19050" y="12700"/>
                </a:lnTo>
                <a:lnTo>
                  <a:pt x="6350" y="19050"/>
                </a:lnTo>
                <a:lnTo>
                  <a:pt x="19050" y="19050"/>
                </a:lnTo>
                <a:close/>
              </a:path>
              <a:path w="3587750" h="1098550">
                <a:moveTo>
                  <a:pt x="19050" y="57150"/>
                </a:moveTo>
                <a:lnTo>
                  <a:pt x="19050" y="19050"/>
                </a:lnTo>
                <a:lnTo>
                  <a:pt x="6350" y="19050"/>
                </a:lnTo>
                <a:lnTo>
                  <a:pt x="6350" y="57150"/>
                </a:lnTo>
                <a:lnTo>
                  <a:pt x="19050" y="57150"/>
                </a:lnTo>
                <a:close/>
              </a:path>
              <a:path w="3587750" h="1098550">
                <a:moveTo>
                  <a:pt x="190499" y="19050"/>
                </a:moveTo>
                <a:lnTo>
                  <a:pt x="190499" y="0"/>
                </a:lnTo>
                <a:lnTo>
                  <a:pt x="107949" y="0"/>
                </a:lnTo>
                <a:lnTo>
                  <a:pt x="107949" y="19050"/>
                </a:lnTo>
                <a:lnTo>
                  <a:pt x="190499" y="19050"/>
                </a:lnTo>
                <a:close/>
              </a:path>
              <a:path w="3587750" h="1098550">
                <a:moveTo>
                  <a:pt x="336549" y="19050"/>
                </a:moveTo>
                <a:lnTo>
                  <a:pt x="336549" y="0"/>
                </a:lnTo>
                <a:lnTo>
                  <a:pt x="253999" y="0"/>
                </a:lnTo>
                <a:lnTo>
                  <a:pt x="253999" y="19050"/>
                </a:lnTo>
                <a:lnTo>
                  <a:pt x="336549" y="19050"/>
                </a:lnTo>
                <a:close/>
              </a:path>
              <a:path w="3587750" h="1098550">
                <a:moveTo>
                  <a:pt x="488949" y="19050"/>
                </a:moveTo>
                <a:lnTo>
                  <a:pt x="488949" y="0"/>
                </a:lnTo>
                <a:lnTo>
                  <a:pt x="400049" y="0"/>
                </a:lnTo>
                <a:lnTo>
                  <a:pt x="400049" y="19050"/>
                </a:lnTo>
                <a:lnTo>
                  <a:pt x="488949" y="19050"/>
                </a:lnTo>
                <a:close/>
              </a:path>
              <a:path w="3587750" h="1098550">
                <a:moveTo>
                  <a:pt x="634999" y="19050"/>
                </a:moveTo>
                <a:lnTo>
                  <a:pt x="634999" y="0"/>
                </a:lnTo>
                <a:lnTo>
                  <a:pt x="552449" y="0"/>
                </a:lnTo>
                <a:lnTo>
                  <a:pt x="552449" y="19050"/>
                </a:lnTo>
                <a:lnTo>
                  <a:pt x="634999" y="19050"/>
                </a:lnTo>
                <a:close/>
              </a:path>
              <a:path w="3587750" h="1098550">
                <a:moveTo>
                  <a:pt x="781049" y="19050"/>
                </a:moveTo>
                <a:lnTo>
                  <a:pt x="781049" y="0"/>
                </a:lnTo>
                <a:lnTo>
                  <a:pt x="698499" y="0"/>
                </a:lnTo>
                <a:lnTo>
                  <a:pt x="698499" y="19050"/>
                </a:lnTo>
                <a:lnTo>
                  <a:pt x="781049" y="19050"/>
                </a:lnTo>
                <a:close/>
              </a:path>
              <a:path w="3587750" h="1098550">
                <a:moveTo>
                  <a:pt x="927099" y="19050"/>
                </a:moveTo>
                <a:lnTo>
                  <a:pt x="927099" y="0"/>
                </a:lnTo>
                <a:lnTo>
                  <a:pt x="844549" y="0"/>
                </a:lnTo>
                <a:lnTo>
                  <a:pt x="844549" y="19050"/>
                </a:lnTo>
                <a:lnTo>
                  <a:pt x="927099" y="19050"/>
                </a:lnTo>
                <a:close/>
              </a:path>
              <a:path w="3587750" h="1098550">
                <a:moveTo>
                  <a:pt x="1073149" y="19050"/>
                </a:moveTo>
                <a:lnTo>
                  <a:pt x="1073149" y="0"/>
                </a:lnTo>
                <a:lnTo>
                  <a:pt x="990599" y="0"/>
                </a:lnTo>
                <a:lnTo>
                  <a:pt x="990599" y="19050"/>
                </a:lnTo>
                <a:lnTo>
                  <a:pt x="1073149" y="19050"/>
                </a:lnTo>
                <a:close/>
              </a:path>
              <a:path w="3587750" h="1098550">
                <a:moveTo>
                  <a:pt x="1219199" y="19050"/>
                </a:moveTo>
                <a:lnTo>
                  <a:pt x="1219199" y="0"/>
                </a:lnTo>
                <a:lnTo>
                  <a:pt x="1136649" y="0"/>
                </a:lnTo>
                <a:lnTo>
                  <a:pt x="1136649" y="19050"/>
                </a:lnTo>
                <a:lnTo>
                  <a:pt x="1219199" y="19050"/>
                </a:lnTo>
                <a:close/>
              </a:path>
              <a:path w="3587750" h="1098550">
                <a:moveTo>
                  <a:pt x="1365249" y="19050"/>
                </a:moveTo>
                <a:lnTo>
                  <a:pt x="1365249" y="0"/>
                </a:lnTo>
                <a:lnTo>
                  <a:pt x="1282699" y="0"/>
                </a:lnTo>
                <a:lnTo>
                  <a:pt x="1282699" y="19050"/>
                </a:lnTo>
                <a:lnTo>
                  <a:pt x="1365249" y="19050"/>
                </a:lnTo>
                <a:close/>
              </a:path>
              <a:path w="3587750" h="1098550">
                <a:moveTo>
                  <a:pt x="1517649" y="19050"/>
                </a:moveTo>
                <a:lnTo>
                  <a:pt x="1517649" y="0"/>
                </a:lnTo>
                <a:lnTo>
                  <a:pt x="1428749" y="0"/>
                </a:lnTo>
                <a:lnTo>
                  <a:pt x="1428749" y="19050"/>
                </a:lnTo>
                <a:lnTo>
                  <a:pt x="1517649" y="19050"/>
                </a:lnTo>
                <a:close/>
              </a:path>
              <a:path w="3587750" h="1098550">
                <a:moveTo>
                  <a:pt x="1663699" y="19050"/>
                </a:moveTo>
                <a:lnTo>
                  <a:pt x="1663699" y="0"/>
                </a:lnTo>
                <a:lnTo>
                  <a:pt x="1574799" y="0"/>
                </a:lnTo>
                <a:lnTo>
                  <a:pt x="1574799" y="19050"/>
                </a:lnTo>
                <a:lnTo>
                  <a:pt x="1663699" y="19050"/>
                </a:lnTo>
                <a:close/>
              </a:path>
              <a:path w="3587750" h="1098550">
                <a:moveTo>
                  <a:pt x="1809749" y="19050"/>
                </a:moveTo>
                <a:lnTo>
                  <a:pt x="1809749" y="0"/>
                </a:lnTo>
                <a:lnTo>
                  <a:pt x="1727199" y="0"/>
                </a:lnTo>
                <a:lnTo>
                  <a:pt x="1727199" y="19050"/>
                </a:lnTo>
                <a:lnTo>
                  <a:pt x="1809749" y="19050"/>
                </a:lnTo>
                <a:close/>
              </a:path>
              <a:path w="3587750" h="1098550">
                <a:moveTo>
                  <a:pt x="1955799" y="19050"/>
                </a:moveTo>
                <a:lnTo>
                  <a:pt x="1955799" y="0"/>
                </a:lnTo>
                <a:lnTo>
                  <a:pt x="1873249" y="0"/>
                </a:lnTo>
                <a:lnTo>
                  <a:pt x="1873249" y="19050"/>
                </a:lnTo>
                <a:lnTo>
                  <a:pt x="1955799" y="19050"/>
                </a:lnTo>
                <a:close/>
              </a:path>
              <a:path w="3587750" h="1098550">
                <a:moveTo>
                  <a:pt x="2101849" y="19050"/>
                </a:moveTo>
                <a:lnTo>
                  <a:pt x="2101849" y="0"/>
                </a:lnTo>
                <a:lnTo>
                  <a:pt x="2019299" y="0"/>
                </a:lnTo>
                <a:lnTo>
                  <a:pt x="2019299" y="19050"/>
                </a:lnTo>
                <a:lnTo>
                  <a:pt x="2101849" y="19050"/>
                </a:lnTo>
                <a:close/>
              </a:path>
              <a:path w="3587750" h="1098550">
                <a:moveTo>
                  <a:pt x="2247899" y="19050"/>
                </a:moveTo>
                <a:lnTo>
                  <a:pt x="2247899" y="0"/>
                </a:lnTo>
                <a:lnTo>
                  <a:pt x="2165349" y="0"/>
                </a:lnTo>
                <a:lnTo>
                  <a:pt x="2165349" y="19050"/>
                </a:lnTo>
                <a:lnTo>
                  <a:pt x="2247899" y="19050"/>
                </a:lnTo>
                <a:close/>
              </a:path>
              <a:path w="3587750" h="1098550">
                <a:moveTo>
                  <a:pt x="2393949" y="19050"/>
                </a:moveTo>
                <a:lnTo>
                  <a:pt x="2393949" y="0"/>
                </a:lnTo>
                <a:lnTo>
                  <a:pt x="2311399" y="0"/>
                </a:lnTo>
                <a:lnTo>
                  <a:pt x="2311399" y="19050"/>
                </a:lnTo>
                <a:lnTo>
                  <a:pt x="2393949" y="19050"/>
                </a:lnTo>
                <a:close/>
              </a:path>
              <a:path w="3587750" h="1098550">
                <a:moveTo>
                  <a:pt x="2546349" y="19050"/>
                </a:moveTo>
                <a:lnTo>
                  <a:pt x="2546349" y="0"/>
                </a:lnTo>
                <a:lnTo>
                  <a:pt x="2457449" y="0"/>
                </a:lnTo>
                <a:lnTo>
                  <a:pt x="2457449" y="19050"/>
                </a:lnTo>
                <a:lnTo>
                  <a:pt x="2546349" y="19050"/>
                </a:lnTo>
                <a:close/>
              </a:path>
              <a:path w="3587750" h="1098550">
                <a:moveTo>
                  <a:pt x="2692399" y="19050"/>
                </a:moveTo>
                <a:lnTo>
                  <a:pt x="2692399" y="0"/>
                </a:lnTo>
                <a:lnTo>
                  <a:pt x="2603499" y="0"/>
                </a:lnTo>
                <a:lnTo>
                  <a:pt x="2603499" y="19050"/>
                </a:lnTo>
                <a:lnTo>
                  <a:pt x="2692399" y="19050"/>
                </a:lnTo>
                <a:close/>
              </a:path>
              <a:path w="3587750" h="1098550">
                <a:moveTo>
                  <a:pt x="2838449" y="19050"/>
                </a:moveTo>
                <a:lnTo>
                  <a:pt x="2838449" y="0"/>
                </a:lnTo>
                <a:lnTo>
                  <a:pt x="2755899" y="0"/>
                </a:lnTo>
                <a:lnTo>
                  <a:pt x="2755899" y="19050"/>
                </a:lnTo>
                <a:lnTo>
                  <a:pt x="2838449" y="19050"/>
                </a:lnTo>
                <a:close/>
              </a:path>
              <a:path w="3587750" h="1098550">
                <a:moveTo>
                  <a:pt x="2984499" y="19050"/>
                </a:moveTo>
                <a:lnTo>
                  <a:pt x="2984499" y="0"/>
                </a:lnTo>
                <a:lnTo>
                  <a:pt x="2901949" y="0"/>
                </a:lnTo>
                <a:lnTo>
                  <a:pt x="2901949" y="19050"/>
                </a:lnTo>
                <a:lnTo>
                  <a:pt x="2984499" y="19050"/>
                </a:lnTo>
                <a:close/>
              </a:path>
              <a:path w="3587750" h="1098550">
                <a:moveTo>
                  <a:pt x="3130549" y="19050"/>
                </a:moveTo>
                <a:lnTo>
                  <a:pt x="3130549" y="0"/>
                </a:lnTo>
                <a:lnTo>
                  <a:pt x="3047999" y="0"/>
                </a:lnTo>
                <a:lnTo>
                  <a:pt x="3047999" y="19050"/>
                </a:lnTo>
                <a:lnTo>
                  <a:pt x="3130549" y="19050"/>
                </a:lnTo>
                <a:close/>
              </a:path>
              <a:path w="3587750" h="1098550">
                <a:moveTo>
                  <a:pt x="3276599" y="19050"/>
                </a:moveTo>
                <a:lnTo>
                  <a:pt x="3276599" y="0"/>
                </a:lnTo>
                <a:lnTo>
                  <a:pt x="3194049" y="0"/>
                </a:lnTo>
                <a:lnTo>
                  <a:pt x="3194049" y="19050"/>
                </a:lnTo>
                <a:lnTo>
                  <a:pt x="3276599" y="19050"/>
                </a:lnTo>
                <a:close/>
              </a:path>
              <a:path w="3587750" h="1098550">
                <a:moveTo>
                  <a:pt x="3422649" y="19050"/>
                </a:moveTo>
                <a:lnTo>
                  <a:pt x="3422649" y="0"/>
                </a:lnTo>
                <a:lnTo>
                  <a:pt x="3340099" y="0"/>
                </a:lnTo>
                <a:lnTo>
                  <a:pt x="3340099" y="19050"/>
                </a:lnTo>
                <a:lnTo>
                  <a:pt x="3422649" y="19050"/>
                </a:lnTo>
                <a:close/>
              </a:path>
              <a:path w="3587750" h="1098550">
                <a:moveTo>
                  <a:pt x="3575049" y="19050"/>
                </a:moveTo>
                <a:lnTo>
                  <a:pt x="3575049" y="0"/>
                </a:lnTo>
                <a:lnTo>
                  <a:pt x="3486149" y="0"/>
                </a:lnTo>
                <a:lnTo>
                  <a:pt x="3486149" y="19050"/>
                </a:lnTo>
                <a:lnTo>
                  <a:pt x="3575049" y="19050"/>
                </a:lnTo>
                <a:close/>
              </a:path>
              <a:path w="3587750" h="1098550">
                <a:moveTo>
                  <a:pt x="3587749" y="152400"/>
                </a:moveTo>
                <a:lnTo>
                  <a:pt x="3587749" y="69850"/>
                </a:lnTo>
                <a:lnTo>
                  <a:pt x="3568699" y="69850"/>
                </a:lnTo>
                <a:lnTo>
                  <a:pt x="3568699" y="152400"/>
                </a:lnTo>
                <a:lnTo>
                  <a:pt x="3587749" y="152400"/>
                </a:lnTo>
                <a:close/>
              </a:path>
              <a:path w="3587750" h="1098550">
                <a:moveTo>
                  <a:pt x="3587749" y="298450"/>
                </a:moveTo>
                <a:lnTo>
                  <a:pt x="3587749" y="215900"/>
                </a:lnTo>
                <a:lnTo>
                  <a:pt x="3568699" y="215900"/>
                </a:lnTo>
                <a:lnTo>
                  <a:pt x="3568699" y="298450"/>
                </a:lnTo>
                <a:lnTo>
                  <a:pt x="3587749" y="298450"/>
                </a:lnTo>
                <a:close/>
              </a:path>
              <a:path w="3587750" h="1098550">
                <a:moveTo>
                  <a:pt x="3587749" y="444500"/>
                </a:moveTo>
                <a:lnTo>
                  <a:pt x="3587749" y="361950"/>
                </a:lnTo>
                <a:lnTo>
                  <a:pt x="3568699" y="361950"/>
                </a:lnTo>
                <a:lnTo>
                  <a:pt x="3568699" y="444500"/>
                </a:lnTo>
                <a:lnTo>
                  <a:pt x="3587749" y="444500"/>
                </a:lnTo>
                <a:close/>
              </a:path>
              <a:path w="3587750" h="1098550">
                <a:moveTo>
                  <a:pt x="3587749" y="590550"/>
                </a:moveTo>
                <a:lnTo>
                  <a:pt x="3587749" y="508000"/>
                </a:lnTo>
                <a:lnTo>
                  <a:pt x="3568699" y="508000"/>
                </a:lnTo>
                <a:lnTo>
                  <a:pt x="3568699" y="590550"/>
                </a:lnTo>
                <a:lnTo>
                  <a:pt x="3587749" y="590550"/>
                </a:lnTo>
                <a:close/>
              </a:path>
              <a:path w="3587750" h="1098550">
                <a:moveTo>
                  <a:pt x="3587749" y="736600"/>
                </a:moveTo>
                <a:lnTo>
                  <a:pt x="3587749" y="654050"/>
                </a:lnTo>
                <a:lnTo>
                  <a:pt x="3568699" y="654050"/>
                </a:lnTo>
                <a:lnTo>
                  <a:pt x="3568699" y="736600"/>
                </a:lnTo>
                <a:lnTo>
                  <a:pt x="3587749" y="736600"/>
                </a:lnTo>
                <a:close/>
              </a:path>
              <a:path w="3587750" h="1098550">
                <a:moveTo>
                  <a:pt x="3587749" y="889000"/>
                </a:moveTo>
                <a:lnTo>
                  <a:pt x="3587749" y="800100"/>
                </a:lnTo>
                <a:lnTo>
                  <a:pt x="3568699" y="800100"/>
                </a:lnTo>
                <a:lnTo>
                  <a:pt x="3568699" y="889000"/>
                </a:lnTo>
                <a:lnTo>
                  <a:pt x="3587749" y="889000"/>
                </a:lnTo>
                <a:close/>
              </a:path>
              <a:path w="3587750" h="1098550">
                <a:moveTo>
                  <a:pt x="3587749" y="1035050"/>
                </a:moveTo>
                <a:lnTo>
                  <a:pt x="3587749" y="952500"/>
                </a:lnTo>
                <a:lnTo>
                  <a:pt x="3568699" y="952500"/>
                </a:lnTo>
                <a:lnTo>
                  <a:pt x="3568699" y="1035050"/>
                </a:lnTo>
                <a:lnTo>
                  <a:pt x="3587749" y="1035050"/>
                </a:lnTo>
                <a:close/>
              </a:path>
              <a:path w="3587750" h="1098550">
                <a:moveTo>
                  <a:pt x="3568699" y="1098550"/>
                </a:moveTo>
                <a:lnTo>
                  <a:pt x="3568699" y="1073150"/>
                </a:lnTo>
                <a:lnTo>
                  <a:pt x="3479799" y="1073150"/>
                </a:lnTo>
                <a:lnTo>
                  <a:pt x="3479799" y="1098550"/>
                </a:lnTo>
                <a:lnTo>
                  <a:pt x="3568699" y="1098550"/>
                </a:lnTo>
                <a:close/>
              </a:path>
              <a:path w="3587750" h="1098550">
                <a:moveTo>
                  <a:pt x="3422649" y="1098550"/>
                </a:moveTo>
                <a:lnTo>
                  <a:pt x="3422649" y="1073150"/>
                </a:lnTo>
                <a:lnTo>
                  <a:pt x="3333749" y="1073150"/>
                </a:lnTo>
                <a:lnTo>
                  <a:pt x="3333749" y="1098550"/>
                </a:lnTo>
                <a:lnTo>
                  <a:pt x="3422649" y="1098550"/>
                </a:lnTo>
                <a:close/>
              </a:path>
              <a:path w="3587750" h="1098550">
                <a:moveTo>
                  <a:pt x="3270249" y="1098550"/>
                </a:moveTo>
                <a:lnTo>
                  <a:pt x="3270249" y="1073150"/>
                </a:lnTo>
                <a:lnTo>
                  <a:pt x="3187699" y="1073150"/>
                </a:lnTo>
                <a:lnTo>
                  <a:pt x="3187699" y="1098550"/>
                </a:lnTo>
                <a:lnTo>
                  <a:pt x="3270249" y="1098550"/>
                </a:lnTo>
                <a:close/>
              </a:path>
              <a:path w="3587750" h="1098550">
                <a:moveTo>
                  <a:pt x="3124199" y="1098550"/>
                </a:moveTo>
                <a:lnTo>
                  <a:pt x="3124199" y="1073150"/>
                </a:lnTo>
                <a:lnTo>
                  <a:pt x="3041649" y="1073150"/>
                </a:lnTo>
                <a:lnTo>
                  <a:pt x="3041649" y="1098550"/>
                </a:lnTo>
                <a:lnTo>
                  <a:pt x="3124199" y="1098550"/>
                </a:lnTo>
                <a:close/>
              </a:path>
              <a:path w="3587750" h="1098550">
                <a:moveTo>
                  <a:pt x="2978149" y="1098550"/>
                </a:moveTo>
                <a:lnTo>
                  <a:pt x="2978149" y="1073150"/>
                </a:lnTo>
                <a:lnTo>
                  <a:pt x="2895599" y="1073150"/>
                </a:lnTo>
                <a:lnTo>
                  <a:pt x="2895599" y="1098550"/>
                </a:lnTo>
                <a:lnTo>
                  <a:pt x="2978149" y="1098550"/>
                </a:lnTo>
                <a:close/>
              </a:path>
              <a:path w="3587750" h="1098550">
                <a:moveTo>
                  <a:pt x="2832099" y="1098550"/>
                </a:moveTo>
                <a:lnTo>
                  <a:pt x="2832099" y="1073150"/>
                </a:lnTo>
                <a:lnTo>
                  <a:pt x="2749549" y="1073150"/>
                </a:lnTo>
                <a:lnTo>
                  <a:pt x="2749549" y="1098550"/>
                </a:lnTo>
                <a:lnTo>
                  <a:pt x="2832099" y="1098550"/>
                </a:lnTo>
                <a:close/>
              </a:path>
              <a:path w="3587750" h="1098550">
                <a:moveTo>
                  <a:pt x="2686049" y="1098550"/>
                </a:moveTo>
                <a:lnTo>
                  <a:pt x="2686049" y="1073150"/>
                </a:lnTo>
                <a:lnTo>
                  <a:pt x="2603499" y="1073150"/>
                </a:lnTo>
                <a:lnTo>
                  <a:pt x="2603499" y="1098550"/>
                </a:lnTo>
                <a:lnTo>
                  <a:pt x="2686049" y="1098550"/>
                </a:lnTo>
                <a:close/>
              </a:path>
              <a:path w="3587750" h="1098550">
                <a:moveTo>
                  <a:pt x="2539999" y="1098550"/>
                </a:moveTo>
                <a:lnTo>
                  <a:pt x="2539999" y="1073150"/>
                </a:lnTo>
                <a:lnTo>
                  <a:pt x="2451099" y="1073150"/>
                </a:lnTo>
                <a:lnTo>
                  <a:pt x="2451099" y="1098550"/>
                </a:lnTo>
                <a:lnTo>
                  <a:pt x="2539999" y="1098550"/>
                </a:lnTo>
                <a:close/>
              </a:path>
              <a:path w="3587750" h="1098550">
                <a:moveTo>
                  <a:pt x="2393949" y="1098550"/>
                </a:moveTo>
                <a:lnTo>
                  <a:pt x="2393949" y="1073150"/>
                </a:lnTo>
                <a:lnTo>
                  <a:pt x="2305049" y="1073150"/>
                </a:lnTo>
                <a:lnTo>
                  <a:pt x="2305049" y="1098550"/>
                </a:lnTo>
                <a:lnTo>
                  <a:pt x="2393949" y="1098550"/>
                </a:lnTo>
                <a:close/>
              </a:path>
              <a:path w="3587750" h="1098550">
                <a:moveTo>
                  <a:pt x="2241549" y="1098550"/>
                </a:moveTo>
                <a:lnTo>
                  <a:pt x="2241549" y="1073150"/>
                </a:lnTo>
                <a:lnTo>
                  <a:pt x="2158999" y="1073150"/>
                </a:lnTo>
                <a:lnTo>
                  <a:pt x="2158999" y="1098550"/>
                </a:lnTo>
                <a:lnTo>
                  <a:pt x="2241549" y="1098550"/>
                </a:lnTo>
                <a:close/>
              </a:path>
              <a:path w="3587750" h="1098550">
                <a:moveTo>
                  <a:pt x="2095499" y="1098550"/>
                </a:moveTo>
                <a:lnTo>
                  <a:pt x="2095499" y="1073150"/>
                </a:lnTo>
                <a:lnTo>
                  <a:pt x="2012949" y="1073150"/>
                </a:lnTo>
                <a:lnTo>
                  <a:pt x="2012949" y="1098550"/>
                </a:lnTo>
                <a:lnTo>
                  <a:pt x="2095499" y="1098550"/>
                </a:lnTo>
                <a:close/>
              </a:path>
              <a:path w="3587750" h="1098550">
                <a:moveTo>
                  <a:pt x="1949449" y="1098550"/>
                </a:moveTo>
                <a:lnTo>
                  <a:pt x="1949449" y="1073150"/>
                </a:lnTo>
                <a:lnTo>
                  <a:pt x="1866899" y="1073150"/>
                </a:lnTo>
                <a:lnTo>
                  <a:pt x="1866899" y="1098550"/>
                </a:lnTo>
                <a:lnTo>
                  <a:pt x="1949449" y="1098550"/>
                </a:lnTo>
                <a:close/>
              </a:path>
              <a:path w="3587750" h="1098550">
                <a:moveTo>
                  <a:pt x="1803399" y="1098550"/>
                </a:moveTo>
                <a:lnTo>
                  <a:pt x="1803399" y="1073150"/>
                </a:lnTo>
                <a:lnTo>
                  <a:pt x="1720849" y="1073150"/>
                </a:lnTo>
                <a:lnTo>
                  <a:pt x="1720849" y="1098550"/>
                </a:lnTo>
                <a:lnTo>
                  <a:pt x="1803399" y="1098550"/>
                </a:lnTo>
                <a:close/>
              </a:path>
              <a:path w="3587750" h="1098550">
                <a:moveTo>
                  <a:pt x="1657349" y="1098550"/>
                </a:moveTo>
                <a:lnTo>
                  <a:pt x="1657349" y="1073150"/>
                </a:lnTo>
                <a:lnTo>
                  <a:pt x="1574799" y="1073150"/>
                </a:lnTo>
                <a:lnTo>
                  <a:pt x="1574799" y="1098550"/>
                </a:lnTo>
                <a:lnTo>
                  <a:pt x="1657349" y="1098550"/>
                </a:lnTo>
                <a:close/>
              </a:path>
              <a:path w="3587750" h="1098550">
                <a:moveTo>
                  <a:pt x="1511299" y="1098550"/>
                </a:moveTo>
                <a:lnTo>
                  <a:pt x="1511299" y="1073150"/>
                </a:lnTo>
                <a:lnTo>
                  <a:pt x="1428749" y="1073150"/>
                </a:lnTo>
                <a:lnTo>
                  <a:pt x="1428749" y="1098550"/>
                </a:lnTo>
                <a:lnTo>
                  <a:pt x="1511299" y="1098550"/>
                </a:lnTo>
                <a:close/>
              </a:path>
              <a:path w="3587750" h="1098550">
                <a:moveTo>
                  <a:pt x="1365249" y="1098550"/>
                </a:moveTo>
                <a:lnTo>
                  <a:pt x="1365249" y="1073150"/>
                </a:lnTo>
                <a:lnTo>
                  <a:pt x="1276349" y="1073150"/>
                </a:lnTo>
                <a:lnTo>
                  <a:pt x="1276349" y="1098550"/>
                </a:lnTo>
                <a:lnTo>
                  <a:pt x="1365249" y="1098550"/>
                </a:lnTo>
                <a:close/>
              </a:path>
              <a:path w="3587750" h="1098550">
                <a:moveTo>
                  <a:pt x="1212849" y="1098550"/>
                </a:moveTo>
                <a:lnTo>
                  <a:pt x="1212849" y="1073150"/>
                </a:lnTo>
                <a:lnTo>
                  <a:pt x="1130299" y="1073150"/>
                </a:lnTo>
                <a:lnTo>
                  <a:pt x="1130299" y="1098550"/>
                </a:lnTo>
                <a:lnTo>
                  <a:pt x="1212849" y="1098550"/>
                </a:lnTo>
                <a:close/>
              </a:path>
              <a:path w="3587750" h="1098550">
                <a:moveTo>
                  <a:pt x="1066799" y="1098550"/>
                </a:moveTo>
                <a:lnTo>
                  <a:pt x="1066799" y="1073150"/>
                </a:lnTo>
                <a:lnTo>
                  <a:pt x="984249" y="1073150"/>
                </a:lnTo>
                <a:lnTo>
                  <a:pt x="984249" y="1098550"/>
                </a:lnTo>
                <a:lnTo>
                  <a:pt x="1066799" y="1098550"/>
                </a:lnTo>
                <a:close/>
              </a:path>
              <a:path w="3587750" h="1098550">
                <a:moveTo>
                  <a:pt x="920749" y="1098550"/>
                </a:moveTo>
                <a:lnTo>
                  <a:pt x="920749" y="1073150"/>
                </a:lnTo>
                <a:lnTo>
                  <a:pt x="838199" y="1073150"/>
                </a:lnTo>
                <a:lnTo>
                  <a:pt x="838199" y="1098550"/>
                </a:lnTo>
                <a:lnTo>
                  <a:pt x="920749" y="1098550"/>
                </a:lnTo>
                <a:close/>
              </a:path>
              <a:path w="3587750" h="1098550">
                <a:moveTo>
                  <a:pt x="774699" y="1098550"/>
                </a:moveTo>
                <a:lnTo>
                  <a:pt x="774699" y="1073150"/>
                </a:lnTo>
                <a:lnTo>
                  <a:pt x="692149" y="1073150"/>
                </a:lnTo>
                <a:lnTo>
                  <a:pt x="692149" y="1098550"/>
                </a:lnTo>
                <a:lnTo>
                  <a:pt x="774699" y="1098550"/>
                </a:lnTo>
                <a:close/>
              </a:path>
              <a:path w="3587750" h="1098550">
                <a:moveTo>
                  <a:pt x="628649" y="1098550"/>
                </a:moveTo>
                <a:lnTo>
                  <a:pt x="628649" y="1073150"/>
                </a:lnTo>
                <a:lnTo>
                  <a:pt x="546099" y="1073150"/>
                </a:lnTo>
                <a:lnTo>
                  <a:pt x="546099" y="1098550"/>
                </a:lnTo>
                <a:lnTo>
                  <a:pt x="628649" y="1098550"/>
                </a:lnTo>
                <a:close/>
              </a:path>
              <a:path w="3587750" h="1098550">
                <a:moveTo>
                  <a:pt x="482599" y="1098550"/>
                </a:moveTo>
                <a:lnTo>
                  <a:pt x="482599" y="1073150"/>
                </a:lnTo>
                <a:lnTo>
                  <a:pt x="400049" y="1073150"/>
                </a:lnTo>
                <a:lnTo>
                  <a:pt x="400049" y="1098550"/>
                </a:lnTo>
                <a:lnTo>
                  <a:pt x="482599" y="1098550"/>
                </a:lnTo>
                <a:close/>
              </a:path>
              <a:path w="3587750" h="1098550">
                <a:moveTo>
                  <a:pt x="336549" y="1098550"/>
                </a:moveTo>
                <a:lnTo>
                  <a:pt x="336549" y="1073150"/>
                </a:lnTo>
                <a:lnTo>
                  <a:pt x="247649" y="1073150"/>
                </a:lnTo>
                <a:lnTo>
                  <a:pt x="247649" y="1098550"/>
                </a:lnTo>
                <a:lnTo>
                  <a:pt x="336549" y="1098550"/>
                </a:lnTo>
                <a:close/>
              </a:path>
              <a:path w="3587750" h="1098550">
                <a:moveTo>
                  <a:pt x="184149" y="1098550"/>
                </a:moveTo>
                <a:lnTo>
                  <a:pt x="184149" y="1073150"/>
                </a:lnTo>
                <a:lnTo>
                  <a:pt x="101599" y="1073150"/>
                </a:lnTo>
                <a:lnTo>
                  <a:pt x="101599" y="1098550"/>
                </a:lnTo>
                <a:lnTo>
                  <a:pt x="184149" y="10985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5" name="object 305"/>
          <p:cNvSpPr txBox="1"/>
          <p:nvPr/>
        </p:nvSpPr>
        <p:spPr>
          <a:xfrm>
            <a:off x="6535542" y="6337300"/>
            <a:ext cx="3338829" cy="104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0160" algn="ctr">
              <a:lnSpc>
                <a:spcPts val="2000"/>
              </a:lnSpc>
            </a:pPr>
            <a:r>
              <a:rPr sz="1750" spc="-35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re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p</a:t>
            </a:r>
            <a:r>
              <a:rPr sz="1750" spc="-5" dirty="0">
                <a:latin typeface="Palatino Linotype"/>
                <a:cs typeface="Palatino Linotype"/>
              </a:rPr>
              <a:t>es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15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200" dirty="0">
                <a:latin typeface="Palatino Linotype"/>
                <a:cs typeface="Palatino Linotype"/>
              </a:rPr>
              <a:t> </a:t>
            </a:r>
            <a:r>
              <a:rPr sz="1750" spc="-25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14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0" dirty="0">
                <a:latin typeface="Palatino Linotype"/>
                <a:cs typeface="Palatino Linotype"/>
              </a:rPr>
              <a:t>mmess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6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(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rt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i="1" spc="25" dirty="0">
                <a:latin typeface="Palatino Linotype"/>
                <a:cs typeface="Palatino Linotype"/>
              </a:rPr>
              <a:t>90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25" dirty="0">
                <a:latin typeface="Palatino Linotype"/>
                <a:cs typeface="Palatino Linotype"/>
              </a:rPr>
              <a:t> 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.</a:t>
            </a:r>
            <a:endParaRPr sz="1750">
              <a:latin typeface="Palatino Linotype"/>
              <a:cs typeface="Palatino Linotype"/>
            </a:endParaRPr>
          </a:p>
          <a:p>
            <a:pPr marR="635" algn="ctr">
              <a:lnSpc>
                <a:spcPts val="1950"/>
              </a:lnSpc>
            </a:pPr>
            <a:r>
              <a:rPr sz="1750" i="1" spc="25" dirty="0">
                <a:latin typeface="Palatino Linotype"/>
                <a:cs typeface="Palatino Linotype"/>
              </a:rPr>
              <a:t>2</a:t>
            </a:r>
            <a:r>
              <a:rPr sz="1750" i="1" dirty="0">
                <a:latin typeface="Palatino Linotype"/>
                <a:cs typeface="Palatino Linotype"/>
              </a:rPr>
              <a:t>,</a:t>
            </a:r>
            <a:r>
              <a:rPr sz="1750" i="1" spc="-75" dirty="0">
                <a:latin typeface="Palatino Linotype"/>
                <a:cs typeface="Palatino Linotype"/>
              </a:rPr>
              <a:t> </a:t>
            </a:r>
            <a:r>
              <a:rPr sz="1750" i="1" spc="-175" dirty="0">
                <a:latin typeface="Palatino Linotype"/>
                <a:cs typeface="Palatino Linotype"/>
              </a:rPr>
              <a:t>T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r</a:t>
            </a:r>
            <a:r>
              <a:rPr sz="1750" i="1" dirty="0">
                <a:latin typeface="Palatino Linotype"/>
                <a:cs typeface="Palatino Linotype"/>
              </a:rPr>
              <a:t>)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8138028" y="6134100"/>
            <a:ext cx="140970" cy="184150"/>
          </a:xfrm>
          <a:custGeom>
            <a:avLst/>
            <a:gdLst/>
            <a:ahLst/>
            <a:cxnLst/>
            <a:rect l="l" t="t" r="r" b="b"/>
            <a:pathLst>
              <a:path w="140970" h="184150">
                <a:moveTo>
                  <a:pt x="68210" y="123836"/>
                </a:moveTo>
                <a:lnTo>
                  <a:pt x="27399" y="48737"/>
                </a:lnTo>
                <a:lnTo>
                  <a:pt x="18566" y="42422"/>
                </a:lnTo>
                <a:lnTo>
                  <a:pt x="8376" y="44571"/>
                </a:lnTo>
                <a:lnTo>
                  <a:pt x="0" y="52282"/>
                </a:lnTo>
                <a:lnTo>
                  <a:pt x="4081" y="63500"/>
                </a:lnTo>
                <a:lnTo>
                  <a:pt x="54881" y="160020"/>
                </a:lnTo>
                <a:lnTo>
                  <a:pt x="54881" y="146050"/>
                </a:lnTo>
                <a:lnTo>
                  <a:pt x="68210" y="123836"/>
                </a:lnTo>
                <a:close/>
              </a:path>
              <a:path w="140970" h="184150">
                <a:moveTo>
                  <a:pt x="86631" y="93133"/>
                </a:moveTo>
                <a:lnTo>
                  <a:pt x="86631" y="0"/>
                </a:lnTo>
                <a:lnTo>
                  <a:pt x="54881" y="0"/>
                </a:lnTo>
                <a:lnTo>
                  <a:pt x="54881" y="99309"/>
                </a:lnTo>
                <a:lnTo>
                  <a:pt x="68210" y="123836"/>
                </a:lnTo>
                <a:lnTo>
                  <a:pt x="86631" y="93133"/>
                </a:lnTo>
                <a:close/>
              </a:path>
              <a:path w="140970" h="184150">
                <a:moveTo>
                  <a:pt x="80281" y="146050"/>
                </a:moveTo>
                <a:lnTo>
                  <a:pt x="68210" y="123836"/>
                </a:lnTo>
                <a:lnTo>
                  <a:pt x="54881" y="146050"/>
                </a:lnTo>
                <a:lnTo>
                  <a:pt x="80281" y="146050"/>
                </a:lnTo>
                <a:close/>
              </a:path>
              <a:path w="140970" h="184150">
                <a:moveTo>
                  <a:pt x="80281" y="152400"/>
                </a:moveTo>
                <a:lnTo>
                  <a:pt x="80281" y="146050"/>
                </a:lnTo>
                <a:lnTo>
                  <a:pt x="54881" y="146050"/>
                </a:lnTo>
                <a:lnTo>
                  <a:pt x="54881" y="152400"/>
                </a:lnTo>
                <a:lnTo>
                  <a:pt x="80281" y="152400"/>
                </a:lnTo>
                <a:close/>
              </a:path>
              <a:path w="140970" h="184150">
                <a:moveTo>
                  <a:pt x="86631" y="152977"/>
                </a:moveTo>
                <a:lnTo>
                  <a:pt x="86631" y="152400"/>
                </a:lnTo>
                <a:lnTo>
                  <a:pt x="54881" y="152400"/>
                </a:lnTo>
                <a:lnTo>
                  <a:pt x="54881" y="160020"/>
                </a:lnTo>
                <a:lnTo>
                  <a:pt x="67581" y="184150"/>
                </a:lnTo>
                <a:lnTo>
                  <a:pt x="86631" y="152977"/>
                </a:lnTo>
                <a:close/>
              </a:path>
              <a:path w="140970" h="184150">
                <a:moveTo>
                  <a:pt x="140755" y="61870"/>
                </a:moveTo>
                <a:lnTo>
                  <a:pt x="140183" y="51870"/>
                </a:lnTo>
                <a:lnTo>
                  <a:pt x="129992" y="43482"/>
                </a:lnTo>
                <a:lnTo>
                  <a:pt x="121011" y="43150"/>
                </a:lnTo>
                <a:lnTo>
                  <a:pt x="112031" y="50800"/>
                </a:lnTo>
                <a:lnTo>
                  <a:pt x="68210" y="123836"/>
                </a:lnTo>
                <a:lnTo>
                  <a:pt x="80281" y="146050"/>
                </a:lnTo>
                <a:lnTo>
                  <a:pt x="80281" y="152400"/>
                </a:lnTo>
                <a:lnTo>
                  <a:pt x="86631" y="152400"/>
                </a:lnTo>
                <a:lnTo>
                  <a:pt x="86631" y="152977"/>
                </a:lnTo>
                <a:lnTo>
                  <a:pt x="137431" y="69850"/>
                </a:lnTo>
                <a:lnTo>
                  <a:pt x="140755" y="6187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spc="20" dirty="0"/>
              <a:t>i</a:t>
            </a:r>
            <a:r>
              <a:rPr spc="-10" dirty="0"/>
              <a:t>m</a:t>
            </a:r>
            <a:r>
              <a:rPr spc="-40" dirty="0"/>
              <a:t>p</a:t>
            </a:r>
            <a:r>
              <a:rPr spc="15" dirty="0"/>
              <a:t>r</a:t>
            </a:r>
            <a:r>
              <a:rPr spc="0" dirty="0"/>
              <a:t>ese</a:t>
            </a:r>
          </a:p>
        </p:txBody>
      </p:sp>
      <p:sp>
        <p:nvSpPr>
          <p:cNvPr id="16" name="object 16"/>
          <p:cNvSpPr/>
          <p:nvPr/>
        </p:nvSpPr>
        <p:spPr>
          <a:xfrm>
            <a:off x="2414409" y="1504950"/>
            <a:ext cx="6184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1709" y="1644650"/>
            <a:ext cx="621665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63909" y="3194050"/>
            <a:ext cx="1511300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20909" y="2565400"/>
            <a:ext cx="3797300" cy="831850"/>
          </a:xfrm>
          <a:custGeom>
            <a:avLst/>
            <a:gdLst/>
            <a:ahLst/>
            <a:cxnLst/>
            <a:rect l="l" t="t" r="r" b="b"/>
            <a:pathLst>
              <a:path w="3797300" h="831850">
                <a:moveTo>
                  <a:pt x="3797300" y="12700"/>
                </a:moveTo>
                <a:lnTo>
                  <a:pt x="3797300" y="0"/>
                </a:lnTo>
                <a:lnTo>
                  <a:pt x="0" y="0"/>
                </a:lnTo>
                <a:lnTo>
                  <a:pt x="29697" y="12700"/>
                </a:lnTo>
                <a:lnTo>
                  <a:pt x="3797300" y="12700"/>
                </a:lnTo>
                <a:close/>
              </a:path>
              <a:path w="3797300" h="831850">
                <a:moveTo>
                  <a:pt x="1277012" y="546099"/>
                </a:moveTo>
                <a:lnTo>
                  <a:pt x="29697" y="12700"/>
                </a:lnTo>
                <a:lnTo>
                  <a:pt x="12700" y="12699"/>
                </a:lnTo>
                <a:lnTo>
                  <a:pt x="12700" y="546100"/>
                </a:lnTo>
                <a:lnTo>
                  <a:pt x="1277012" y="546099"/>
                </a:lnTo>
                <a:close/>
              </a:path>
              <a:path w="3797300" h="831850">
                <a:moveTo>
                  <a:pt x="1924818" y="823127"/>
                </a:moveTo>
                <a:lnTo>
                  <a:pt x="1470049" y="628649"/>
                </a:lnTo>
                <a:lnTo>
                  <a:pt x="1162050" y="628649"/>
                </a:lnTo>
                <a:lnTo>
                  <a:pt x="1187450" y="634999"/>
                </a:lnTo>
                <a:lnTo>
                  <a:pt x="1885950" y="825499"/>
                </a:lnTo>
                <a:lnTo>
                  <a:pt x="1917700" y="831849"/>
                </a:lnTo>
                <a:lnTo>
                  <a:pt x="1917700" y="825499"/>
                </a:lnTo>
                <a:lnTo>
                  <a:pt x="1924818" y="823127"/>
                </a:lnTo>
                <a:close/>
              </a:path>
              <a:path w="3797300" h="831850">
                <a:moveTo>
                  <a:pt x="1549400" y="628649"/>
                </a:moveTo>
                <a:lnTo>
                  <a:pt x="1549400" y="546099"/>
                </a:lnTo>
                <a:lnTo>
                  <a:pt x="1277012" y="546099"/>
                </a:lnTo>
                <a:lnTo>
                  <a:pt x="1470049" y="628649"/>
                </a:lnTo>
                <a:lnTo>
                  <a:pt x="1549400" y="628649"/>
                </a:lnTo>
                <a:close/>
              </a:path>
              <a:path w="3797300" h="831850">
                <a:moveTo>
                  <a:pt x="1945216" y="831849"/>
                </a:moveTo>
                <a:lnTo>
                  <a:pt x="1924818" y="823127"/>
                </a:lnTo>
                <a:lnTo>
                  <a:pt x="1917700" y="825499"/>
                </a:lnTo>
                <a:lnTo>
                  <a:pt x="1917700" y="831849"/>
                </a:lnTo>
                <a:lnTo>
                  <a:pt x="1945216" y="831849"/>
                </a:lnTo>
                <a:close/>
              </a:path>
              <a:path w="3797300" h="831850">
                <a:moveTo>
                  <a:pt x="2736850" y="615949"/>
                </a:moveTo>
                <a:lnTo>
                  <a:pt x="2654300" y="615949"/>
                </a:lnTo>
                <a:lnTo>
                  <a:pt x="2654300" y="634999"/>
                </a:lnTo>
                <a:lnTo>
                  <a:pt x="2616200" y="634999"/>
                </a:lnTo>
                <a:lnTo>
                  <a:pt x="2590800" y="641350"/>
                </a:lnTo>
                <a:lnTo>
                  <a:pt x="1936750" y="819149"/>
                </a:lnTo>
                <a:lnTo>
                  <a:pt x="1924818" y="823127"/>
                </a:lnTo>
                <a:lnTo>
                  <a:pt x="1945216" y="831849"/>
                </a:lnTo>
                <a:lnTo>
                  <a:pt x="2736850" y="615949"/>
                </a:lnTo>
                <a:close/>
              </a:path>
              <a:path w="3797300" h="831850">
                <a:moveTo>
                  <a:pt x="2260600" y="546099"/>
                </a:moveTo>
                <a:lnTo>
                  <a:pt x="2254250" y="546099"/>
                </a:lnTo>
                <a:lnTo>
                  <a:pt x="2254250" y="552449"/>
                </a:lnTo>
                <a:lnTo>
                  <a:pt x="2260600" y="546099"/>
                </a:lnTo>
                <a:close/>
              </a:path>
              <a:path w="3797300" h="831850">
                <a:moveTo>
                  <a:pt x="3797300" y="552449"/>
                </a:moveTo>
                <a:lnTo>
                  <a:pt x="3797300" y="12700"/>
                </a:lnTo>
                <a:lnTo>
                  <a:pt x="3790950" y="12700"/>
                </a:lnTo>
                <a:lnTo>
                  <a:pt x="3790950" y="546100"/>
                </a:lnTo>
                <a:lnTo>
                  <a:pt x="2260600" y="546099"/>
                </a:lnTo>
                <a:lnTo>
                  <a:pt x="2254250" y="552449"/>
                </a:lnTo>
                <a:lnTo>
                  <a:pt x="3797300" y="552449"/>
                </a:lnTo>
                <a:close/>
              </a:path>
              <a:path w="3797300" h="831850">
                <a:moveTo>
                  <a:pt x="2260600" y="615949"/>
                </a:moveTo>
                <a:lnTo>
                  <a:pt x="2260600" y="552449"/>
                </a:lnTo>
                <a:lnTo>
                  <a:pt x="2254250" y="552449"/>
                </a:lnTo>
                <a:lnTo>
                  <a:pt x="2254250" y="615949"/>
                </a:lnTo>
                <a:lnTo>
                  <a:pt x="2260600" y="615949"/>
                </a:lnTo>
                <a:close/>
              </a:path>
              <a:path w="3797300" h="831850">
                <a:moveTo>
                  <a:pt x="2260600" y="628649"/>
                </a:moveTo>
                <a:lnTo>
                  <a:pt x="2254250" y="615950"/>
                </a:lnTo>
                <a:lnTo>
                  <a:pt x="2254250" y="628649"/>
                </a:lnTo>
                <a:lnTo>
                  <a:pt x="2260600" y="628649"/>
                </a:lnTo>
                <a:close/>
              </a:path>
              <a:path w="3797300" h="831850">
                <a:moveTo>
                  <a:pt x="2654300" y="615949"/>
                </a:moveTo>
                <a:lnTo>
                  <a:pt x="2260600" y="615949"/>
                </a:lnTo>
                <a:lnTo>
                  <a:pt x="2260600" y="628649"/>
                </a:lnTo>
                <a:lnTo>
                  <a:pt x="2608503" y="628650"/>
                </a:lnTo>
                <a:lnTo>
                  <a:pt x="2654300" y="615949"/>
                </a:lnTo>
                <a:close/>
              </a:path>
              <a:path w="3797300" h="831850">
                <a:moveTo>
                  <a:pt x="2641600" y="628650"/>
                </a:moveTo>
                <a:lnTo>
                  <a:pt x="2608503" y="628650"/>
                </a:lnTo>
                <a:lnTo>
                  <a:pt x="2616200" y="634999"/>
                </a:lnTo>
                <a:lnTo>
                  <a:pt x="2641600" y="628650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63909" y="3194050"/>
            <a:ext cx="1511300" cy="203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70309" y="3111500"/>
            <a:ext cx="704850" cy="82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33609" y="2578100"/>
            <a:ext cx="377825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0909" y="2565400"/>
            <a:ext cx="3797300" cy="844550"/>
          </a:xfrm>
          <a:custGeom>
            <a:avLst/>
            <a:gdLst/>
            <a:ahLst/>
            <a:cxnLst/>
            <a:rect l="l" t="t" r="r" b="b"/>
            <a:pathLst>
              <a:path w="3797300" h="844550">
                <a:moveTo>
                  <a:pt x="3797300" y="552449"/>
                </a:moveTo>
                <a:lnTo>
                  <a:pt x="3797300" y="0"/>
                </a:lnTo>
                <a:lnTo>
                  <a:pt x="0" y="0"/>
                </a:lnTo>
                <a:lnTo>
                  <a:pt x="0" y="552450"/>
                </a:lnTo>
                <a:lnTo>
                  <a:pt x="12700" y="552450"/>
                </a:lnTo>
                <a:lnTo>
                  <a:pt x="12700" y="19050"/>
                </a:lnTo>
                <a:lnTo>
                  <a:pt x="19050" y="12699"/>
                </a:lnTo>
                <a:lnTo>
                  <a:pt x="19050" y="19050"/>
                </a:lnTo>
                <a:lnTo>
                  <a:pt x="3778250" y="19049"/>
                </a:lnTo>
                <a:lnTo>
                  <a:pt x="3778250" y="12699"/>
                </a:lnTo>
                <a:lnTo>
                  <a:pt x="3790950" y="19049"/>
                </a:lnTo>
                <a:lnTo>
                  <a:pt x="3790950" y="552449"/>
                </a:lnTo>
                <a:lnTo>
                  <a:pt x="3797300" y="552449"/>
                </a:lnTo>
                <a:close/>
              </a:path>
              <a:path w="3797300" h="844550">
                <a:moveTo>
                  <a:pt x="19050" y="19050"/>
                </a:moveTo>
                <a:lnTo>
                  <a:pt x="19050" y="12699"/>
                </a:lnTo>
                <a:lnTo>
                  <a:pt x="12700" y="19050"/>
                </a:lnTo>
                <a:lnTo>
                  <a:pt x="19050" y="19050"/>
                </a:lnTo>
                <a:close/>
              </a:path>
              <a:path w="3797300" h="844550">
                <a:moveTo>
                  <a:pt x="19050" y="533400"/>
                </a:moveTo>
                <a:lnTo>
                  <a:pt x="19050" y="19050"/>
                </a:lnTo>
                <a:lnTo>
                  <a:pt x="12700" y="19050"/>
                </a:lnTo>
                <a:lnTo>
                  <a:pt x="12700" y="533400"/>
                </a:lnTo>
                <a:lnTo>
                  <a:pt x="19050" y="533400"/>
                </a:lnTo>
                <a:close/>
              </a:path>
              <a:path w="3797300" h="844550">
                <a:moveTo>
                  <a:pt x="1555750" y="634999"/>
                </a:moveTo>
                <a:lnTo>
                  <a:pt x="1555750" y="533399"/>
                </a:lnTo>
                <a:lnTo>
                  <a:pt x="12700" y="533400"/>
                </a:lnTo>
                <a:lnTo>
                  <a:pt x="19050" y="546100"/>
                </a:lnTo>
                <a:lnTo>
                  <a:pt x="19050" y="552450"/>
                </a:lnTo>
                <a:lnTo>
                  <a:pt x="1536700" y="552449"/>
                </a:lnTo>
                <a:lnTo>
                  <a:pt x="1536700" y="546099"/>
                </a:lnTo>
                <a:lnTo>
                  <a:pt x="1549400" y="552449"/>
                </a:lnTo>
                <a:lnTo>
                  <a:pt x="1549400" y="634999"/>
                </a:lnTo>
                <a:lnTo>
                  <a:pt x="1555750" y="634999"/>
                </a:lnTo>
                <a:close/>
              </a:path>
              <a:path w="3797300" h="844550">
                <a:moveTo>
                  <a:pt x="19050" y="552450"/>
                </a:moveTo>
                <a:lnTo>
                  <a:pt x="19050" y="546100"/>
                </a:lnTo>
                <a:lnTo>
                  <a:pt x="12700" y="533400"/>
                </a:lnTo>
                <a:lnTo>
                  <a:pt x="12700" y="552450"/>
                </a:lnTo>
                <a:lnTo>
                  <a:pt x="19050" y="552450"/>
                </a:lnTo>
                <a:close/>
              </a:path>
              <a:path w="3797300" h="844550">
                <a:moveTo>
                  <a:pt x="1149350" y="615949"/>
                </a:moveTo>
                <a:lnTo>
                  <a:pt x="1066800" y="615949"/>
                </a:lnTo>
                <a:lnTo>
                  <a:pt x="1143000" y="636890"/>
                </a:lnTo>
                <a:lnTo>
                  <a:pt x="1143000" y="634999"/>
                </a:lnTo>
                <a:lnTo>
                  <a:pt x="1149350" y="615949"/>
                </a:lnTo>
                <a:close/>
              </a:path>
              <a:path w="3797300" h="844550">
                <a:moveTo>
                  <a:pt x="1218045" y="634999"/>
                </a:moveTo>
                <a:lnTo>
                  <a:pt x="1149350" y="615949"/>
                </a:lnTo>
                <a:lnTo>
                  <a:pt x="1143000" y="634999"/>
                </a:lnTo>
                <a:lnTo>
                  <a:pt x="1218045" y="634999"/>
                </a:lnTo>
                <a:close/>
              </a:path>
              <a:path w="3797300" h="844550">
                <a:moveTo>
                  <a:pt x="1901825" y="824619"/>
                </a:moveTo>
                <a:lnTo>
                  <a:pt x="1218045" y="634999"/>
                </a:lnTo>
                <a:lnTo>
                  <a:pt x="1143000" y="634999"/>
                </a:lnTo>
                <a:lnTo>
                  <a:pt x="1143000" y="636890"/>
                </a:lnTo>
                <a:lnTo>
                  <a:pt x="1898650" y="844549"/>
                </a:lnTo>
                <a:lnTo>
                  <a:pt x="1898650" y="825499"/>
                </a:lnTo>
                <a:lnTo>
                  <a:pt x="1901825" y="824619"/>
                </a:lnTo>
                <a:close/>
              </a:path>
              <a:path w="3797300" h="844550">
                <a:moveTo>
                  <a:pt x="1549400" y="615949"/>
                </a:moveTo>
                <a:lnTo>
                  <a:pt x="1149350" y="615949"/>
                </a:lnTo>
                <a:lnTo>
                  <a:pt x="1218045" y="634999"/>
                </a:lnTo>
                <a:lnTo>
                  <a:pt x="1536700" y="634999"/>
                </a:lnTo>
                <a:lnTo>
                  <a:pt x="1536700" y="628649"/>
                </a:lnTo>
                <a:lnTo>
                  <a:pt x="1549400" y="615949"/>
                </a:lnTo>
                <a:close/>
              </a:path>
              <a:path w="3797300" h="844550">
                <a:moveTo>
                  <a:pt x="1549400" y="552449"/>
                </a:moveTo>
                <a:lnTo>
                  <a:pt x="1536700" y="546099"/>
                </a:lnTo>
                <a:lnTo>
                  <a:pt x="1536700" y="552449"/>
                </a:lnTo>
                <a:lnTo>
                  <a:pt x="1549400" y="552449"/>
                </a:lnTo>
                <a:close/>
              </a:path>
              <a:path w="3797300" h="844550">
                <a:moveTo>
                  <a:pt x="1549400" y="615949"/>
                </a:moveTo>
                <a:lnTo>
                  <a:pt x="1549400" y="552449"/>
                </a:lnTo>
                <a:lnTo>
                  <a:pt x="1536700" y="552449"/>
                </a:lnTo>
                <a:lnTo>
                  <a:pt x="1536700" y="615949"/>
                </a:lnTo>
                <a:lnTo>
                  <a:pt x="1549400" y="615949"/>
                </a:lnTo>
                <a:close/>
              </a:path>
              <a:path w="3797300" h="844550">
                <a:moveTo>
                  <a:pt x="1549400" y="634999"/>
                </a:moveTo>
                <a:lnTo>
                  <a:pt x="1549400" y="615949"/>
                </a:lnTo>
                <a:lnTo>
                  <a:pt x="1536700" y="628649"/>
                </a:lnTo>
                <a:lnTo>
                  <a:pt x="1536700" y="634999"/>
                </a:lnTo>
                <a:lnTo>
                  <a:pt x="1549400" y="634999"/>
                </a:lnTo>
                <a:close/>
              </a:path>
              <a:path w="3797300" h="844550">
                <a:moveTo>
                  <a:pt x="1905000" y="825499"/>
                </a:moveTo>
                <a:lnTo>
                  <a:pt x="1901825" y="824619"/>
                </a:lnTo>
                <a:lnTo>
                  <a:pt x="1898650" y="825499"/>
                </a:lnTo>
                <a:lnTo>
                  <a:pt x="1905000" y="825499"/>
                </a:lnTo>
                <a:close/>
              </a:path>
              <a:path w="3797300" h="844550">
                <a:moveTo>
                  <a:pt x="1905000" y="842818"/>
                </a:moveTo>
                <a:lnTo>
                  <a:pt x="1905000" y="825499"/>
                </a:lnTo>
                <a:lnTo>
                  <a:pt x="1898650" y="825499"/>
                </a:lnTo>
                <a:lnTo>
                  <a:pt x="1898650" y="844549"/>
                </a:lnTo>
                <a:lnTo>
                  <a:pt x="1905000" y="842818"/>
                </a:lnTo>
                <a:close/>
              </a:path>
              <a:path w="3797300" h="844550">
                <a:moveTo>
                  <a:pt x="2654300" y="638463"/>
                </a:moveTo>
                <a:lnTo>
                  <a:pt x="2654300" y="634999"/>
                </a:lnTo>
                <a:lnTo>
                  <a:pt x="2585604" y="634999"/>
                </a:lnTo>
                <a:lnTo>
                  <a:pt x="1901825" y="824619"/>
                </a:lnTo>
                <a:lnTo>
                  <a:pt x="1905000" y="825499"/>
                </a:lnTo>
                <a:lnTo>
                  <a:pt x="1905000" y="842818"/>
                </a:lnTo>
                <a:lnTo>
                  <a:pt x="2654300" y="638463"/>
                </a:lnTo>
                <a:close/>
              </a:path>
              <a:path w="3797300" h="844550">
                <a:moveTo>
                  <a:pt x="3790950" y="533399"/>
                </a:moveTo>
                <a:lnTo>
                  <a:pt x="2241550" y="533399"/>
                </a:lnTo>
                <a:lnTo>
                  <a:pt x="2241550" y="634999"/>
                </a:lnTo>
                <a:lnTo>
                  <a:pt x="2254250" y="634999"/>
                </a:lnTo>
                <a:lnTo>
                  <a:pt x="2254250" y="552449"/>
                </a:lnTo>
                <a:lnTo>
                  <a:pt x="2260600" y="546099"/>
                </a:lnTo>
                <a:lnTo>
                  <a:pt x="2260600" y="552449"/>
                </a:lnTo>
                <a:lnTo>
                  <a:pt x="3778250" y="552449"/>
                </a:lnTo>
                <a:lnTo>
                  <a:pt x="3778250" y="546099"/>
                </a:lnTo>
                <a:lnTo>
                  <a:pt x="3790950" y="533399"/>
                </a:lnTo>
                <a:close/>
              </a:path>
              <a:path w="3797300" h="844550">
                <a:moveTo>
                  <a:pt x="2260600" y="552449"/>
                </a:moveTo>
                <a:lnTo>
                  <a:pt x="2260600" y="546099"/>
                </a:lnTo>
                <a:lnTo>
                  <a:pt x="2254250" y="552449"/>
                </a:lnTo>
                <a:lnTo>
                  <a:pt x="2260600" y="552449"/>
                </a:lnTo>
                <a:close/>
              </a:path>
              <a:path w="3797300" h="844550">
                <a:moveTo>
                  <a:pt x="2260600" y="615949"/>
                </a:moveTo>
                <a:lnTo>
                  <a:pt x="2260600" y="552449"/>
                </a:lnTo>
                <a:lnTo>
                  <a:pt x="2254250" y="552449"/>
                </a:lnTo>
                <a:lnTo>
                  <a:pt x="2254250" y="615949"/>
                </a:lnTo>
                <a:lnTo>
                  <a:pt x="2260600" y="615949"/>
                </a:lnTo>
                <a:close/>
              </a:path>
              <a:path w="3797300" h="844550">
                <a:moveTo>
                  <a:pt x="2654300" y="615949"/>
                </a:moveTo>
                <a:lnTo>
                  <a:pt x="2254250" y="615949"/>
                </a:lnTo>
                <a:lnTo>
                  <a:pt x="2260600" y="628649"/>
                </a:lnTo>
                <a:lnTo>
                  <a:pt x="2260600" y="634999"/>
                </a:lnTo>
                <a:lnTo>
                  <a:pt x="2585604" y="634999"/>
                </a:lnTo>
                <a:lnTo>
                  <a:pt x="2654300" y="615949"/>
                </a:lnTo>
                <a:close/>
              </a:path>
              <a:path w="3797300" h="844550">
                <a:moveTo>
                  <a:pt x="2260600" y="634999"/>
                </a:moveTo>
                <a:lnTo>
                  <a:pt x="2260600" y="628649"/>
                </a:lnTo>
                <a:lnTo>
                  <a:pt x="2254250" y="615949"/>
                </a:lnTo>
                <a:lnTo>
                  <a:pt x="2254250" y="634999"/>
                </a:lnTo>
                <a:lnTo>
                  <a:pt x="2260600" y="634999"/>
                </a:lnTo>
                <a:close/>
              </a:path>
              <a:path w="3797300" h="844550">
                <a:moveTo>
                  <a:pt x="2736850" y="615949"/>
                </a:moveTo>
                <a:lnTo>
                  <a:pt x="2654300" y="615949"/>
                </a:lnTo>
                <a:lnTo>
                  <a:pt x="2585604" y="634999"/>
                </a:lnTo>
                <a:lnTo>
                  <a:pt x="2654300" y="634999"/>
                </a:lnTo>
                <a:lnTo>
                  <a:pt x="2654300" y="638463"/>
                </a:lnTo>
                <a:lnTo>
                  <a:pt x="2736850" y="615949"/>
                </a:lnTo>
                <a:close/>
              </a:path>
              <a:path w="3797300" h="844550">
                <a:moveTo>
                  <a:pt x="3790950" y="19049"/>
                </a:moveTo>
                <a:lnTo>
                  <a:pt x="3778250" y="12699"/>
                </a:lnTo>
                <a:lnTo>
                  <a:pt x="3778250" y="19049"/>
                </a:lnTo>
                <a:lnTo>
                  <a:pt x="3790950" y="19049"/>
                </a:lnTo>
                <a:close/>
              </a:path>
              <a:path w="3797300" h="844550">
                <a:moveTo>
                  <a:pt x="3790950" y="533399"/>
                </a:moveTo>
                <a:lnTo>
                  <a:pt x="3790950" y="19049"/>
                </a:lnTo>
                <a:lnTo>
                  <a:pt x="3778250" y="19049"/>
                </a:lnTo>
                <a:lnTo>
                  <a:pt x="3778250" y="533399"/>
                </a:lnTo>
                <a:lnTo>
                  <a:pt x="3790950" y="533399"/>
                </a:lnTo>
                <a:close/>
              </a:path>
              <a:path w="3797300" h="844550">
                <a:moveTo>
                  <a:pt x="3790950" y="552449"/>
                </a:moveTo>
                <a:lnTo>
                  <a:pt x="3790950" y="533399"/>
                </a:lnTo>
                <a:lnTo>
                  <a:pt x="3778250" y="546099"/>
                </a:lnTo>
                <a:lnTo>
                  <a:pt x="3778250" y="552449"/>
                </a:lnTo>
                <a:lnTo>
                  <a:pt x="3790950" y="5524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24709" y="3714750"/>
            <a:ext cx="88900" cy="184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79509" y="5461000"/>
            <a:ext cx="12700" cy="63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46909" y="5187950"/>
            <a:ext cx="266700" cy="279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25509" y="3613150"/>
            <a:ext cx="6394450" cy="1854200"/>
          </a:xfrm>
          <a:custGeom>
            <a:avLst/>
            <a:gdLst/>
            <a:ahLst/>
            <a:cxnLst/>
            <a:rect l="l" t="t" r="r" b="b"/>
            <a:pathLst>
              <a:path w="6394450" h="1854200">
                <a:moveTo>
                  <a:pt x="95250" y="95249"/>
                </a:moveTo>
                <a:lnTo>
                  <a:pt x="50799" y="139700"/>
                </a:lnTo>
                <a:lnTo>
                  <a:pt x="25399" y="190500"/>
                </a:lnTo>
                <a:lnTo>
                  <a:pt x="0" y="285750"/>
                </a:lnTo>
                <a:lnTo>
                  <a:pt x="0" y="317500"/>
                </a:lnTo>
                <a:lnTo>
                  <a:pt x="6350" y="319089"/>
                </a:lnTo>
                <a:lnTo>
                  <a:pt x="6350" y="266700"/>
                </a:lnTo>
                <a:lnTo>
                  <a:pt x="12700" y="234950"/>
                </a:lnTo>
                <a:lnTo>
                  <a:pt x="25400" y="196850"/>
                </a:lnTo>
                <a:lnTo>
                  <a:pt x="44450" y="158750"/>
                </a:lnTo>
                <a:lnTo>
                  <a:pt x="50800" y="152400"/>
                </a:lnTo>
                <a:lnTo>
                  <a:pt x="57150" y="139700"/>
                </a:lnTo>
                <a:lnTo>
                  <a:pt x="69850" y="127000"/>
                </a:lnTo>
                <a:lnTo>
                  <a:pt x="76200" y="114300"/>
                </a:lnTo>
                <a:lnTo>
                  <a:pt x="95250" y="95249"/>
                </a:lnTo>
                <a:close/>
              </a:path>
              <a:path w="6394450" h="1854200">
                <a:moveTo>
                  <a:pt x="6121400" y="1854199"/>
                </a:moveTo>
                <a:lnTo>
                  <a:pt x="6121400" y="1849432"/>
                </a:lnTo>
                <a:lnTo>
                  <a:pt x="6350" y="319089"/>
                </a:lnTo>
                <a:lnTo>
                  <a:pt x="6350" y="1593850"/>
                </a:lnTo>
                <a:lnTo>
                  <a:pt x="12700" y="1593850"/>
                </a:lnTo>
                <a:lnTo>
                  <a:pt x="12700" y="1625600"/>
                </a:lnTo>
                <a:lnTo>
                  <a:pt x="19050" y="1625600"/>
                </a:lnTo>
                <a:lnTo>
                  <a:pt x="19050" y="1644650"/>
                </a:lnTo>
                <a:lnTo>
                  <a:pt x="25400" y="1644650"/>
                </a:lnTo>
                <a:lnTo>
                  <a:pt x="25400" y="1663700"/>
                </a:lnTo>
                <a:lnTo>
                  <a:pt x="31750" y="1663700"/>
                </a:lnTo>
                <a:lnTo>
                  <a:pt x="31750" y="1676400"/>
                </a:lnTo>
                <a:lnTo>
                  <a:pt x="38100" y="1676400"/>
                </a:lnTo>
                <a:lnTo>
                  <a:pt x="38100" y="1689100"/>
                </a:lnTo>
                <a:lnTo>
                  <a:pt x="44450" y="1689100"/>
                </a:lnTo>
                <a:lnTo>
                  <a:pt x="44450" y="1701800"/>
                </a:lnTo>
                <a:lnTo>
                  <a:pt x="50800" y="1701800"/>
                </a:lnTo>
                <a:lnTo>
                  <a:pt x="50800" y="1714500"/>
                </a:lnTo>
                <a:lnTo>
                  <a:pt x="57150" y="1714500"/>
                </a:lnTo>
                <a:lnTo>
                  <a:pt x="69850" y="1727200"/>
                </a:lnTo>
                <a:lnTo>
                  <a:pt x="69850" y="1739900"/>
                </a:lnTo>
                <a:lnTo>
                  <a:pt x="76200" y="1739900"/>
                </a:lnTo>
                <a:lnTo>
                  <a:pt x="120650" y="1784350"/>
                </a:lnTo>
                <a:lnTo>
                  <a:pt x="133350" y="1790700"/>
                </a:lnTo>
                <a:lnTo>
                  <a:pt x="146050" y="1803400"/>
                </a:lnTo>
                <a:lnTo>
                  <a:pt x="196850" y="1828800"/>
                </a:lnTo>
                <a:lnTo>
                  <a:pt x="234950" y="1841500"/>
                </a:lnTo>
                <a:lnTo>
                  <a:pt x="266700" y="1847850"/>
                </a:lnTo>
                <a:lnTo>
                  <a:pt x="6121400" y="1854199"/>
                </a:lnTo>
                <a:close/>
              </a:path>
              <a:path w="6394450" h="1854200">
                <a:moveTo>
                  <a:pt x="6394450" y="1549399"/>
                </a:moveTo>
                <a:lnTo>
                  <a:pt x="6394450" y="317499"/>
                </a:lnTo>
                <a:lnTo>
                  <a:pt x="6388100" y="285750"/>
                </a:lnTo>
                <a:lnTo>
                  <a:pt x="6381750" y="1574799"/>
                </a:lnTo>
                <a:lnTo>
                  <a:pt x="6375400" y="1612900"/>
                </a:lnTo>
                <a:lnTo>
                  <a:pt x="6369050" y="1638300"/>
                </a:lnTo>
                <a:lnTo>
                  <a:pt x="6362700" y="1657349"/>
                </a:lnTo>
                <a:lnTo>
                  <a:pt x="6330950" y="1720849"/>
                </a:lnTo>
                <a:lnTo>
                  <a:pt x="6311900" y="1739899"/>
                </a:lnTo>
                <a:lnTo>
                  <a:pt x="6305550" y="1752599"/>
                </a:lnTo>
                <a:lnTo>
                  <a:pt x="6286500" y="1771649"/>
                </a:lnTo>
                <a:lnTo>
                  <a:pt x="6273800" y="1777999"/>
                </a:lnTo>
                <a:lnTo>
                  <a:pt x="6254750" y="1797050"/>
                </a:lnTo>
                <a:lnTo>
                  <a:pt x="6242050" y="1803399"/>
                </a:lnTo>
                <a:lnTo>
                  <a:pt x="6235700" y="1809749"/>
                </a:lnTo>
                <a:lnTo>
                  <a:pt x="6210300" y="1822449"/>
                </a:lnTo>
                <a:lnTo>
                  <a:pt x="6191250" y="1828799"/>
                </a:lnTo>
                <a:lnTo>
                  <a:pt x="6178550" y="1835149"/>
                </a:lnTo>
                <a:lnTo>
                  <a:pt x="6153150" y="1841499"/>
                </a:lnTo>
                <a:lnTo>
                  <a:pt x="6121400" y="1847849"/>
                </a:lnTo>
                <a:lnTo>
                  <a:pt x="6121400" y="1849432"/>
                </a:lnTo>
                <a:lnTo>
                  <a:pt x="6140450" y="1854199"/>
                </a:lnTo>
                <a:lnTo>
                  <a:pt x="6172200" y="1847849"/>
                </a:lnTo>
                <a:lnTo>
                  <a:pt x="6197600" y="1835149"/>
                </a:lnTo>
                <a:lnTo>
                  <a:pt x="6229350" y="1822449"/>
                </a:lnTo>
                <a:lnTo>
                  <a:pt x="6299200" y="1765299"/>
                </a:lnTo>
                <a:lnTo>
                  <a:pt x="6337300" y="1720849"/>
                </a:lnTo>
                <a:lnTo>
                  <a:pt x="6369050" y="1670049"/>
                </a:lnTo>
                <a:lnTo>
                  <a:pt x="6375400" y="1638299"/>
                </a:lnTo>
                <a:lnTo>
                  <a:pt x="6388100" y="1606549"/>
                </a:lnTo>
                <a:lnTo>
                  <a:pt x="6388100" y="1581149"/>
                </a:lnTo>
                <a:lnTo>
                  <a:pt x="6394450" y="1549399"/>
                </a:lnTo>
                <a:close/>
              </a:path>
              <a:path w="6394450" h="1854200">
                <a:moveTo>
                  <a:pt x="6375400" y="222249"/>
                </a:moveTo>
                <a:lnTo>
                  <a:pt x="6369050" y="190499"/>
                </a:lnTo>
                <a:lnTo>
                  <a:pt x="6356350" y="165099"/>
                </a:lnTo>
                <a:lnTo>
                  <a:pt x="6337300" y="139699"/>
                </a:lnTo>
                <a:lnTo>
                  <a:pt x="6299200" y="95250"/>
                </a:lnTo>
                <a:lnTo>
                  <a:pt x="6299200" y="107639"/>
                </a:lnTo>
                <a:lnTo>
                  <a:pt x="6299494" y="107949"/>
                </a:lnTo>
                <a:lnTo>
                  <a:pt x="6305550" y="107949"/>
                </a:lnTo>
                <a:lnTo>
                  <a:pt x="6330950" y="133349"/>
                </a:lnTo>
                <a:lnTo>
                  <a:pt x="6330950" y="146049"/>
                </a:lnTo>
                <a:lnTo>
                  <a:pt x="6337300" y="146049"/>
                </a:lnTo>
                <a:lnTo>
                  <a:pt x="6343650" y="152399"/>
                </a:lnTo>
                <a:lnTo>
                  <a:pt x="6343650" y="165099"/>
                </a:lnTo>
                <a:lnTo>
                  <a:pt x="6350000" y="165099"/>
                </a:lnTo>
                <a:lnTo>
                  <a:pt x="6350000" y="177799"/>
                </a:lnTo>
                <a:lnTo>
                  <a:pt x="6356350" y="177799"/>
                </a:lnTo>
                <a:lnTo>
                  <a:pt x="6356350" y="190499"/>
                </a:lnTo>
                <a:lnTo>
                  <a:pt x="6362700" y="190499"/>
                </a:lnTo>
                <a:lnTo>
                  <a:pt x="6362700" y="203199"/>
                </a:lnTo>
                <a:lnTo>
                  <a:pt x="6369050" y="203199"/>
                </a:lnTo>
                <a:lnTo>
                  <a:pt x="6369050" y="222249"/>
                </a:lnTo>
                <a:lnTo>
                  <a:pt x="6375400" y="222249"/>
                </a:lnTo>
                <a:close/>
              </a:path>
              <a:path w="6394450" h="1854200">
                <a:moveTo>
                  <a:pt x="6388100" y="285749"/>
                </a:moveTo>
                <a:lnTo>
                  <a:pt x="6388100" y="253999"/>
                </a:lnTo>
                <a:lnTo>
                  <a:pt x="6375400" y="222250"/>
                </a:lnTo>
                <a:lnTo>
                  <a:pt x="6375400" y="247649"/>
                </a:lnTo>
                <a:lnTo>
                  <a:pt x="6381750" y="247649"/>
                </a:lnTo>
                <a:lnTo>
                  <a:pt x="6381750" y="285749"/>
                </a:lnTo>
                <a:lnTo>
                  <a:pt x="6388100" y="285749"/>
                </a:lnTo>
                <a:close/>
              </a:path>
              <a:path w="6394450" h="1854200">
                <a:moveTo>
                  <a:pt x="6108700" y="6350"/>
                </a:moveTo>
                <a:lnTo>
                  <a:pt x="6076950" y="0"/>
                </a:lnTo>
                <a:lnTo>
                  <a:pt x="311150" y="0"/>
                </a:lnTo>
                <a:lnTo>
                  <a:pt x="279400" y="6349"/>
                </a:lnTo>
                <a:lnTo>
                  <a:pt x="247650" y="6350"/>
                </a:lnTo>
                <a:lnTo>
                  <a:pt x="222250" y="19050"/>
                </a:lnTo>
                <a:lnTo>
                  <a:pt x="190499" y="25400"/>
                </a:lnTo>
                <a:lnTo>
                  <a:pt x="165099" y="38100"/>
                </a:lnTo>
                <a:lnTo>
                  <a:pt x="139699" y="57150"/>
                </a:lnTo>
                <a:lnTo>
                  <a:pt x="113029" y="80010"/>
                </a:lnTo>
                <a:lnTo>
                  <a:pt x="120650" y="76200"/>
                </a:lnTo>
                <a:lnTo>
                  <a:pt x="139700" y="57150"/>
                </a:lnTo>
                <a:lnTo>
                  <a:pt x="165100" y="44450"/>
                </a:lnTo>
                <a:lnTo>
                  <a:pt x="171450" y="38100"/>
                </a:lnTo>
                <a:lnTo>
                  <a:pt x="184150" y="31750"/>
                </a:lnTo>
                <a:lnTo>
                  <a:pt x="241300" y="12700"/>
                </a:lnTo>
                <a:lnTo>
                  <a:pt x="279400" y="6350"/>
                </a:lnTo>
                <a:lnTo>
                  <a:pt x="6108700" y="6350"/>
                </a:lnTo>
                <a:close/>
              </a:path>
              <a:path w="6394450" h="1854200">
                <a:moveTo>
                  <a:pt x="6172199" y="19049"/>
                </a:moveTo>
                <a:lnTo>
                  <a:pt x="6140450" y="6349"/>
                </a:lnTo>
                <a:lnTo>
                  <a:pt x="6115050" y="6350"/>
                </a:lnTo>
                <a:lnTo>
                  <a:pt x="6146800" y="12699"/>
                </a:lnTo>
                <a:lnTo>
                  <a:pt x="6172199" y="19049"/>
                </a:lnTo>
                <a:close/>
              </a:path>
              <a:path w="6394450" h="1854200">
                <a:moveTo>
                  <a:pt x="6290309" y="87629"/>
                </a:moveTo>
                <a:lnTo>
                  <a:pt x="6254750" y="57149"/>
                </a:lnTo>
                <a:lnTo>
                  <a:pt x="6229350" y="38099"/>
                </a:lnTo>
                <a:lnTo>
                  <a:pt x="6197600" y="25399"/>
                </a:lnTo>
                <a:lnTo>
                  <a:pt x="6172200" y="19050"/>
                </a:lnTo>
                <a:lnTo>
                  <a:pt x="6191250" y="25399"/>
                </a:lnTo>
                <a:lnTo>
                  <a:pt x="6242050" y="50799"/>
                </a:lnTo>
                <a:lnTo>
                  <a:pt x="6248400" y="57149"/>
                </a:lnTo>
                <a:lnTo>
                  <a:pt x="6261100" y="63499"/>
                </a:lnTo>
                <a:lnTo>
                  <a:pt x="6280150" y="82549"/>
                </a:lnTo>
                <a:lnTo>
                  <a:pt x="6290309" y="8762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31859" y="3619500"/>
            <a:ext cx="6381750" cy="1847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25509" y="3613150"/>
            <a:ext cx="6394450" cy="1860550"/>
          </a:xfrm>
          <a:custGeom>
            <a:avLst/>
            <a:gdLst/>
            <a:ahLst/>
            <a:cxnLst/>
            <a:rect l="l" t="t" r="r" b="b"/>
            <a:pathLst>
              <a:path w="6394450" h="1860550">
                <a:moveTo>
                  <a:pt x="6388100" y="1606549"/>
                </a:moveTo>
                <a:lnTo>
                  <a:pt x="6388100" y="253999"/>
                </a:lnTo>
                <a:lnTo>
                  <a:pt x="6375400" y="222249"/>
                </a:lnTo>
                <a:lnTo>
                  <a:pt x="6369050" y="190499"/>
                </a:lnTo>
                <a:lnTo>
                  <a:pt x="6337300" y="139699"/>
                </a:lnTo>
                <a:lnTo>
                  <a:pt x="6299200" y="95249"/>
                </a:lnTo>
                <a:lnTo>
                  <a:pt x="6254750" y="57149"/>
                </a:lnTo>
                <a:lnTo>
                  <a:pt x="6197600" y="25399"/>
                </a:lnTo>
                <a:lnTo>
                  <a:pt x="6172200" y="19049"/>
                </a:lnTo>
                <a:lnTo>
                  <a:pt x="6140450" y="6349"/>
                </a:lnTo>
                <a:lnTo>
                  <a:pt x="6108700" y="6349"/>
                </a:lnTo>
                <a:lnTo>
                  <a:pt x="6076950" y="0"/>
                </a:lnTo>
                <a:lnTo>
                  <a:pt x="311150" y="0"/>
                </a:lnTo>
                <a:lnTo>
                  <a:pt x="279400" y="6350"/>
                </a:lnTo>
                <a:lnTo>
                  <a:pt x="247650" y="6350"/>
                </a:lnTo>
                <a:lnTo>
                  <a:pt x="222250" y="19050"/>
                </a:lnTo>
                <a:lnTo>
                  <a:pt x="190499" y="25400"/>
                </a:lnTo>
                <a:lnTo>
                  <a:pt x="165099" y="38100"/>
                </a:lnTo>
                <a:lnTo>
                  <a:pt x="139699" y="57150"/>
                </a:lnTo>
                <a:lnTo>
                  <a:pt x="95249" y="95250"/>
                </a:lnTo>
                <a:lnTo>
                  <a:pt x="88899" y="95250"/>
                </a:lnTo>
                <a:lnTo>
                  <a:pt x="50799" y="139700"/>
                </a:lnTo>
                <a:lnTo>
                  <a:pt x="25399" y="190500"/>
                </a:lnTo>
                <a:lnTo>
                  <a:pt x="12699" y="222250"/>
                </a:lnTo>
                <a:lnTo>
                  <a:pt x="0" y="285750"/>
                </a:lnTo>
                <a:lnTo>
                  <a:pt x="0" y="1581150"/>
                </a:lnTo>
                <a:lnTo>
                  <a:pt x="6350" y="1612900"/>
                </a:lnTo>
                <a:lnTo>
                  <a:pt x="12700" y="1638300"/>
                </a:lnTo>
                <a:lnTo>
                  <a:pt x="12699" y="285750"/>
                </a:lnTo>
                <a:lnTo>
                  <a:pt x="25399" y="222250"/>
                </a:lnTo>
                <a:lnTo>
                  <a:pt x="44449" y="171450"/>
                </a:lnTo>
                <a:lnTo>
                  <a:pt x="101599" y="101600"/>
                </a:lnTo>
                <a:lnTo>
                  <a:pt x="146049" y="63500"/>
                </a:lnTo>
                <a:lnTo>
                  <a:pt x="222250" y="25400"/>
                </a:lnTo>
                <a:lnTo>
                  <a:pt x="285750" y="12700"/>
                </a:lnTo>
                <a:lnTo>
                  <a:pt x="6108700" y="12699"/>
                </a:lnTo>
                <a:lnTo>
                  <a:pt x="6140450" y="19049"/>
                </a:lnTo>
                <a:lnTo>
                  <a:pt x="6180139" y="30917"/>
                </a:lnTo>
                <a:lnTo>
                  <a:pt x="6216395" y="46379"/>
                </a:lnTo>
                <a:lnTo>
                  <a:pt x="6264322" y="76062"/>
                </a:lnTo>
                <a:lnTo>
                  <a:pt x="6304472" y="113190"/>
                </a:lnTo>
                <a:lnTo>
                  <a:pt x="6336815" y="157375"/>
                </a:lnTo>
                <a:lnTo>
                  <a:pt x="6361320" y="208232"/>
                </a:lnTo>
                <a:lnTo>
                  <a:pt x="6373288" y="245651"/>
                </a:lnTo>
                <a:lnTo>
                  <a:pt x="6381750" y="285749"/>
                </a:lnTo>
                <a:lnTo>
                  <a:pt x="6381750" y="1622424"/>
                </a:lnTo>
                <a:lnTo>
                  <a:pt x="6388100" y="1606549"/>
                </a:lnTo>
                <a:close/>
              </a:path>
              <a:path w="6394450" h="1860550">
                <a:moveTo>
                  <a:pt x="6381750" y="1622424"/>
                </a:moveTo>
                <a:lnTo>
                  <a:pt x="6381750" y="1574799"/>
                </a:lnTo>
                <a:lnTo>
                  <a:pt x="6369050" y="1638299"/>
                </a:lnTo>
                <a:lnTo>
                  <a:pt x="6330950" y="1714499"/>
                </a:lnTo>
                <a:lnTo>
                  <a:pt x="6292850" y="1758949"/>
                </a:lnTo>
                <a:lnTo>
                  <a:pt x="6248400" y="1797049"/>
                </a:lnTo>
                <a:lnTo>
                  <a:pt x="6197600" y="1822449"/>
                </a:lnTo>
                <a:lnTo>
                  <a:pt x="6140450" y="1841499"/>
                </a:lnTo>
                <a:lnTo>
                  <a:pt x="279400" y="1847850"/>
                </a:lnTo>
                <a:lnTo>
                  <a:pt x="254000" y="1841500"/>
                </a:lnTo>
                <a:lnTo>
                  <a:pt x="222250" y="1835150"/>
                </a:lnTo>
                <a:lnTo>
                  <a:pt x="146050" y="1797050"/>
                </a:lnTo>
                <a:lnTo>
                  <a:pt x="101600" y="1758950"/>
                </a:lnTo>
                <a:lnTo>
                  <a:pt x="63500" y="1714500"/>
                </a:lnTo>
                <a:lnTo>
                  <a:pt x="31750" y="1663700"/>
                </a:lnTo>
                <a:lnTo>
                  <a:pt x="12700" y="1574800"/>
                </a:lnTo>
                <a:lnTo>
                  <a:pt x="12700" y="1638300"/>
                </a:lnTo>
                <a:lnTo>
                  <a:pt x="25400" y="1670050"/>
                </a:lnTo>
                <a:lnTo>
                  <a:pt x="50800" y="1720850"/>
                </a:lnTo>
                <a:lnTo>
                  <a:pt x="88900" y="1765300"/>
                </a:lnTo>
                <a:lnTo>
                  <a:pt x="95250" y="1765300"/>
                </a:lnTo>
                <a:lnTo>
                  <a:pt x="139700" y="1803400"/>
                </a:lnTo>
                <a:lnTo>
                  <a:pt x="190500" y="1835150"/>
                </a:lnTo>
                <a:lnTo>
                  <a:pt x="247650" y="1854200"/>
                </a:lnTo>
                <a:lnTo>
                  <a:pt x="279400" y="1860550"/>
                </a:lnTo>
                <a:lnTo>
                  <a:pt x="6108700" y="1860549"/>
                </a:lnTo>
                <a:lnTo>
                  <a:pt x="6172200" y="1847849"/>
                </a:lnTo>
                <a:lnTo>
                  <a:pt x="6197600" y="1835149"/>
                </a:lnTo>
                <a:lnTo>
                  <a:pt x="6229350" y="1822449"/>
                </a:lnTo>
                <a:lnTo>
                  <a:pt x="6299200" y="1765299"/>
                </a:lnTo>
                <a:lnTo>
                  <a:pt x="6337300" y="1720849"/>
                </a:lnTo>
                <a:lnTo>
                  <a:pt x="6369050" y="1670049"/>
                </a:lnTo>
                <a:lnTo>
                  <a:pt x="6375400" y="1638299"/>
                </a:lnTo>
                <a:lnTo>
                  <a:pt x="6381750" y="1622424"/>
                </a:lnTo>
                <a:close/>
              </a:path>
              <a:path w="6394450" h="1860550">
                <a:moveTo>
                  <a:pt x="6394450" y="1549399"/>
                </a:moveTo>
                <a:lnTo>
                  <a:pt x="6394450" y="317499"/>
                </a:lnTo>
                <a:lnTo>
                  <a:pt x="6388100" y="285749"/>
                </a:lnTo>
                <a:lnTo>
                  <a:pt x="6388100" y="1581149"/>
                </a:lnTo>
                <a:lnTo>
                  <a:pt x="6394450" y="1549399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96959" y="6381750"/>
            <a:ext cx="6045200" cy="5905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90609" y="6375400"/>
            <a:ext cx="6057900" cy="603250"/>
          </a:xfrm>
          <a:custGeom>
            <a:avLst/>
            <a:gdLst/>
            <a:ahLst/>
            <a:cxnLst/>
            <a:rect l="l" t="t" r="r" b="b"/>
            <a:pathLst>
              <a:path w="6057900" h="603250">
                <a:moveTo>
                  <a:pt x="12700" y="590550"/>
                </a:moveTo>
                <a:lnTo>
                  <a:pt x="12700" y="539750"/>
                </a:lnTo>
                <a:lnTo>
                  <a:pt x="0" y="539750"/>
                </a:lnTo>
                <a:lnTo>
                  <a:pt x="0" y="596900"/>
                </a:lnTo>
                <a:lnTo>
                  <a:pt x="6350" y="596900"/>
                </a:lnTo>
                <a:lnTo>
                  <a:pt x="6350" y="590550"/>
                </a:lnTo>
                <a:lnTo>
                  <a:pt x="12700" y="590550"/>
                </a:lnTo>
                <a:close/>
              </a:path>
              <a:path w="6057900" h="603250">
                <a:moveTo>
                  <a:pt x="50800" y="603250"/>
                </a:moveTo>
                <a:lnTo>
                  <a:pt x="50800" y="590550"/>
                </a:lnTo>
                <a:lnTo>
                  <a:pt x="6350" y="590550"/>
                </a:lnTo>
                <a:lnTo>
                  <a:pt x="6350" y="596900"/>
                </a:lnTo>
                <a:lnTo>
                  <a:pt x="12700" y="596900"/>
                </a:lnTo>
                <a:lnTo>
                  <a:pt x="12700" y="603250"/>
                </a:lnTo>
                <a:lnTo>
                  <a:pt x="50800" y="603250"/>
                </a:lnTo>
                <a:close/>
              </a:path>
              <a:path w="6057900" h="603250">
                <a:moveTo>
                  <a:pt x="12700" y="603250"/>
                </a:moveTo>
                <a:lnTo>
                  <a:pt x="12700" y="596900"/>
                </a:lnTo>
                <a:lnTo>
                  <a:pt x="6350" y="596900"/>
                </a:lnTo>
                <a:lnTo>
                  <a:pt x="6350" y="603250"/>
                </a:lnTo>
                <a:lnTo>
                  <a:pt x="12700" y="603250"/>
                </a:lnTo>
                <a:close/>
              </a:path>
              <a:path w="6057900" h="603250">
                <a:moveTo>
                  <a:pt x="12700" y="495300"/>
                </a:moveTo>
                <a:lnTo>
                  <a:pt x="12700" y="444500"/>
                </a:lnTo>
                <a:lnTo>
                  <a:pt x="0" y="444500"/>
                </a:lnTo>
                <a:lnTo>
                  <a:pt x="0" y="495300"/>
                </a:lnTo>
                <a:lnTo>
                  <a:pt x="12700" y="495300"/>
                </a:lnTo>
                <a:close/>
              </a:path>
              <a:path w="6057900" h="603250">
                <a:moveTo>
                  <a:pt x="12700" y="400050"/>
                </a:moveTo>
                <a:lnTo>
                  <a:pt x="12700" y="342900"/>
                </a:lnTo>
                <a:lnTo>
                  <a:pt x="0" y="342900"/>
                </a:lnTo>
                <a:lnTo>
                  <a:pt x="0" y="400050"/>
                </a:lnTo>
                <a:lnTo>
                  <a:pt x="12700" y="400050"/>
                </a:lnTo>
                <a:close/>
              </a:path>
              <a:path w="6057900" h="603250">
                <a:moveTo>
                  <a:pt x="12700" y="304800"/>
                </a:moveTo>
                <a:lnTo>
                  <a:pt x="12700" y="247650"/>
                </a:lnTo>
                <a:lnTo>
                  <a:pt x="0" y="247650"/>
                </a:lnTo>
                <a:lnTo>
                  <a:pt x="0" y="304800"/>
                </a:lnTo>
                <a:lnTo>
                  <a:pt x="12700" y="304800"/>
                </a:lnTo>
                <a:close/>
              </a:path>
              <a:path w="6057900" h="603250">
                <a:moveTo>
                  <a:pt x="12700" y="203200"/>
                </a:moveTo>
                <a:lnTo>
                  <a:pt x="12700" y="146050"/>
                </a:lnTo>
                <a:lnTo>
                  <a:pt x="0" y="146050"/>
                </a:lnTo>
                <a:lnTo>
                  <a:pt x="0" y="203200"/>
                </a:lnTo>
                <a:lnTo>
                  <a:pt x="12700" y="203200"/>
                </a:lnTo>
                <a:close/>
              </a:path>
              <a:path w="6057900" h="603250">
                <a:moveTo>
                  <a:pt x="12700" y="107950"/>
                </a:moveTo>
                <a:lnTo>
                  <a:pt x="12700" y="50800"/>
                </a:lnTo>
                <a:lnTo>
                  <a:pt x="0" y="50800"/>
                </a:lnTo>
                <a:lnTo>
                  <a:pt x="0" y="107950"/>
                </a:lnTo>
                <a:lnTo>
                  <a:pt x="12700" y="107950"/>
                </a:lnTo>
                <a:close/>
              </a:path>
              <a:path w="6057900" h="603250">
                <a:moveTo>
                  <a:pt x="63500" y="12700"/>
                </a:moveTo>
                <a:lnTo>
                  <a:pt x="63500" y="0"/>
                </a:lnTo>
                <a:lnTo>
                  <a:pt x="6350" y="0"/>
                </a:lnTo>
                <a:lnTo>
                  <a:pt x="6350" y="12700"/>
                </a:lnTo>
                <a:lnTo>
                  <a:pt x="63500" y="12700"/>
                </a:lnTo>
                <a:close/>
              </a:path>
              <a:path w="6057900" h="603250">
                <a:moveTo>
                  <a:pt x="158750" y="12700"/>
                </a:moveTo>
                <a:lnTo>
                  <a:pt x="158750" y="0"/>
                </a:lnTo>
                <a:lnTo>
                  <a:pt x="107950" y="0"/>
                </a:lnTo>
                <a:lnTo>
                  <a:pt x="107950" y="12700"/>
                </a:lnTo>
                <a:lnTo>
                  <a:pt x="158750" y="12700"/>
                </a:lnTo>
                <a:close/>
              </a:path>
              <a:path w="6057900" h="603250">
                <a:moveTo>
                  <a:pt x="260350" y="12700"/>
                </a:moveTo>
                <a:lnTo>
                  <a:pt x="260350" y="0"/>
                </a:lnTo>
                <a:lnTo>
                  <a:pt x="203200" y="0"/>
                </a:lnTo>
                <a:lnTo>
                  <a:pt x="203200" y="12700"/>
                </a:lnTo>
                <a:lnTo>
                  <a:pt x="260350" y="12700"/>
                </a:lnTo>
                <a:close/>
              </a:path>
              <a:path w="6057900" h="603250">
                <a:moveTo>
                  <a:pt x="355600" y="12700"/>
                </a:moveTo>
                <a:lnTo>
                  <a:pt x="355600" y="0"/>
                </a:lnTo>
                <a:lnTo>
                  <a:pt x="304800" y="0"/>
                </a:lnTo>
                <a:lnTo>
                  <a:pt x="304800" y="12700"/>
                </a:lnTo>
                <a:lnTo>
                  <a:pt x="355600" y="12700"/>
                </a:lnTo>
                <a:close/>
              </a:path>
              <a:path w="6057900" h="603250">
                <a:moveTo>
                  <a:pt x="457200" y="12700"/>
                </a:moveTo>
                <a:lnTo>
                  <a:pt x="457200" y="0"/>
                </a:lnTo>
                <a:lnTo>
                  <a:pt x="400050" y="0"/>
                </a:lnTo>
                <a:lnTo>
                  <a:pt x="400050" y="12700"/>
                </a:lnTo>
                <a:lnTo>
                  <a:pt x="457200" y="12700"/>
                </a:lnTo>
                <a:close/>
              </a:path>
              <a:path w="6057900" h="603250">
                <a:moveTo>
                  <a:pt x="552450" y="12700"/>
                </a:moveTo>
                <a:lnTo>
                  <a:pt x="552450" y="0"/>
                </a:lnTo>
                <a:lnTo>
                  <a:pt x="495300" y="0"/>
                </a:lnTo>
                <a:lnTo>
                  <a:pt x="495300" y="12700"/>
                </a:lnTo>
                <a:lnTo>
                  <a:pt x="552450" y="12700"/>
                </a:lnTo>
                <a:close/>
              </a:path>
              <a:path w="6057900" h="603250">
                <a:moveTo>
                  <a:pt x="654050" y="12700"/>
                </a:moveTo>
                <a:lnTo>
                  <a:pt x="654050" y="0"/>
                </a:lnTo>
                <a:lnTo>
                  <a:pt x="596900" y="0"/>
                </a:lnTo>
                <a:lnTo>
                  <a:pt x="596900" y="12700"/>
                </a:lnTo>
                <a:lnTo>
                  <a:pt x="654050" y="12700"/>
                </a:lnTo>
                <a:close/>
              </a:path>
              <a:path w="6057900" h="603250">
                <a:moveTo>
                  <a:pt x="749300" y="12700"/>
                </a:moveTo>
                <a:lnTo>
                  <a:pt x="749300" y="0"/>
                </a:lnTo>
                <a:lnTo>
                  <a:pt x="692150" y="0"/>
                </a:lnTo>
                <a:lnTo>
                  <a:pt x="692150" y="12700"/>
                </a:lnTo>
                <a:lnTo>
                  <a:pt x="749300" y="12700"/>
                </a:lnTo>
                <a:close/>
              </a:path>
              <a:path w="6057900" h="603250">
                <a:moveTo>
                  <a:pt x="844550" y="12700"/>
                </a:moveTo>
                <a:lnTo>
                  <a:pt x="844550" y="0"/>
                </a:lnTo>
                <a:lnTo>
                  <a:pt x="793750" y="0"/>
                </a:lnTo>
                <a:lnTo>
                  <a:pt x="793750" y="12700"/>
                </a:lnTo>
                <a:lnTo>
                  <a:pt x="844550" y="12700"/>
                </a:lnTo>
                <a:close/>
              </a:path>
              <a:path w="6057900" h="603250">
                <a:moveTo>
                  <a:pt x="946150" y="12700"/>
                </a:moveTo>
                <a:lnTo>
                  <a:pt x="946150" y="0"/>
                </a:lnTo>
                <a:lnTo>
                  <a:pt x="889000" y="0"/>
                </a:lnTo>
                <a:lnTo>
                  <a:pt x="889000" y="12700"/>
                </a:lnTo>
                <a:lnTo>
                  <a:pt x="946150" y="12700"/>
                </a:lnTo>
                <a:close/>
              </a:path>
              <a:path w="6057900" h="603250">
                <a:moveTo>
                  <a:pt x="1041400" y="12700"/>
                </a:moveTo>
                <a:lnTo>
                  <a:pt x="1041400" y="0"/>
                </a:lnTo>
                <a:lnTo>
                  <a:pt x="990600" y="0"/>
                </a:lnTo>
                <a:lnTo>
                  <a:pt x="990600" y="12700"/>
                </a:lnTo>
                <a:lnTo>
                  <a:pt x="1041400" y="12700"/>
                </a:lnTo>
                <a:close/>
              </a:path>
              <a:path w="6057900" h="603250">
                <a:moveTo>
                  <a:pt x="1143000" y="12700"/>
                </a:moveTo>
                <a:lnTo>
                  <a:pt x="1143000" y="0"/>
                </a:lnTo>
                <a:lnTo>
                  <a:pt x="1085850" y="0"/>
                </a:lnTo>
                <a:lnTo>
                  <a:pt x="1085850" y="12700"/>
                </a:lnTo>
                <a:lnTo>
                  <a:pt x="1143000" y="12700"/>
                </a:lnTo>
                <a:close/>
              </a:path>
              <a:path w="6057900" h="603250">
                <a:moveTo>
                  <a:pt x="1238250" y="12700"/>
                </a:moveTo>
                <a:lnTo>
                  <a:pt x="1238250" y="0"/>
                </a:lnTo>
                <a:lnTo>
                  <a:pt x="1181100" y="0"/>
                </a:lnTo>
                <a:lnTo>
                  <a:pt x="1181100" y="12700"/>
                </a:lnTo>
                <a:lnTo>
                  <a:pt x="1238250" y="12700"/>
                </a:lnTo>
                <a:close/>
              </a:path>
              <a:path w="6057900" h="603250">
                <a:moveTo>
                  <a:pt x="1339850" y="12700"/>
                </a:moveTo>
                <a:lnTo>
                  <a:pt x="1339850" y="0"/>
                </a:lnTo>
                <a:lnTo>
                  <a:pt x="1282700" y="0"/>
                </a:lnTo>
                <a:lnTo>
                  <a:pt x="1282700" y="12700"/>
                </a:lnTo>
                <a:lnTo>
                  <a:pt x="1339850" y="12700"/>
                </a:lnTo>
                <a:close/>
              </a:path>
              <a:path w="6057900" h="603250">
                <a:moveTo>
                  <a:pt x="1435100" y="12700"/>
                </a:moveTo>
                <a:lnTo>
                  <a:pt x="1435100" y="0"/>
                </a:lnTo>
                <a:lnTo>
                  <a:pt x="1377950" y="0"/>
                </a:lnTo>
                <a:lnTo>
                  <a:pt x="1377950" y="12700"/>
                </a:lnTo>
                <a:lnTo>
                  <a:pt x="1435100" y="12700"/>
                </a:lnTo>
                <a:close/>
              </a:path>
              <a:path w="6057900" h="603250">
                <a:moveTo>
                  <a:pt x="1530350" y="12700"/>
                </a:moveTo>
                <a:lnTo>
                  <a:pt x="1530350" y="0"/>
                </a:lnTo>
                <a:lnTo>
                  <a:pt x="1479550" y="0"/>
                </a:lnTo>
                <a:lnTo>
                  <a:pt x="1479550" y="12700"/>
                </a:lnTo>
                <a:lnTo>
                  <a:pt x="1530350" y="12700"/>
                </a:lnTo>
                <a:close/>
              </a:path>
              <a:path w="6057900" h="603250">
                <a:moveTo>
                  <a:pt x="1631950" y="12700"/>
                </a:moveTo>
                <a:lnTo>
                  <a:pt x="1631950" y="0"/>
                </a:lnTo>
                <a:lnTo>
                  <a:pt x="1574800" y="0"/>
                </a:lnTo>
                <a:lnTo>
                  <a:pt x="1574800" y="12700"/>
                </a:lnTo>
                <a:lnTo>
                  <a:pt x="1631950" y="12700"/>
                </a:lnTo>
                <a:close/>
              </a:path>
              <a:path w="6057900" h="603250">
                <a:moveTo>
                  <a:pt x="1727200" y="12700"/>
                </a:moveTo>
                <a:lnTo>
                  <a:pt x="1727200" y="0"/>
                </a:lnTo>
                <a:lnTo>
                  <a:pt x="1670050" y="0"/>
                </a:lnTo>
                <a:lnTo>
                  <a:pt x="1670050" y="12700"/>
                </a:lnTo>
                <a:lnTo>
                  <a:pt x="1727200" y="12700"/>
                </a:lnTo>
                <a:close/>
              </a:path>
              <a:path w="6057900" h="603250">
                <a:moveTo>
                  <a:pt x="1828800" y="12700"/>
                </a:moveTo>
                <a:lnTo>
                  <a:pt x="1828800" y="0"/>
                </a:lnTo>
                <a:lnTo>
                  <a:pt x="1771650" y="0"/>
                </a:lnTo>
                <a:lnTo>
                  <a:pt x="1771650" y="12700"/>
                </a:lnTo>
                <a:lnTo>
                  <a:pt x="1828800" y="12700"/>
                </a:lnTo>
                <a:close/>
              </a:path>
              <a:path w="6057900" h="603250">
                <a:moveTo>
                  <a:pt x="1924050" y="12700"/>
                </a:moveTo>
                <a:lnTo>
                  <a:pt x="1924050" y="0"/>
                </a:lnTo>
                <a:lnTo>
                  <a:pt x="1866900" y="0"/>
                </a:lnTo>
                <a:lnTo>
                  <a:pt x="1866900" y="12700"/>
                </a:lnTo>
                <a:lnTo>
                  <a:pt x="1924050" y="12700"/>
                </a:lnTo>
                <a:close/>
              </a:path>
              <a:path w="6057900" h="603250">
                <a:moveTo>
                  <a:pt x="2025650" y="12700"/>
                </a:moveTo>
                <a:lnTo>
                  <a:pt x="2025650" y="0"/>
                </a:lnTo>
                <a:lnTo>
                  <a:pt x="1968500" y="0"/>
                </a:lnTo>
                <a:lnTo>
                  <a:pt x="1968500" y="12700"/>
                </a:lnTo>
                <a:lnTo>
                  <a:pt x="2025650" y="12700"/>
                </a:lnTo>
                <a:close/>
              </a:path>
              <a:path w="6057900" h="603250">
                <a:moveTo>
                  <a:pt x="2120900" y="12700"/>
                </a:moveTo>
                <a:lnTo>
                  <a:pt x="2120900" y="0"/>
                </a:lnTo>
                <a:lnTo>
                  <a:pt x="2063750" y="0"/>
                </a:lnTo>
                <a:lnTo>
                  <a:pt x="2063750" y="12700"/>
                </a:lnTo>
                <a:lnTo>
                  <a:pt x="2120900" y="12700"/>
                </a:lnTo>
                <a:close/>
              </a:path>
              <a:path w="6057900" h="603250">
                <a:moveTo>
                  <a:pt x="2216150" y="12700"/>
                </a:moveTo>
                <a:lnTo>
                  <a:pt x="2216150" y="0"/>
                </a:lnTo>
                <a:lnTo>
                  <a:pt x="2165350" y="0"/>
                </a:lnTo>
                <a:lnTo>
                  <a:pt x="2165350" y="12700"/>
                </a:lnTo>
                <a:lnTo>
                  <a:pt x="2216150" y="12700"/>
                </a:lnTo>
                <a:close/>
              </a:path>
              <a:path w="6057900" h="603250">
                <a:moveTo>
                  <a:pt x="2317750" y="12700"/>
                </a:moveTo>
                <a:lnTo>
                  <a:pt x="2317750" y="0"/>
                </a:lnTo>
                <a:lnTo>
                  <a:pt x="2260600" y="0"/>
                </a:lnTo>
                <a:lnTo>
                  <a:pt x="2260600" y="12700"/>
                </a:lnTo>
                <a:lnTo>
                  <a:pt x="2317750" y="12700"/>
                </a:lnTo>
                <a:close/>
              </a:path>
              <a:path w="6057900" h="603250">
                <a:moveTo>
                  <a:pt x="2413000" y="12700"/>
                </a:moveTo>
                <a:lnTo>
                  <a:pt x="2413000" y="0"/>
                </a:lnTo>
                <a:lnTo>
                  <a:pt x="2355850" y="0"/>
                </a:lnTo>
                <a:lnTo>
                  <a:pt x="2355850" y="12700"/>
                </a:lnTo>
                <a:lnTo>
                  <a:pt x="2413000" y="12700"/>
                </a:lnTo>
                <a:close/>
              </a:path>
              <a:path w="6057900" h="603250">
                <a:moveTo>
                  <a:pt x="2514600" y="12700"/>
                </a:moveTo>
                <a:lnTo>
                  <a:pt x="2514600" y="0"/>
                </a:lnTo>
                <a:lnTo>
                  <a:pt x="2457450" y="0"/>
                </a:lnTo>
                <a:lnTo>
                  <a:pt x="2457450" y="12700"/>
                </a:lnTo>
                <a:lnTo>
                  <a:pt x="2514600" y="12700"/>
                </a:lnTo>
                <a:close/>
              </a:path>
              <a:path w="6057900" h="603250">
                <a:moveTo>
                  <a:pt x="2609850" y="12700"/>
                </a:moveTo>
                <a:lnTo>
                  <a:pt x="2609850" y="0"/>
                </a:lnTo>
                <a:lnTo>
                  <a:pt x="2552700" y="0"/>
                </a:lnTo>
                <a:lnTo>
                  <a:pt x="2552700" y="12700"/>
                </a:lnTo>
                <a:lnTo>
                  <a:pt x="2609850" y="12700"/>
                </a:lnTo>
                <a:close/>
              </a:path>
              <a:path w="6057900" h="603250">
                <a:moveTo>
                  <a:pt x="2711450" y="12700"/>
                </a:moveTo>
                <a:lnTo>
                  <a:pt x="2711450" y="0"/>
                </a:lnTo>
                <a:lnTo>
                  <a:pt x="2654300" y="0"/>
                </a:lnTo>
                <a:lnTo>
                  <a:pt x="2654300" y="12700"/>
                </a:lnTo>
                <a:lnTo>
                  <a:pt x="2711450" y="12700"/>
                </a:lnTo>
                <a:close/>
              </a:path>
              <a:path w="6057900" h="603250">
                <a:moveTo>
                  <a:pt x="2806700" y="12700"/>
                </a:moveTo>
                <a:lnTo>
                  <a:pt x="2806700" y="0"/>
                </a:lnTo>
                <a:lnTo>
                  <a:pt x="2749550" y="0"/>
                </a:lnTo>
                <a:lnTo>
                  <a:pt x="2749550" y="12700"/>
                </a:lnTo>
                <a:lnTo>
                  <a:pt x="2806700" y="12700"/>
                </a:lnTo>
                <a:close/>
              </a:path>
              <a:path w="6057900" h="603250">
                <a:moveTo>
                  <a:pt x="2901950" y="12700"/>
                </a:moveTo>
                <a:lnTo>
                  <a:pt x="2901950" y="0"/>
                </a:lnTo>
                <a:lnTo>
                  <a:pt x="2851150" y="0"/>
                </a:lnTo>
                <a:lnTo>
                  <a:pt x="2851150" y="12700"/>
                </a:lnTo>
                <a:lnTo>
                  <a:pt x="2901950" y="12700"/>
                </a:lnTo>
                <a:close/>
              </a:path>
              <a:path w="6057900" h="603250">
                <a:moveTo>
                  <a:pt x="3003550" y="12700"/>
                </a:moveTo>
                <a:lnTo>
                  <a:pt x="3003550" y="0"/>
                </a:lnTo>
                <a:lnTo>
                  <a:pt x="2946400" y="0"/>
                </a:lnTo>
                <a:lnTo>
                  <a:pt x="2946400" y="12700"/>
                </a:lnTo>
                <a:lnTo>
                  <a:pt x="3003550" y="12700"/>
                </a:lnTo>
                <a:close/>
              </a:path>
              <a:path w="6057900" h="603250">
                <a:moveTo>
                  <a:pt x="3098800" y="12700"/>
                </a:moveTo>
                <a:lnTo>
                  <a:pt x="3098800" y="0"/>
                </a:lnTo>
                <a:lnTo>
                  <a:pt x="3041650" y="0"/>
                </a:lnTo>
                <a:lnTo>
                  <a:pt x="3041650" y="12700"/>
                </a:lnTo>
                <a:lnTo>
                  <a:pt x="3098800" y="12700"/>
                </a:lnTo>
                <a:close/>
              </a:path>
              <a:path w="6057900" h="603250">
                <a:moveTo>
                  <a:pt x="3200400" y="12700"/>
                </a:moveTo>
                <a:lnTo>
                  <a:pt x="3200400" y="0"/>
                </a:lnTo>
                <a:lnTo>
                  <a:pt x="3143250" y="0"/>
                </a:lnTo>
                <a:lnTo>
                  <a:pt x="3143250" y="12700"/>
                </a:lnTo>
                <a:lnTo>
                  <a:pt x="3200400" y="12700"/>
                </a:lnTo>
                <a:close/>
              </a:path>
              <a:path w="6057900" h="603250">
                <a:moveTo>
                  <a:pt x="3295650" y="12700"/>
                </a:moveTo>
                <a:lnTo>
                  <a:pt x="3295650" y="0"/>
                </a:lnTo>
                <a:lnTo>
                  <a:pt x="3238500" y="0"/>
                </a:lnTo>
                <a:lnTo>
                  <a:pt x="3238500" y="12700"/>
                </a:lnTo>
                <a:lnTo>
                  <a:pt x="3295650" y="12700"/>
                </a:lnTo>
                <a:close/>
              </a:path>
              <a:path w="6057900" h="603250">
                <a:moveTo>
                  <a:pt x="3397250" y="12700"/>
                </a:moveTo>
                <a:lnTo>
                  <a:pt x="3397250" y="0"/>
                </a:lnTo>
                <a:lnTo>
                  <a:pt x="3340100" y="0"/>
                </a:lnTo>
                <a:lnTo>
                  <a:pt x="3340100" y="12700"/>
                </a:lnTo>
                <a:lnTo>
                  <a:pt x="3397250" y="12700"/>
                </a:lnTo>
                <a:close/>
              </a:path>
              <a:path w="6057900" h="603250">
                <a:moveTo>
                  <a:pt x="3492500" y="12700"/>
                </a:moveTo>
                <a:lnTo>
                  <a:pt x="3492500" y="0"/>
                </a:lnTo>
                <a:lnTo>
                  <a:pt x="3435350" y="0"/>
                </a:lnTo>
                <a:lnTo>
                  <a:pt x="3435350" y="12700"/>
                </a:lnTo>
                <a:lnTo>
                  <a:pt x="3492500" y="12700"/>
                </a:lnTo>
                <a:close/>
              </a:path>
              <a:path w="6057900" h="603250">
                <a:moveTo>
                  <a:pt x="3587750" y="12700"/>
                </a:moveTo>
                <a:lnTo>
                  <a:pt x="3587750" y="0"/>
                </a:lnTo>
                <a:lnTo>
                  <a:pt x="3536950" y="0"/>
                </a:lnTo>
                <a:lnTo>
                  <a:pt x="3536950" y="12700"/>
                </a:lnTo>
                <a:lnTo>
                  <a:pt x="3587750" y="12700"/>
                </a:lnTo>
                <a:close/>
              </a:path>
              <a:path w="6057900" h="603250">
                <a:moveTo>
                  <a:pt x="3689350" y="12700"/>
                </a:moveTo>
                <a:lnTo>
                  <a:pt x="3689350" y="0"/>
                </a:lnTo>
                <a:lnTo>
                  <a:pt x="3632200" y="0"/>
                </a:lnTo>
                <a:lnTo>
                  <a:pt x="3632200" y="12700"/>
                </a:lnTo>
                <a:lnTo>
                  <a:pt x="3689350" y="12700"/>
                </a:lnTo>
                <a:close/>
              </a:path>
              <a:path w="6057900" h="603250">
                <a:moveTo>
                  <a:pt x="3784600" y="12700"/>
                </a:moveTo>
                <a:lnTo>
                  <a:pt x="3784600" y="0"/>
                </a:lnTo>
                <a:lnTo>
                  <a:pt x="3727450" y="0"/>
                </a:lnTo>
                <a:lnTo>
                  <a:pt x="3727450" y="12700"/>
                </a:lnTo>
                <a:lnTo>
                  <a:pt x="3784600" y="12700"/>
                </a:lnTo>
                <a:close/>
              </a:path>
              <a:path w="6057900" h="603250">
                <a:moveTo>
                  <a:pt x="3886200" y="12700"/>
                </a:moveTo>
                <a:lnTo>
                  <a:pt x="3886200" y="0"/>
                </a:lnTo>
                <a:lnTo>
                  <a:pt x="3829050" y="0"/>
                </a:lnTo>
                <a:lnTo>
                  <a:pt x="3829050" y="12700"/>
                </a:lnTo>
                <a:lnTo>
                  <a:pt x="3886200" y="12700"/>
                </a:lnTo>
                <a:close/>
              </a:path>
              <a:path w="6057900" h="603250">
                <a:moveTo>
                  <a:pt x="3981450" y="12700"/>
                </a:moveTo>
                <a:lnTo>
                  <a:pt x="3981450" y="0"/>
                </a:lnTo>
                <a:lnTo>
                  <a:pt x="3924300" y="0"/>
                </a:lnTo>
                <a:lnTo>
                  <a:pt x="3924300" y="12700"/>
                </a:lnTo>
                <a:lnTo>
                  <a:pt x="3981450" y="12700"/>
                </a:lnTo>
                <a:close/>
              </a:path>
              <a:path w="6057900" h="603250">
                <a:moveTo>
                  <a:pt x="4083050" y="12700"/>
                </a:moveTo>
                <a:lnTo>
                  <a:pt x="4083050" y="0"/>
                </a:lnTo>
                <a:lnTo>
                  <a:pt x="4025900" y="0"/>
                </a:lnTo>
                <a:lnTo>
                  <a:pt x="4025900" y="12700"/>
                </a:lnTo>
                <a:lnTo>
                  <a:pt x="4083050" y="12700"/>
                </a:lnTo>
                <a:close/>
              </a:path>
              <a:path w="6057900" h="603250">
                <a:moveTo>
                  <a:pt x="4178300" y="12700"/>
                </a:moveTo>
                <a:lnTo>
                  <a:pt x="4178300" y="0"/>
                </a:lnTo>
                <a:lnTo>
                  <a:pt x="4121150" y="0"/>
                </a:lnTo>
                <a:lnTo>
                  <a:pt x="4121150" y="12700"/>
                </a:lnTo>
                <a:lnTo>
                  <a:pt x="4178300" y="12700"/>
                </a:lnTo>
                <a:close/>
              </a:path>
              <a:path w="6057900" h="603250">
                <a:moveTo>
                  <a:pt x="4273550" y="12700"/>
                </a:moveTo>
                <a:lnTo>
                  <a:pt x="4273550" y="0"/>
                </a:lnTo>
                <a:lnTo>
                  <a:pt x="4222750" y="0"/>
                </a:lnTo>
                <a:lnTo>
                  <a:pt x="4222750" y="12700"/>
                </a:lnTo>
                <a:lnTo>
                  <a:pt x="4273550" y="12700"/>
                </a:lnTo>
                <a:close/>
              </a:path>
              <a:path w="6057900" h="603250">
                <a:moveTo>
                  <a:pt x="4375150" y="12700"/>
                </a:moveTo>
                <a:lnTo>
                  <a:pt x="4375150" y="0"/>
                </a:lnTo>
                <a:lnTo>
                  <a:pt x="4318000" y="0"/>
                </a:lnTo>
                <a:lnTo>
                  <a:pt x="4318000" y="12700"/>
                </a:lnTo>
                <a:lnTo>
                  <a:pt x="4375150" y="12700"/>
                </a:lnTo>
                <a:close/>
              </a:path>
              <a:path w="6057900" h="603250">
                <a:moveTo>
                  <a:pt x="4470400" y="12700"/>
                </a:moveTo>
                <a:lnTo>
                  <a:pt x="4470400" y="0"/>
                </a:lnTo>
                <a:lnTo>
                  <a:pt x="4413250" y="0"/>
                </a:lnTo>
                <a:lnTo>
                  <a:pt x="4413250" y="12700"/>
                </a:lnTo>
                <a:lnTo>
                  <a:pt x="4470400" y="12700"/>
                </a:lnTo>
                <a:close/>
              </a:path>
              <a:path w="6057900" h="603250">
                <a:moveTo>
                  <a:pt x="4572000" y="12700"/>
                </a:moveTo>
                <a:lnTo>
                  <a:pt x="4572000" y="0"/>
                </a:lnTo>
                <a:lnTo>
                  <a:pt x="4514850" y="0"/>
                </a:lnTo>
                <a:lnTo>
                  <a:pt x="4514850" y="12700"/>
                </a:lnTo>
                <a:lnTo>
                  <a:pt x="4572000" y="12700"/>
                </a:lnTo>
                <a:close/>
              </a:path>
              <a:path w="6057900" h="603250">
                <a:moveTo>
                  <a:pt x="4667250" y="12700"/>
                </a:moveTo>
                <a:lnTo>
                  <a:pt x="4667250" y="0"/>
                </a:lnTo>
                <a:lnTo>
                  <a:pt x="4610100" y="0"/>
                </a:lnTo>
                <a:lnTo>
                  <a:pt x="4610100" y="12700"/>
                </a:lnTo>
                <a:lnTo>
                  <a:pt x="4667250" y="12700"/>
                </a:lnTo>
                <a:close/>
              </a:path>
              <a:path w="6057900" h="603250">
                <a:moveTo>
                  <a:pt x="4768850" y="12700"/>
                </a:moveTo>
                <a:lnTo>
                  <a:pt x="4768850" y="0"/>
                </a:lnTo>
                <a:lnTo>
                  <a:pt x="4711700" y="0"/>
                </a:lnTo>
                <a:lnTo>
                  <a:pt x="4711700" y="12700"/>
                </a:lnTo>
                <a:lnTo>
                  <a:pt x="4768850" y="12700"/>
                </a:lnTo>
                <a:close/>
              </a:path>
              <a:path w="6057900" h="603250">
                <a:moveTo>
                  <a:pt x="4864100" y="12700"/>
                </a:moveTo>
                <a:lnTo>
                  <a:pt x="4864100" y="0"/>
                </a:lnTo>
                <a:lnTo>
                  <a:pt x="4806950" y="0"/>
                </a:lnTo>
                <a:lnTo>
                  <a:pt x="4806950" y="12700"/>
                </a:lnTo>
                <a:lnTo>
                  <a:pt x="4864100" y="12700"/>
                </a:lnTo>
                <a:close/>
              </a:path>
              <a:path w="6057900" h="603250">
                <a:moveTo>
                  <a:pt x="4959350" y="12700"/>
                </a:moveTo>
                <a:lnTo>
                  <a:pt x="4959350" y="0"/>
                </a:lnTo>
                <a:lnTo>
                  <a:pt x="4908550" y="0"/>
                </a:lnTo>
                <a:lnTo>
                  <a:pt x="4908550" y="12700"/>
                </a:lnTo>
                <a:lnTo>
                  <a:pt x="4959350" y="12700"/>
                </a:lnTo>
                <a:close/>
              </a:path>
              <a:path w="6057900" h="603250">
                <a:moveTo>
                  <a:pt x="5060950" y="12700"/>
                </a:moveTo>
                <a:lnTo>
                  <a:pt x="5060950" y="0"/>
                </a:lnTo>
                <a:lnTo>
                  <a:pt x="5003800" y="0"/>
                </a:lnTo>
                <a:lnTo>
                  <a:pt x="5003800" y="12700"/>
                </a:lnTo>
                <a:lnTo>
                  <a:pt x="5060950" y="12700"/>
                </a:lnTo>
                <a:close/>
              </a:path>
              <a:path w="6057900" h="603250">
                <a:moveTo>
                  <a:pt x="5156200" y="12700"/>
                </a:moveTo>
                <a:lnTo>
                  <a:pt x="5156200" y="0"/>
                </a:lnTo>
                <a:lnTo>
                  <a:pt x="5099050" y="0"/>
                </a:lnTo>
                <a:lnTo>
                  <a:pt x="5099050" y="12700"/>
                </a:lnTo>
                <a:lnTo>
                  <a:pt x="5156200" y="12700"/>
                </a:lnTo>
                <a:close/>
              </a:path>
              <a:path w="6057900" h="603250">
                <a:moveTo>
                  <a:pt x="5257800" y="12700"/>
                </a:moveTo>
                <a:lnTo>
                  <a:pt x="5257800" y="0"/>
                </a:lnTo>
                <a:lnTo>
                  <a:pt x="5200650" y="0"/>
                </a:lnTo>
                <a:lnTo>
                  <a:pt x="5200650" y="12700"/>
                </a:lnTo>
                <a:lnTo>
                  <a:pt x="5257800" y="12700"/>
                </a:lnTo>
                <a:close/>
              </a:path>
              <a:path w="6057900" h="603250">
                <a:moveTo>
                  <a:pt x="5353050" y="12700"/>
                </a:moveTo>
                <a:lnTo>
                  <a:pt x="5353050" y="0"/>
                </a:lnTo>
                <a:lnTo>
                  <a:pt x="5295900" y="0"/>
                </a:lnTo>
                <a:lnTo>
                  <a:pt x="5295900" y="12700"/>
                </a:lnTo>
                <a:lnTo>
                  <a:pt x="5353050" y="12700"/>
                </a:lnTo>
                <a:close/>
              </a:path>
              <a:path w="6057900" h="603250">
                <a:moveTo>
                  <a:pt x="5448300" y="12700"/>
                </a:moveTo>
                <a:lnTo>
                  <a:pt x="5448300" y="0"/>
                </a:lnTo>
                <a:lnTo>
                  <a:pt x="5397500" y="0"/>
                </a:lnTo>
                <a:lnTo>
                  <a:pt x="5397500" y="12700"/>
                </a:lnTo>
                <a:lnTo>
                  <a:pt x="5448300" y="12700"/>
                </a:lnTo>
                <a:close/>
              </a:path>
              <a:path w="6057900" h="603250">
                <a:moveTo>
                  <a:pt x="5549900" y="12700"/>
                </a:moveTo>
                <a:lnTo>
                  <a:pt x="5549900" y="0"/>
                </a:lnTo>
                <a:lnTo>
                  <a:pt x="5492750" y="0"/>
                </a:lnTo>
                <a:lnTo>
                  <a:pt x="5492750" y="12700"/>
                </a:lnTo>
                <a:lnTo>
                  <a:pt x="5549900" y="12700"/>
                </a:lnTo>
                <a:close/>
              </a:path>
              <a:path w="6057900" h="603250">
                <a:moveTo>
                  <a:pt x="5645150" y="12700"/>
                </a:moveTo>
                <a:lnTo>
                  <a:pt x="5645150" y="0"/>
                </a:lnTo>
                <a:lnTo>
                  <a:pt x="5594350" y="0"/>
                </a:lnTo>
                <a:lnTo>
                  <a:pt x="5594350" y="12700"/>
                </a:lnTo>
                <a:lnTo>
                  <a:pt x="5645150" y="12700"/>
                </a:lnTo>
                <a:close/>
              </a:path>
              <a:path w="6057900" h="603250">
                <a:moveTo>
                  <a:pt x="5746750" y="12700"/>
                </a:moveTo>
                <a:lnTo>
                  <a:pt x="5746750" y="0"/>
                </a:lnTo>
                <a:lnTo>
                  <a:pt x="5689600" y="0"/>
                </a:lnTo>
                <a:lnTo>
                  <a:pt x="5689600" y="12700"/>
                </a:lnTo>
                <a:lnTo>
                  <a:pt x="5746750" y="12700"/>
                </a:lnTo>
                <a:close/>
              </a:path>
              <a:path w="6057900" h="603250">
                <a:moveTo>
                  <a:pt x="5842000" y="12700"/>
                </a:moveTo>
                <a:lnTo>
                  <a:pt x="5842000" y="0"/>
                </a:lnTo>
                <a:lnTo>
                  <a:pt x="5784850" y="0"/>
                </a:lnTo>
                <a:lnTo>
                  <a:pt x="5784850" y="12700"/>
                </a:lnTo>
                <a:lnTo>
                  <a:pt x="5842000" y="12700"/>
                </a:lnTo>
                <a:close/>
              </a:path>
              <a:path w="6057900" h="603250">
                <a:moveTo>
                  <a:pt x="5943600" y="12700"/>
                </a:moveTo>
                <a:lnTo>
                  <a:pt x="5943600" y="0"/>
                </a:lnTo>
                <a:lnTo>
                  <a:pt x="5886450" y="0"/>
                </a:lnTo>
                <a:lnTo>
                  <a:pt x="5886450" y="12700"/>
                </a:lnTo>
                <a:lnTo>
                  <a:pt x="5943600" y="12700"/>
                </a:lnTo>
                <a:close/>
              </a:path>
              <a:path w="6057900" h="603250">
                <a:moveTo>
                  <a:pt x="6038850" y="12700"/>
                </a:moveTo>
                <a:lnTo>
                  <a:pt x="6038850" y="0"/>
                </a:lnTo>
                <a:lnTo>
                  <a:pt x="5981700" y="0"/>
                </a:lnTo>
                <a:lnTo>
                  <a:pt x="5981700" y="12700"/>
                </a:lnTo>
                <a:lnTo>
                  <a:pt x="6038850" y="12700"/>
                </a:lnTo>
                <a:close/>
              </a:path>
              <a:path w="6057900" h="603250">
                <a:moveTo>
                  <a:pt x="6057900" y="95250"/>
                </a:moveTo>
                <a:lnTo>
                  <a:pt x="6057900" y="38100"/>
                </a:lnTo>
                <a:lnTo>
                  <a:pt x="6045200" y="38100"/>
                </a:lnTo>
                <a:lnTo>
                  <a:pt x="6045200" y="95250"/>
                </a:lnTo>
                <a:lnTo>
                  <a:pt x="6057900" y="95250"/>
                </a:lnTo>
                <a:close/>
              </a:path>
              <a:path w="6057900" h="603250">
                <a:moveTo>
                  <a:pt x="6057900" y="190500"/>
                </a:moveTo>
                <a:lnTo>
                  <a:pt x="6057900" y="133350"/>
                </a:lnTo>
                <a:lnTo>
                  <a:pt x="6045200" y="133350"/>
                </a:lnTo>
                <a:lnTo>
                  <a:pt x="6045200" y="190500"/>
                </a:lnTo>
                <a:lnTo>
                  <a:pt x="6057900" y="190500"/>
                </a:lnTo>
                <a:close/>
              </a:path>
              <a:path w="6057900" h="603250">
                <a:moveTo>
                  <a:pt x="6057900" y="285750"/>
                </a:moveTo>
                <a:lnTo>
                  <a:pt x="6057900" y="234950"/>
                </a:lnTo>
                <a:lnTo>
                  <a:pt x="6045200" y="234950"/>
                </a:lnTo>
                <a:lnTo>
                  <a:pt x="6045200" y="285750"/>
                </a:lnTo>
                <a:lnTo>
                  <a:pt x="6057900" y="285750"/>
                </a:lnTo>
                <a:close/>
              </a:path>
              <a:path w="6057900" h="603250">
                <a:moveTo>
                  <a:pt x="6057900" y="387350"/>
                </a:moveTo>
                <a:lnTo>
                  <a:pt x="6057900" y="330200"/>
                </a:lnTo>
                <a:lnTo>
                  <a:pt x="6045200" y="330200"/>
                </a:lnTo>
                <a:lnTo>
                  <a:pt x="6045200" y="387350"/>
                </a:lnTo>
                <a:lnTo>
                  <a:pt x="6057900" y="387350"/>
                </a:lnTo>
                <a:close/>
              </a:path>
              <a:path w="6057900" h="603250">
                <a:moveTo>
                  <a:pt x="6057900" y="482600"/>
                </a:moveTo>
                <a:lnTo>
                  <a:pt x="6057900" y="425450"/>
                </a:lnTo>
                <a:lnTo>
                  <a:pt x="6045200" y="425450"/>
                </a:lnTo>
                <a:lnTo>
                  <a:pt x="6045200" y="482600"/>
                </a:lnTo>
                <a:lnTo>
                  <a:pt x="6057900" y="482600"/>
                </a:lnTo>
                <a:close/>
              </a:path>
              <a:path w="6057900" h="603250">
                <a:moveTo>
                  <a:pt x="6057900" y="584200"/>
                </a:moveTo>
                <a:lnTo>
                  <a:pt x="6057900" y="527050"/>
                </a:lnTo>
                <a:lnTo>
                  <a:pt x="6045200" y="527050"/>
                </a:lnTo>
                <a:lnTo>
                  <a:pt x="6045200" y="584200"/>
                </a:lnTo>
                <a:lnTo>
                  <a:pt x="6057900" y="584200"/>
                </a:lnTo>
                <a:close/>
              </a:path>
              <a:path w="6057900" h="603250">
                <a:moveTo>
                  <a:pt x="6026150" y="603250"/>
                </a:moveTo>
                <a:lnTo>
                  <a:pt x="6026150" y="590550"/>
                </a:lnTo>
                <a:lnTo>
                  <a:pt x="5969000" y="590550"/>
                </a:lnTo>
                <a:lnTo>
                  <a:pt x="5969000" y="603250"/>
                </a:lnTo>
                <a:lnTo>
                  <a:pt x="6026150" y="603250"/>
                </a:lnTo>
                <a:close/>
              </a:path>
              <a:path w="6057900" h="603250">
                <a:moveTo>
                  <a:pt x="5924550" y="603250"/>
                </a:moveTo>
                <a:lnTo>
                  <a:pt x="5924550" y="590550"/>
                </a:lnTo>
                <a:lnTo>
                  <a:pt x="5873750" y="590550"/>
                </a:lnTo>
                <a:lnTo>
                  <a:pt x="5873750" y="603250"/>
                </a:lnTo>
                <a:lnTo>
                  <a:pt x="5924550" y="603250"/>
                </a:lnTo>
                <a:close/>
              </a:path>
              <a:path w="6057900" h="603250">
                <a:moveTo>
                  <a:pt x="5829300" y="603250"/>
                </a:moveTo>
                <a:lnTo>
                  <a:pt x="5829300" y="590550"/>
                </a:lnTo>
                <a:lnTo>
                  <a:pt x="5772150" y="590550"/>
                </a:lnTo>
                <a:lnTo>
                  <a:pt x="5772150" y="603250"/>
                </a:lnTo>
                <a:lnTo>
                  <a:pt x="5829300" y="603250"/>
                </a:lnTo>
                <a:close/>
              </a:path>
              <a:path w="6057900" h="603250">
                <a:moveTo>
                  <a:pt x="5734050" y="603250"/>
                </a:moveTo>
                <a:lnTo>
                  <a:pt x="5734050" y="590550"/>
                </a:lnTo>
                <a:lnTo>
                  <a:pt x="5676900" y="590550"/>
                </a:lnTo>
                <a:lnTo>
                  <a:pt x="5676900" y="603250"/>
                </a:lnTo>
                <a:lnTo>
                  <a:pt x="5734050" y="603250"/>
                </a:lnTo>
                <a:close/>
              </a:path>
              <a:path w="6057900" h="603250">
                <a:moveTo>
                  <a:pt x="5632450" y="603250"/>
                </a:moveTo>
                <a:lnTo>
                  <a:pt x="5632450" y="590550"/>
                </a:lnTo>
                <a:lnTo>
                  <a:pt x="5575300" y="590550"/>
                </a:lnTo>
                <a:lnTo>
                  <a:pt x="5575300" y="603250"/>
                </a:lnTo>
                <a:lnTo>
                  <a:pt x="5632450" y="603250"/>
                </a:lnTo>
                <a:close/>
              </a:path>
              <a:path w="6057900" h="603250">
                <a:moveTo>
                  <a:pt x="5537200" y="603250"/>
                </a:moveTo>
                <a:lnTo>
                  <a:pt x="5537200" y="590550"/>
                </a:lnTo>
                <a:lnTo>
                  <a:pt x="5480050" y="590550"/>
                </a:lnTo>
                <a:lnTo>
                  <a:pt x="5480050" y="603250"/>
                </a:lnTo>
                <a:lnTo>
                  <a:pt x="5537200" y="603250"/>
                </a:lnTo>
                <a:close/>
              </a:path>
              <a:path w="6057900" h="603250">
                <a:moveTo>
                  <a:pt x="5435600" y="603250"/>
                </a:moveTo>
                <a:lnTo>
                  <a:pt x="5435600" y="590550"/>
                </a:lnTo>
                <a:lnTo>
                  <a:pt x="5378450" y="590550"/>
                </a:lnTo>
                <a:lnTo>
                  <a:pt x="5378450" y="603250"/>
                </a:lnTo>
                <a:lnTo>
                  <a:pt x="5435600" y="603250"/>
                </a:lnTo>
                <a:close/>
              </a:path>
              <a:path w="6057900" h="603250">
                <a:moveTo>
                  <a:pt x="5340350" y="603250"/>
                </a:moveTo>
                <a:lnTo>
                  <a:pt x="5340350" y="590550"/>
                </a:lnTo>
                <a:lnTo>
                  <a:pt x="5283200" y="590550"/>
                </a:lnTo>
                <a:lnTo>
                  <a:pt x="5283200" y="603250"/>
                </a:lnTo>
                <a:lnTo>
                  <a:pt x="5340350" y="603250"/>
                </a:lnTo>
                <a:close/>
              </a:path>
              <a:path w="6057900" h="603250">
                <a:moveTo>
                  <a:pt x="5238750" y="603250"/>
                </a:moveTo>
                <a:lnTo>
                  <a:pt x="5238750" y="590550"/>
                </a:lnTo>
                <a:lnTo>
                  <a:pt x="5187950" y="590550"/>
                </a:lnTo>
                <a:lnTo>
                  <a:pt x="5187950" y="603250"/>
                </a:lnTo>
                <a:lnTo>
                  <a:pt x="5238750" y="603250"/>
                </a:lnTo>
                <a:close/>
              </a:path>
              <a:path w="6057900" h="603250">
                <a:moveTo>
                  <a:pt x="5143500" y="603250"/>
                </a:moveTo>
                <a:lnTo>
                  <a:pt x="5143500" y="590550"/>
                </a:lnTo>
                <a:lnTo>
                  <a:pt x="5086350" y="590550"/>
                </a:lnTo>
                <a:lnTo>
                  <a:pt x="5086350" y="603250"/>
                </a:lnTo>
                <a:lnTo>
                  <a:pt x="5143500" y="603250"/>
                </a:lnTo>
                <a:close/>
              </a:path>
              <a:path w="6057900" h="603250">
                <a:moveTo>
                  <a:pt x="5048250" y="603250"/>
                </a:moveTo>
                <a:lnTo>
                  <a:pt x="5048250" y="590550"/>
                </a:lnTo>
                <a:lnTo>
                  <a:pt x="4991100" y="590550"/>
                </a:lnTo>
                <a:lnTo>
                  <a:pt x="4991100" y="603250"/>
                </a:lnTo>
                <a:lnTo>
                  <a:pt x="5048250" y="603250"/>
                </a:lnTo>
                <a:close/>
              </a:path>
              <a:path w="6057900" h="603250">
                <a:moveTo>
                  <a:pt x="4946650" y="603250"/>
                </a:moveTo>
                <a:lnTo>
                  <a:pt x="4946650" y="590550"/>
                </a:lnTo>
                <a:lnTo>
                  <a:pt x="4889500" y="590550"/>
                </a:lnTo>
                <a:lnTo>
                  <a:pt x="4889500" y="603250"/>
                </a:lnTo>
                <a:lnTo>
                  <a:pt x="4946650" y="603250"/>
                </a:lnTo>
                <a:close/>
              </a:path>
              <a:path w="6057900" h="603250">
                <a:moveTo>
                  <a:pt x="4851400" y="603250"/>
                </a:moveTo>
                <a:lnTo>
                  <a:pt x="4851400" y="590550"/>
                </a:lnTo>
                <a:lnTo>
                  <a:pt x="4794250" y="590550"/>
                </a:lnTo>
                <a:lnTo>
                  <a:pt x="4794250" y="603250"/>
                </a:lnTo>
                <a:lnTo>
                  <a:pt x="4851400" y="603250"/>
                </a:lnTo>
                <a:close/>
              </a:path>
              <a:path w="6057900" h="603250">
                <a:moveTo>
                  <a:pt x="4749800" y="603250"/>
                </a:moveTo>
                <a:lnTo>
                  <a:pt x="4749800" y="590550"/>
                </a:lnTo>
                <a:lnTo>
                  <a:pt x="4692650" y="590550"/>
                </a:lnTo>
                <a:lnTo>
                  <a:pt x="4692650" y="603250"/>
                </a:lnTo>
                <a:lnTo>
                  <a:pt x="4749800" y="603250"/>
                </a:lnTo>
                <a:close/>
              </a:path>
              <a:path w="6057900" h="603250">
                <a:moveTo>
                  <a:pt x="4654550" y="603250"/>
                </a:moveTo>
                <a:lnTo>
                  <a:pt x="4654550" y="590550"/>
                </a:lnTo>
                <a:lnTo>
                  <a:pt x="4597400" y="590550"/>
                </a:lnTo>
                <a:lnTo>
                  <a:pt x="4597400" y="603250"/>
                </a:lnTo>
                <a:lnTo>
                  <a:pt x="4654550" y="603250"/>
                </a:lnTo>
                <a:close/>
              </a:path>
              <a:path w="6057900" h="603250">
                <a:moveTo>
                  <a:pt x="4552950" y="603250"/>
                </a:moveTo>
                <a:lnTo>
                  <a:pt x="4552950" y="590550"/>
                </a:lnTo>
                <a:lnTo>
                  <a:pt x="4502150" y="590550"/>
                </a:lnTo>
                <a:lnTo>
                  <a:pt x="4502150" y="603250"/>
                </a:lnTo>
                <a:lnTo>
                  <a:pt x="4552950" y="603250"/>
                </a:lnTo>
                <a:close/>
              </a:path>
              <a:path w="6057900" h="603250">
                <a:moveTo>
                  <a:pt x="4457700" y="603250"/>
                </a:moveTo>
                <a:lnTo>
                  <a:pt x="4457700" y="590550"/>
                </a:lnTo>
                <a:lnTo>
                  <a:pt x="4400550" y="590550"/>
                </a:lnTo>
                <a:lnTo>
                  <a:pt x="4400550" y="603250"/>
                </a:lnTo>
                <a:lnTo>
                  <a:pt x="4457700" y="603250"/>
                </a:lnTo>
                <a:close/>
              </a:path>
              <a:path w="6057900" h="603250">
                <a:moveTo>
                  <a:pt x="4362450" y="603250"/>
                </a:moveTo>
                <a:lnTo>
                  <a:pt x="4362450" y="590550"/>
                </a:lnTo>
                <a:lnTo>
                  <a:pt x="4305300" y="590550"/>
                </a:lnTo>
                <a:lnTo>
                  <a:pt x="4305300" y="603250"/>
                </a:lnTo>
                <a:lnTo>
                  <a:pt x="4362450" y="603250"/>
                </a:lnTo>
                <a:close/>
              </a:path>
              <a:path w="6057900" h="603250">
                <a:moveTo>
                  <a:pt x="4260850" y="603250"/>
                </a:moveTo>
                <a:lnTo>
                  <a:pt x="4260850" y="590550"/>
                </a:lnTo>
                <a:lnTo>
                  <a:pt x="4203700" y="590550"/>
                </a:lnTo>
                <a:lnTo>
                  <a:pt x="4203700" y="603250"/>
                </a:lnTo>
                <a:lnTo>
                  <a:pt x="4260850" y="603250"/>
                </a:lnTo>
                <a:close/>
              </a:path>
              <a:path w="6057900" h="603250">
                <a:moveTo>
                  <a:pt x="4165600" y="603250"/>
                </a:moveTo>
                <a:lnTo>
                  <a:pt x="4165600" y="590550"/>
                </a:lnTo>
                <a:lnTo>
                  <a:pt x="4108450" y="590550"/>
                </a:lnTo>
                <a:lnTo>
                  <a:pt x="4108450" y="603250"/>
                </a:lnTo>
                <a:lnTo>
                  <a:pt x="4165600" y="603250"/>
                </a:lnTo>
                <a:close/>
              </a:path>
              <a:path w="6057900" h="603250">
                <a:moveTo>
                  <a:pt x="4064000" y="603250"/>
                </a:moveTo>
                <a:lnTo>
                  <a:pt x="4064000" y="590550"/>
                </a:lnTo>
                <a:lnTo>
                  <a:pt x="4013200" y="590550"/>
                </a:lnTo>
                <a:lnTo>
                  <a:pt x="4013200" y="603250"/>
                </a:lnTo>
                <a:lnTo>
                  <a:pt x="4064000" y="603250"/>
                </a:lnTo>
                <a:close/>
              </a:path>
              <a:path w="6057900" h="603250">
                <a:moveTo>
                  <a:pt x="3968750" y="603250"/>
                </a:moveTo>
                <a:lnTo>
                  <a:pt x="3968750" y="590550"/>
                </a:lnTo>
                <a:lnTo>
                  <a:pt x="3911600" y="590550"/>
                </a:lnTo>
                <a:lnTo>
                  <a:pt x="3911600" y="603250"/>
                </a:lnTo>
                <a:lnTo>
                  <a:pt x="3968750" y="603250"/>
                </a:lnTo>
                <a:close/>
              </a:path>
              <a:path w="6057900" h="603250">
                <a:moveTo>
                  <a:pt x="3867150" y="603250"/>
                </a:moveTo>
                <a:lnTo>
                  <a:pt x="3867150" y="590550"/>
                </a:lnTo>
                <a:lnTo>
                  <a:pt x="3816350" y="590550"/>
                </a:lnTo>
                <a:lnTo>
                  <a:pt x="3816350" y="603250"/>
                </a:lnTo>
                <a:lnTo>
                  <a:pt x="3867150" y="603250"/>
                </a:lnTo>
                <a:close/>
              </a:path>
              <a:path w="6057900" h="603250">
                <a:moveTo>
                  <a:pt x="3771900" y="603250"/>
                </a:moveTo>
                <a:lnTo>
                  <a:pt x="3771900" y="590550"/>
                </a:lnTo>
                <a:lnTo>
                  <a:pt x="3714750" y="590550"/>
                </a:lnTo>
                <a:lnTo>
                  <a:pt x="3714750" y="603250"/>
                </a:lnTo>
                <a:lnTo>
                  <a:pt x="3771900" y="603250"/>
                </a:lnTo>
                <a:close/>
              </a:path>
              <a:path w="6057900" h="603250">
                <a:moveTo>
                  <a:pt x="3676650" y="603250"/>
                </a:moveTo>
                <a:lnTo>
                  <a:pt x="3676650" y="590550"/>
                </a:lnTo>
                <a:lnTo>
                  <a:pt x="3619500" y="590550"/>
                </a:lnTo>
                <a:lnTo>
                  <a:pt x="3619500" y="603250"/>
                </a:lnTo>
                <a:lnTo>
                  <a:pt x="3676650" y="603250"/>
                </a:lnTo>
                <a:close/>
              </a:path>
              <a:path w="6057900" h="603250">
                <a:moveTo>
                  <a:pt x="3575050" y="603250"/>
                </a:moveTo>
                <a:lnTo>
                  <a:pt x="3575050" y="590550"/>
                </a:lnTo>
                <a:lnTo>
                  <a:pt x="3517900" y="590550"/>
                </a:lnTo>
                <a:lnTo>
                  <a:pt x="3517900" y="603250"/>
                </a:lnTo>
                <a:lnTo>
                  <a:pt x="3575050" y="603250"/>
                </a:lnTo>
                <a:close/>
              </a:path>
              <a:path w="6057900" h="603250">
                <a:moveTo>
                  <a:pt x="3479800" y="603250"/>
                </a:moveTo>
                <a:lnTo>
                  <a:pt x="3479800" y="590550"/>
                </a:lnTo>
                <a:lnTo>
                  <a:pt x="3422650" y="590550"/>
                </a:lnTo>
                <a:lnTo>
                  <a:pt x="3422650" y="603250"/>
                </a:lnTo>
                <a:lnTo>
                  <a:pt x="3479800" y="603250"/>
                </a:lnTo>
                <a:close/>
              </a:path>
              <a:path w="6057900" h="603250">
                <a:moveTo>
                  <a:pt x="3378200" y="603250"/>
                </a:moveTo>
                <a:lnTo>
                  <a:pt x="3378200" y="590550"/>
                </a:lnTo>
                <a:lnTo>
                  <a:pt x="3327400" y="590550"/>
                </a:lnTo>
                <a:lnTo>
                  <a:pt x="3327400" y="603250"/>
                </a:lnTo>
                <a:lnTo>
                  <a:pt x="3378200" y="603250"/>
                </a:lnTo>
                <a:close/>
              </a:path>
              <a:path w="6057900" h="603250">
                <a:moveTo>
                  <a:pt x="3282950" y="603250"/>
                </a:moveTo>
                <a:lnTo>
                  <a:pt x="3282950" y="590550"/>
                </a:lnTo>
                <a:lnTo>
                  <a:pt x="3225800" y="590550"/>
                </a:lnTo>
                <a:lnTo>
                  <a:pt x="3225800" y="603250"/>
                </a:lnTo>
                <a:lnTo>
                  <a:pt x="3282950" y="603250"/>
                </a:lnTo>
                <a:close/>
              </a:path>
              <a:path w="6057900" h="603250">
                <a:moveTo>
                  <a:pt x="3181350" y="603250"/>
                </a:moveTo>
                <a:lnTo>
                  <a:pt x="3181350" y="590550"/>
                </a:lnTo>
                <a:lnTo>
                  <a:pt x="3130550" y="590550"/>
                </a:lnTo>
                <a:lnTo>
                  <a:pt x="3130550" y="603250"/>
                </a:lnTo>
                <a:lnTo>
                  <a:pt x="3181350" y="603250"/>
                </a:lnTo>
                <a:close/>
              </a:path>
              <a:path w="6057900" h="603250">
                <a:moveTo>
                  <a:pt x="3086100" y="603250"/>
                </a:moveTo>
                <a:lnTo>
                  <a:pt x="3086100" y="590550"/>
                </a:lnTo>
                <a:lnTo>
                  <a:pt x="3028950" y="590550"/>
                </a:lnTo>
                <a:lnTo>
                  <a:pt x="3028950" y="603250"/>
                </a:lnTo>
                <a:lnTo>
                  <a:pt x="3086100" y="603250"/>
                </a:lnTo>
                <a:close/>
              </a:path>
              <a:path w="6057900" h="603250">
                <a:moveTo>
                  <a:pt x="2990850" y="603250"/>
                </a:moveTo>
                <a:lnTo>
                  <a:pt x="2990850" y="590550"/>
                </a:lnTo>
                <a:lnTo>
                  <a:pt x="2933700" y="590550"/>
                </a:lnTo>
                <a:lnTo>
                  <a:pt x="2933700" y="603250"/>
                </a:lnTo>
                <a:lnTo>
                  <a:pt x="2990850" y="603250"/>
                </a:lnTo>
                <a:close/>
              </a:path>
              <a:path w="6057900" h="603250">
                <a:moveTo>
                  <a:pt x="2889250" y="603250"/>
                </a:moveTo>
                <a:lnTo>
                  <a:pt x="2889250" y="590550"/>
                </a:lnTo>
                <a:lnTo>
                  <a:pt x="2832100" y="590550"/>
                </a:lnTo>
                <a:lnTo>
                  <a:pt x="2832100" y="603250"/>
                </a:lnTo>
                <a:lnTo>
                  <a:pt x="2889250" y="603250"/>
                </a:lnTo>
                <a:close/>
              </a:path>
              <a:path w="6057900" h="603250">
                <a:moveTo>
                  <a:pt x="2794000" y="603250"/>
                </a:moveTo>
                <a:lnTo>
                  <a:pt x="2794000" y="590550"/>
                </a:lnTo>
                <a:lnTo>
                  <a:pt x="2736850" y="590550"/>
                </a:lnTo>
                <a:lnTo>
                  <a:pt x="2736850" y="603250"/>
                </a:lnTo>
                <a:lnTo>
                  <a:pt x="2794000" y="603250"/>
                </a:lnTo>
                <a:close/>
              </a:path>
              <a:path w="6057900" h="603250">
                <a:moveTo>
                  <a:pt x="2692400" y="603250"/>
                </a:moveTo>
                <a:lnTo>
                  <a:pt x="2692400" y="590550"/>
                </a:lnTo>
                <a:lnTo>
                  <a:pt x="2641600" y="590550"/>
                </a:lnTo>
                <a:lnTo>
                  <a:pt x="2641600" y="603250"/>
                </a:lnTo>
                <a:lnTo>
                  <a:pt x="2692400" y="603250"/>
                </a:lnTo>
                <a:close/>
              </a:path>
              <a:path w="6057900" h="603250">
                <a:moveTo>
                  <a:pt x="2597150" y="603250"/>
                </a:moveTo>
                <a:lnTo>
                  <a:pt x="2597150" y="590550"/>
                </a:lnTo>
                <a:lnTo>
                  <a:pt x="2540000" y="590550"/>
                </a:lnTo>
                <a:lnTo>
                  <a:pt x="2540000" y="603250"/>
                </a:lnTo>
                <a:lnTo>
                  <a:pt x="2597150" y="603250"/>
                </a:lnTo>
                <a:close/>
              </a:path>
              <a:path w="6057900" h="603250">
                <a:moveTo>
                  <a:pt x="2501900" y="603250"/>
                </a:moveTo>
                <a:lnTo>
                  <a:pt x="2501900" y="590550"/>
                </a:lnTo>
                <a:lnTo>
                  <a:pt x="2444750" y="590550"/>
                </a:lnTo>
                <a:lnTo>
                  <a:pt x="2444750" y="603250"/>
                </a:lnTo>
                <a:lnTo>
                  <a:pt x="2501900" y="603250"/>
                </a:lnTo>
                <a:close/>
              </a:path>
              <a:path w="6057900" h="603250">
                <a:moveTo>
                  <a:pt x="2400300" y="603250"/>
                </a:moveTo>
                <a:lnTo>
                  <a:pt x="2400300" y="590550"/>
                </a:lnTo>
                <a:lnTo>
                  <a:pt x="2343150" y="590550"/>
                </a:lnTo>
                <a:lnTo>
                  <a:pt x="2343150" y="603250"/>
                </a:lnTo>
                <a:lnTo>
                  <a:pt x="2400300" y="603250"/>
                </a:lnTo>
                <a:close/>
              </a:path>
              <a:path w="6057900" h="603250">
                <a:moveTo>
                  <a:pt x="2305050" y="603250"/>
                </a:moveTo>
                <a:lnTo>
                  <a:pt x="2305050" y="590550"/>
                </a:lnTo>
                <a:lnTo>
                  <a:pt x="2247900" y="590550"/>
                </a:lnTo>
                <a:lnTo>
                  <a:pt x="2247900" y="603250"/>
                </a:lnTo>
                <a:lnTo>
                  <a:pt x="2305050" y="603250"/>
                </a:lnTo>
                <a:close/>
              </a:path>
              <a:path w="6057900" h="603250">
                <a:moveTo>
                  <a:pt x="2203450" y="603250"/>
                </a:moveTo>
                <a:lnTo>
                  <a:pt x="2203450" y="590550"/>
                </a:lnTo>
                <a:lnTo>
                  <a:pt x="2146300" y="590550"/>
                </a:lnTo>
                <a:lnTo>
                  <a:pt x="2146300" y="603250"/>
                </a:lnTo>
                <a:lnTo>
                  <a:pt x="2203450" y="603250"/>
                </a:lnTo>
                <a:close/>
              </a:path>
              <a:path w="6057900" h="603250">
                <a:moveTo>
                  <a:pt x="2108200" y="603250"/>
                </a:moveTo>
                <a:lnTo>
                  <a:pt x="2108200" y="590550"/>
                </a:lnTo>
                <a:lnTo>
                  <a:pt x="2051050" y="590550"/>
                </a:lnTo>
                <a:lnTo>
                  <a:pt x="2051050" y="603250"/>
                </a:lnTo>
                <a:lnTo>
                  <a:pt x="2108200" y="603250"/>
                </a:lnTo>
                <a:close/>
              </a:path>
              <a:path w="6057900" h="603250">
                <a:moveTo>
                  <a:pt x="2006600" y="603250"/>
                </a:moveTo>
                <a:lnTo>
                  <a:pt x="2006600" y="590550"/>
                </a:lnTo>
                <a:lnTo>
                  <a:pt x="1955800" y="590550"/>
                </a:lnTo>
                <a:lnTo>
                  <a:pt x="1955800" y="603250"/>
                </a:lnTo>
                <a:lnTo>
                  <a:pt x="2006600" y="603250"/>
                </a:lnTo>
                <a:close/>
              </a:path>
              <a:path w="6057900" h="603250">
                <a:moveTo>
                  <a:pt x="1911350" y="603250"/>
                </a:moveTo>
                <a:lnTo>
                  <a:pt x="1911350" y="590550"/>
                </a:lnTo>
                <a:lnTo>
                  <a:pt x="1854200" y="590550"/>
                </a:lnTo>
                <a:lnTo>
                  <a:pt x="1854200" y="603250"/>
                </a:lnTo>
                <a:lnTo>
                  <a:pt x="1911350" y="603250"/>
                </a:lnTo>
                <a:close/>
              </a:path>
              <a:path w="6057900" h="603250">
                <a:moveTo>
                  <a:pt x="1816100" y="603250"/>
                </a:moveTo>
                <a:lnTo>
                  <a:pt x="1816100" y="590550"/>
                </a:lnTo>
                <a:lnTo>
                  <a:pt x="1758950" y="590550"/>
                </a:lnTo>
                <a:lnTo>
                  <a:pt x="1758950" y="603250"/>
                </a:lnTo>
                <a:lnTo>
                  <a:pt x="1816100" y="603250"/>
                </a:lnTo>
                <a:close/>
              </a:path>
              <a:path w="6057900" h="603250">
                <a:moveTo>
                  <a:pt x="1714500" y="603250"/>
                </a:moveTo>
                <a:lnTo>
                  <a:pt x="1714500" y="590550"/>
                </a:lnTo>
                <a:lnTo>
                  <a:pt x="1657350" y="590550"/>
                </a:lnTo>
                <a:lnTo>
                  <a:pt x="1657350" y="603250"/>
                </a:lnTo>
                <a:lnTo>
                  <a:pt x="1714500" y="603250"/>
                </a:lnTo>
                <a:close/>
              </a:path>
              <a:path w="6057900" h="603250">
                <a:moveTo>
                  <a:pt x="1619250" y="603250"/>
                </a:moveTo>
                <a:lnTo>
                  <a:pt x="1619250" y="590550"/>
                </a:lnTo>
                <a:lnTo>
                  <a:pt x="1562100" y="590550"/>
                </a:lnTo>
                <a:lnTo>
                  <a:pt x="1562100" y="603250"/>
                </a:lnTo>
                <a:lnTo>
                  <a:pt x="1619250" y="603250"/>
                </a:lnTo>
                <a:close/>
              </a:path>
              <a:path w="6057900" h="603250">
                <a:moveTo>
                  <a:pt x="1517650" y="603250"/>
                </a:moveTo>
                <a:lnTo>
                  <a:pt x="1517650" y="590550"/>
                </a:lnTo>
                <a:lnTo>
                  <a:pt x="1460500" y="590550"/>
                </a:lnTo>
                <a:lnTo>
                  <a:pt x="1460500" y="603250"/>
                </a:lnTo>
                <a:lnTo>
                  <a:pt x="1517650" y="603250"/>
                </a:lnTo>
                <a:close/>
              </a:path>
              <a:path w="6057900" h="603250">
                <a:moveTo>
                  <a:pt x="1422400" y="603250"/>
                </a:moveTo>
                <a:lnTo>
                  <a:pt x="1422400" y="590550"/>
                </a:lnTo>
                <a:lnTo>
                  <a:pt x="1365250" y="590550"/>
                </a:lnTo>
                <a:lnTo>
                  <a:pt x="1365250" y="603250"/>
                </a:lnTo>
                <a:lnTo>
                  <a:pt x="1422400" y="603250"/>
                </a:lnTo>
                <a:close/>
              </a:path>
              <a:path w="6057900" h="603250">
                <a:moveTo>
                  <a:pt x="1320800" y="603250"/>
                </a:moveTo>
                <a:lnTo>
                  <a:pt x="1320800" y="590550"/>
                </a:lnTo>
                <a:lnTo>
                  <a:pt x="1270000" y="590550"/>
                </a:lnTo>
                <a:lnTo>
                  <a:pt x="1270000" y="603250"/>
                </a:lnTo>
                <a:lnTo>
                  <a:pt x="1320800" y="603250"/>
                </a:lnTo>
                <a:close/>
              </a:path>
              <a:path w="6057900" h="603250">
                <a:moveTo>
                  <a:pt x="1225550" y="603250"/>
                </a:moveTo>
                <a:lnTo>
                  <a:pt x="1225550" y="590550"/>
                </a:lnTo>
                <a:lnTo>
                  <a:pt x="1168400" y="590550"/>
                </a:lnTo>
                <a:lnTo>
                  <a:pt x="1168400" y="603250"/>
                </a:lnTo>
                <a:lnTo>
                  <a:pt x="1225550" y="603250"/>
                </a:lnTo>
                <a:close/>
              </a:path>
              <a:path w="6057900" h="603250">
                <a:moveTo>
                  <a:pt x="1130300" y="603250"/>
                </a:moveTo>
                <a:lnTo>
                  <a:pt x="1130300" y="590550"/>
                </a:lnTo>
                <a:lnTo>
                  <a:pt x="1073150" y="590550"/>
                </a:lnTo>
                <a:lnTo>
                  <a:pt x="1073150" y="603250"/>
                </a:lnTo>
                <a:lnTo>
                  <a:pt x="1130300" y="603250"/>
                </a:lnTo>
                <a:close/>
              </a:path>
              <a:path w="6057900" h="603250">
                <a:moveTo>
                  <a:pt x="1028700" y="603250"/>
                </a:moveTo>
                <a:lnTo>
                  <a:pt x="1028700" y="590550"/>
                </a:lnTo>
                <a:lnTo>
                  <a:pt x="971550" y="590550"/>
                </a:lnTo>
                <a:lnTo>
                  <a:pt x="971550" y="603250"/>
                </a:lnTo>
                <a:lnTo>
                  <a:pt x="1028700" y="603250"/>
                </a:lnTo>
                <a:close/>
              </a:path>
              <a:path w="6057900" h="603250">
                <a:moveTo>
                  <a:pt x="933450" y="603250"/>
                </a:moveTo>
                <a:lnTo>
                  <a:pt x="933450" y="590550"/>
                </a:lnTo>
                <a:lnTo>
                  <a:pt x="876300" y="590550"/>
                </a:lnTo>
                <a:lnTo>
                  <a:pt x="876300" y="603250"/>
                </a:lnTo>
                <a:lnTo>
                  <a:pt x="933450" y="603250"/>
                </a:lnTo>
                <a:close/>
              </a:path>
              <a:path w="6057900" h="603250">
                <a:moveTo>
                  <a:pt x="831850" y="603250"/>
                </a:moveTo>
                <a:lnTo>
                  <a:pt x="831850" y="590550"/>
                </a:lnTo>
                <a:lnTo>
                  <a:pt x="774700" y="590550"/>
                </a:lnTo>
                <a:lnTo>
                  <a:pt x="774700" y="603250"/>
                </a:lnTo>
                <a:lnTo>
                  <a:pt x="831850" y="603250"/>
                </a:lnTo>
                <a:close/>
              </a:path>
              <a:path w="6057900" h="603250">
                <a:moveTo>
                  <a:pt x="736600" y="603250"/>
                </a:moveTo>
                <a:lnTo>
                  <a:pt x="736600" y="590550"/>
                </a:lnTo>
                <a:lnTo>
                  <a:pt x="679450" y="590550"/>
                </a:lnTo>
                <a:lnTo>
                  <a:pt x="679450" y="603250"/>
                </a:lnTo>
                <a:lnTo>
                  <a:pt x="736600" y="603250"/>
                </a:lnTo>
                <a:close/>
              </a:path>
              <a:path w="6057900" h="603250">
                <a:moveTo>
                  <a:pt x="635000" y="603250"/>
                </a:moveTo>
                <a:lnTo>
                  <a:pt x="635000" y="590550"/>
                </a:lnTo>
                <a:lnTo>
                  <a:pt x="584200" y="590550"/>
                </a:lnTo>
                <a:lnTo>
                  <a:pt x="584200" y="603250"/>
                </a:lnTo>
                <a:lnTo>
                  <a:pt x="635000" y="603250"/>
                </a:lnTo>
                <a:close/>
              </a:path>
              <a:path w="6057900" h="603250">
                <a:moveTo>
                  <a:pt x="539750" y="603250"/>
                </a:moveTo>
                <a:lnTo>
                  <a:pt x="539750" y="590550"/>
                </a:lnTo>
                <a:lnTo>
                  <a:pt x="482600" y="590550"/>
                </a:lnTo>
                <a:lnTo>
                  <a:pt x="482600" y="603250"/>
                </a:lnTo>
                <a:lnTo>
                  <a:pt x="539750" y="603250"/>
                </a:lnTo>
                <a:close/>
              </a:path>
              <a:path w="6057900" h="603250">
                <a:moveTo>
                  <a:pt x="444500" y="603250"/>
                </a:moveTo>
                <a:lnTo>
                  <a:pt x="444500" y="590550"/>
                </a:lnTo>
                <a:lnTo>
                  <a:pt x="387350" y="590550"/>
                </a:lnTo>
                <a:lnTo>
                  <a:pt x="387350" y="603250"/>
                </a:lnTo>
                <a:lnTo>
                  <a:pt x="444500" y="603250"/>
                </a:lnTo>
                <a:close/>
              </a:path>
              <a:path w="6057900" h="603250">
                <a:moveTo>
                  <a:pt x="342900" y="603250"/>
                </a:moveTo>
                <a:lnTo>
                  <a:pt x="342900" y="590550"/>
                </a:lnTo>
                <a:lnTo>
                  <a:pt x="285750" y="590550"/>
                </a:lnTo>
                <a:lnTo>
                  <a:pt x="285750" y="603250"/>
                </a:lnTo>
                <a:lnTo>
                  <a:pt x="342900" y="603250"/>
                </a:lnTo>
                <a:close/>
              </a:path>
              <a:path w="6057900" h="603250">
                <a:moveTo>
                  <a:pt x="247650" y="603250"/>
                </a:moveTo>
                <a:lnTo>
                  <a:pt x="247650" y="590550"/>
                </a:lnTo>
                <a:lnTo>
                  <a:pt x="190500" y="590550"/>
                </a:lnTo>
                <a:lnTo>
                  <a:pt x="190500" y="603250"/>
                </a:lnTo>
                <a:lnTo>
                  <a:pt x="247650" y="603250"/>
                </a:lnTo>
                <a:close/>
              </a:path>
              <a:path w="6057900" h="603250">
                <a:moveTo>
                  <a:pt x="146050" y="603250"/>
                </a:moveTo>
                <a:lnTo>
                  <a:pt x="146050" y="590550"/>
                </a:lnTo>
                <a:lnTo>
                  <a:pt x="88900" y="590550"/>
                </a:lnTo>
                <a:lnTo>
                  <a:pt x="88900" y="603250"/>
                </a:lnTo>
                <a:lnTo>
                  <a:pt x="146050" y="603250"/>
                </a:lnTo>
                <a:close/>
              </a:path>
            </a:pathLst>
          </a:cu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82704" y="6527800"/>
            <a:ext cx="7181850" cy="87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b="1" spc="-30" dirty="0">
                <a:latin typeface="Palatino Linotype"/>
                <a:cs typeface="Palatino Linotype"/>
              </a:rPr>
              <a:t>A</a:t>
            </a:r>
            <a:r>
              <a:rPr sz="1750" b="1" spc="-95" dirty="0">
                <a:latin typeface="Palatino Linotype"/>
                <a:cs typeface="Palatino Linotype"/>
              </a:rPr>
              <a:t>l</a:t>
            </a:r>
            <a:r>
              <a:rPr sz="1750" b="1" spc="15" dirty="0">
                <a:latin typeface="Palatino Linotype"/>
                <a:cs typeface="Palatino Linotype"/>
              </a:rPr>
              <a:t>tr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cas</a:t>
            </a:r>
            <a:r>
              <a:rPr sz="1750" b="1" spc="-10" dirty="0">
                <a:latin typeface="Palatino Linotype"/>
                <a:cs typeface="Palatino Linotype"/>
              </a:rPr>
              <a:t>o</a:t>
            </a:r>
            <a:r>
              <a:rPr sz="1750" b="1" spc="-6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bi</a:t>
            </a:r>
            <a:r>
              <a:rPr sz="1750" b="1" spc="-3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e </a:t>
            </a:r>
            <a:r>
              <a:rPr sz="1750" b="1" spc="-20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str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20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0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:</a:t>
            </a:r>
            <a:r>
              <a:rPr sz="1750" b="1" spc="70" dirty="0">
                <a:latin typeface="Palatino Linotype"/>
                <a:cs typeface="Palatino Linotype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rt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 95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c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o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20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2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,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13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i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350"/>
              </a:lnSpc>
            </a:pPr>
            <a:endParaRPr sz="1350"/>
          </a:p>
          <a:p>
            <a:pPr>
              <a:lnSpc>
                <a:spcPts val="1700"/>
              </a:lnSpc>
            </a:pPr>
            <a:endParaRPr sz="1700"/>
          </a:p>
          <a:p>
            <a:pPr marR="6350" algn="r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41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63704" y="1534271"/>
            <a:ext cx="4718050" cy="145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2400"/>
              </a:lnSpc>
            </a:pPr>
            <a:r>
              <a:rPr sz="2400" b="1" spc="-220" dirty="0">
                <a:latin typeface="Palatino Linotype"/>
                <a:cs typeface="Palatino Linotype"/>
              </a:rPr>
              <a:t>L</a:t>
            </a:r>
            <a:r>
              <a:rPr sz="2400" b="1" spc="-30" dirty="0">
                <a:latin typeface="Palatino Linotype"/>
                <a:cs typeface="Palatino Linotype"/>
              </a:rPr>
              <a:t>’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pp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ta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spc="50" dirty="0">
                <a:latin typeface="Palatino Linotype"/>
                <a:cs typeface="Palatino Linotype"/>
              </a:rPr>
              <a:t>t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r>
              <a:rPr sz="2400" b="1" spc="21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cus</a:t>
            </a:r>
            <a:r>
              <a:rPr sz="2400" b="1" spc="-10" dirty="0">
                <a:latin typeface="Palatino Linotype"/>
                <a:cs typeface="Palatino Linotype"/>
              </a:rPr>
              <a:t>t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195" dirty="0">
                <a:latin typeface="Palatino Linotype"/>
                <a:cs typeface="Palatino Linotype"/>
              </a:rPr>
              <a:t> </a:t>
            </a:r>
            <a:r>
              <a:rPr sz="2400" b="1" spc="-15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dirty="0">
                <a:latin typeface="Palatino Linotype"/>
                <a:cs typeface="Palatino Linotype"/>
              </a:rPr>
              <a:t>e i</a:t>
            </a:r>
            <a:r>
              <a:rPr sz="2400" b="1" spc="15" dirty="0">
                <a:latin typeface="Palatino Linotype"/>
                <a:cs typeface="Palatino Linotype"/>
              </a:rPr>
              <a:t>mm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ile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dirty="0">
                <a:latin typeface="Palatino Linotype"/>
                <a:cs typeface="Palatino Linotype"/>
              </a:rPr>
              <a:t>t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20" dirty="0">
                <a:latin typeface="Palatino Linotype"/>
                <a:cs typeface="Palatino Linotype"/>
              </a:rPr>
              <a:t>u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tale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ts val="2800"/>
              </a:lnSpc>
              <a:spcBef>
                <a:spcPts val="69"/>
              </a:spcBef>
            </a:pPr>
            <a:endParaRPr sz="2800"/>
          </a:p>
          <a:p>
            <a:pPr algn="ctr">
              <a:lnSpc>
                <a:spcPct val="100000"/>
              </a:lnSpc>
            </a:pPr>
            <a:r>
              <a:rPr sz="2000" b="1" i="1" spc="5" dirty="0">
                <a:latin typeface="Palatino Linotype"/>
                <a:cs typeface="Palatino Linotype"/>
              </a:rPr>
              <a:t>R</a:t>
            </a:r>
            <a:r>
              <a:rPr sz="2000" b="1" i="1" spc="-20" dirty="0">
                <a:latin typeface="Palatino Linotype"/>
                <a:cs typeface="Palatino Linotype"/>
              </a:rPr>
              <a:t>i</a:t>
            </a:r>
            <a:r>
              <a:rPr sz="2000" b="1" i="1" spc="-5" dirty="0">
                <a:latin typeface="Palatino Linotype"/>
                <a:cs typeface="Palatino Linotype"/>
              </a:rPr>
              <a:t>s.</a:t>
            </a:r>
            <a:r>
              <a:rPr sz="2000" b="1" i="1" spc="-100" dirty="0">
                <a:latin typeface="Palatino Linotype"/>
                <a:cs typeface="Palatino Linotype"/>
              </a:rPr>
              <a:t> </a:t>
            </a:r>
            <a:r>
              <a:rPr sz="2000" b="1" i="1" spc="-10" dirty="0">
                <a:latin typeface="Palatino Linotype"/>
                <a:cs typeface="Palatino Linotype"/>
              </a:rPr>
              <a:t>M</a:t>
            </a:r>
            <a:r>
              <a:rPr sz="2000" b="1" i="1" spc="-30" dirty="0">
                <a:latin typeface="Palatino Linotype"/>
                <a:cs typeface="Palatino Linotype"/>
              </a:rPr>
              <a:t>i</a:t>
            </a:r>
            <a:r>
              <a:rPr sz="2000" b="1" i="1" spc="-15" dirty="0">
                <a:latin typeface="Palatino Linotype"/>
                <a:cs typeface="Palatino Linotype"/>
              </a:rPr>
              <a:t>n</a:t>
            </a:r>
            <a:r>
              <a:rPr sz="2000" b="1" i="1" dirty="0">
                <a:latin typeface="Palatino Linotype"/>
                <a:cs typeface="Palatino Linotype"/>
              </a:rPr>
              <a:t>. </a:t>
            </a:r>
            <a:r>
              <a:rPr sz="2000" b="1" i="1" spc="-15" dirty="0">
                <a:latin typeface="Palatino Linotype"/>
                <a:cs typeface="Palatino Linotype"/>
              </a:rPr>
              <a:t>n</a:t>
            </a:r>
            <a:r>
              <a:rPr sz="2000" b="1" i="1" dirty="0">
                <a:latin typeface="Palatino Linotype"/>
                <a:cs typeface="Palatino Linotype"/>
              </a:rPr>
              <a:t>. </a:t>
            </a:r>
            <a:r>
              <a:rPr sz="2000" b="1" i="1" spc="-10" dirty="0">
                <a:latin typeface="Palatino Linotype"/>
                <a:cs typeface="Palatino Linotype"/>
              </a:rPr>
              <a:t>9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dirty="0">
                <a:latin typeface="Palatino Linotype"/>
                <a:cs typeface="Palatino Linotype"/>
              </a:rPr>
              <a:t>885</a:t>
            </a:r>
            <a:r>
              <a:rPr sz="2000" b="1" i="1" spc="-55" dirty="0">
                <a:latin typeface="Palatino Linotype"/>
                <a:cs typeface="Palatino Linotype"/>
              </a:rPr>
              <a:t> </a:t>
            </a:r>
            <a:r>
              <a:rPr sz="2000" b="1" i="1" spc="-15" dirty="0">
                <a:latin typeface="Palatino Linotype"/>
                <a:cs typeface="Palatino Linotype"/>
              </a:rPr>
              <a:t>d</a:t>
            </a:r>
            <a:r>
              <a:rPr sz="2000" b="1" i="1" spc="10" dirty="0">
                <a:latin typeface="Palatino Linotype"/>
                <a:cs typeface="Palatino Linotype"/>
              </a:rPr>
              <a:t>e</a:t>
            </a:r>
            <a:r>
              <a:rPr sz="2000" b="1" i="1" dirty="0">
                <a:latin typeface="Palatino Linotype"/>
                <a:cs typeface="Palatino Linotype"/>
              </a:rPr>
              <a:t>l</a:t>
            </a:r>
            <a:r>
              <a:rPr sz="2000" b="1" i="1" spc="-20" dirty="0">
                <a:latin typeface="Palatino Linotype"/>
                <a:cs typeface="Palatino Linotype"/>
              </a:rPr>
              <a:t> </a:t>
            </a:r>
            <a:r>
              <a:rPr sz="2000" b="1" i="1" spc="-10" dirty="0">
                <a:latin typeface="Palatino Linotype"/>
                <a:cs typeface="Palatino Linotype"/>
              </a:rPr>
              <a:t>04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spc="-10" dirty="0">
                <a:latin typeface="Palatino Linotype"/>
                <a:cs typeface="Palatino Linotype"/>
              </a:rPr>
              <a:t>02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dirty="0">
                <a:latin typeface="Palatino Linotype"/>
                <a:cs typeface="Palatino Linotype"/>
              </a:rPr>
              <a:t>1982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82726" y="3718433"/>
            <a:ext cx="5476875" cy="1646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2540" algn="ctr">
              <a:lnSpc>
                <a:spcPct val="101000"/>
              </a:lnSpc>
            </a:pP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mm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4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ad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n</a:t>
            </a:r>
            <a:r>
              <a:rPr sz="1750" spc="1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10" dirty="0">
                <a:latin typeface="Palatino Linotype"/>
                <a:cs typeface="Palatino Linotype"/>
              </a:rPr>
              <a:t>ume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5" dirty="0">
                <a:latin typeface="Palatino Linotype"/>
                <a:cs typeface="Palatino Linotype"/>
              </a:rPr>
              <a:t>e,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rr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f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0" dirty="0">
                <a:latin typeface="Palatino Linotype"/>
                <a:cs typeface="Palatino Linotype"/>
              </a:rPr>
              <a:t>ar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-10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dd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5" dirty="0">
                <a:latin typeface="Palatino Linotype"/>
                <a:cs typeface="Palatino Linotype"/>
              </a:rPr>
              <a:t>esa</a:t>
            </a:r>
            <a:r>
              <a:rPr sz="1750" b="1" spc="-5" dirty="0">
                <a:latin typeface="Palatino Linotype"/>
                <a:cs typeface="Palatino Linotype"/>
              </a:rPr>
              <a:t>,</a:t>
            </a:r>
            <a:r>
              <a:rPr sz="1750" b="1" spc="70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1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12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re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dirty="0">
                <a:latin typeface="Palatino Linotype"/>
                <a:cs typeface="Palatino Linotype"/>
              </a:rPr>
              <a:t>o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st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x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25" dirty="0">
                <a:latin typeface="Palatino Linotype"/>
                <a:cs typeface="Palatino Linotype"/>
              </a:rPr>
              <a:t> 6</a:t>
            </a:r>
            <a:r>
              <a:rPr sz="1750" dirty="0">
                <a:latin typeface="Palatino Linotype"/>
                <a:cs typeface="Palatino Linotype"/>
              </a:rPr>
              <a:t>8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D</a:t>
            </a:r>
            <a:r>
              <a:rPr sz="1750" spc="0" dirty="0">
                <a:latin typeface="Palatino Linotype"/>
                <a:cs typeface="Palatino Linotype"/>
              </a:rPr>
              <a:t>.</a:t>
            </a:r>
            <a:r>
              <a:rPr sz="1750" spc="-210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.</a:t>
            </a:r>
            <a:r>
              <a:rPr sz="1750" spc="-3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29</a:t>
            </a:r>
            <a:r>
              <a:rPr sz="1750" spc="-15" dirty="0">
                <a:latin typeface="Palatino Linotype"/>
                <a:cs typeface="Palatino Linotype"/>
              </a:rPr>
              <a:t>/</a:t>
            </a:r>
            <a:r>
              <a:rPr sz="1750" spc="25" dirty="0">
                <a:latin typeface="Palatino Linotype"/>
                <a:cs typeface="Palatino Linotype"/>
              </a:rPr>
              <a:t>09</a:t>
            </a:r>
            <a:r>
              <a:rPr sz="1750" spc="-15" dirty="0">
                <a:latin typeface="Palatino Linotype"/>
                <a:cs typeface="Palatino Linotype"/>
              </a:rPr>
              <a:t>/</a:t>
            </a:r>
            <a:r>
              <a:rPr sz="1750" spc="25" dirty="0">
                <a:latin typeface="Palatino Linotype"/>
                <a:cs typeface="Palatino Linotype"/>
              </a:rPr>
              <a:t>197</a:t>
            </a:r>
            <a:r>
              <a:rPr sz="1750" dirty="0">
                <a:latin typeface="Palatino Linotype"/>
                <a:cs typeface="Palatino Linotype"/>
              </a:rPr>
              <a:t>3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7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597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7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u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a </a:t>
            </a:r>
            <a:r>
              <a:rPr sz="1750" b="1" spc="20" dirty="0">
                <a:latin typeface="Palatino Linotype"/>
                <a:cs typeface="Palatino Linotype"/>
              </a:rPr>
              <a:t>a</a:t>
            </a:r>
            <a:r>
              <a:rPr sz="1750" b="1" spc="-10" dirty="0">
                <a:latin typeface="Palatino Linotype"/>
                <a:cs typeface="Palatino Linotype"/>
              </a:rPr>
              <a:t>mm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rt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zza</a:t>
            </a:r>
            <a:r>
              <a:rPr sz="1750" b="1" spc="-35" dirty="0">
                <a:latin typeface="Palatino Linotype"/>
                <a:cs typeface="Palatino Linotype"/>
              </a:rPr>
              <a:t>bi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e </a:t>
            </a:r>
            <a:r>
              <a:rPr sz="1750" b="1" spc="-204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15" dirty="0">
                <a:latin typeface="Palatino Linotype"/>
                <a:cs typeface="Palatino Linotype"/>
              </a:rPr>
              <a:t>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“fa</a:t>
            </a:r>
            <a:r>
              <a:rPr sz="175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at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ndu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tr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”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10009" y="5689600"/>
            <a:ext cx="355600" cy="50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33809" y="5740400"/>
            <a:ext cx="584200" cy="406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13209" y="615315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12700">
            <a:solidFill>
              <a:srgbClr val="53535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spc="20" dirty="0"/>
              <a:t>i</a:t>
            </a:r>
            <a:r>
              <a:rPr spc="-10" dirty="0"/>
              <a:t>m</a:t>
            </a:r>
            <a:r>
              <a:rPr spc="-40" dirty="0"/>
              <a:t>p</a:t>
            </a:r>
            <a:r>
              <a:rPr spc="15" dirty="0"/>
              <a:t>r</a:t>
            </a:r>
            <a:r>
              <a:rPr spc="0" dirty="0"/>
              <a:t>ese</a:t>
            </a:r>
          </a:p>
        </p:txBody>
      </p:sp>
      <p:sp>
        <p:nvSpPr>
          <p:cNvPr id="16" name="object 16"/>
          <p:cNvSpPr/>
          <p:nvPr/>
        </p:nvSpPr>
        <p:spPr>
          <a:xfrm>
            <a:off x="2331859" y="1333500"/>
            <a:ext cx="6184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9159" y="1473200"/>
            <a:ext cx="6216650" cy="71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81359" y="3022600"/>
            <a:ext cx="1511300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8359" y="2393950"/>
            <a:ext cx="3797300" cy="831850"/>
          </a:xfrm>
          <a:custGeom>
            <a:avLst/>
            <a:gdLst/>
            <a:ahLst/>
            <a:cxnLst/>
            <a:rect l="l" t="t" r="r" b="b"/>
            <a:pathLst>
              <a:path w="3797300" h="831850">
                <a:moveTo>
                  <a:pt x="3797300" y="12700"/>
                </a:moveTo>
                <a:lnTo>
                  <a:pt x="3797300" y="0"/>
                </a:lnTo>
                <a:lnTo>
                  <a:pt x="0" y="0"/>
                </a:lnTo>
                <a:lnTo>
                  <a:pt x="29692" y="12700"/>
                </a:lnTo>
                <a:lnTo>
                  <a:pt x="3797300" y="12700"/>
                </a:lnTo>
                <a:close/>
              </a:path>
              <a:path w="3797300" h="831850">
                <a:moveTo>
                  <a:pt x="1276780" y="546099"/>
                </a:moveTo>
                <a:lnTo>
                  <a:pt x="29692" y="12700"/>
                </a:lnTo>
                <a:lnTo>
                  <a:pt x="12700" y="12699"/>
                </a:lnTo>
                <a:lnTo>
                  <a:pt x="12700" y="546100"/>
                </a:lnTo>
                <a:lnTo>
                  <a:pt x="1276780" y="546099"/>
                </a:lnTo>
                <a:close/>
              </a:path>
              <a:path w="3797300" h="831850">
                <a:moveTo>
                  <a:pt x="1924622" y="823192"/>
                </a:moveTo>
                <a:lnTo>
                  <a:pt x="1469782" y="628649"/>
                </a:lnTo>
                <a:lnTo>
                  <a:pt x="1162050" y="628649"/>
                </a:lnTo>
                <a:lnTo>
                  <a:pt x="1181100" y="634999"/>
                </a:lnTo>
                <a:lnTo>
                  <a:pt x="1885950" y="825499"/>
                </a:lnTo>
                <a:lnTo>
                  <a:pt x="1917700" y="831849"/>
                </a:lnTo>
                <a:lnTo>
                  <a:pt x="1917700" y="825499"/>
                </a:lnTo>
                <a:lnTo>
                  <a:pt x="1924622" y="823192"/>
                </a:lnTo>
                <a:close/>
              </a:path>
              <a:path w="3797300" h="831850">
                <a:moveTo>
                  <a:pt x="1549400" y="628649"/>
                </a:moveTo>
                <a:lnTo>
                  <a:pt x="1549400" y="546099"/>
                </a:lnTo>
                <a:lnTo>
                  <a:pt x="1276780" y="546099"/>
                </a:lnTo>
                <a:lnTo>
                  <a:pt x="1469782" y="628649"/>
                </a:lnTo>
                <a:lnTo>
                  <a:pt x="1549400" y="628649"/>
                </a:lnTo>
                <a:close/>
              </a:path>
              <a:path w="3797300" h="831850">
                <a:moveTo>
                  <a:pt x="1944863" y="831849"/>
                </a:moveTo>
                <a:lnTo>
                  <a:pt x="1924622" y="823192"/>
                </a:lnTo>
                <a:lnTo>
                  <a:pt x="1917700" y="825499"/>
                </a:lnTo>
                <a:lnTo>
                  <a:pt x="1917700" y="831849"/>
                </a:lnTo>
                <a:lnTo>
                  <a:pt x="1944863" y="831849"/>
                </a:lnTo>
                <a:close/>
              </a:path>
              <a:path w="3797300" h="831850">
                <a:moveTo>
                  <a:pt x="2654300" y="636890"/>
                </a:moveTo>
                <a:lnTo>
                  <a:pt x="2654300" y="634999"/>
                </a:lnTo>
                <a:lnTo>
                  <a:pt x="2616200" y="634999"/>
                </a:lnTo>
                <a:lnTo>
                  <a:pt x="1936750" y="819149"/>
                </a:lnTo>
                <a:lnTo>
                  <a:pt x="1924622" y="823192"/>
                </a:lnTo>
                <a:lnTo>
                  <a:pt x="1944863" y="831849"/>
                </a:lnTo>
                <a:lnTo>
                  <a:pt x="2654300" y="636890"/>
                </a:lnTo>
                <a:close/>
              </a:path>
              <a:path w="3797300" h="831850">
                <a:moveTo>
                  <a:pt x="2260600" y="546099"/>
                </a:moveTo>
                <a:lnTo>
                  <a:pt x="2254250" y="546099"/>
                </a:lnTo>
                <a:lnTo>
                  <a:pt x="2254250" y="552449"/>
                </a:lnTo>
                <a:lnTo>
                  <a:pt x="2260600" y="546099"/>
                </a:lnTo>
                <a:close/>
              </a:path>
              <a:path w="3797300" h="831850">
                <a:moveTo>
                  <a:pt x="3797300" y="552449"/>
                </a:moveTo>
                <a:lnTo>
                  <a:pt x="3797300" y="12700"/>
                </a:lnTo>
                <a:lnTo>
                  <a:pt x="3790950" y="12700"/>
                </a:lnTo>
                <a:lnTo>
                  <a:pt x="3790950" y="546100"/>
                </a:lnTo>
                <a:lnTo>
                  <a:pt x="2260600" y="546099"/>
                </a:lnTo>
                <a:lnTo>
                  <a:pt x="2254250" y="552449"/>
                </a:lnTo>
                <a:lnTo>
                  <a:pt x="3797300" y="552449"/>
                </a:lnTo>
                <a:close/>
              </a:path>
              <a:path w="3797300" h="831850">
                <a:moveTo>
                  <a:pt x="2260600" y="615949"/>
                </a:moveTo>
                <a:lnTo>
                  <a:pt x="2260600" y="552449"/>
                </a:lnTo>
                <a:lnTo>
                  <a:pt x="2254250" y="552449"/>
                </a:lnTo>
                <a:lnTo>
                  <a:pt x="2254250" y="615949"/>
                </a:lnTo>
                <a:lnTo>
                  <a:pt x="2260600" y="615949"/>
                </a:lnTo>
                <a:close/>
              </a:path>
              <a:path w="3797300" h="831850">
                <a:moveTo>
                  <a:pt x="2260600" y="628649"/>
                </a:moveTo>
                <a:lnTo>
                  <a:pt x="2254250" y="615950"/>
                </a:lnTo>
                <a:lnTo>
                  <a:pt x="2254250" y="628649"/>
                </a:lnTo>
                <a:lnTo>
                  <a:pt x="2260600" y="628649"/>
                </a:lnTo>
                <a:close/>
              </a:path>
              <a:path w="3797300" h="831850">
                <a:moveTo>
                  <a:pt x="2647950" y="615949"/>
                </a:moveTo>
                <a:lnTo>
                  <a:pt x="2260600" y="615949"/>
                </a:lnTo>
                <a:lnTo>
                  <a:pt x="2260600" y="628649"/>
                </a:lnTo>
                <a:lnTo>
                  <a:pt x="2602537" y="628650"/>
                </a:lnTo>
                <a:lnTo>
                  <a:pt x="2647950" y="615949"/>
                </a:lnTo>
                <a:close/>
              </a:path>
              <a:path w="3797300" h="831850">
                <a:moveTo>
                  <a:pt x="2635250" y="628650"/>
                </a:moveTo>
                <a:lnTo>
                  <a:pt x="2602537" y="628650"/>
                </a:lnTo>
                <a:lnTo>
                  <a:pt x="2616200" y="634999"/>
                </a:lnTo>
                <a:lnTo>
                  <a:pt x="2635250" y="628650"/>
                </a:lnTo>
                <a:close/>
              </a:path>
              <a:path w="3797300" h="831850">
                <a:moveTo>
                  <a:pt x="2730500" y="615949"/>
                </a:moveTo>
                <a:lnTo>
                  <a:pt x="2647950" y="615949"/>
                </a:lnTo>
                <a:lnTo>
                  <a:pt x="2654300" y="634999"/>
                </a:lnTo>
                <a:lnTo>
                  <a:pt x="2654300" y="636890"/>
                </a:lnTo>
                <a:lnTo>
                  <a:pt x="2730500" y="6159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81359" y="3022600"/>
            <a:ext cx="1511300" cy="203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87759" y="2940050"/>
            <a:ext cx="704850" cy="82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1059" y="2406650"/>
            <a:ext cx="3778250" cy="533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38359" y="2393950"/>
            <a:ext cx="3797300" cy="844550"/>
          </a:xfrm>
          <a:custGeom>
            <a:avLst/>
            <a:gdLst/>
            <a:ahLst/>
            <a:cxnLst/>
            <a:rect l="l" t="t" r="r" b="b"/>
            <a:pathLst>
              <a:path w="3797300" h="844550">
                <a:moveTo>
                  <a:pt x="3797300" y="552449"/>
                </a:moveTo>
                <a:lnTo>
                  <a:pt x="3797300" y="0"/>
                </a:lnTo>
                <a:lnTo>
                  <a:pt x="0" y="0"/>
                </a:lnTo>
                <a:lnTo>
                  <a:pt x="0" y="552450"/>
                </a:lnTo>
                <a:lnTo>
                  <a:pt x="12700" y="552450"/>
                </a:lnTo>
                <a:lnTo>
                  <a:pt x="12700" y="19050"/>
                </a:lnTo>
                <a:lnTo>
                  <a:pt x="19050" y="12699"/>
                </a:lnTo>
                <a:lnTo>
                  <a:pt x="19050" y="19050"/>
                </a:lnTo>
                <a:lnTo>
                  <a:pt x="3778250" y="19049"/>
                </a:lnTo>
                <a:lnTo>
                  <a:pt x="3778250" y="12699"/>
                </a:lnTo>
                <a:lnTo>
                  <a:pt x="3790950" y="19049"/>
                </a:lnTo>
                <a:lnTo>
                  <a:pt x="3790950" y="552449"/>
                </a:lnTo>
                <a:lnTo>
                  <a:pt x="3797300" y="552449"/>
                </a:lnTo>
                <a:close/>
              </a:path>
              <a:path w="3797300" h="844550">
                <a:moveTo>
                  <a:pt x="19050" y="19050"/>
                </a:moveTo>
                <a:lnTo>
                  <a:pt x="19050" y="12699"/>
                </a:lnTo>
                <a:lnTo>
                  <a:pt x="12700" y="19050"/>
                </a:lnTo>
                <a:lnTo>
                  <a:pt x="19050" y="19050"/>
                </a:lnTo>
                <a:close/>
              </a:path>
              <a:path w="3797300" h="844550">
                <a:moveTo>
                  <a:pt x="19050" y="533400"/>
                </a:moveTo>
                <a:lnTo>
                  <a:pt x="19050" y="19050"/>
                </a:lnTo>
                <a:lnTo>
                  <a:pt x="12700" y="19050"/>
                </a:lnTo>
                <a:lnTo>
                  <a:pt x="12700" y="533400"/>
                </a:lnTo>
                <a:lnTo>
                  <a:pt x="19050" y="533400"/>
                </a:lnTo>
                <a:close/>
              </a:path>
              <a:path w="3797300" h="844550">
                <a:moveTo>
                  <a:pt x="1555750" y="634999"/>
                </a:moveTo>
                <a:lnTo>
                  <a:pt x="1555750" y="533399"/>
                </a:lnTo>
                <a:lnTo>
                  <a:pt x="12700" y="533400"/>
                </a:lnTo>
                <a:lnTo>
                  <a:pt x="19050" y="546100"/>
                </a:lnTo>
                <a:lnTo>
                  <a:pt x="19050" y="552450"/>
                </a:lnTo>
                <a:lnTo>
                  <a:pt x="1536700" y="552449"/>
                </a:lnTo>
                <a:lnTo>
                  <a:pt x="1536700" y="546099"/>
                </a:lnTo>
                <a:lnTo>
                  <a:pt x="1549400" y="552449"/>
                </a:lnTo>
                <a:lnTo>
                  <a:pt x="1549400" y="634999"/>
                </a:lnTo>
                <a:lnTo>
                  <a:pt x="1555750" y="634999"/>
                </a:lnTo>
                <a:close/>
              </a:path>
              <a:path w="3797300" h="844550">
                <a:moveTo>
                  <a:pt x="19050" y="552450"/>
                </a:moveTo>
                <a:lnTo>
                  <a:pt x="19050" y="546100"/>
                </a:lnTo>
                <a:lnTo>
                  <a:pt x="12700" y="533400"/>
                </a:lnTo>
                <a:lnTo>
                  <a:pt x="12700" y="552450"/>
                </a:lnTo>
                <a:lnTo>
                  <a:pt x="19050" y="552450"/>
                </a:lnTo>
                <a:close/>
              </a:path>
              <a:path w="3797300" h="844550">
                <a:moveTo>
                  <a:pt x="1149350" y="615949"/>
                </a:moveTo>
                <a:lnTo>
                  <a:pt x="1066800" y="615949"/>
                </a:lnTo>
                <a:lnTo>
                  <a:pt x="1143000" y="636890"/>
                </a:lnTo>
                <a:lnTo>
                  <a:pt x="1143000" y="634999"/>
                </a:lnTo>
                <a:lnTo>
                  <a:pt x="1149350" y="615949"/>
                </a:lnTo>
                <a:close/>
              </a:path>
              <a:path w="3797300" h="844550">
                <a:moveTo>
                  <a:pt x="1217468" y="634999"/>
                </a:moveTo>
                <a:lnTo>
                  <a:pt x="1149350" y="615949"/>
                </a:lnTo>
                <a:lnTo>
                  <a:pt x="1143000" y="634999"/>
                </a:lnTo>
                <a:lnTo>
                  <a:pt x="1217468" y="634999"/>
                </a:lnTo>
                <a:close/>
              </a:path>
              <a:path w="3797300" h="844550">
                <a:moveTo>
                  <a:pt x="2654300" y="636890"/>
                </a:moveTo>
                <a:lnTo>
                  <a:pt x="2654300" y="634999"/>
                </a:lnTo>
                <a:lnTo>
                  <a:pt x="2579831" y="634999"/>
                </a:lnTo>
                <a:lnTo>
                  <a:pt x="1898650" y="825499"/>
                </a:lnTo>
                <a:lnTo>
                  <a:pt x="1217468" y="634999"/>
                </a:lnTo>
                <a:lnTo>
                  <a:pt x="1143000" y="634999"/>
                </a:lnTo>
                <a:lnTo>
                  <a:pt x="1143000" y="636890"/>
                </a:lnTo>
                <a:lnTo>
                  <a:pt x="1898650" y="844549"/>
                </a:lnTo>
                <a:lnTo>
                  <a:pt x="2654300" y="636890"/>
                </a:lnTo>
                <a:close/>
              </a:path>
              <a:path w="3797300" h="844550">
                <a:moveTo>
                  <a:pt x="1549400" y="615949"/>
                </a:moveTo>
                <a:lnTo>
                  <a:pt x="1149350" y="615949"/>
                </a:lnTo>
                <a:lnTo>
                  <a:pt x="1217468" y="634999"/>
                </a:lnTo>
                <a:lnTo>
                  <a:pt x="1536700" y="634999"/>
                </a:lnTo>
                <a:lnTo>
                  <a:pt x="1536700" y="628649"/>
                </a:lnTo>
                <a:lnTo>
                  <a:pt x="1549400" y="615949"/>
                </a:lnTo>
                <a:close/>
              </a:path>
              <a:path w="3797300" h="844550">
                <a:moveTo>
                  <a:pt x="1549400" y="552449"/>
                </a:moveTo>
                <a:lnTo>
                  <a:pt x="1536700" y="546099"/>
                </a:lnTo>
                <a:lnTo>
                  <a:pt x="1536700" y="552449"/>
                </a:lnTo>
                <a:lnTo>
                  <a:pt x="1549400" y="552449"/>
                </a:lnTo>
                <a:close/>
              </a:path>
              <a:path w="3797300" h="844550">
                <a:moveTo>
                  <a:pt x="1549400" y="615949"/>
                </a:moveTo>
                <a:lnTo>
                  <a:pt x="1549400" y="552449"/>
                </a:lnTo>
                <a:lnTo>
                  <a:pt x="1536700" y="552449"/>
                </a:lnTo>
                <a:lnTo>
                  <a:pt x="1536700" y="615949"/>
                </a:lnTo>
                <a:lnTo>
                  <a:pt x="1549400" y="615949"/>
                </a:lnTo>
                <a:close/>
              </a:path>
              <a:path w="3797300" h="844550">
                <a:moveTo>
                  <a:pt x="1549400" y="634999"/>
                </a:moveTo>
                <a:lnTo>
                  <a:pt x="1549400" y="615949"/>
                </a:lnTo>
                <a:lnTo>
                  <a:pt x="1536700" y="628649"/>
                </a:lnTo>
                <a:lnTo>
                  <a:pt x="1536700" y="634999"/>
                </a:lnTo>
                <a:lnTo>
                  <a:pt x="1549400" y="634999"/>
                </a:lnTo>
                <a:close/>
              </a:path>
              <a:path w="3797300" h="844550">
                <a:moveTo>
                  <a:pt x="3790950" y="533399"/>
                </a:moveTo>
                <a:lnTo>
                  <a:pt x="2241550" y="533399"/>
                </a:lnTo>
                <a:lnTo>
                  <a:pt x="2241550" y="634999"/>
                </a:lnTo>
                <a:lnTo>
                  <a:pt x="2254250" y="634999"/>
                </a:lnTo>
                <a:lnTo>
                  <a:pt x="2254250" y="552449"/>
                </a:lnTo>
                <a:lnTo>
                  <a:pt x="2260600" y="546099"/>
                </a:lnTo>
                <a:lnTo>
                  <a:pt x="2260600" y="552449"/>
                </a:lnTo>
                <a:lnTo>
                  <a:pt x="3778250" y="552449"/>
                </a:lnTo>
                <a:lnTo>
                  <a:pt x="3778250" y="546099"/>
                </a:lnTo>
                <a:lnTo>
                  <a:pt x="3790950" y="533399"/>
                </a:lnTo>
                <a:close/>
              </a:path>
              <a:path w="3797300" h="844550">
                <a:moveTo>
                  <a:pt x="2260600" y="552449"/>
                </a:moveTo>
                <a:lnTo>
                  <a:pt x="2260600" y="546099"/>
                </a:lnTo>
                <a:lnTo>
                  <a:pt x="2254250" y="552449"/>
                </a:lnTo>
                <a:lnTo>
                  <a:pt x="2260600" y="552449"/>
                </a:lnTo>
                <a:close/>
              </a:path>
              <a:path w="3797300" h="844550">
                <a:moveTo>
                  <a:pt x="2260600" y="615949"/>
                </a:moveTo>
                <a:lnTo>
                  <a:pt x="2260600" y="552449"/>
                </a:lnTo>
                <a:lnTo>
                  <a:pt x="2254250" y="552449"/>
                </a:lnTo>
                <a:lnTo>
                  <a:pt x="2254250" y="615949"/>
                </a:lnTo>
                <a:lnTo>
                  <a:pt x="2260600" y="615949"/>
                </a:lnTo>
                <a:close/>
              </a:path>
              <a:path w="3797300" h="844550">
                <a:moveTo>
                  <a:pt x="2647950" y="615949"/>
                </a:moveTo>
                <a:lnTo>
                  <a:pt x="2254250" y="615949"/>
                </a:lnTo>
                <a:lnTo>
                  <a:pt x="2260600" y="628649"/>
                </a:lnTo>
                <a:lnTo>
                  <a:pt x="2260600" y="634999"/>
                </a:lnTo>
                <a:lnTo>
                  <a:pt x="2579831" y="634999"/>
                </a:lnTo>
                <a:lnTo>
                  <a:pt x="2647950" y="615949"/>
                </a:lnTo>
                <a:close/>
              </a:path>
              <a:path w="3797300" h="844550">
                <a:moveTo>
                  <a:pt x="2260600" y="634999"/>
                </a:moveTo>
                <a:lnTo>
                  <a:pt x="2260600" y="628649"/>
                </a:lnTo>
                <a:lnTo>
                  <a:pt x="2254250" y="615949"/>
                </a:lnTo>
                <a:lnTo>
                  <a:pt x="2254250" y="634999"/>
                </a:lnTo>
                <a:lnTo>
                  <a:pt x="2260600" y="634999"/>
                </a:lnTo>
                <a:close/>
              </a:path>
              <a:path w="3797300" h="844550">
                <a:moveTo>
                  <a:pt x="2654300" y="634999"/>
                </a:moveTo>
                <a:lnTo>
                  <a:pt x="2647950" y="615949"/>
                </a:lnTo>
                <a:lnTo>
                  <a:pt x="2579831" y="634999"/>
                </a:lnTo>
                <a:lnTo>
                  <a:pt x="2654300" y="634999"/>
                </a:lnTo>
                <a:close/>
              </a:path>
              <a:path w="3797300" h="844550">
                <a:moveTo>
                  <a:pt x="2730500" y="615949"/>
                </a:moveTo>
                <a:lnTo>
                  <a:pt x="2647950" y="615949"/>
                </a:lnTo>
                <a:lnTo>
                  <a:pt x="2654300" y="634999"/>
                </a:lnTo>
                <a:lnTo>
                  <a:pt x="2654300" y="636890"/>
                </a:lnTo>
                <a:lnTo>
                  <a:pt x="2730500" y="615949"/>
                </a:lnTo>
                <a:close/>
              </a:path>
              <a:path w="3797300" h="844550">
                <a:moveTo>
                  <a:pt x="3790950" y="19049"/>
                </a:moveTo>
                <a:lnTo>
                  <a:pt x="3778250" y="12699"/>
                </a:lnTo>
                <a:lnTo>
                  <a:pt x="3778250" y="19049"/>
                </a:lnTo>
                <a:lnTo>
                  <a:pt x="3790950" y="19049"/>
                </a:lnTo>
                <a:close/>
              </a:path>
              <a:path w="3797300" h="844550">
                <a:moveTo>
                  <a:pt x="3790950" y="533399"/>
                </a:moveTo>
                <a:lnTo>
                  <a:pt x="3790950" y="19049"/>
                </a:lnTo>
                <a:lnTo>
                  <a:pt x="3778250" y="19049"/>
                </a:lnTo>
                <a:lnTo>
                  <a:pt x="3778250" y="533399"/>
                </a:lnTo>
                <a:lnTo>
                  <a:pt x="3790950" y="533399"/>
                </a:lnTo>
                <a:close/>
              </a:path>
              <a:path w="3797300" h="844550">
                <a:moveTo>
                  <a:pt x="3790950" y="552449"/>
                </a:moveTo>
                <a:lnTo>
                  <a:pt x="3790950" y="533399"/>
                </a:lnTo>
                <a:lnTo>
                  <a:pt x="3778250" y="546099"/>
                </a:lnTo>
                <a:lnTo>
                  <a:pt x="3778250" y="552449"/>
                </a:lnTo>
                <a:lnTo>
                  <a:pt x="3790950" y="5524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3359" y="3797300"/>
            <a:ext cx="6350" cy="63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45409" y="6451600"/>
            <a:ext cx="139700" cy="25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7509" y="6686550"/>
            <a:ext cx="7346950" cy="203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9859" y="3441700"/>
            <a:ext cx="7734300" cy="3448050"/>
          </a:xfrm>
          <a:custGeom>
            <a:avLst/>
            <a:gdLst/>
            <a:ahLst/>
            <a:cxnLst/>
            <a:rect l="l" t="t" r="r" b="b"/>
            <a:pathLst>
              <a:path w="7734300" h="3448050">
                <a:moveTo>
                  <a:pt x="69849" y="304800"/>
                </a:moveTo>
                <a:lnTo>
                  <a:pt x="44449" y="349250"/>
                </a:lnTo>
                <a:lnTo>
                  <a:pt x="25399" y="406400"/>
                </a:lnTo>
                <a:lnTo>
                  <a:pt x="0" y="520700"/>
                </a:lnTo>
                <a:lnTo>
                  <a:pt x="0" y="577850"/>
                </a:lnTo>
                <a:lnTo>
                  <a:pt x="6349" y="751670"/>
                </a:lnTo>
                <a:lnTo>
                  <a:pt x="6349" y="514350"/>
                </a:lnTo>
                <a:lnTo>
                  <a:pt x="12699" y="469900"/>
                </a:lnTo>
                <a:lnTo>
                  <a:pt x="25399" y="419099"/>
                </a:lnTo>
                <a:lnTo>
                  <a:pt x="44449" y="361949"/>
                </a:lnTo>
                <a:lnTo>
                  <a:pt x="63499" y="323850"/>
                </a:lnTo>
                <a:lnTo>
                  <a:pt x="69849" y="304800"/>
                </a:lnTo>
                <a:close/>
              </a:path>
              <a:path w="7734300" h="3448050">
                <a:moveTo>
                  <a:pt x="94878" y="3175000"/>
                </a:moveTo>
                <a:lnTo>
                  <a:pt x="6349" y="751670"/>
                </a:lnTo>
                <a:lnTo>
                  <a:pt x="6349" y="2940050"/>
                </a:lnTo>
                <a:lnTo>
                  <a:pt x="12699" y="2940050"/>
                </a:lnTo>
                <a:lnTo>
                  <a:pt x="12699" y="2978150"/>
                </a:lnTo>
                <a:lnTo>
                  <a:pt x="19049" y="2978150"/>
                </a:lnTo>
                <a:lnTo>
                  <a:pt x="19049" y="3009900"/>
                </a:lnTo>
                <a:lnTo>
                  <a:pt x="25399" y="3009900"/>
                </a:lnTo>
                <a:lnTo>
                  <a:pt x="25399" y="3035300"/>
                </a:lnTo>
                <a:lnTo>
                  <a:pt x="31749" y="3035300"/>
                </a:lnTo>
                <a:lnTo>
                  <a:pt x="31749" y="3054350"/>
                </a:lnTo>
                <a:lnTo>
                  <a:pt x="38099" y="3054350"/>
                </a:lnTo>
                <a:lnTo>
                  <a:pt x="38099" y="3067050"/>
                </a:lnTo>
                <a:lnTo>
                  <a:pt x="44449" y="3067050"/>
                </a:lnTo>
                <a:lnTo>
                  <a:pt x="44449" y="3086100"/>
                </a:lnTo>
                <a:lnTo>
                  <a:pt x="50799" y="3086100"/>
                </a:lnTo>
                <a:lnTo>
                  <a:pt x="50799" y="3105150"/>
                </a:lnTo>
                <a:lnTo>
                  <a:pt x="57149" y="3105150"/>
                </a:lnTo>
                <a:lnTo>
                  <a:pt x="57149" y="3117850"/>
                </a:lnTo>
                <a:lnTo>
                  <a:pt x="63499" y="3117850"/>
                </a:lnTo>
                <a:lnTo>
                  <a:pt x="63499" y="3130550"/>
                </a:lnTo>
                <a:lnTo>
                  <a:pt x="69849" y="3130550"/>
                </a:lnTo>
                <a:lnTo>
                  <a:pt x="69849" y="3143250"/>
                </a:lnTo>
                <a:lnTo>
                  <a:pt x="76199" y="3143250"/>
                </a:lnTo>
                <a:lnTo>
                  <a:pt x="76199" y="3155950"/>
                </a:lnTo>
                <a:lnTo>
                  <a:pt x="82549" y="3155950"/>
                </a:lnTo>
                <a:lnTo>
                  <a:pt x="88899" y="3162300"/>
                </a:lnTo>
                <a:lnTo>
                  <a:pt x="88899" y="3175000"/>
                </a:lnTo>
                <a:lnTo>
                  <a:pt x="94878" y="3175000"/>
                </a:lnTo>
                <a:close/>
              </a:path>
              <a:path w="7734300" h="3448050">
                <a:moveTo>
                  <a:pt x="95249" y="3185159"/>
                </a:moveTo>
                <a:lnTo>
                  <a:pt x="95249" y="3175000"/>
                </a:lnTo>
                <a:lnTo>
                  <a:pt x="94878" y="3175000"/>
                </a:lnTo>
                <a:lnTo>
                  <a:pt x="95249" y="3185159"/>
                </a:lnTo>
                <a:close/>
              </a:path>
              <a:path w="7734300" h="3448050">
                <a:moveTo>
                  <a:pt x="85724" y="279400"/>
                </a:moveTo>
                <a:lnTo>
                  <a:pt x="69850" y="304799"/>
                </a:lnTo>
                <a:lnTo>
                  <a:pt x="76199" y="298450"/>
                </a:lnTo>
                <a:lnTo>
                  <a:pt x="85724" y="279400"/>
                </a:lnTo>
                <a:close/>
              </a:path>
              <a:path w="7734300" h="3448050">
                <a:moveTo>
                  <a:pt x="101599" y="254000"/>
                </a:moveTo>
                <a:lnTo>
                  <a:pt x="91016" y="270933"/>
                </a:lnTo>
                <a:lnTo>
                  <a:pt x="95249" y="266700"/>
                </a:lnTo>
                <a:lnTo>
                  <a:pt x="101599" y="254000"/>
                </a:lnTo>
                <a:close/>
              </a:path>
              <a:path w="7734300" h="3448050">
                <a:moveTo>
                  <a:pt x="133349" y="209550"/>
                </a:moveTo>
                <a:lnTo>
                  <a:pt x="101600" y="253999"/>
                </a:lnTo>
                <a:lnTo>
                  <a:pt x="114299" y="241300"/>
                </a:lnTo>
                <a:lnTo>
                  <a:pt x="120649" y="228600"/>
                </a:lnTo>
                <a:lnTo>
                  <a:pt x="126999" y="222250"/>
                </a:lnTo>
                <a:lnTo>
                  <a:pt x="133349" y="209550"/>
                </a:lnTo>
                <a:close/>
              </a:path>
              <a:path w="7734300" h="3448050">
                <a:moveTo>
                  <a:pt x="209549" y="133350"/>
                </a:moveTo>
                <a:lnTo>
                  <a:pt x="171449" y="165100"/>
                </a:lnTo>
                <a:lnTo>
                  <a:pt x="133350" y="209549"/>
                </a:lnTo>
                <a:lnTo>
                  <a:pt x="209549" y="133350"/>
                </a:lnTo>
                <a:close/>
              </a:path>
              <a:path w="7734300" h="3448050">
                <a:moveTo>
                  <a:pt x="292099" y="76200"/>
                </a:moveTo>
                <a:lnTo>
                  <a:pt x="253999" y="95250"/>
                </a:lnTo>
                <a:lnTo>
                  <a:pt x="209550" y="133349"/>
                </a:lnTo>
                <a:lnTo>
                  <a:pt x="222249" y="127000"/>
                </a:lnTo>
                <a:lnTo>
                  <a:pt x="234949" y="114300"/>
                </a:lnTo>
                <a:lnTo>
                  <a:pt x="247649" y="107950"/>
                </a:lnTo>
                <a:lnTo>
                  <a:pt x="253999" y="101599"/>
                </a:lnTo>
                <a:lnTo>
                  <a:pt x="266699" y="95250"/>
                </a:lnTo>
                <a:lnTo>
                  <a:pt x="273049" y="88900"/>
                </a:lnTo>
                <a:lnTo>
                  <a:pt x="285749" y="82550"/>
                </a:lnTo>
                <a:lnTo>
                  <a:pt x="292099" y="76200"/>
                </a:lnTo>
                <a:close/>
              </a:path>
              <a:path w="7734300" h="3448050">
                <a:moveTo>
                  <a:pt x="463549" y="12700"/>
                </a:moveTo>
                <a:lnTo>
                  <a:pt x="406399" y="25400"/>
                </a:lnTo>
                <a:lnTo>
                  <a:pt x="355599" y="44450"/>
                </a:lnTo>
                <a:lnTo>
                  <a:pt x="342900" y="50799"/>
                </a:lnTo>
                <a:lnTo>
                  <a:pt x="361949" y="44450"/>
                </a:lnTo>
                <a:lnTo>
                  <a:pt x="374649" y="38100"/>
                </a:lnTo>
                <a:lnTo>
                  <a:pt x="412749" y="25400"/>
                </a:lnTo>
                <a:lnTo>
                  <a:pt x="463549" y="12700"/>
                </a:lnTo>
                <a:close/>
              </a:path>
              <a:path w="7734300" h="3448050">
                <a:moveTo>
                  <a:pt x="7242175" y="6350"/>
                </a:moveTo>
                <a:lnTo>
                  <a:pt x="7213600" y="0"/>
                </a:lnTo>
                <a:lnTo>
                  <a:pt x="520700" y="0"/>
                </a:lnTo>
                <a:lnTo>
                  <a:pt x="463550" y="12699"/>
                </a:lnTo>
                <a:lnTo>
                  <a:pt x="501649" y="6350"/>
                </a:lnTo>
                <a:lnTo>
                  <a:pt x="7242175" y="6350"/>
                </a:lnTo>
                <a:close/>
              </a:path>
              <a:path w="7734300" h="3448050">
                <a:moveTo>
                  <a:pt x="7727949" y="2962275"/>
                </a:moveTo>
                <a:lnTo>
                  <a:pt x="7727949" y="501650"/>
                </a:lnTo>
                <a:lnTo>
                  <a:pt x="7721599" y="2946400"/>
                </a:lnTo>
                <a:lnTo>
                  <a:pt x="7715249" y="2990850"/>
                </a:lnTo>
                <a:lnTo>
                  <a:pt x="7708899" y="3009900"/>
                </a:lnTo>
                <a:lnTo>
                  <a:pt x="7702549" y="3035300"/>
                </a:lnTo>
                <a:lnTo>
                  <a:pt x="7683499" y="3092450"/>
                </a:lnTo>
                <a:lnTo>
                  <a:pt x="7645399" y="3168650"/>
                </a:lnTo>
                <a:lnTo>
                  <a:pt x="7639049" y="3175000"/>
                </a:lnTo>
                <a:lnTo>
                  <a:pt x="7632699" y="3187700"/>
                </a:lnTo>
                <a:lnTo>
                  <a:pt x="7626349" y="3194050"/>
                </a:lnTo>
                <a:lnTo>
                  <a:pt x="7619999" y="3206750"/>
                </a:lnTo>
                <a:lnTo>
                  <a:pt x="7607299" y="3219450"/>
                </a:lnTo>
                <a:lnTo>
                  <a:pt x="7600949" y="3232150"/>
                </a:lnTo>
                <a:lnTo>
                  <a:pt x="7575549" y="3257550"/>
                </a:lnTo>
                <a:lnTo>
                  <a:pt x="7569199" y="3270250"/>
                </a:lnTo>
                <a:lnTo>
                  <a:pt x="7556499" y="3282950"/>
                </a:lnTo>
                <a:lnTo>
                  <a:pt x="7543799" y="3289300"/>
                </a:lnTo>
                <a:lnTo>
                  <a:pt x="7512049" y="3321050"/>
                </a:lnTo>
                <a:lnTo>
                  <a:pt x="7499349" y="3327400"/>
                </a:lnTo>
                <a:lnTo>
                  <a:pt x="7486649" y="3340100"/>
                </a:lnTo>
                <a:lnTo>
                  <a:pt x="7473949" y="3346450"/>
                </a:lnTo>
                <a:lnTo>
                  <a:pt x="7467599" y="3352800"/>
                </a:lnTo>
                <a:lnTo>
                  <a:pt x="7442199" y="3365500"/>
                </a:lnTo>
                <a:lnTo>
                  <a:pt x="7435849" y="3371850"/>
                </a:lnTo>
                <a:lnTo>
                  <a:pt x="7410449" y="3384550"/>
                </a:lnTo>
                <a:lnTo>
                  <a:pt x="7391399" y="3390900"/>
                </a:lnTo>
                <a:lnTo>
                  <a:pt x="7365999" y="3403600"/>
                </a:lnTo>
                <a:lnTo>
                  <a:pt x="7308849" y="3422650"/>
                </a:lnTo>
                <a:lnTo>
                  <a:pt x="7283449" y="3429000"/>
                </a:lnTo>
                <a:lnTo>
                  <a:pt x="7251699" y="3435350"/>
                </a:lnTo>
                <a:lnTo>
                  <a:pt x="7188199" y="3441700"/>
                </a:lnTo>
                <a:lnTo>
                  <a:pt x="7188199" y="3448050"/>
                </a:lnTo>
                <a:lnTo>
                  <a:pt x="7213599" y="3448050"/>
                </a:lnTo>
                <a:lnTo>
                  <a:pt x="7270750" y="3441700"/>
                </a:lnTo>
                <a:lnTo>
                  <a:pt x="7327900" y="3422650"/>
                </a:lnTo>
                <a:lnTo>
                  <a:pt x="7429500" y="3384550"/>
                </a:lnTo>
                <a:lnTo>
                  <a:pt x="7480300" y="3352800"/>
                </a:lnTo>
                <a:lnTo>
                  <a:pt x="7524750" y="3321050"/>
                </a:lnTo>
                <a:lnTo>
                  <a:pt x="7562850" y="3282950"/>
                </a:lnTo>
                <a:lnTo>
                  <a:pt x="7639050" y="3194050"/>
                </a:lnTo>
                <a:lnTo>
                  <a:pt x="7664450" y="3149600"/>
                </a:lnTo>
                <a:lnTo>
                  <a:pt x="7689850" y="3098800"/>
                </a:lnTo>
                <a:lnTo>
                  <a:pt x="7708900" y="3041650"/>
                </a:lnTo>
                <a:lnTo>
                  <a:pt x="7721600" y="2990850"/>
                </a:lnTo>
                <a:lnTo>
                  <a:pt x="7727949" y="2962275"/>
                </a:lnTo>
                <a:close/>
              </a:path>
              <a:path w="7734300" h="3448050">
                <a:moveTo>
                  <a:pt x="7734300" y="2933700"/>
                </a:moveTo>
                <a:lnTo>
                  <a:pt x="7734300" y="520700"/>
                </a:lnTo>
                <a:lnTo>
                  <a:pt x="7708899" y="406399"/>
                </a:lnTo>
                <a:lnTo>
                  <a:pt x="7689849" y="349249"/>
                </a:lnTo>
                <a:lnTo>
                  <a:pt x="7664449" y="298449"/>
                </a:lnTo>
                <a:lnTo>
                  <a:pt x="7639049" y="253999"/>
                </a:lnTo>
                <a:lnTo>
                  <a:pt x="7562850" y="165100"/>
                </a:lnTo>
                <a:lnTo>
                  <a:pt x="7524749" y="133349"/>
                </a:lnTo>
                <a:lnTo>
                  <a:pt x="7480300" y="95250"/>
                </a:lnTo>
                <a:lnTo>
                  <a:pt x="7378699" y="44449"/>
                </a:lnTo>
                <a:lnTo>
                  <a:pt x="7327900" y="25400"/>
                </a:lnTo>
                <a:lnTo>
                  <a:pt x="7242175" y="6350"/>
                </a:lnTo>
                <a:lnTo>
                  <a:pt x="7232649" y="6350"/>
                </a:lnTo>
                <a:lnTo>
                  <a:pt x="7270750" y="12700"/>
                </a:lnTo>
                <a:lnTo>
                  <a:pt x="7321549" y="25400"/>
                </a:lnTo>
                <a:lnTo>
                  <a:pt x="7359649" y="38100"/>
                </a:lnTo>
                <a:lnTo>
                  <a:pt x="7372349" y="44450"/>
                </a:lnTo>
                <a:lnTo>
                  <a:pt x="7391400" y="50800"/>
                </a:lnTo>
                <a:lnTo>
                  <a:pt x="7442199" y="76200"/>
                </a:lnTo>
                <a:lnTo>
                  <a:pt x="7448549" y="82550"/>
                </a:lnTo>
                <a:lnTo>
                  <a:pt x="7473949" y="95250"/>
                </a:lnTo>
                <a:lnTo>
                  <a:pt x="7486649" y="107950"/>
                </a:lnTo>
                <a:lnTo>
                  <a:pt x="7499349" y="114300"/>
                </a:lnTo>
                <a:lnTo>
                  <a:pt x="7512049" y="127000"/>
                </a:lnTo>
                <a:lnTo>
                  <a:pt x="7524750" y="133350"/>
                </a:lnTo>
                <a:lnTo>
                  <a:pt x="7600949" y="209550"/>
                </a:lnTo>
                <a:lnTo>
                  <a:pt x="7600949" y="222250"/>
                </a:lnTo>
                <a:lnTo>
                  <a:pt x="7607299" y="222250"/>
                </a:lnTo>
                <a:lnTo>
                  <a:pt x="7619999" y="234950"/>
                </a:lnTo>
                <a:lnTo>
                  <a:pt x="7619999" y="247650"/>
                </a:lnTo>
                <a:lnTo>
                  <a:pt x="7626349" y="247650"/>
                </a:lnTo>
                <a:lnTo>
                  <a:pt x="7639049" y="260350"/>
                </a:lnTo>
                <a:lnTo>
                  <a:pt x="7639049" y="273050"/>
                </a:lnTo>
                <a:lnTo>
                  <a:pt x="7645399" y="273050"/>
                </a:lnTo>
                <a:lnTo>
                  <a:pt x="7645399" y="285750"/>
                </a:lnTo>
                <a:lnTo>
                  <a:pt x="7651749" y="285750"/>
                </a:lnTo>
                <a:lnTo>
                  <a:pt x="7658099" y="292100"/>
                </a:lnTo>
                <a:lnTo>
                  <a:pt x="7658099" y="304800"/>
                </a:lnTo>
                <a:lnTo>
                  <a:pt x="7664449" y="304800"/>
                </a:lnTo>
                <a:lnTo>
                  <a:pt x="7664449" y="317500"/>
                </a:lnTo>
                <a:lnTo>
                  <a:pt x="7670799" y="317500"/>
                </a:lnTo>
                <a:lnTo>
                  <a:pt x="7670799" y="330200"/>
                </a:lnTo>
                <a:lnTo>
                  <a:pt x="7677149" y="330200"/>
                </a:lnTo>
                <a:lnTo>
                  <a:pt x="7677149" y="342900"/>
                </a:lnTo>
                <a:lnTo>
                  <a:pt x="7683499" y="342900"/>
                </a:lnTo>
                <a:lnTo>
                  <a:pt x="7683499" y="361950"/>
                </a:lnTo>
                <a:lnTo>
                  <a:pt x="7689849" y="361950"/>
                </a:lnTo>
                <a:lnTo>
                  <a:pt x="7689849" y="374650"/>
                </a:lnTo>
                <a:lnTo>
                  <a:pt x="7696199" y="374650"/>
                </a:lnTo>
                <a:lnTo>
                  <a:pt x="7696199" y="393700"/>
                </a:lnTo>
                <a:lnTo>
                  <a:pt x="7702549" y="393700"/>
                </a:lnTo>
                <a:lnTo>
                  <a:pt x="7702549" y="412750"/>
                </a:lnTo>
                <a:lnTo>
                  <a:pt x="7708899" y="412750"/>
                </a:lnTo>
                <a:lnTo>
                  <a:pt x="7708899" y="438150"/>
                </a:lnTo>
                <a:lnTo>
                  <a:pt x="7715249" y="438150"/>
                </a:lnTo>
                <a:lnTo>
                  <a:pt x="7715249" y="463550"/>
                </a:lnTo>
                <a:lnTo>
                  <a:pt x="7721599" y="463550"/>
                </a:lnTo>
                <a:lnTo>
                  <a:pt x="7721599" y="501650"/>
                </a:lnTo>
                <a:lnTo>
                  <a:pt x="7727949" y="501650"/>
                </a:lnTo>
                <a:lnTo>
                  <a:pt x="7727949" y="2962275"/>
                </a:lnTo>
                <a:lnTo>
                  <a:pt x="7734300" y="29337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76209" y="3448050"/>
            <a:ext cx="7721600" cy="3441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69859" y="3441700"/>
            <a:ext cx="7734300" cy="3454400"/>
          </a:xfrm>
          <a:custGeom>
            <a:avLst/>
            <a:gdLst/>
            <a:ahLst/>
            <a:cxnLst/>
            <a:rect l="l" t="t" r="r" b="b"/>
            <a:pathLst>
              <a:path w="7734300" h="3454400">
                <a:moveTo>
                  <a:pt x="7734300" y="2933700"/>
                </a:moveTo>
                <a:lnTo>
                  <a:pt x="7734300" y="520700"/>
                </a:lnTo>
                <a:lnTo>
                  <a:pt x="7708900" y="406400"/>
                </a:lnTo>
                <a:lnTo>
                  <a:pt x="7689850" y="349250"/>
                </a:lnTo>
                <a:lnTo>
                  <a:pt x="7664450" y="298450"/>
                </a:lnTo>
                <a:lnTo>
                  <a:pt x="7639050" y="254000"/>
                </a:lnTo>
                <a:lnTo>
                  <a:pt x="7562850" y="165100"/>
                </a:lnTo>
                <a:lnTo>
                  <a:pt x="7524750" y="133350"/>
                </a:lnTo>
                <a:lnTo>
                  <a:pt x="7480300" y="95250"/>
                </a:lnTo>
                <a:lnTo>
                  <a:pt x="7378700" y="44450"/>
                </a:lnTo>
                <a:lnTo>
                  <a:pt x="7327900" y="25400"/>
                </a:lnTo>
                <a:lnTo>
                  <a:pt x="7213600" y="0"/>
                </a:lnTo>
                <a:lnTo>
                  <a:pt x="520700" y="0"/>
                </a:lnTo>
                <a:lnTo>
                  <a:pt x="406399" y="25400"/>
                </a:lnTo>
                <a:lnTo>
                  <a:pt x="355599" y="44450"/>
                </a:lnTo>
                <a:lnTo>
                  <a:pt x="253999" y="95250"/>
                </a:lnTo>
                <a:lnTo>
                  <a:pt x="209549" y="133350"/>
                </a:lnTo>
                <a:lnTo>
                  <a:pt x="171449" y="165100"/>
                </a:lnTo>
                <a:lnTo>
                  <a:pt x="133349" y="209550"/>
                </a:lnTo>
                <a:lnTo>
                  <a:pt x="101599" y="254000"/>
                </a:lnTo>
                <a:lnTo>
                  <a:pt x="69849" y="304800"/>
                </a:lnTo>
                <a:lnTo>
                  <a:pt x="44449" y="349250"/>
                </a:lnTo>
                <a:lnTo>
                  <a:pt x="25399" y="406400"/>
                </a:lnTo>
                <a:lnTo>
                  <a:pt x="0" y="520700"/>
                </a:lnTo>
                <a:lnTo>
                  <a:pt x="0" y="2933700"/>
                </a:lnTo>
                <a:lnTo>
                  <a:pt x="12700" y="2990850"/>
                </a:lnTo>
                <a:lnTo>
                  <a:pt x="12699" y="520700"/>
                </a:lnTo>
                <a:lnTo>
                  <a:pt x="19049" y="463550"/>
                </a:lnTo>
                <a:lnTo>
                  <a:pt x="38099" y="406400"/>
                </a:lnTo>
                <a:lnTo>
                  <a:pt x="76199" y="304800"/>
                </a:lnTo>
                <a:lnTo>
                  <a:pt x="139699" y="215900"/>
                </a:lnTo>
                <a:lnTo>
                  <a:pt x="215899" y="139700"/>
                </a:lnTo>
                <a:lnTo>
                  <a:pt x="260349" y="107950"/>
                </a:lnTo>
                <a:lnTo>
                  <a:pt x="311149" y="76200"/>
                </a:lnTo>
                <a:lnTo>
                  <a:pt x="355599" y="50800"/>
                </a:lnTo>
                <a:lnTo>
                  <a:pt x="412750" y="31750"/>
                </a:lnTo>
                <a:lnTo>
                  <a:pt x="463550" y="19050"/>
                </a:lnTo>
                <a:lnTo>
                  <a:pt x="577850" y="6350"/>
                </a:lnTo>
                <a:lnTo>
                  <a:pt x="7156450" y="6350"/>
                </a:lnTo>
                <a:lnTo>
                  <a:pt x="7270750" y="19050"/>
                </a:lnTo>
                <a:lnTo>
                  <a:pt x="7327900" y="31750"/>
                </a:lnTo>
                <a:lnTo>
                  <a:pt x="7378700" y="50800"/>
                </a:lnTo>
                <a:lnTo>
                  <a:pt x="7429500" y="76200"/>
                </a:lnTo>
                <a:lnTo>
                  <a:pt x="7518400" y="139700"/>
                </a:lnTo>
                <a:lnTo>
                  <a:pt x="7594600" y="215900"/>
                </a:lnTo>
                <a:lnTo>
                  <a:pt x="7658100" y="304800"/>
                </a:lnTo>
                <a:lnTo>
                  <a:pt x="7696200" y="406400"/>
                </a:lnTo>
                <a:lnTo>
                  <a:pt x="7715250" y="463550"/>
                </a:lnTo>
                <a:lnTo>
                  <a:pt x="7721600" y="520700"/>
                </a:lnTo>
                <a:lnTo>
                  <a:pt x="7721600" y="2990850"/>
                </a:lnTo>
                <a:lnTo>
                  <a:pt x="7734300" y="2933700"/>
                </a:lnTo>
                <a:close/>
              </a:path>
              <a:path w="7734300" h="3454400">
                <a:moveTo>
                  <a:pt x="7721600" y="2990850"/>
                </a:moveTo>
                <a:lnTo>
                  <a:pt x="7721600" y="2933700"/>
                </a:lnTo>
                <a:lnTo>
                  <a:pt x="7715250" y="2984500"/>
                </a:lnTo>
                <a:lnTo>
                  <a:pt x="7696200" y="3041650"/>
                </a:lnTo>
                <a:lnTo>
                  <a:pt x="7658100" y="3143250"/>
                </a:lnTo>
                <a:lnTo>
                  <a:pt x="7594600" y="3232150"/>
                </a:lnTo>
                <a:lnTo>
                  <a:pt x="7556500" y="3276600"/>
                </a:lnTo>
                <a:lnTo>
                  <a:pt x="7518400" y="3308350"/>
                </a:lnTo>
                <a:lnTo>
                  <a:pt x="7473950" y="3346450"/>
                </a:lnTo>
                <a:lnTo>
                  <a:pt x="7429500" y="3371850"/>
                </a:lnTo>
                <a:lnTo>
                  <a:pt x="7378700" y="3397250"/>
                </a:lnTo>
                <a:lnTo>
                  <a:pt x="7321550" y="3416300"/>
                </a:lnTo>
                <a:lnTo>
                  <a:pt x="7270750" y="3429000"/>
                </a:lnTo>
                <a:lnTo>
                  <a:pt x="7156450" y="3441700"/>
                </a:lnTo>
                <a:lnTo>
                  <a:pt x="577850" y="3441700"/>
                </a:lnTo>
                <a:lnTo>
                  <a:pt x="463550" y="3429000"/>
                </a:lnTo>
                <a:lnTo>
                  <a:pt x="406400" y="3416300"/>
                </a:lnTo>
                <a:lnTo>
                  <a:pt x="355600" y="3397250"/>
                </a:lnTo>
                <a:lnTo>
                  <a:pt x="304800" y="3371850"/>
                </a:lnTo>
                <a:lnTo>
                  <a:pt x="260350" y="3346450"/>
                </a:lnTo>
                <a:lnTo>
                  <a:pt x="215900" y="3308350"/>
                </a:lnTo>
                <a:lnTo>
                  <a:pt x="177800" y="3276600"/>
                </a:lnTo>
                <a:lnTo>
                  <a:pt x="139700" y="3232150"/>
                </a:lnTo>
                <a:lnTo>
                  <a:pt x="76200" y="3143250"/>
                </a:lnTo>
                <a:lnTo>
                  <a:pt x="38100" y="3041650"/>
                </a:lnTo>
                <a:lnTo>
                  <a:pt x="19050" y="2984500"/>
                </a:lnTo>
                <a:lnTo>
                  <a:pt x="12700" y="2927350"/>
                </a:lnTo>
                <a:lnTo>
                  <a:pt x="12700" y="2990850"/>
                </a:lnTo>
                <a:lnTo>
                  <a:pt x="25400" y="3048000"/>
                </a:lnTo>
                <a:lnTo>
                  <a:pt x="44450" y="3098800"/>
                </a:lnTo>
                <a:lnTo>
                  <a:pt x="69850" y="3149600"/>
                </a:lnTo>
                <a:lnTo>
                  <a:pt x="133350" y="3238500"/>
                </a:lnTo>
                <a:lnTo>
                  <a:pt x="171450" y="3282950"/>
                </a:lnTo>
                <a:lnTo>
                  <a:pt x="209550" y="3321050"/>
                </a:lnTo>
                <a:lnTo>
                  <a:pt x="254000" y="3352800"/>
                </a:lnTo>
                <a:lnTo>
                  <a:pt x="304800" y="3384550"/>
                </a:lnTo>
                <a:lnTo>
                  <a:pt x="406400" y="3422650"/>
                </a:lnTo>
                <a:lnTo>
                  <a:pt x="463550" y="3441700"/>
                </a:lnTo>
                <a:lnTo>
                  <a:pt x="577850" y="3454400"/>
                </a:lnTo>
                <a:lnTo>
                  <a:pt x="7156450" y="3454400"/>
                </a:lnTo>
                <a:lnTo>
                  <a:pt x="7270750" y="3441700"/>
                </a:lnTo>
                <a:lnTo>
                  <a:pt x="7327900" y="3422650"/>
                </a:lnTo>
                <a:lnTo>
                  <a:pt x="7429500" y="3384550"/>
                </a:lnTo>
                <a:lnTo>
                  <a:pt x="7480300" y="3352800"/>
                </a:lnTo>
                <a:lnTo>
                  <a:pt x="7524750" y="3321050"/>
                </a:lnTo>
                <a:lnTo>
                  <a:pt x="7562850" y="3282950"/>
                </a:lnTo>
                <a:lnTo>
                  <a:pt x="7639050" y="3194050"/>
                </a:lnTo>
                <a:lnTo>
                  <a:pt x="7664450" y="3149600"/>
                </a:lnTo>
                <a:lnTo>
                  <a:pt x="7689850" y="3098800"/>
                </a:lnTo>
                <a:lnTo>
                  <a:pt x="7708900" y="3041650"/>
                </a:lnTo>
                <a:lnTo>
                  <a:pt x="7721600" y="29908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842904" y="3533749"/>
            <a:ext cx="8121650" cy="387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50" marR="1041400" indent="-24130" algn="ctr">
              <a:lnSpc>
                <a:spcPct val="101200"/>
              </a:lnSpc>
            </a:pPr>
            <a:r>
              <a:rPr sz="1750" spc="15" dirty="0">
                <a:latin typeface="Palatino Linotype"/>
                <a:cs typeface="Palatino Linotype"/>
              </a:rPr>
              <a:t>“</a:t>
            </a: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l </a:t>
            </a:r>
            <a:r>
              <a:rPr sz="1750" spc="5" dirty="0">
                <a:latin typeface="Palatino Linotype"/>
                <a:cs typeface="Palatino Linotype"/>
              </a:rPr>
              <a:t>re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 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5" dirty="0">
                <a:latin typeface="Palatino Linotype"/>
                <a:cs typeface="Palatino Linotype"/>
              </a:rPr>
              <a:t>pp</a:t>
            </a:r>
            <a:r>
              <a:rPr sz="1750" spc="30" dirty="0">
                <a:latin typeface="Palatino Linotype"/>
                <a:cs typeface="Palatino Linotype"/>
              </a:rPr>
              <a:t>li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30" dirty="0">
                <a:latin typeface="Palatino Linotype"/>
                <a:cs typeface="Palatino Linotype"/>
              </a:rPr>
              <a:t>da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5" dirty="0">
                <a:latin typeface="Palatino Linotype"/>
                <a:cs typeface="Palatino Linotype"/>
              </a:rPr>
              <a:t>l</a:t>
            </a:r>
            <a:r>
              <a:rPr sz="1750" i="1" spc="-10" dirty="0">
                <a:latin typeface="Palatino Linotype"/>
                <a:cs typeface="Palatino Linotype"/>
              </a:rPr>
              <a:t>e</a:t>
            </a:r>
            <a:r>
              <a:rPr sz="1750" i="1" spc="-70" dirty="0">
                <a:latin typeface="Palatino Linotype"/>
                <a:cs typeface="Palatino Linotype"/>
              </a:rPr>
              <a:t> 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dirty="0">
                <a:latin typeface="Palatino Linotype"/>
                <a:cs typeface="Palatino Linotype"/>
              </a:rPr>
              <a:t>d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l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70" dirty="0">
                <a:latin typeface="Palatino Linotype"/>
                <a:cs typeface="Palatino Linotype"/>
              </a:rPr>
              <a:t> 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-10" dirty="0">
                <a:latin typeface="Palatino Linotype"/>
                <a:cs typeface="Palatino Linotype"/>
              </a:rPr>
              <a:t>k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5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esser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25" dirty="0">
                <a:latin typeface="Palatino Linotype"/>
                <a:cs typeface="Palatino Linotype"/>
              </a:rPr>
              <a:t>llo</a:t>
            </a:r>
            <a:r>
              <a:rPr sz="1750" spc="3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8</a:t>
            </a:r>
            <a:r>
              <a:rPr sz="1750" dirty="0">
                <a:latin typeface="Palatino Linotype"/>
                <a:cs typeface="Palatino Linotype"/>
              </a:rPr>
              <a:t>6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-3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109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7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2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25" dirty="0">
                <a:latin typeface="Palatino Linotype"/>
                <a:cs typeface="Palatino Linotype"/>
              </a:rPr>
              <a:t> a</a:t>
            </a:r>
            <a:r>
              <a:rPr sz="1750" dirty="0">
                <a:latin typeface="Palatino Linotype"/>
                <a:cs typeface="Palatino Linotype"/>
              </a:rPr>
              <a:t>)</a:t>
            </a:r>
            <a:r>
              <a:rPr sz="1750" spc="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 </a:t>
            </a:r>
            <a:r>
              <a:rPr sz="1750" spc="-190" dirty="0">
                <a:latin typeface="Palatino Linotype"/>
                <a:cs typeface="Palatino Linotype"/>
              </a:rPr>
              <a:t>T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9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.</a:t>
            </a:r>
            <a:endParaRPr sz="1750">
              <a:latin typeface="Palatino Linotype"/>
              <a:cs typeface="Palatino Linotype"/>
            </a:endParaRPr>
          </a:p>
          <a:p>
            <a:pPr marR="916305" algn="ctr">
              <a:lnSpc>
                <a:spcPct val="100000"/>
              </a:lnSpc>
            </a:pPr>
            <a:r>
              <a:rPr sz="1750" spc="-60" dirty="0">
                <a:latin typeface="Palatino Linotype"/>
                <a:cs typeface="Palatino Linotype"/>
              </a:rPr>
              <a:t>P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spc="6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rr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g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f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az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9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endParaRPr sz="1750">
              <a:latin typeface="Palatino Linotype"/>
              <a:cs typeface="Palatino Linotype"/>
            </a:endParaRPr>
          </a:p>
          <a:p>
            <a:pPr marL="228600" marR="1158240" algn="ctr">
              <a:lnSpc>
                <a:spcPct val="100000"/>
              </a:lnSpc>
              <a:spcBef>
                <a:spcPts val="50"/>
              </a:spcBef>
            </a:pP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r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dd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p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-4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eser</a:t>
            </a:r>
            <a:r>
              <a:rPr sz="1750" b="1" spc="5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9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è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rea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li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zzat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ovve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7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a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rr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4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200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gg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b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quo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t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sta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ti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ll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eserc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z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8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stess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u</a:t>
            </a:r>
            <a:r>
              <a:rPr sz="1750" b="1" spc="5" dirty="0">
                <a:solidFill>
                  <a:srgbClr val="C00000"/>
                </a:solidFill>
                <a:latin typeface="Palatino Linotype"/>
                <a:cs typeface="Palatino Linotype"/>
              </a:rPr>
              <a:t>ccess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v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7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m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a</a:t>
            </a:r>
            <a:r>
              <a:rPr sz="1750" b="1" spc="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no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n</a:t>
            </a:r>
            <a:r>
              <a:rPr sz="1750" b="1" spc="4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tr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8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spc="1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40" dirty="0">
                <a:solidFill>
                  <a:srgbClr val="C00000"/>
                </a:solidFill>
                <a:latin typeface="Palatino Linotype"/>
                <a:cs typeface="Palatino Linotype"/>
              </a:rPr>
              <a:t>qu</a:t>
            </a:r>
            <a:r>
              <a:rPr sz="1750" b="1" spc="15" dirty="0">
                <a:solidFill>
                  <a:srgbClr val="C00000"/>
                </a:solidFill>
                <a:latin typeface="Palatino Linotype"/>
                <a:cs typeface="Palatino Linotype"/>
              </a:rPr>
              <a:t>art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o.</a:t>
            </a:r>
            <a:endParaRPr sz="1750">
              <a:latin typeface="Palatino Linotype"/>
              <a:cs typeface="Palatino Linotype"/>
            </a:endParaRPr>
          </a:p>
          <a:p>
            <a:pPr marL="12065" marR="944880" indent="8255" algn="ctr">
              <a:lnSpc>
                <a:spcPct val="100600"/>
              </a:lnSpc>
              <a:spcBef>
                <a:spcPts val="35"/>
              </a:spcBef>
            </a:pPr>
            <a:r>
              <a:rPr sz="1750" spc="-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10" dirty="0">
                <a:latin typeface="Palatino Linotype"/>
                <a:cs typeface="Palatino Linotype"/>
              </a:rPr>
              <a:t>ere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me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30" dirty="0">
                <a:latin typeface="Palatino Linotype"/>
                <a:cs typeface="Palatino Linotype"/>
              </a:rPr>
              <a:t>ll</a:t>
            </a:r>
            <a:r>
              <a:rPr sz="1750" spc="0" dirty="0">
                <a:latin typeface="Palatino Linotype"/>
                <a:cs typeface="Palatino Linotype"/>
              </a:rPr>
              <a:t>’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-65" dirty="0">
                <a:latin typeface="Palatino Linotype"/>
                <a:cs typeface="Palatino Linotype"/>
              </a:rPr>
              <a:t>op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65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l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70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70" dirty="0">
                <a:latin typeface="Palatino Linotype"/>
                <a:cs typeface="Palatino Linotype"/>
              </a:rPr>
              <a:t> 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dirty="0">
                <a:latin typeface="Palatino Linotype"/>
                <a:cs typeface="Palatino Linotype"/>
              </a:rPr>
              <a:t>k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emer</a:t>
            </a:r>
            <a:r>
              <a:rPr sz="1750" spc="-35" dirty="0">
                <a:latin typeface="Palatino Linotype"/>
                <a:cs typeface="Palatino Linotype"/>
              </a:rPr>
              <a:t>g</a:t>
            </a:r>
            <a:r>
              <a:rPr sz="1750" dirty="0">
                <a:latin typeface="Palatino Linotype"/>
                <a:cs typeface="Palatino Linotype"/>
              </a:rPr>
              <a:t>a 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35" dirty="0">
                <a:latin typeface="Palatino Linotype"/>
                <a:cs typeface="Palatino Linotype"/>
              </a:rPr>
              <a:t> </a:t>
            </a:r>
            <a:r>
              <a:rPr sz="1750" b="1" u="heavy" spc="-35" dirty="0">
                <a:latin typeface="Palatino Linotype"/>
                <a:cs typeface="Palatino Linotype"/>
              </a:rPr>
              <a:t>v</a:t>
            </a:r>
            <a:r>
              <a:rPr sz="1750" b="1" u="heavy" spc="15" dirty="0">
                <a:latin typeface="Palatino Linotype"/>
                <a:cs typeface="Palatino Linotype"/>
              </a:rPr>
              <a:t>a</a:t>
            </a:r>
            <a:r>
              <a:rPr sz="1750" b="1" u="heavy" spc="-85" dirty="0">
                <a:latin typeface="Palatino Linotype"/>
                <a:cs typeface="Palatino Linotype"/>
              </a:rPr>
              <a:t>l</a:t>
            </a:r>
            <a:r>
              <a:rPr sz="1750" b="1" u="heavy" spc="-25" dirty="0">
                <a:latin typeface="Palatino Linotype"/>
                <a:cs typeface="Palatino Linotype"/>
              </a:rPr>
              <a:t>o</a:t>
            </a:r>
            <a:r>
              <a:rPr sz="1750" b="1" u="heavy" spc="15" dirty="0">
                <a:latin typeface="Palatino Linotype"/>
                <a:cs typeface="Palatino Linotype"/>
              </a:rPr>
              <a:t>r</a:t>
            </a:r>
            <a:r>
              <a:rPr sz="1750" b="1" u="heavy" dirty="0">
                <a:latin typeface="Palatino Linotype"/>
                <a:cs typeface="Palatino Linotype"/>
              </a:rPr>
              <a:t>e</a:t>
            </a:r>
            <a:r>
              <a:rPr sz="1750" u="heavy" spc="135" dirty="0">
                <a:latin typeface="Times"/>
                <a:cs typeface="Times"/>
              </a:rPr>
              <a:t> </a:t>
            </a:r>
            <a:r>
              <a:rPr sz="1750" b="1" u="heavy" spc="-30" dirty="0">
                <a:latin typeface="Palatino Linotype"/>
                <a:cs typeface="Palatino Linotype"/>
              </a:rPr>
              <a:t>di</a:t>
            </a:r>
            <a:r>
              <a:rPr sz="1750" u="heavy" spc="45" dirty="0">
                <a:latin typeface="Times"/>
                <a:cs typeface="Times"/>
              </a:rPr>
              <a:t> </a:t>
            </a:r>
            <a:r>
              <a:rPr sz="1750" b="1" u="heavy" spc="-10" dirty="0">
                <a:latin typeface="Palatino Linotype"/>
                <a:cs typeface="Palatino Linotype"/>
              </a:rPr>
              <a:t>m</a:t>
            </a:r>
            <a:r>
              <a:rPr sz="1750" b="1" u="heavy" spc="25" dirty="0">
                <a:latin typeface="Palatino Linotype"/>
                <a:cs typeface="Palatino Linotype"/>
              </a:rPr>
              <a:t>e</a:t>
            </a:r>
            <a:r>
              <a:rPr sz="1750" b="1" u="heavy" spc="15" dirty="0">
                <a:latin typeface="Palatino Linotype"/>
                <a:cs typeface="Palatino Linotype"/>
              </a:rPr>
              <a:t>r</a:t>
            </a:r>
            <a:r>
              <a:rPr sz="1750" b="1" u="heavy" spc="5" dirty="0">
                <a:latin typeface="Palatino Linotype"/>
                <a:cs typeface="Palatino Linotype"/>
              </a:rPr>
              <a:t>c</a:t>
            </a:r>
            <a:r>
              <a:rPr sz="1750" b="1" u="heavy" spc="25" dirty="0">
                <a:latin typeface="Palatino Linotype"/>
                <a:cs typeface="Palatino Linotype"/>
              </a:rPr>
              <a:t>a</a:t>
            </a:r>
            <a:r>
              <a:rPr sz="1750" b="1" u="heavy" spc="15" dirty="0">
                <a:latin typeface="Palatino Linotype"/>
                <a:cs typeface="Palatino Linotype"/>
              </a:rPr>
              <a:t>t</a:t>
            </a:r>
            <a:r>
              <a:rPr sz="1750" b="1" u="heavy" spc="-25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30" dirty="0">
                <a:latin typeface="Palatino Linotype"/>
                <a:cs typeface="Palatino Linotype"/>
              </a:rPr>
              <a:t>li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10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a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nt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160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5" dirty="0">
                <a:latin typeface="Palatino Linotype"/>
                <a:cs typeface="Palatino Linotype"/>
              </a:rPr>
              <a:t>c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dirty="0">
                <a:latin typeface="Palatino Linotype"/>
                <a:cs typeface="Palatino Linotype"/>
              </a:rPr>
              <a:t>eser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14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70" dirty="0">
                <a:latin typeface="Palatino Linotype"/>
                <a:cs typeface="Palatino Linotype"/>
              </a:rPr>
              <a:t>p</a:t>
            </a:r>
            <a:r>
              <a:rPr sz="1750" spc="5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5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za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17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ch</a:t>
            </a:r>
            <a:r>
              <a:rPr sz="1750" spc="-1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5" dirty="0">
                <a:latin typeface="Palatino Linotype"/>
                <a:cs typeface="Palatino Linotype"/>
              </a:rPr>
              <a:t>ess</a:t>
            </a:r>
            <a:r>
              <a:rPr sz="1750" spc="-10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 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a 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25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dirty="0">
                <a:latin typeface="Palatino Linotype"/>
                <a:cs typeface="Palatino Linotype"/>
              </a:rPr>
              <a:t>eser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95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me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4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i se</a:t>
            </a:r>
            <a:r>
              <a:rPr sz="1750" spc="-35" dirty="0">
                <a:latin typeface="Palatino Linotype"/>
                <a:cs typeface="Palatino Linotype"/>
              </a:rPr>
              <a:t>n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15" dirty="0">
                <a:latin typeface="Palatino Linotype"/>
                <a:cs typeface="Palatino Linotype"/>
              </a:rPr>
              <a:t>m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o</a:t>
            </a:r>
            <a:r>
              <a:rPr sz="1750" spc="15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25" dirty="0">
                <a:latin typeface="Palatino Linotype"/>
                <a:cs typeface="Palatino Linotype"/>
              </a:rPr>
              <a:t> 10</a:t>
            </a:r>
            <a:r>
              <a:rPr sz="1750" dirty="0">
                <a:latin typeface="Palatino Linotype"/>
                <a:cs typeface="Palatino Linotype"/>
              </a:rPr>
              <a:t>1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109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2</a:t>
            </a:r>
            <a:r>
              <a:rPr sz="1750" dirty="0">
                <a:latin typeface="Palatino Linotype"/>
                <a:cs typeface="Palatino Linotype"/>
              </a:rPr>
              <a:t>,</a:t>
            </a:r>
            <a:r>
              <a:rPr sz="1750" spc="2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5" dirty="0">
                <a:latin typeface="Palatino Linotype"/>
                <a:cs typeface="Palatino Linotype"/>
              </a:rPr>
              <a:t>tt</a:t>
            </a:r>
            <a:r>
              <a:rPr sz="1750" dirty="0">
                <a:latin typeface="Palatino Linotype"/>
                <a:cs typeface="Palatino Linotype"/>
              </a:rPr>
              <a:t>.</a:t>
            </a:r>
            <a:r>
              <a:rPr sz="1750" spc="25" dirty="0">
                <a:latin typeface="Palatino Linotype"/>
                <a:cs typeface="Palatino Linotype"/>
              </a:rPr>
              <a:t> a</a:t>
            </a:r>
            <a:r>
              <a:rPr sz="1750" dirty="0">
                <a:latin typeface="Palatino Linotype"/>
                <a:cs typeface="Palatino Linotype"/>
              </a:rPr>
              <a:t>)</a:t>
            </a:r>
            <a:r>
              <a:rPr sz="1750" spc="-2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-190" dirty="0">
                <a:latin typeface="Palatino Linotype"/>
                <a:cs typeface="Palatino Linotype"/>
              </a:rPr>
              <a:t>T</a:t>
            </a:r>
            <a:r>
              <a:rPr sz="1750" spc="-25" dirty="0">
                <a:latin typeface="Palatino Linotype"/>
                <a:cs typeface="Palatino Linotype"/>
              </a:rPr>
              <a:t>u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05" dirty="0">
                <a:latin typeface="Palatino Linotype"/>
                <a:cs typeface="Palatino Linotype"/>
              </a:rPr>
              <a:t>r</a:t>
            </a:r>
            <a:r>
              <a:rPr sz="1750" dirty="0">
                <a:latin typeface="Palatino Linotype"/>
                <a:cs typeface="Palatino Linotype"/>
              </a:rPr>
              <a:t>”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550"/>
              </a:lnSpc>
              <a:spcBef>
                <a:spcPts val="49"/>
              </a:spcBef>
            </a:pPr>
            <a:endParaRPr sz="1550"/>
          </a:p>
          <a:p>
            <a:pPr>
              <a:lnSpc>
                <a:spcPts val="1700"/>
              </a:lnSpc>
            </a:pPr>
            <a:endParaRPr sz="1700"/>
          </a:p>
          <a:p>
            <a:pPr marR="6350" algn="r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42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74904" y="1562100"/>
            <a:ext cx="3124200" cy="1252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i="1" spc="10" dirty="0">
                <a:latin typeface="Palatino Linotype"/>
                <a:cs typeface="Palatino Linotype"/>
              </a:rPr>
              <a:t>Sa</a:t>
            </a:r>
            <a:r>
              <a:rPr sz="2400" b="1" i="1" dirty="0">
                <a:latin typeface="Palatino Linotype"/>
                <a:cs typeface="Palatino Linotype"/>
              </a:rPr>
              <a:t>l</a:t>
            </a:r>
            <a:r>
              <a:rPr sz="2400" b="1" i="1" spc="-15" dirty="0">
                <a:latin typeface="Palatino Linotype"/>
                <a:cs typeface="Palatino Linotype"/>
              </a:rPr>
              <a:t>e </a:t>
            </a:r>
            <a:r>
              <a:rPr sz="2400" b="1" i="1" spc="10" dirty="0">
                <a:latin typeface="Palatino Linotype"/>
                <a:cs typeface="Palatino Linotype"/>
              </a:rPr>
              <a:t>an</a:t>
            </a:r>
            <a:r>
              <a:rPr sz="2400" b="1" i="1" dirty="0">
                <a:latin typeface="Palatino Linotype"/>
                <a:cs typeface="Palatino Linotype"/>
              </a:rPr>
              <a:t>d</a:t>
            </a:r>
            <a:r>
              <a:rPr sz="2400" b="1" i="1" spc="15" dirty="0">
                <a:latin typeface="Palatino Linotype"/>
                <a:cs typeface="Palatino Linotype"/>
              </a:rPr>
              <a:t> </a:t>
            </a:r>
            <a:r>
              <a:rPr sz="2400" b="1" i="1" dirty="0">
                <a:latin typeface="Palatino Linotype"/>
                <a:cs typeface="Palatino Linotype"/>
              </a:rPr>
              <a:t>l</a:t>
            </a:r>
            <a:r>
              <a:rPr sz="2400" b="1" i="1" spc="-30" dirty="0">
                <a:latin typeface="Palatino Linotype"/>
                <a:cs typeface="Palatino Linotype"/>
              </a:rPr>
              <a:t>e</a:t>
            </a:r>
            <a:r>
              <a:rPr sz="2400" b="1" i="1" spc="10" dirty="0">
                <a:latin typeface="Palatino Linotype"/>
                <a:cs typeface="Palatino Linotype"/>
              </a:rPr>
              <a:t>a</a:t>
            </a:r>
            <a:r>
              <a:rPr sz="2400" b="1" i="1" spc="-15" dirty="0">
                <a:latin typeface="Palatino Linotype"/>
                <a:cs typeface="Palatino Linotype"/>
              </a:rPr>
              <a:t>se</a:t>
            </a:r>
            <a:r>
              <a:rPr sz="2400" b="1" i="1" spc="85" dirty="0">
                <a:latin typeface="Palatino Linotype"/>
                <a:cs typeface="Palatino Linotype"/>
              </a:rPr>
              <a:t> </a:t>
            </a:r>
            <a:r>
              <a:rPr sz="2400" b="1" i="1" spc="10" dirty="0">
                <a:latin typeface="Palatino Linotype"/>
                <a:cs typeface="Palatino Linotype"/>
              </a:rPr>
              <a:t>ba</a:t>
            </a:r>
            <a:r>
              <a:rPr sz="2400" b="1" i="1" spc="-15" dirty="0">
                <a:latin typeface="Palatino Linotype"/>
                <a:cs typeface="Palatino Linotype"/>
              </a:rPr>
              <a:t>c</a:t>
            </a:r>
            <a:r>
              <a:rPr sz="2400" b="1" i="1" dirty="0">
                <a:latin typeface="Palatino Linotype"/>
                <a:cs typeface="Palatino Linotype"/>
              </a:rPr>
              <a:t>k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ts val="1900"/>
              </a:lnSpc>
              <a:spcBef>
                <a:spcPts val="19"/>
              </a:spcBef>
            </a:pPr>
            <a:endParaRPr sz="1900"/>
          </a:p>
          <a:p>
            <a:pPr>
              <a:lnSpc>
                <a:spcPts val="2400"/>
              </a:lnSpc>
            </a:pPr>
            <a:endParaRPr sz="2400"/>
          </a:p>
          <a:p>
            <a:pPr algn="ctr">
              <a:lnSpc>
                <a:spcPct val="100000"/>
              </a:lnSpc>
            </a:pPr>
            <a:r>
              <a:rPr sz="2000" b="1" i="1" spc="-20" dirty="0">
                <a:latin typeface="Palatino Linotype"/>
                <a:cs typeface="Palatino Linotype"/>
              </a:rPr>
              <a:t>Ci</a:t>
            </a:r>
            <a:r>
              <a:rPr sz="2000" b="1" i="1" spc="20" dirty="0">
                <a:latin typeface="Palatino Linotype"/>
                <a:cs typeface="Palatino Linotype"/>
              </a:rPr>
              <a:t>r</a:t>
            </a:r>
            <a:r>
              <a:rPr sz="2000" b="1" i="1" dirty="0">
                <a:latin typeface="Palatino Linotype"/>
                <a:cs typeface="Palatino Linotype"/>
              </a:rPr>
              <a:t>c.</a:t>
            </a:r>
            <a:r>
              <a:rPr sz="2000" b="1" i="1" spc="-50" dirty="0">
                <a:latin typeface="Palatino Linotype"/>
                <a:cs typeface="Palatino Linotype"/>
              </a:rPr>
              <a:t> </a:t>
            </a:r>
            <a:r>
              <a:rPr sz="2000" b="1" i="1" spc="-10" dirty="0">
                <a:latin typeface="Palatino Linotype"/>
                <a:cs typeface="Palatino Linotype"/>
              </a:rPr>
              <a:t>M</a:t>
            </a:r>
            <a:r>
              <a:rPr sz="2000" b="1" i="1" spc="-30" dirty="0">
                <a:latin typeface="Palatino Linotype"/>
                <a:cs typeface="Palatino Linotype"/>
              </a:rPr>
              <a:t>i</a:t>
            </a:r>
            <a:r>
              <a:rPr sz="2000" b="1" i="1" spc="-15" dirty="0">
                <a:latin typeface="Palatino Linotype"/>
                <a:cs typeface="Palatino Linotype"/>
              </a:rPr>
              <a:t>n</a:t>
            </a:r>
            <a:r>
              <a:rPr sz="2000" b="1" i="1" dirty="0">
                <a:latin typeface="Palatino Linotype"/>
                <a:cs typeface="Palatino Linotype"/>
              </a:rPr>
              <a:t>.</a:t>
            </a:r>
            <a:r>
              <a:rPr sz="2000" b="1" i="1" spc="-50" dirty="0">
                <a:latin typeface="Palatino Linotype"/>
                <a:cs typeface="Palatino Linotype"/>
              </a:rPr>
              <a:t> </a:t>
            </a:r>
            <a:r>
              <a:rPr sz="2000" b="1" i="1" spc="-15" dirty="0">
                <a:latin typeface="Palatino Linotype"/>
                <a:cs typeface="Palatino Linotype"/>
              </a:rPr>
              <a:t>n</a:t>
            </a:r>
            <a:r>
              <a:rPr sz="2000" b="1" i="1" dirty="0">
                <a:latin typeface="Palatino Linotype"/>
                <a:cs typeface="Palatino Linotype"/>
              </a:rPr>
              <a:t>. </a:t>
            </a:r>
            <a:r>
              <a:rPr sz="2000" b="1" i="1" spc="-10" dirty="0">
                <a:latin typeface="Palatino Linotype"/>
                <a:cs typeface="Palatino Linotype"/>
              </a:rPr>
              <a:t>38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spc="-40" dirty="0">
                <a:latin typeface="Palatino Linotype"/>
                <a:cs typeface="Palatino Linotype"/>
              </a:rPr>
              <a:t>E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dirty="0">
                <a:latin typeface="Palatino Linotype"/>
                <a:cs typeface="Palatino Linotype"/>
              </a:rPr>
              <a:t>2010</a:t>
            </a:r>
            <a:r>
              <a:rPr sz="2000" b="1" i="1" spc="-55" dirty="0">
                <a:latin typeface="Palatino Linotype"/>
                <a:cs typeface="Palatino Linotype"/>
              </a:rPr>
              <a:t> </a:t>
            </a:r>
            <a:r>
              <a:rPr sz="2000" b="1" i="1" dirty="0">
                <a:latin typeface="Palatino Linotype"/>
                <a:cs typeface="Palatino Linotype"/>
              </a:rPr>
              <a:t>§</a:t>
            </a:r>
            <a:r>
              <a:rPr sz="2000" b="1" i="1" spc="-15" dirty="0">
                <a:latin typeface="Palatino Linotype"/>
                <a:cs typeface="Palatino Linotype"/>
              </a:rPr>
              <a:t> </a:t>
            </a:r>
            <a:r>
              <a:rPr sz="2000" b="1" i="1" dirty="0">
                <a:latin typeface="Palatino Linotype"/>
                <a:cs typeface="Palatino Linotype"/>
              </a:rPr>
              <a:t>1.5</a:t>
            </a:r>
            <a:endParaRPr sz="20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264795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z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10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2011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spc="20" dirty="0"/>
              <a:t>i</a:t>
            </a:r>
            <a:r>
              <a:rPr spc="-10" dirty="0"/>
              <a:t>m</a:t>
            </a:r>
            <a:r>
              <a:rPr spc="-40" dirty="0"/>
              <a:t>p</a:t>
            </a:r>
            <a:r>
              <a:rPr spc="15" dirty="0"/>
              <a:t>r</a:t>
            </a:r>
            <a:r>
              <a:rPr spc="0" dirty="0"/>
              <a:t>ese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774054" y="7181850"/>
            <a:ext cx="19050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Palatino Linotype"/>
                <a:cs typeface="Palatino Linotype"/>
              </a:rPr>
              <a:t>45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95359" y="1168400"/>
            <a:ext cx="6184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82659" y="1308100"/>
            <a:ext cx="621665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4859" y="2749550"/>
            <a:ext cx="1511300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01859" y="2120900"/>
            <a:ext cx="3797300" cy="831850"/>
          </a:xfrm>
          <a:custGeom>
            <a:avLst/>
            <a:gdLst/>
            <a:ahLst/>
            <a:cxnLst/>
            <a:rect l="l" t="t" r="r" b="b"/>
            <a:pathLst>
              <a:path w="3797300" h="831850">
                <a:moveTo>
                  <a:pt x="3797300" y="6350"/>
                </a:moveTo>
                <a:lnTo>
                  <a:pt x="3797300" y="0"/>
                </a:lnTo>
                <a:lnTo>
                  <a:pt x="0" y="0"/>
                </a:lnTo>
                <a:lnTo>
                  <a:pt x="14846" y="6350"/>
                </a:lnTo>
                <a:lnTo>
                  <a:pt x="3797300" y="6350"/>
                </a:lnTo>
                <a:close/>
              </a:path>
              <a:path w="3797300" h="831850">
                <a:moveTo>
                  <a:pt x="1276780" y="546099"/>
                </a:moveTo>
                <a:lnTo>
                  <a:pt x="14846" y="6350"/>
                </a:lnTo>
                <a:lnTo>
                  <a:pt x="6350" y="6349"/>
                </a:lnTo>
                <a:lnTo>
                  <a:pt x="6350" y="546100"/>
                </a:lnTo>
                <a:lnTo>
                  <a:pt x="1276780" y="546099"/>
                </a:lnTo>
                <a:close/>
              </a:path>
              <a:path w="3797300" h="831850">
                <a:moveTo>
                  <a:pt x="1920788" y="821552"/>
                </a:moveTo>
                <a:lnTo>
                  <a:pt x="1469782" y="628649"/>
                </a:lnTo>
                <a:lnTo>
                  <a:pt x="1162050" y="628649"/>
                </a:lnTo>
                <a:lnTo>
                  <a:pt x="1212850" y="641349"/>
                </a:lnTo>
                <a:lnTo>
                  <a:pt x="1885950" y="825499"/>
                </a:lnTo>
                <a:lnTo>
                  <a:pt x="1905000" y="831849"/>
                </a:lnTo>
                <a:lnTo>
                  <a:pt x="1905000" y="825499"/>
                </a:lnTo>
                <a:lnTo>
                  <a:pt x="1920788" y="821552"/>
                </a:lnTo>
                <a:close/>
              </a:path>
              <a:path w="3797300" h="831850">
                <a:moveTo>
                  <a:pt x="1543050" y="628649"/>
                </a:moveTo>
                <a:lnTo>
                  <a:pt x="1543050" y="546099"/>
                </a:lnTo>
                <a:lnTo>
                  <a:pt x="1276780" y="546099"/>
                </a:lnTo>
                <a:lnTo>
                  <a:pt x="1469782" y="628649"/>
                </a:lnTo>
                <a:lnTo>
                  <a:pt x="1543050" y="628649"/>
                </a:lnTo>
                <a:close/>
              </a:path>
              <a:path w="3797300" h="831850">
                <a:moveTo>
                  <a:pt x="1944863" y="831849"/>
                </a:moveTo>
                <a:lnTo>
                  <a:pt x="1920788" y="821552"/>
                </a:lnTo>
                <a:lnTo>
                  <a:pt x="1905000" y="825499"/>
                </a:lnTo>
                <a:lnTo>
                  <a:pt x="1905000" y="831849"/>
                </a:lnTo>
                <a:lnTo>
                  <a:pt x="1944863" y="831849"/>
                </a:lnTo>
                <a:close/>
              </a:path>
              <a:path w="3797300" h="831850">
                <a:moveTo>
                  <a:pt x="2654300" y="636890"/>
                </a:moveTo>
                <a:lnTo>
                  <a:pt x="2654300" y="634999"/>
                </a:lnTo>
                <a:lnTo>
                  <a:pt x="2609850" y="634999"/>
                </a:lnTo>
                <a:lnTo>
                  <a:pt x="1955800" y="812799"/>
                </a:lnTo>
                <a:lnTo>
                  <a:pt x="1920788" y="821552"/>
                </a:lnTo>
                <a:lnTo>
                  <a:pt x="1944863" y="831849"/>
                </a:lnTo>
                <a:lnTo>
                  <a:pt x="2654300" y="636890"/>
                </a:lnTo>
                <a:close/>
              </a:path>
              <a:path w="3797300" h="831850">
                <a:moveTo>
                  <a:pt x="2260600" y="546099"/>
                </a:moveTo>
                <a:lnTo>
                  <a:pt x="2247900" y="546099"/>
                </a:lnTo>
                <a:lnTo>
                  <a:pt x="2247900" y="552449"/>
                </a:lnTo>
                <a:lnTo>
                  <a:pt x="2260600" y="546099"/>
                </a:lnTo>
                <a:close/>
              </a:path>
              <a:path w="3797300" h="831850">
                <a:moveTo>
                  <a:pt x="3797300" y="552449"/>
                </a:moveTo>
                <a:lnTo>
                  <a:pt x="3797300" y="6350"/>
                </a:lnTo>
                <a:lnTo>
                  <a:pt x="3784600" y="6350"/>
                </a:lnTo>
                <a:lnTo>
                  <a:pt x="3784600" y="546100"/>
                </a:lnTo>
                <a:lnTo>
                  <a:pt x="2260600" y="546099"/>
                </a:lnTo>
                <a:lnTo>
                  <a:pt x="2247900" y="552449"/>
                </a:lnTo>
                <a:lnTo>
                  <a:pt x="3797300" y="552449"/>
                </a:lnTo>
                <a:close/>
              </a:path>
              <a:path w="3797300" h="831850">
                <a:moveTo>
                  <a:pt x="2260600" y="615949"/>
                </a:moveTo>
                <a:lnTo>
                  <a:pt x="2260600" y="552449"/>
                </a:lnTo>
                <a:lnTo>
                  <a:pt x="2247900" y="552449"/>
                </a:lnTo>
                <a:lnTo>
                  <a:pt x="2247900" y="615949"/>
                </a:lnTo>
                <a:lnTo>
                  <a:pt x="2260600" y="615949"/>
                </a:lnTo>
                <a:close/>
              </a:path>
              <a:path w="3797300" h="831850">
                <a:moveTo>
                  <a:pt x="2260600" y="628649"/>
                </a:moveTo>
                <a:lnTo>
                  <a:pt x="2247900" y="615950"/>
                </a:lnTo>
                <a:lnTo>
                  <a:pt x="2247900" y="628649"/>
                </a:lnTo>
                <a:lnTo>
                  <a:pt x="2260600" y="628649"/>
                </a:lnTo>
                <a:close/>
              </a:path>
              <a:path w="3797300" h="831850">
                <a:moveTo>
                  <a:pt x="2647950" y="615949"/>
                </a:moveTo>
                <a:lnTo>
                  <a:pt x="2260600" y="615949"/>
                </a:lnTo>
                <a:lnTo>
                  <a:pt x="2260600" y="628649"/>
                </a:lnTo>
                <a:lnTo>
                  <a:pt x="2600721" y="628650"/>
                </a:lnTo>
                <a:lnTo>
                  <a:pt x="2647950" y="615949"/>
                </a:lnTo>
                <a:close/>
              </a:path>
              <a:path w="3797300" h="831850">
                <a:moveTo>
                  <a:pt x="2628900" y="628650"/>
                </a:moveTo>
                <a:lnTo>
                  <a:pt x="2600721" y="628650"/>
                </a:lnTo>
                <a:lnTo>
                  <a:pt x="2609850" y="634999"/>
                </a:lnTo>
                <a:lnTo>
                  <a:pt x="2628900" y="628650"/>
                </a:lnTo>
                <a:close/>
              </a:path>
              <a:path w="3797300" h="831850">
                <a:moveTo>
                  <a:pt x="2730500" y="615949"/>
                </a:moveTo>
                <a:lnTo>
                  <a:pt x="2647950" y="615949"/>
                </a:lnTo>
                <a:lnTo>
                  <a:pt x="2654300" y="634999"/>
                </a:lnTo>
                <a:lnTo>
                  <a:pt x="2654300" y="636890"/>
                </a:lnTo>
                <a:lnTo>
                  <a:pt x="2730500" y="6159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44859" y="2749550"/>
            <a:ext cx="1511300" cy="203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44909" y="2667000"/>
            <a:ext cx="704850" cy="82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08209" y="2127250"/>
            <a:ext cx="3778250" cy="539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1859" y="2120900"/>
            <a:ext cx="3797300" cy="844550"/>
          </a:xfrm>
          <a:custGeom>
            <a:avLst/>
            <a:gdLst/>
            <a:ahLst/>
            <a:cxnLst/>
            <a:rect l="l" t="t" r="r" b="b"/>
            <a:pathLst>
              <a:path w="3797300" h="844550">
                <a:moveTo>
                  <a:pt x="3797300" y="552449"/>
                </a:moveTo>
                <a:lnTo>
                  <a:pt x="3797300" y="0"/>
                </a:lnTo>
                <a:lnTo>
                  <a:pt x="0" y="0"/>
                </a:lnTo>
                <a:lnTo>
                  <a:pt x="0" y="552450"/>
                </a:lnTo>
                <a:lnTo>
                  <a:pt x="6350" y="552450"/>
                </a:lnTo>
                <a:lnTo>
                  <a:pt x="6350" y="19050"/>
                </a:lnTo>
                <a:lnTo>
                  <a:pt x="19050" y="6349"/>
                </a:lnTo>
                <a:lnTo>
                  <a:pt x="19050" y="19050"/>
                </a:lnTo>
                <a:lnTo>
                  <a:pt x="3778250" y="19049"/>
                </a:lnTo>
                <a:lnTo>
                  <a:pt x="3778250" y="6349"/>
                </a:lnTo>
                <a:lnTo>
                  <a:pt x="3784600" y="19049"/>
                </a:lnTo>
                <a:lnTo>
                  <a:pt x="3784600" y="552449"/>
                </a:lnTo>
                <a:lnTo>
                  <a:pt x="3797300" y="552449"/>
                </a:lnTo>
                <a:close/>
              </a:path>
              <a:path w="3797300" h="844550">
                <a:moveTo>
                  <a:pt x="19050" y="19050"/>
                </a:moveTo>
                <a:lnTo>
                  <a:pt x="19050" y="6349"/>
                </a:lnTo>
                <a:lnTo>
                  <a:pt x="6350" y="19050"/>
                </a:lnTo>
                <a:lnTo>
                  <a:pt x="19050" y="19050"/>
                </a:lnTo>
                <a:close/>
              </a:path>
              <a:path w="3797300" h="844550">
                <a:moveTo>
                  <a:pt x="19050" y="533400"/>
                </a:moveTo>
                <a:lnTo>
                  <a:pt x="19050" y="19050"/>
                </a:lnTo>
                <a:lnTo>
                  <a:pt x="6350" y="19050"/>
                </a:lnTo>
                <a:lnTo>
                  <a:pt x="6350" y="533400"/>
                </a:lnTo>
                <a:lnTo>
                  <a:pt x="19050" y="533400"/>
                </a:lnTo>
                <a:close/>
              </a:path>
              <a:path w="3797300" h="844550">
                <a:moveTo>
                  <a:pt x="1555750" y="634999"/>
                </a:moveTo>
                <a:lnTo>
                  <a:pt x="1555750" y="533399"/>
                </a:lnTo>
                <a:lnTo>
                  <a:pt x="6350" y="533400"/>
                </a:lnTo>
                <a:lnTo>
                  <a:pt x="19050" y="546100"/>
                </a:lnTo>
                <a:lnTo>
                  <a:pt x="19050" y="552450"/>
                </a:lnTo>
                <a:lnTo>
                  <a:pt x="1530350" y="552449"/>
                </a:lnTo>
                <a:lnTo>
                  <a:pt x="1530350" y="546099"/>
                </a:lnTo>
                <a:lnTo>
                  <a:pt x="1543050" y="552449"/>
                </a:lnTo>
                <a:lnTo>
                  <a:pt x="1543050" y="634999"/>
                </a:lnTo>
                <a:lnTo>
                  <a:pt x="1555750" y="634999"/>
                </a:lnTo>
                <a:close/>
              </a:path>
              <a:path w="3797300" h="844550">
                <a:moveTo>
                  <a:pt x="19050" y="552450"/>
                </a:moveTo>
                <a:lnTo>
                  <a:pt x="19050" y="546100"/>
                </a:lnTo>
                <a:lnTo>
                  <a:pt x="6350" y="533400"/>
                </a:lnTo>
                <a:lnTo>
                  <a:pt x="6350" y="552450"/>
                </a:lnTo>
                <a:lnTo>
                  <a:pt x="19050" y="552450"/>
                </a:lnTo>
                <a:close/>
              </a:path>
              <a:path w="3797300" h="844550">
                <a:moveTo>
                  <a:pt x="1895475" y="818296"/>
                </a:moveTo>
                <a:lnTo>
                  <a:pt x="1213842" y="634999"/>
                </a:lnTo>
                <a:lnTo>
                  <a:pt x="1143000" y="634999"/>
                </a:lnTo>
                <a:lnTo>
                  <a:pt x="1143000" y="615949"/>
                </a:lnTo>
                <a:lnTo>
                  <a:pt x="1060450" y="615949"/>
                </a:lnTo>
                <a:lnTo>
                  <a:pt x="1143000" y="638463"/>
                </a:lnTo>
                <a:lnTo>
                  <a:pt x="1143000" y="634999"/>
                </a:lnTo>
                <a:lnTo>
                  <a:pt x="1213842" y="634999"/>
                </a:lnTo>
                <a:lnTo>
                  <a:pt x="1213842" y="657784"/>
                </a:lnTo>
                <a:lnTo>
                  <a:pt x="1892300" y="842818"/>
                </a:lnTo>
                <a:lnTo>
                  <a:pt x="1892300" y="819149"/>
                </a:lnTo>
                <a:lnTo>
                  <a:pt x="1895475" y="818296"/>
                </a:lnTo>
                <a:close/>
              </a:path>
              <a:path w="3797300" h="844550">
                <a:moveTo>
                  <a:pt x="1543050" y="615949"/>
                </a:moveTo>
                <a:lnTo>
                  <a:pt x="1143000" y="615949"/>
                </a:lnTo>
                <a:lnTo>
                  <a:pt x="1213842" y="634999"/>
                </a:lnTo>
                <a:lnTo>
                  <a:pt x="1530350" y="634999"/>
                </a:lnTo>
                <a:lnTo>
                  <a:pt x="1530350" y="628649"/>
                </a:lnTo>
                <a:lnTo>
                  <a:pt x="1543050" y="615949"/>
                </a:lnTo>
                <a:close/>
              </a:path>
              <a:path w="3797300" h="844550">
                <a:moveTo>
                  <a:pt x="1543050" y="552449"/>
                </a:moveTo>
                <a:lnTo>
                  <a:pt x="1530350" y="546099"/>
                </a:lnTo>
                <a:lnTo>
                  <a:pt x="1530350" y="552449"/>
                </a:lnTo>
                <a:lnTo>
                  <a:pt x="1543050" y="552449"/>
                </a:lnTo>
                <a:close/>
              </a:path>
              <a:path w="3797300" h="844550">
                <a:moveTo>
                  <a:pt x="1543050" y="615949"/>
                </a:moveTo>
                <a:lnTo>
                  <a:pt x="1543050" y="552449"/>
                </a:lnTo>
                <a:lnTo>
                  <a:pt x="1530350" y="552449"/>
                </a:lnTo>
                <a:lnTo>
                  <a:pt x="1530350" y="615949"/>
                </a:lnTo>
                <a:lnTo>
                  <a:pt x="1543050" y="615949"/>
                </a:lnTo>
                <a:close/>
              </a:path>
              <a:path w="3797300" h="844550">
                <a:moveTo>
                  <a:pt x="1543050" y="634999"/>
                </a:moveTo>
                <a:lnTo>
                  <a:pt x="1543050" y="615949"/>
                </a:lnTo>
                <a:lnTo>
                  <a:pt x="1530350" y="628649"/>
                </a:lnTo>
                <a:lnTo>
                  <a:pt x="1530350" y="634999"/>
                </a:lnTo>
                <a:lnTo>
                  <a:pt x="1543050" y="634999"/>
                </a:lnTo>
                <a:close/>
              </a:path>
              <a:path w="3797300" h="844550">
                <a:moveTo>
                  <a:pt x="1898650" y="819149"/>
                </a:moveTo>
                <a:lnTo>
                  <a:pt x="1895475" y="818296"/>
                </a:lnTo>
                <a:lnTo>
                  <a:pt x="1892300" y="819149"/>
                </a:lnTo>
                <a:lnTo>
                  <a:pt x="1898650" y="819149"/>
                </a:lnTo>
                <a:close/>
              </a:path>
              <a:path w="3797300" h="844550">
                <a:moveTo>
                  <a:pt x="1898650" y="844549"/>
                </a:moveTo>
                <a:lnTo>
                  <a:pt x="1898650" y="819149"/>
                </a:lnTo>
                <a:lnTo>
                  <a:pt x="1892300" y="819149"/>
                </a:lnTo>
                <a:lnTo>
                  <a:pt x="1892300" y="842818"/>
                </a:lnTo>
                <a:lnTo>
                  <a:pt x="1898650" y="844549"/>
                </a:lnTo>
                <a:close/>
              </a:path>
              <a:path w="3797300" h="844550">
                <a:moveTo>
                  <a:pt x="2654300" y="636890"/>
                </a:moveTo>
                <a:lnTo>
                  <a:pt x="2654300" y="634999"/>
                </a:lnTo>
                <a:lnTo>
                  <a:pt x="2577107" y="634999"/>
                </a:lnTo>
                <a:lnTo>
                  <a:pt x="1895475" y="818296"/>
                </a:lnTo>
                <a:lnTo>
                  <a:pt x="1898650" y="819149"/>
                </a:lnTo>
                <a:lnTo>
                  <a:pt x="1898650" y="844549"/>
                </a:lnTo>
                <a:lnTo>
                  <a:pt x="2654300" y="636890"/>
                </a:lnTo>
                <a:close/>
              </a:path>
              <a:path w="3797300" h="844550">
                <a:moveTo>
                  <a:pt x="3784600" y="533399"/>
                </a:moveTo>
                <a:lnTo>
                  <a:pt x="2241550" y="533399"/>
                </a:lnTo>
                <a:lnTo>
                  <a:pt x="2241550" y="634999"/>
                </a:lnTo>
                <a:lnTo>
                  <a:pt x="2247900" y="634999"/>
                </a:lnTo>
                <a:lnTo>
                  <a:pt x="2247900" y="552449"/>
                </a:lnTo>
                <a:lnTo>
                  <a:pt x="2260600" y="546099"/>
                </a:lnTo>
                <a:lnTo>
                  <a:pt x="2260600" y="552449"/>
                </a:lnTo>
                <a:lnTo>
                  <a:pt x="3778250" y="552449"/>
                </a:lnTo>
                <a:lnTo>
                  <a:pt x="3778250" y="546099"/>
                </a:lnTo>
                <a:lnTo>
                  <a:pt x="3784600" y="533399"/>
                </a:lnTo>
                <a:close/>
              </a:path>
              <a:path w="3797300" h="844550">
                <a:moveTo>
                  <a:pt x="2260600" y="552449"/>
                </a:moveTo>
                <a:lnTo>
                  <a:pt x="2260600" y="546099"/>
                </a:lnTo>
                <a:lnTo>
                  <a:pt x="2247900" y="552449"/>
                </a:lnTo>
                <a:lnTo>
                  <a:pt x="2260600" y="552449"/>
                </a:lnTo>
                <a:close/>
              </a:path>
              <a:path w="3797300" h="844550">
                <a:moveTo>
                  <a:pt x="2260600" y="615949"/>
                </a:moveTo>
                <a:lnTo>
                  <a:pt x="2260600" y="552449"/>
                </a:lnTo>
                <a:lnTo>
                  <a:pt x="2247900" y="552449"/>
                </a:lnTo>
                <a:lnTo>
                  <a:pt x="2247900" y="615949"/>
                </a:lnTo>
                <a:lnTo>
                  <a:pt x="2260600" y="615949"/>
                </a:lnTo>
                <a:close/>
              </a:path>
              <a:path w="3797300" h="844550">
                <a:moveTo>
                  <a:pt x="2647950" y="615949"/>
                </a:moveTo>
                <a:lnTo>
                  <a:pt x="2247900" y="615949"/>
                </a:lnTo>
                <a:lnTo>
                  <a:pt x="2260600" y="628649"/>
                </a:lnTo>
                <a:lnTo>
                  <a:pt x="2260600" y="634999"/>
                </a:lnTo>
                <a:lnTo>
                  <a:pt x="2577107" y="634999"/>
                </a:lnTo>
                <a:lnTo>
                  <a:pt x="2647950" y="615949"/>
                </a:lnTo>
                <a:close/>
              </a:path>
              <a:path w="3797300" h="844550">
                <a:moveTo>
                  <a:pt x="2260600" y="634999"/>
                </a:moveTo>
                <a:lnTo>
                  <a:pt x="2260600" y="628649"/>
                </a:lnTo>
                <a:lnTo>
                  <a:pt x="2247900" y="615949"/>
                </a:lnTo>
                <a:lnTo>
                  <a:pt x="2247900" y="634999"/>
                </a:lnTo>
                <a:lnTo>
                  <a:pt x="2260600" y="634999"/>
                </a:lnTo>
                <a:close/>
              </a:path>
              <a:path w="3797300" h="844550">
                <a:moveTo>
                  <a:pt x="2654300" y="634999"/>
                </a:moveTo>
                <a:lnTo>
                  <a:pt x="2647950" y="615949"/>
                </a:lnTo>
                <a:lnTo>
                  <a:pt x="2577107" y="634999"/>
                </a:lnTo>
                <a:lnTo>
                  <a:pt x="2654300" y="634999"/>
                </a:lnTo>
                <a:close/>
              </a:path>
              <a:path w="3797300" h="844550">
                <a:moveTo>
                  <a:pt x="2730500" y="615949"/>
                </a:moveTo>
                <a:lnTo>
                  <a:pt x="2647950" y="615949"/>
                </a:lnTo>
                <a:lnTo>
                  <a:pt x="2654300" y="634999"/>
                </a:lnTo>
                <a:lnTo>
                  <a:pt x="2654300" y="636890"/>
                </a:lnTo>
                <a:lnTo>
                  <a:pt x="2730500" y="615949"/>
                </a:lnTo>
                <a:close/>
              </a:path>
              <a:path w="3797300" h="844550">
                <a:moveTo>
                  <a:pt x="3784600" y="19049"/>
                </a:moveTo>
                <a:lnTo>
                  <a:pt x="3778250" y="6349"/>
                </a:lnTo>
                <a:lnTo>
                  <a:pt x="3778250" y="19049"/>
                </a:lnTo>
                <a:lnTo>
                  <a:pt x="3784600" y="19049"/>
                </a:lnTo>
                <a:close/>
              </a:path>
              <a:path w="3797300" h="844550">
                <a:moveTo>
                  <a:pt x="3784600" y="533399"/>
                </a:moveTo>
                <a:lnTo>
                  <a:pt x="3784600" y="19049"/>
                </a:lnTo>
                <a:lnTo>
                  <a:pt x="3778250" y="19049"/>
                </a:lnTo>
                <a:lnTo>
                  <a:pt x="3778250" y="533399"/>
                </a:lnTo>
                <a:lnTo>
                  <a:pt x="3784600" y="533399"/>
                </a:lnTo>
                <a:close/>
              </a:path>
              <a:path w="3797300" h="844550">
                <a:moveTo>
                  <a:pt x="3784600" y="552449"/>
                </a:moveTo>
                <a:lnTo>
                  <a:pt x="3784600" y="533399"/>
                </a:lnTo>
                <a:lnTo>
                  <a:pt x="3778250" y="546099"/>
                </a:lnTo>
                <a:lnTo>
                  <a:pt x="3778250" y="552449"/>
                </a:lnTo>
                <a:lnTo>
                  <a:pt x="3784600" y="552449"/>
                </a:lnTo>
                <a:close/>
              </a:path>
            </a:pathLst>
          </a:custGeom>
          <a:solidFill>
            <a:srgbClr val="F6B6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27909" y="3105150"/>
            <a:ext cx="114300" cy="1111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40609" y="4089400"/>
            <a:ext cx="10160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52459" y="3086100"/>
            <a:ext cx="6896100" cy="1181100"/>
          </a:xfrm>
          <a:custGeom>
            <a:avLst/>
            <a:gdLst/>
            <a:ahLst/>
            <a:cxnLst/>
            <a:rect l="l" t="t" r="r" b="b"/>
            <a:pathLst>
              <a:path w="6896100" h="1181100">
                <a:moveTo>
                  <a:pt x="196850" y="0"/>
                </a:moveTo>
                <a:lnTo>
                  <a:pt x="158749" y="0"/>
                </a:lnTo>
                <a:lnTo>
                  <a:pt x="120650" y="12700"/>
                </a:lnTo>
                <a:lnTo>
                  <a:pt x="57149" y="57150"/>
                </a:lnTo>
                <a:lnTo>
                  <a:pt x="31749" y="88900"/>
                </a:lnTo>
                <a:lnTo>
                  <a:pt x="0" y="158750"/>
                </a:lnTo>
                <a:lnTo>
                  <a:pt x="0" y="196850"/>
                </a:lnTo>
                <a:lnTo>
                  <a:pt x="6350" y="196664"/>
                </a:lnTo>
                <a:lnTo>
                  <a:pt x="6350" y="152400"/>
                </a:lnTo>
                <a:lnTo>
                  <a:pt x="19050" y="114300"/>
                </a:lnTo>
                <a:lnTo>
                  <a:pt x="25400" y="107950"/>
                </a:lnTo>
                <a:lnTo>
                  <a:pt x="38100" y="82550"/>
                </a:lnTo>
                <a:lnTo>
                  <a:pt x="82550" y="38100"/>
                </a:lnTo>
                <a:lnTo>
                  <a:pt x="95250" y="31750"/>
                </a:lnTo>
                <a:lnTo>
                  <a:pt x="101600" y="25400"/>
                </a:lnTo>
                <a:lnTo>
                  <a:pt x="114300" y="19050"/>
                </a:lnTo>
                <a:lnTo>
                  <a:pt x="152400" y="6350"/>
                </a:lnTo>
                <a:lnTo>
                  <a:pt x="196850" y="0"/>
                </a:lnTo>
                <a:close/>
              </a:path>
              <a:path w="6896100" h="1181100">
                <a:moveTo>
                  <a:pt x="1106802" y="164481"/>
                </a:moveTo>
                <a:lnTo>
                  <a:pt x="196850" y="0"/>
                </a:lnTo>
                <a:lnTo>
                  <a:pt x="152400" y="6350"/>
                </a:lnTo>
                <a:lnTo>
                  <a:pt x="114300" y="19050"/>
                </a:lnTo>
                <a:lnTo>
                  <a:pt x="101600" y="25400"/>
                </a:lnTo>
                <a:lnTo>
                  <a:pt x="95250" y="31750"/>
                </a:lnTo>
                <a:lnTo>
                  <a:pt x="82550" y="38100"/>
                </a:lnTo>
                <a:lnTo>
                  <a:pt x="38100" y="82550"/>
                </a:lnTo>
                <a:lnTo>
                  <a:pt x="25400" y="107950"/>
                </a:lnTo>
                <a:lnTo>
                  <a:pt x="19050" y="114300"/>
                </a:lnTo>
                <a:lnTo>
                  <a:pt x="6350" y="152400"/>
                </a:lnTo>
                <a:lnTo>
                  <a:pt x="6350" y="196664"/>
                </a:lnTo>
                <a:lnTo>
                  <a:pt x="1106802" y="164481"/>
                </a:lnTo>
                <a:close/>
              </a:path>
              <a:path w="6896100" h="1181100">
                <a:moveTo>
                  <a:pt x="6731000" y="1181100"/>
                </a:moveTo>
                <a:lnTo>
                  <a:pt x="1106802" y="164481"/>
                </a:lnTo>
                <a:lnTo>
                  <a:pt x="6350" y="196664"/>
                </a:lnTo>
                <a:lnTo>
                  <a:pt x="6350" y="1028700"/>
                </a:lnTo>
                <a:lnTo>
                  <a:pt x="12700" y="1028700"/>
                </a:lnTo>
                <a:lnTo>
                  <a:pt x="12700" y="1047750"/>
                </a:lnTo>
                <a:lnTo>
                  <a:pt x="19050" y="1047750"/>
                </a:lnTo>
                <a:lnTo>
                  <a:pt x="19050" y="1066800"/>
                </a:lnTo>
                <a:lnTo>
                  <a:pt x="25400" y="1066800"/>
                </a:lnTo>
                <a:lnTo>
                  <a:pt x="31750" y="1073150"/>
                </a:lnTo>
                <a:lnTo>
                  <a:pt x="31750" y="1085850"/>
                </a:lnTo>
                <a:lnTo>
                  <a:pt x="38100" y="1085850"/>
                </a:lnTo>
                <a:lnTo>
                  <a:pt x="38100" y="1098550"/>
                </a:lnTo>
                <a:lnTo>
                  <a:pt x="44450" y="1098550"/>
                </a:lnTo>
                <a:lnTo>
                  <a:pt x="82550" y="1136650"/>
                </a:lnTo>
                <a:lnTo>
                  <a:pt x="95250" y="1143000"/>
                </a:lnTo>
                <a:lnTo>
                  <a:pt x="101600" y="1149350"/>
                </a:lnTo>
                <a:lnTo>
                  <a:pt x="114300" y="1155700"/>
                </a:lnTo>
                <a:lnTo>
                  <a:pt x="152400" y="1168400"/>
                </a:lnTo>
                <a:lnTo>
                  <a:pt x="196850" y="1174750"/>
                </a:lnTo>
                <a:lnTo>
                  <a:pt x="6699250" y="1181100"/>
                </a:lnTo>
                <a:lnTo>
                  <a:pt x="6731000" y="1181100"/>
                </a:lnTo>
                <a:close/>
              </a:path>
              <a:path w="6896100" h="1181100">
                <a:moveTo>
                  <a:pt x="6704645" y="770"/>
                </a:moveTo>
                <a:lnTo>
                  <a:pt x="6699250" y="0"/>
                </a:lnTo>
                <a:lnTo>
                  <a:pt x="196850" y="0"/>
                </a:lnTo>
                <a:lnTo>
                  <a:pt x="1106802" y="164481"/>
                </a:lnTo>
                <a:lnTo>
                  <a:pt x="6704645" y="770"/>
                </a:lnTo>
                <a:close/>
              </a:path>
              <a:path w="6896100" h="1181100">
                <a:moveTo>
                  <a:pt x="6731000" y="0"/>
                </a:moveTo>
                <a:lnTo>
                  <a:pt x="6699250" y="0"/>
                </a:lnTo>
                <a:lnTo>
                  <a:pt x="6704645" y="770"/>
                </a:lnTo>
                <a:lnTo>
                  <a:pt x="6731000" y="0"/>
                </a:lnTo>
                <a:close/>
              </a:path>
              <a:path w="6896100" h="1181100">
                <a:moveTo>
                  <a:pt x="6889750" y="1022349"/>
                </a:moveTo>
                <a:lnTo>
                  <a:pt x="6889750" y="177800"/>
                </a:lnTo>
                <a:lnTo>
                  <a:pt x="6883400" y="1003300"/>
                </a:lnTo>
                <a:lnTo>
                  <a:pt x="6877050" y="1035050"/>
                </a:lnTo>
                <a:lnTo>
                  <a:pt x="6870700" y="1054100"/>
                </a:lnTo>
                <a:lnTo>
                  <a:pt x="6851650" y="1092200"/>
                </a:lnTo>
                <a:lnTo>
                  <a:pt x="6838950" y="1104900"/>
                </a:lnTo>
                <a:lnTo>
                  <a:pt x="6832600" y="1117600"/>
                </a:lnTo>
                <a:lnTo>
                  <a:pt x="6826249" y="1123950"/>
                </a:lnTo>
                <a:lnTo>
                  <a:pt x="6813550" y="1130300"/>
                </a:lnTo>
                <a:lnTo>
                  <a:pt x="6800850" y="1143000"/>
                </a:lnTo>
                <a:lnTo>
                  <a:pt x="6762750" y="1162050"/>
                </a:lnTo>
                <a:lnTo>
                  <a:pt x="6743700" y="1168400"/>
                </a:lnTo>
                <a:lnTo>
                  <a:pt x="6699250" y="1174750"/>
                </a:lnTo>
                <a:lnTo>
                  <a:pt x="6699250" y="1175360"/>
                </a:lnTo>
                <a:lnTo>
                  <a:pt x="6769100" y="1168400"/>
                </a:lnTo>
                <a:lnTo>
                  <a:pt x="6807200" y="1149350"/>
                </a:lnTo>
                <a:lnTo>
                  <a:pt x="6858000" y="1092199"/>
                </a:lnTo>
                <a:lnTo>
                  <a:pt x="6877050" y="1060449"/>
                </a:lnTo>
                <a:lnTo>
                  <a:pt x="6889750" y="1022349"/>
                </a:lnTo>
                <a:close/>
              </a:path>
              <a:path w="6896100" h="1181100">
                <a:moveTo>
                  <a:pt x="6826249" y="50799"/>
                </a:moveTo>
                <a:lnTo>
                  <a:pt x="6807200" y="31750"/>
                </a:lnTo>
                <a:lnTo>
                  <a:pt x="6769100" y="12700"/>
                </a:lnTo>
                <a:lnTo>
                  <a:pt x="6731000" y="0"/>
                </a:lnTo>
                <a:lnTo>
                  <a:pt x="6704645" y="770"/>
                </a:lnTo>
                <a:lnTo>
                  <a:pt x="6743700" y="6350"/>
                </a:lnTo>
                <a:lnTo>
                  <a:pt x="6762750" y="12700"/>
                </a:lnTo>
                <a:lnTo>
                  <a:pt x="6800850" y="31750"/>
                </a:lnTo>
                <a:lnTo>
                  <a:pt x="6813550" y="44450"/>
                </a:lnTo>
                <a:lnTo>
                  <a:pt x="6826249" y="50799"/>
                </a:lnTo>
                <a:close/>
              </a:path>
              <a:path w="6896100" h="1181100">
                <a:moveTo>
                  <a:pt x="6857999" y="88899"/>
                </a:moveTo>
                <a:lnTo>
                  <a:pt x="6838950" y="65087"/>
                </a:lnTo>
                <a:lnTo>
                  <a:pt x="6838950" y="76200"/>
                </a:lnTo>
                <a:lnTo>
                  <a:pt x="6845300" y="76200"/>
                </a:lnTo>
                <a:lnTo>
                  <a:pt x="6857999" y="88899"/>
                </a:lnTo>
                <a:close/>
              </a:path>
              <a:path w="6896100" h="1181100">
                <a:moveTo>
                  <a:pt x="6896100" y="984250"/>
                </a:moveTo>
                <a:lnTo>
                  <a:pt x="6896100" y="196850"/>
                </a:lnTo>
                <a:lnTo>
                  <a:pt x="6889750" y="158750"/>
                </a:lnTo>
                <a:lnTo>
                  <a:pt x="6877050" y="120650"/>
                </a:lnTo>
                <a:lnTo>
                  <a:pt x="6858000" y="88900"/>
                </a:lnTo>
                <a:lnTo>
                  <a:pt x="6858000" y="101600"/>
                </a:lnTo>
                <a:lnTo>
                  <a:pt x="6864350" y="101600"/>
                </a:lnTo>
                <a:lnTo>
                  <a:pt x="6864350" y="114300"/>
                </a:lnTo>
                <a:lnTo>
                  <a:pt x="6870700" y="114300"/>
                </a:lnTo>
                <a:lnTo>
                  <a:pt x="6870700" y="127000"/>
                </a:lnTo>
                <a:lnTo>
                  <a:pt x="6877050" y="127000"/>
                </a:lnTo>
                <a:lnTo>
                  <a:pt x="6877050" y="146050"/>
                </a:lnTo>
                <a:lnTo>
                  <a:pt x="6883400" y="146050"/>
                </a:lnTo>
                <a:lnTo>
                  <a:pt x="6883400" y="177800"/>
                </a:lnTo>
                <a:lnTo>
                  <a:pt x="6889750" y="177800"/>
                </a:lnTo>
                <a:lnTo>
                  <a:pt x="6889750" y="1022349"/>
                </a:lnTo>
                <a:lnTo>
                  <a:pt x="6896100" y="98425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58809" y="3086100"/>
            <a:ext cx="6883400" cy="11747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52459" y="3086100"/>
            <a:ext cx="6896100" cy="1181100"/>
          </a:xfrm>
          <a:custGeom>
            <a:avLst/>
            <a:gdLst/>
            <a:ahLst/>
            <a:cxnLst/>
            <a:rect l="l" t="t" r="r" b="b"/>
            <a:pathLst>
              <a:path w="6896100" h="1181100">
                <a:moveTo>
                  <a:pt x="6896100" y="984250"/>
                </a:moveTo>
                <a:lnTo>
                  <a:pt x="6896100" y="196850"/>
                </a:lnTo>
                <a:lnTo>
                  <a:pt x="6889750" y="158750"/>
                </a:lnTo>
                <a:lnTo>
                  <a:pt x="6877050" y="120650"/>
                </a:lnTo>
                <a:lnTo>
                  <a:pt x="6832600" y="57150"/>
                </a:lnTo>
                <a:lnTo>
                  <a:pt x="6769100" y="12700"/>
                </a:lnTo>
                <a:lnTo>
                  <a:pt x="6731000" y="0"/>
                </a:lnTo>
                <a:lnTo>
                  <a:pt x="158749" y="0"/>
                </a:lnTo>
                <a:lnTo>
                  <a:pt x="120650" y="12700"/>
                </a:lnTo>
                <a:lnTo>
                  <a:pt x="57149" y="57150"/>
                </a:lnTo>
                <a:lnTo>
                  <a:pt x="31749" y="88900"/>
                </a:lnTo>
                <a:lnTo>
                  <a:pt x="0" y="158750"/>
                </a:lnTo>
                <a:lnTo>
                  <a:pt x="0" y="1022350"/>
                </a:lnTo>
                <a:lnTo>
                  <a:pt x="6350" y="1041400"/>
                </a:lnTo>
                <a:lnTo>
                  <a:pt x="6350" y="196850"/>
                </a:lnTo>
                <a:lnTo>
                  <a:pt x="12699" y="158750"/>
                </a:lnTo>
                <a:lnTo>
                  <a:pt x="25399" y="127000"/>
                </a:lnTo>
                <a:lnTo>
                  <a:pt x="38099" y="101600"/>
                </a:lnTo>
                <a:lnTo>
                  <a:pt x="38099" y="95250"/>
                </a:lnTo>
                <a:lnTo>
                  <a:pt x="63499" y="63500"/>
                </a:lnTo>
                <a:lnTo>
                  <a:pt x="95249" y="38100"/>
                </a:lnTo>
                <a:lnTo>
                  <a:pt x="158750" y="12700"/>
                </a:lnTo>
                <a:lnTo>
                  <a:pt x="196849" y="6350"/>
                </a:lnTo>
                <a:lnTo>
                  <a:pt x="6692900" y="6350"/>
                </a:lnTo>
                <a:lnTo>
                  <a:pt x="6731000" y="12700"/>
                </a:lnTo>
                <a:lnTo>
                  <a:pt x="6769100" y="25400"/>
                </a:lnTo>
                <a:lnTo>
                  <a:pt x="6800850" y="38100"/>
                </a:lnTo>
                <a:lnTo>
                  <a:pt x="6826250" y="63500"/>
                </a:lnTo>
                <a:lnTo>
                  <a:pt x="6851650" y="95250"/>
                </a:lnTo>
                <a:lnTo>
                  <a:pt x="6851650" y="88900"/>
                </a:lnTo>
                <a:lnTo>
                  <a:pt x="6870700" y="127000"/>
                </a:lnTo>
                <a:lnTo>
                  <a:pt x="6877050" y="158750"/>
                </a:lnTo>
                <a:lnTo>
                  <a:pt x="6883400" y="196850"/>
                </a:lnTo>
                <a:lnTo>
                  <a:pt x="6883400" y="1041400"/>
                </a:lnTo>
                <a:lnTo>
                  <a:pt x="6889750" y="1022350"/>
                </a:lnTo>
                <a:lnTo>
                  <a:pt x="6896100" y="984250"/>
                </a:lnTo>
                <a:close/>
              </a:path>
              <a:path w="6896100" h="1181100">
                <a:moveTo>
                  <a:pt x="44450" y="1092200"/>
                </a:moveTo>
                <a:lnTo>
                  <a:pt x="25400" y="1054100"/>
                </a:lnTo>
                <a:lnTo>
                  <a:pt x="12700" y="1022350"/>
                </a:lnTo>
                <a:lnTo>
                  <a:pt x="6350" y="984250"/>
                </a:lnTo>
                <a:lnTo>
                  <a:pt x="6350" y="1041400"/>
                </a:lnTo>
                <a:lnTo>
                  <a:pt x="12700" y="1060450"/>
                </a:lnTo>
                <a:lnTo>
                  <a:pt x="31750" y="1092200"/>
                </a:lnTo>
                <a:lnTo>
                  <a:pt x="38100" y="1100137"/>
                </a:lnTo>
                <a:lnTo>
                  <a:pt x="38100" y="1085850"/>
                </a:lnTo>
                <a:lnTo>
                  <a:pt x="44450" y="1092200"/>
                </a:lnTo>
                <a:close/>
              </a:path>
              <a:path w="6896100" h="1181100">
                <a:moveTo>
                  <a:pt x="44449" y="88900"/>
                </a:moveTo>
                <a:lnTo>
                  <a:pt x="38099" y="95250"/>
                </a:lnTo>
                <a:lnTo>
                  <a:pt x="38099" y="101600"/>
                </a:lnTo>
                <a:lnTo>
                  <a:pt x="44449" y="88900"/>
                </a:lnTo>
                <a:close/>
              </a:path>
              <a:path w="6896100" h="1181100">
                <a:moveTo>
                  <a:pt x="6883400" y="1041400"/>
                </a:moveTo>
                <a:lnTo>
                  <a:pt x="6883400" y="984250"/>
                </a:lnTo>
                <a:lnTo>
                  <a:pt x="6877050" y="1022350"/>
                </a:lnTo>
                <a:lnTo>
                  <a:pt x="6870700" y="1054100"/>
                </a:lnTo>
                <a:lnTo>
                  <a:pt x="6851650" y="1092200"/>
                </a:lnTo>
                <a:lnTo>
                  <a:pt x="6851650" y="1085850"/>
                </a:lnTo>
                <a:lnTo>
                  <a:pt x="6826250" y="1117600"/>
                </a:lnTo>
                <a:lnTo>
                  <a:pt x="6769100" y="1155700"/>
                </a:lnTo>
                <a:lnTo>
                  <a:pt x="6731000" y="1168400"/>
                </a:lnTo>
                <a:lnTo>
                  <a:pt x="6692900" y="1174750"/>
                </a:lnTo>
                <a:lnTo>
                  <a:pt x="196850" y="1174750"/>
                </a:lnTo>
                <a:lnTo>
                  <a:pt x="158750" y="1168400"/>
                </a:lnTo>
                <a:lnTo>
                  <a:pt x="95250" y="1143000"/>
                </a:lnTo>
                <a:lnTo>
                  <a:pt x="63500" y="1117600"/>
                </a:lnTo>
                <a:lnTo>
                  <a:pt x="38100" y="1085850"/>
                </a:lnTo>
                <a:lnTo>
                  <a:pt x="38100" y="1100137"/>
                </a:lnTo>
                <a:lnTo>
                  <a:pt x="57150" y="1123950"/>
                </a:lnTo>
                <a:lnTo>
                  <a:pt x="88900" y="1149350"/>
                </a:lnTo>
                <a:lnTo>
                  <a:pt x="120650" y="1168400"/>
                </a:lnTo>
                <a:lnTo>
                  <a:pt x="158750" y="1181100"/>
                </a:lnTo>
                <a:lnTo>
                  <a:pt x="6731000" y="1181100"/>
                </a:lnTo>
                <a:lnTo>
                  <a:pt x="6769100" y="1168400"/>
                </a:lnTo>
                <a:lnTo>
                  <a:pt x="6807200" y="1149350"/>
                </a:lnTo>
                <a:lnTo>
                  <a:pt x="6858000" y="1092200"/>
                </a:lnTo>
                <a:lnTo>
                  <a:pt x="6877050" y="1060450"/>
                </a:lnTo>
                <a:lnTo>
                  <a:pt x="6883400" y="10414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90859" y="4648200"/>
            <a:ext cx="2012950" cy="755650"/>
          </a:xfrm>
          <a:custGeom>
            <a:avLst/>
            <a:gdLst/>
            <a:ahLst/>
            <a:cxnLst/>
            <a:rect l="l" t="t" r="r" b="b"/>
            <a:pathLst>
              <a:path w="2012950" h="755650">
                <a:moveTo>
                  <a:pt x="2012950" y="380999"/>
                </a:moveTo>
                <a:lnTo>
                  <a:pt x="1999773" y="319411"/>
                </a:lnTo>
                <a:lnTo>
                  <a:pt x="1961642" y="260908"/>
                </a:lnTo>
                <a:lnTo>
                  <a:pt x="1933872" y="233064"/>
                </a:lnTo>
                <a:lnTo>
                  <a:pt x="1900650" y="206292"/>
                </a:lnTo>
                <a:lnTo>
                  <a:pt x="1862236" y="180691"/>
                </a:lnTo>
                <a:lnTo>
                  <a:pt x="1818894" y="156362"/>
                </a:lnTo>
                <a:lnTo>
                  <a:pt x="1770884" y="133404"/>
                </a:lnTo>
                <a:lnTo>
                  <a:pt x="1718468" y="111918"/>
                </a:lnTo>
                <a:lnTo>
                  <a:pt x="1661910" y="92004"/>
                </a:lnTo>
                <a:lnTo>
                  <a:pt x="1601470" y="73761"/>
                </a:lnTo>
                <a:lnTo>
                  <a:pt x="1537410" y="57290"/>
                </a:lnTo>
                <a:lnTo>
                  <a:pt x="1469993" y="42691"/>
                </a:lnTo>
                <a:lnTo>
                  <a:pt x="1399480" y="30063"/>
                </a:lnTo>
                <a:lnTo>
                  <a:pt x="1326134" y="19507"/>
                </a:lnTo>
                <a:lnTo>
                  <a:pt x="1250215" y="11122"/>
                </a:lnTo>
                <a:lnTo>
                  <a:pt x="1171987" y="5010"/>
                </a:lnTo>
                <a:lnTo>
                  <a:pt x="1091711" y="1269"/>
                </a:lnTo>
                <a:lnTo>
                  <a:pt x="1009650" y="0"/>
                </a:lnTo>
                <a:lnTo>
                  <a:pt x="926682" y="1269"/>
                </a:lnTo>
                <a:lnTo>
                  <a:pt x="845591" y="5010"/>
                </a:lnTo>
                <a:lnTo>
                  <a:pt x="766633" y="11122"/>
                </a:lnTo>
                <a:lnTo>
                  <a:pt x="690067" y="19507"/>
                </a:lnTo>
                <a:lnTo>
                  <a:pt x="616148" y="30063"/>
                </a:lnTo>
                <a:lnTo>
                  <a:pt x="545134" y="42691"/>
                </a:lnTo>
                <a:lnTo>
                  <a:pt x="477283" y="57290"/>
                </a:lnTo>
                <a:lnTo>
                  <a:pt x="412851" y="73761"/>
                </a:lnTo>
                <a:lnTo>
                  <a:pt x="352096" y="92004"/>
                </a:lnTo>
                <a:lnTo>
                  <a:pt x="295275" y="111918"/>
                </a:lnTo>
                <a:lnTo>
                  <a:pt x="242644" y="133404"/>
                </a:lnTo>
                <a:lnTo>
                  <a:pt x="194462" y="156362"/>
                </a:lnTo>
                <a:lnTo>
                  <a:pt x="150985" y="180691"/>
                </a:lnTo>
                <a:lnTo>
                  <a:pt x="112471" y="206292"/>
                </a:lnTo>
                <a:lnTo>
                  <a:pt x="79176" y="233064"/>
                </a:lnTo>
                <a:lnTo>
                  <a:pt x="51358" y="260908"/>
                </a:lnTo>
                <a:lnTo>
                  <a:pt x="13182" y="319411"/>
                </a:lnTo>
                <a:lnTo>
                  <a:pt x="0" y="381000"/>
                </a:lnTo>
                <a:lnTo>
                  <a:pt x="3338" y="412084"/>
                </a:lnTo>
                <a:lnTo>
                  <a:pt x="29275" y="471889"/>
                </a:lnTo>
                <a:lnTo>
                  <a:pt x="79176" y="527942"/>
                </a:lnTo>
                <a:lnTo>
                  <a:pt x="112471" y="554335"/>
                </a:lnTo>
                <a:lnTo>
                  <a:pt x="150985" y="579519"/>
                </a:lnTo>
                <a:lnTo>
                  <a:pt x="194462" y="603402"/>
                </a:lnTo>
                <a:lnTo>
                  <a:pt x="242644" y="625894"/>
                </a:lnTo>
                <a:lnTo>
                  <a:pt x="295275" y="646906"/>
                </a:lnTo>
                <a:lnTo>
                  <a:pt x="352096" y="666345"/>
                </a:lnTo>
                <a:lnTo>
                  <a:pt x="412851" y="684123"/>
                </a:lnTo>
                <a:lnTo>
                  <a:pt x="477283" y="700148"/>
                </a:lnTo>
                <a:lnTo>
                  <a:pt x="545134" y="714330"/>
                </a:lnTo>
                <a:lnTo>
                  <a:pt x="616148" y="726578"/>
                </a:lnTo>
                <a:lnTo>
                  <a:pt x="690067" y="736803"/>
                </a:lnTo>
                <a:lnTo>
                  <a:pt x="766633" y="744912"/>
                </a:lnTo>
                <a:lnTo>
                  <a:pt x="845591" y="750817"/>
                </a:lnTo>
                <a:lnTo>
                  <a:pt x="926682" y="754426"/>
                </a:lnTo>
                <a:lnTo>
                  <a:pt x="1009650" y="755650"/>
                </a:lnTo>
                <a:lnTo>
                  <a:pt x="1091711" y="754426"/>
                </a:lnTo>
                <a:lnTo>
                  <a:pt x="1171987" y="750817"/>
                </a:lnTo>
                <a:lnTo>
                  <a:pt x="1250215" y="744912"/>
                </a:lnTo>
                <a:lnTo>
                  <a:pt x="1326134" y="736803"/>
                </a:lnTo>
                <a:lnTo>
                  <a:pt x="1399480" y="726578"/>
                </a:lnTo>
                <a:lnTo>
                  <a:pt x="1469993" y="714330"/>
                </a:lnTo>
                <a:lnTo>
                  <a:pt x="1537410" y="700148"/>
                </a:lnTo>
                <a:lnTo>
                  <a:pt x="1601470" y="684123"/>
                </a:lnTo>
                <a:lnTo>
                  <a:pt x="1661910" y="666345"/>
                </a:lnTo>
                <a:lnTo>
                  <a:pt x="1718468" y="646906"/>
                </a:lnTo>
                <a:lnTo>
                  <a:pt x="1770884" y="625894"/>
                </a:lnTo>
                <a:lnTo>
                  <a:pt x="1818894" y="603402"/>
                </a:lnTo>
                <a:lnTo>
                  <a:pt x="1862236" y="579519"/>
                </a:lnTo>
                <a:lnTo>
                  <a:pt x="1900650" y="554335"/>
                </a:lnTo>
                <a:lnTo>
                  <a:pt x="1933872" y="527942"/>
                </a:lnTo>
                <a:lnTo>
                  <a:pt x="1961642" y="500430"/>
                </a:lnTo>
                <a:lnTo>
                  <a:pt x="1999773" y="442410"/>
                </a:lnTo>
                <a:lnTo>
                  <a:pt x="201295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78159" y="4635500"/>
            <a:ext cx="2045335" cy="787400"/>
          </a:xfrm>
          <a:custGeom>
            <a:avLst/>
            <a:gdLst/>
            <a:ahLst/>
            <a:cxnLst/>
            <a:rect l="l" t="t" r="r" b="b"/>
            <a:pathLst>
              <a:path w="2045334" h="787400">
                <a:moveTo>
                  <a:pt x="2045335" y="383156"/>
                </a:moveTo>
                <a:lnTo>
                  <a:pt x="2033307" y="334897"/>
                </a:lnTo>
                <a:lnTo>
                  <a:pt x="2006600" y="292099"/>
                </a:lnTo>
                <a:lnTo>
                  <a:pt x="1993900" y="266699"/>
                </a:lnTo>
                <a:lnTo>
                  <a:pt x="1962150" y="234949"/>
                </a:lnTo>
                <a:lnTo>
                  <a:pt x="1955800" y="234949"/>
                </a:lnTo>
                <a:lnTo>
                  <a:pt x="1917700" y="196849"/>
                </a:lnTo>
                <a:lnTo>
                  <a:pt x="1860550" y="165099"/>
                </a:lnTo>
                <a:lnTo>
                  <a:pt x="1803400" y="139699"/>
                </a:lnTo>
                <a:lnTo>
                  <a:pt x="1739900" y="107949"/>
                </a:lnTo>
                <a:lnTo>
                  <a:pt x="1663700" y="88899"/>
                </a:lnTo>
                <a:lnTo>
                  <a:pt x="1587500" y="63499"/>
                </a:lnTo>
                <a:lnTo>
                  <a:pt x="1504950" y="44449"/>
                </a:lnTo>
                <a:lnTo>
                  <a:pt x="1416050" y="31749"/>
                </a:lnTo>
                <a:lnTo>
                  <a:pt x="1225550" y="6349"/>
                </a:lnTo>
                <a:lnTo>
                  <a:pt x="1123950" y="0"/>
                </a:lnTo>
                <a:lnTo>
                  <a:pt x="914400" y="0"/>
                </a:lnTo>
                <a:lnTo>
                  <a:pt x="812800" y="6349"/>
                </a:lnTo>
                <a:lnTo>
                  <a:pt x="791554" y="9676"/>
                </a:lnTo>
                <a:lnTo>
                  <a:pt x="769959" y="12806"/>
                </a:lnTo>
                <a:lnTo>
                  <a:pt x="748061" y="15786"/>
                </a:lnTo>
                <a:lnTo>
                  <a:pt x="725908" y="18663"/>
                </a:lnTo>
                <a:lnTo>
                  <a:pt x="658380" y="27145"/>
                </a:lnTo>
                <a:lnTo>
                  <a:pt x="635669" y="30078"/>
                </a:lnTo>
                <a:lnTo>
                  <a:pt x="590224" y="36385"/>
                </a:lnTo>
                <a:lnTo>
                  <a:pt x="545060" y="43591"/>
                </a:lnTo>
                <a:lnTo>
                  <a:pt x="500547" y="52071"/>
                </a:lnTo>
                <a:lnTo>
                  <a:pt x="457060" y="62199"/>
                </a:lnTo>
                <a:lnTo>
                  <a:pt x="414970" y="74351"/>
                </a:lnTo>
                <a:lnTo>
                  <a:pt x="374650" y="88899"/>
                </a:lnTo>
                <a:lnTo>
                  <a:pt x="234950" y="139700"/>
                </a:lnTo>
                <a:lnTo>
                  <a:pt x="177799" y="171450"/>
                </a:lnTo>
                <a:lnTo>
                  <a:pt x="126999" y="203200"/>
                </a:lnTo>
                <a:lnTo>
                  <a:pt x="82549" y="234950"/>
                </a:lnTo>
                <a:lnTo>
                  <a:pt x="44449" y="273050"/>
                </a:lnTo>
                <a:lnTo>
                  <a:pt x="6349" y="330200"/>
                </a:lnTo>
                <a:lnTo>
                  <a:pt x="0" y="349250"/>
                </a:lnTo>
                <a:lnTo>
                  <a:pt x="0" y="438150"/>
                </a:lnTo>
                <a:lnTo>
                  <a:pt x="12836" y="457629"/>
                </a:lnTo>
                <a:lnTo>
                  <a:pt x="17278" y="469748"/>
                </a:lnTo>
                <a:lnTo>
                  <a:pt x="22671" y="481374"/>
                </a:lnTo>
                <a:lnTo>
                  <a:pt x="28942" y="492526"/>
                </a:lnTo>
                <a:lnTo>
                  <a:pt x="31750" y="496772"/>
                </a:lnTo>
                <a:lnTo>
                  <a:pt x="31750" y="355600"/>
                </a:lnTo>
                <a:lnTo>
                  <a:pt x="38099" y="342900"/>
                </a:lnTo>
                <a:lnTo>
                  <a:pt x="50799" y="323850"/>
                </a:lnTo>
                <a:lnTo>
                  <a:pt x="57150" y="304800"/>
                </a:lnTo>
                <a:lnTo>
                  <a:pt x="69849" y="292100"/>
                </a:lnTo>
                <a:lnTo>
                  <a:pt x="101599" y="254000"/>
                </a:lnTo>
                <a:lnTo>
                  <a:pt x="146050" y="222250"/>
                </a:lnTo>
                <a:lnTo>
                  <a:pt x="190499" y="196849"/>
                </a:lnTo>
                <a:lnTo>
                  <a:pt x="247650" y="165100"/>
                </a:lnTo>
                <a:lnTo>
                  <a:pt x="311150" y="139700"/>
                </a:lnTo>
                <a:lnTo>
                  <a:pt x="387350" y="114299"/>
                </a:lnTo>
                <a:lnTo>
                  <a:pt x="463550" y="95249"/>
                </a:lnTo>
                <a:lnTo>
                  <a:pt x="546100" y="76199"/>
                </a:lnTo>
                <a:lnTo>
                  <a:pt x="628650" y="63499"/>
                </a:lnTo>
                <a:lnTo>
                  <a:pt x="819150" y="38099"/>
                </a:lnTo>
                <a:lnTo>
                  <a:pt x="920750" y="31749"/>
                </a:lnTo>
                <a:lnTo>
                  <a:pt x="1123950" y="31749"/>
                </a:lnTo>
                <a:lnTo>
                  <a:pt x="1225550" y="38099"/>
                </a:lnTo>
                <a:lnTo>
                  <a:pt x="1320800" y="50799"/>
                </a:lnTo>
                <a:lnTo>
                  <a:pt x="1498600" y="76199"/>
                </a:lnTo>
                <a:lnTo>
                  <a:pt x="1581150" y="95249"/>
                </a:lnTo>
                <a:lnTo>
                  <a:pt x="1657350" y="114299"/>
                </a:lnTo>
                <a:lnTo>
                  <a:pt x="1727200" y="139699"/>
                </a:lnTo>
                <a:lnTo>
                  <a:pt x="1790700" y="165099"/>
                </a:lnTo>
                <a:lnTo>
                  <a:pt x="1847850" y="196849"/>
                </a:lnTo>
                <a:lnTo>
                  <a:pt x="1898650" y="228599"/>
                </a:lnTo>
                <a:lnTo>
                  <a:pt x="1936750" y="260349"/>
                </a:lnTo>
                <a:lnTo>
                  <a:pt x="1936750" y="253999"/>
                </a:lnTo>
                <a:lnTo>
                  <a:pt x="1968500" y="292099"/>
                </a:lnTo>
                <a:lnTo>
                  <a:pt x="1981200" y="311149"/>
                </a:lnTo>
                <a:lnTo>
                  <a:pt x="1993900" y="323849"/>
                </a:lnTo>
                <a:lnTo>
                  <a:pt x="2006600" y="361949"/>
                </a:lnTo>
                <a:lnTo>
                  <a:pt x="2012950" y="374649"/>
                </a:lnTo>
                <a:lnTo>
                  <a:pt x="2012950" y="485774"/>
                </a:lnTo>
                <a:lnTo>
                  <a:pt x="2032000" y="457199"/>
                </a:lnTo>
                <a:lnTo>
                  <a:pt x="2038350" y="431799"/>
                </a:lnTo>
                <a:lnTo>
                  <a:pt x="2044700" y="412749"/>
                </a:lnTo>
                <a:lnTo>
                  <a:pt x="2045335" y="383156"/>
                </a:lnTo>
                <a:close/>
              </a:path>
              <a:path w="2045334" h="787400">
                <a:moveTo>
                  <a:pt x="2012950" y="485774"/>
                </a:moveTo>
                <a:lnTo>
                  <a:pt x="2012950" y="406399"/>
                </a:lnTo>
                <a:lnTo>
                  <a:pt x="1993900" y="463549"/>
                </a:lnTo>
                <a:lnTo>
                  <a:pt x="1981200" y="476249"/>
                </a:lnTo>
                <a:lnTo>
                  <a:pt x="1936750" y="527049"/>
                </a:lnTo>
                <a:lnTo>
                  <a:pt x="1898650" y="558799"/>
                </a:lnTo>
                <a:lnTo>
                  <a:pt x="1847850" y="590549"/>
                </a:lnTo>
                <a:lnTo>
                  <a:pt x="1790700" y="622299"/>
                </a:lnTo>
                <a:lnTo>
                  <a:pt x="1727200" y="647699"/>
                </a:lnTo>
                <a:lnTo>
                  <a:pt x="1657350" y="666749"/>
                </a:lnTo>
                <a:lnTo>
                  <a:pt x="1581150" y="692149"/>
                </a:lnTo>
                <a:lnTo>
                  <a:pt x="1498600" y="711199"/>
                </a:lnTo>
                <a:lnTo>
                  <a:pt x="1320800" y="736599"/>
                </a:lnTo>
                <a:lnTo>
                  <a:pt x="1219200" y="749299"/>
                </a:lnTo>
                <a:lnTo>
                  <a:pt x="1123950" y="755649"/>
                </a:lnTo>
                <a:lnTo>
                  <a:pt x="920750" y="755650"/>
                </a:lnTo>
                <a:lnTo>
                  <a:pt x="819150" y="749300"/>
                </a:lnTo>
                <a:lnTo>
                  <a:pt x="628650" y="723900"/>
                </a:lnTo>
                <a:lnTo>
                  <a:pt x="546100" y="711200"/>
                </a:lnTo>
                <a:lnTo>
                  <a:pt x="463550" y="692150"/>
                </a:lnTo>
                <a:lnTo>
                  <a:pt x="381000" y="666750"/>
                </a:lnTo>
                <a:lnTo>
                  <a:pt x="311150" y="647700"/>
                </a:lnTo>
                <a:lnTo>
                  <a:pt x="247650" y="615950"/>
                </a:lnTo>
                <a:lnTo>
                  <a:pt x="190500" y="590550"/>
                </a:lnTo>
                <a:lnTo>
                  <a:pt x="139700" y="558800"/>
                </a:lnTo>
                <a:lnTo>
                  <a:pt x="101600" y="527050"/>
                </a:lnTo>
                <a:lnTo>
                  <a:pt x="69850" y="495300"/>
                </a:lnTo>
                <a:lnTo>
                  <a:pt x="57150" y="476250"/>
                </a:lnTo>
                <a:lnTo>
                  <a:pt x="44450" y="463550"/>
                </a:lnTo>
                <a:lnTo>
                  <a:pt x="31750" y="425450"/>
                </a:lnTo>
                <a:lnTo>
                  <a:pt x="31750" y="496772"/>
                </a:lnTo>
                <a:lnTo>
                  <a:pt x="36015" y="503223"/>
                </a:lnTo>
                <a:lnTo>
                  <a:pt x="61311" y="532775"/>
                </a:lnTo>
                <a:lnTo>
                  <a:pt x="91161" y="558923"/>
                </a:lnTo>
                <a:lnTo>
                  <a:pt x="123564" y="582184"/>
                </a:lnTo>
                <a:lnTo>
                  <a:pt x="156516" y="603079"/>
                </a:lnTo>
                <a:lnTo>
                  <a:pt x="234950" y="647700"/>
                </a:lnTo>
                <a:lnTo>
                  <a:pt x="374650" y="698500"/>
                </a:lnTo>
                <a:lnTo>
                  <a:pt x="450850" y="723900"/>
                </a:lnTo>
                <a:lnTo>
                  <a:pt x="539750" y="742950"/>
                </a:lnTo>
                <a:lnTo>
                  <a:pt x="717550" y="768350"/>
                </a:lnTo>
                <a:lnTo>
                  <a:pt x="819150" y="781050"/>
                </a:lnTo>
                <a:lnTo>
                  <a:pt x="914400" y="787400"/>
                </a:lnTo>
                <a:lnTo>
                  <a:pt x="1123950" y="787399"/>
                </a:lnTo>
                <a:lnTo>
                  <a:pt x="1225550" y="781049"/>
                </a:lnTo>
                <a:lnTo>
                  <a:pt x="1416050" y="755649"/>
                </a:lnTo>
                <a:lnTo>
                  <a:pt x="1504950" y="742949"/>
                </a:lnTo>
                <a:lnTo>
                  <a:pt x="1587500" y="723899"/>
                </a:lnTo>
                <a:lnTo>
                  <a:pt x="1739900" y="673099"/>
                </a:lnTo>
                <a:lnTo>
                  <a:pt x="1803400" y="647699"/>
                </a:lnTo>
                <a:lnTo>
                  <a:pt x="1866900" y="615949"/>
                </a:lnTo>
                <a:lnTo>
                  <a:pt x="1917700" y="584199"/>
                </a:lnTo>
                <a:lnTo>
                  <a:pt x="1955800" y="552449"/>
                </a:lnTo>
                <a:lnTo>
                  <a:pt x="1962150" y="552449"/>
                </a:lnTo>
                <a:lnTo>
                  <a:pt x="1993900" y="514349"/>
                </a:lnTo>
                <a:lnTo>
                  <a:pt x="2012950" y="48577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331854" y="1390650"/>
            <a:ext cx="6339205" cy="378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ctr">
              <a:lnSpc>
                <a:spcPct val="100000"/>
              </a:lnSpc>
            </a:pPr>
            <a:r>
              <a:rPr sz="2400" b="1" i="1" spc="-35" dirty="0">
                <a:latin typeface="Palatino Linotype"/>
                <a:cs typeface="Palatino Linotype"/>
              </a:rPr>
              <a:t>Le</a:t>
            </a:r>
            <a:r>
              <a:rPr sz="2400" b="1" i="1" spc="-5" dirty="0">
                <a:latin typeface="Palatino Linotype"/>
                <a:cs typeface="Palatino Linotype"/>
              </a:rPr>
              <a:t>a</a:t>
            </a:r>
            <a:r>
              <a:rPr sz="2400" b="1" i="1" spc="-30" dirty="0">
                <a:latin typeface="Palatino Linotype"/>
                <a:cs typeface="Palatino Linotype"/>
              </a:rPr>
              <a:t>s</a:t>
            </a:r>
            <a:r>
              <a:rPr sz="2400" b="1" i="1" dirty="0">
                <a:latin typeface="Palatino Linotype"/>
                <a:cs typeface="Palatino Linotype"/>
              </a:rPr>
              <a:t>i</a:t>
            </a:r>
            <a:r>
              <a:rPr sz="2400" b="1" i="1" spc="10" dirty="0">
                <a:latin typeface="Palatino Linotype"/>
                <a:cs typeface="Palatino Linotype"/>
              </a:rPr>
              <a:t>n</a:t>
            </a:r>
            <a:r>
              <a:rPr sz="2400" b="1" i="1" dirty="0">
                <a:latin typeface="Palatino Linotype"/>
                <a:cs typeface="Palatino Linotype"/>
              </a:rPr>
              <a:t>g</a:t>
            </a:r>
            <a:r>
              <a:rPr sz="2400" b="1" i="1" spc="95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s</a:t>
            </a:r>
            <a:r>
              <a:rPr sz="2400" b="1" spc="-15" dirty="0">
                <a:latin typeface="Palatino Linotype"/>
                <a:cs typeface="Palatino Linotype"/>
              </a:rPr>
              <a:t>u</a:t>
            </a:r>
            <a:r>
              <a:rPr sz="2400" b="1" spc="3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ea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spc="15" dirty="0">
                <a:latin typeface="Palatino Linotype"/>
                <a:cs typeface="Palatino Linotype"/>
              </a:rPr>
              <a:t>f</a:t>
            </a:r>
            <a:r>
              <a:rPr sz="2400" b="1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bb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spc="-10" dirty="0">
                <a:latin typeface="Palatino Linotype"/>
                <a:cs typeface="Palatino Linotype"/>
              </a:rPr>
              <a:t>i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-35" dirty="0">
                <a:latin typeface="Palatino Linotype"/>
                <a:cs typeface="Palatino Linotype"/>
              </a:rPr>
              <a:t>b</a:t>
            </a:r>
            <a:r>
              <a:rPr sz="2400" b="1" dirty="0">
                <a:latin typeface="Palatino Linotype"/>
                <a:cs typeface="Palatino Linotype"/>
              </a:rPr>
              <a:t>ile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ts val="3400"/>
              </a:lnSpc>
              <a:spcBef>
                <a:spcPts val="69"/>
              </a:spcBef>
            </a:pPr>
            <a:endParaRPr sz="3400"/>
          </a:p>
          <a:p>
            <a:pPr marR="7620" algn="ctr">
              <a:lnSpc>
                <a:spcPct val="100000"/>
              </a:lnSpc>
            </a:pPr>
            <a:r>
              <a:rPr sz="2000" b="1" i="1" spc="5" dirty="0">
                <a:latin typeface="Palatino Linotype"/>
                <a:cs typeface="Palatino Linotype"/>
              </a:rPr>
              <a:t>R</a:t>
            </a:r>
            <a:r>
              <a:rPr sz="2000" b="1" i="1" spc="-20" dirty="0">
                <a:latin typeface="Palatino Linotype"/>
                <a:cs typeface="Palatino Linotype"/>
              </a:rPr>
              <a:t>i</a:t>
            </a:r>
            <a:r>
              <a:rPr sz="2000" b="1" i="1" spc="-5" dirty="0">
                <a:latin typeface="Palatino Linotype"/>
                <a:cs typeface="Palatino Linotype"/>
              </a:rPr>
              <a:t>s.</a:t>
            </a:r>
            <a:r>
              <a:rPr sz="2000" b="1" i="1" spc="-100" dirty="0">
                <a:latin typeface="Palatino Linotype"/>
                <a:cs typeface="Palatino Linotype"/>
              </a:rPr>
              <a:t> </a:t>
            </a:r>
            <a:r>
              <a:rPr sz="2000" b="1" i="1" spc="-10" dirty="0">
                <a:latin typeface="Palatino Linotype"/>
                <a:cs typeface="Palatino Linotype"/>
              </a:rPr>
              <a:t>M</a:t>
            </a:r>
            <a:r>
              <a:rPr sz="2000" b="1" i="1" spc="-30" dirty="0">
                <a:latin typeface="Palatino Linotype"/>
                <a:cs typeface="Palatino Linotype"/>
              </a:rPr>
              <a:t>i</a:t>
            </a:r>
            <a:r>
              <a:rPr sz="2000" b="1" i="1" spc="-15" dirty="0">
                <a:latin typeface="Palatino Linotype"/>
                <a:cs typeface="Palatino Linotype"/>
              </a:rPr>
              <a:t>n</a:t>
            </a:r>
            <a:r>
              <a:rPr sz="2000" b="1" i="1" dirty="0">
                <a:latin typeface="Palatino Linotype"/>
                <a:cs typeface="Palatino Linotype"/>
              </a:rPr>
              <a:t>. </a:t>
            </a:r>
            <a:r>
              <a:rPr sz="2000" b="1" i="1" spc="-15" dirty="0">
                <a:latin typeface="Palatino Linotype"/>
                <a:cs typeface="Palatino Linotype"/>
              </a:rPr>
              <a:t>n</a:t>
            </a:r>
            <a:r>
              <a:rPr sz="2000" b="1" i="1" dirty="0">
                <a:latin typeface="Palatino Linotype"/>
                <a:cs typeface="Palatino Linotype"/>
              </a:rPr>
              <a:t>. 19 </a:t>
            </a:r>
            <a:r>
              <a:rPr sz="2000" b="1" i="1" spc="-15" dirty="0">
                <a:latin typeface="Palatino Linotype"/>
                <a:cs typeface="Palatino Linotype"/>
              </a:rPr>
              <a:t>d</a:t>
            </a:r>
            <a:r>
              <a:rPr sz="2000" b="1" i="1" spc="10" dirty="0">
                <a:latin typeface="Palatino Linotype"/>
                <a:cs typeface="Palatino Linotype"/>
              </a:rPr>
              <a:t>e</a:t>
            </a:r>
            <a:r>
              <a:rPr sz="2000" b="1" i="1" dirty="0">
                <a:latin typeface="Palatino Linotype"/>
                <a:cs typeface="Palatino Linotype"/>
              </a:rPr>
              <a:t>l</a:t>
            </a:r>
            <a:r>
              <a:rPr sz="2000" b="1" i="1" spc="-20" dirty="0">
                <a:latin typeface="Palatino Linotype"/>
                <a:cs typeface="Palatino Linotype"/>
              </a:rPr>
              <a:t> </a:t>
            </a:r>
            <a:r>
              <a:rPr sz="2000" b="1" i="1" spc="-10" dirty="0">
                <a:latin typeface="Palatino Linotype"/>
                <a:cs typeface="Palatino Linotype"/>
              </a:rPr>
              <a:t>23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spc="-10" dirty="0">
                <a:latin typeface="Palatino Linotype"/>
                <a:cs typeface="Palatino Linotype"/>
              </a:rPr>
              <a:t>02</a:t>
            </a:r>
            <a:r>
              <a:rPr sz="2000" b="1" i="1" spc="5" dirty="0">
                <a:latin typeface="Palatino Linotype"/>
                <a:cs typeface="Palatino Linotype"/>
              </a:rPr>
              <a:t>/</a:t>
            </a:r>
            <a:r>
              <a:rPr sz="2000" b="1" i="1" dirty="0">
                <a:latin typeface="Palatino Linotype"/>
                <a:cs typeface="Palatino Linotype"/>
              </a:rPr>
              <a:t>2004</a:t>
            </a:r>
            <a:endParaRPr sz="2000">
              <a:latin typeface="Palatino Linotype"/>
              <a:cs typeface="Palatino Linotype"/>
            </a:endParaRPr>
          </a:p>
          <a:p>
            <a:pPr>
              <a:lnSpc>
                <a:spcPts val="950"/>
              </a:lnSpc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2413000">
              <a:lnSpc>
                <a:spcPct val="100000"/>
              </a:lnSpc>
            </a:pPr>
            <a:endParaRPr sz="1000">
              <a:latin typeface="Times"/>
              <a:cs typeface="Times"/>
            </a:endParaRPr>
          </a:p>
          <a:p>
            <a:pPr marL="12065" marR="6350" algn="ctr">
              <a:lnSpc>
                <a:spcPct val="100800"/>
              </a:lnSpc>
              <a:spcBef>
                <a:spcPts val="1325"/>
              </a:spcBef>
            </a:pPr>
            <a:r>
              <a:rPr sz="1750" spc="-5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tratta</a:t>
            </a:r>
            <a:r>
              <a:rPr sz="1750" b="1" spc="-10" dirty="0">
                <a:latin typeface="Palatino Linotype"/>
                <a:cs typeface="Palatino Linotype"/>
              </a:rPr>
              <a:t>m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f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sca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40" dirty="0">
                <a:latin typeface="Palatino Linotype"/>
                <a:cs typeface="Palatino Linotype"/>
              </a:rPr>
              <a:t> 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ser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40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5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le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spc="5" dirty="0">
                <a:latin typeface="Palatino Linotype"/>
                <a:cs typeface="Palatino Linotype"/>
              </a:rPr>
              <a:t>i</a:t>
            </a:r>
            <a:r>
              <a:rPr sz="1750" i="1" spc="-35" dirty="0">
                <a:latin typeface="Palatino Linotype"/>
                <a:cs typeface="Palatino Linotype"/>
              </a:rPr>
              <a:t>n</a:t>
            </a:r>
            <a:r>
              <a:rPr sz="1750" i="1" dirty="0">
                <a:latin typeface="Palatino Linotype"/>
                <a:cs typeface="Palatino Linotype"/>
              </a:rPr>
              <a:t>g</a:t>
            </a:r>
            <a:r>
              <a:rPr sz="1750" i="1" spc="-65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re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15" dirty="0">
                <a:latin typeface="Palatino Linotype"/>
                <a:cs typeface="Palatino Linotype"/>
              </a:rPr>
              <a:t>d</a:t>
            </a:r>
            <a:r>
              <a:rPr sz="1750" spc="-10" dirty="0">
                <a:latin typeface="Palatino Linotype"/>
                <a:cs typeface="Palatino Linotype"/>
              </a:rPr>
              <a:t> un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nt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11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spc="5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120" dirty="0">
                <a:latin typeface="Palatino Linotype"/>
                <a:cs typeface="Palatino Linotype"/>
              </a:rPr>
              <a:t> 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114" dirty="0">
                <a:latin typeface="Palatino Linotype"/>
                <a:cs typeface="Palatino Linotype"/>
              </a:rPr>
              <a:t> </a:t>
            </a:r>
            <a:r>
              <a:rPr sz="1750" spc="20" dirty="0">
                <a:latin typeface="Palatino Linotype"/>
                <a:cs typeface="Palatino Linotype"/>
              </a:rPr>
              <a:t>f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li</a:t>
            </a:r>
            <a:r>
              <a:rPr sz="1750" spc="20" dirty="0">
                <a:latin typeface="Palatino Linotype"/>
                <a:cs typeface="Palatino Linotype"/>
              </a:rPr>
              <a:t>zza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90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40" dirty="0">
                <a:latin typeface="Palatino Linotype"/>
                <a:cs typeface="Palatino Linotype"/>
              </a:rPr>
              <a:t>ll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-45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-5" dirty="0">
                <a:latin typeface="Palatino Linotype"/>
                <a:cs typeface="Palatino Linotype"/>
              </a:rPr>
              <a:t>i</a:t>
            </a:r>
            <a:r>
              <a:rPr sz="1750" dirty="0">
                <a:latin typeface="Palatino Linotype"/>
                <a:cs typeface="Palatino Linotype"/>
              </a:rPr>
              <a:t> </a:t>
            </a:r>
            <a:r>
              <a:rPr sz="1750" spc="-10" dirty="0">
                <a:latin typeface="Palatino Linotype"/>
                <a:cs typeface="Palatino Linotype"/>
              </a:rPr>
              <a:t>un 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5" dirty="0">
                <a:latin typeface="Palatino Linotype"/>
                <a:cs typeface="Palatino Linotype"/>
              </a:rPr>
              <a:t>rre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spc="-10" dirty="0">
                <a:latin typeface="Palatino Linotype"/>
                <a:cs typeface="Palatino Linotype"/>
              </a:rPr>
              <a:t>o</a:t>
            </a:r>
            <a:r>
              <a:rPr sz="1750" spc="5" dirty="0">
                <a:latin typeface="Palatino Linotype"/>
                <a:cs typeface="Palatino Linotype"/>
              </a:rPr>
              <a:t> 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15" dirty="0">
                <a:latin typeface="Palatino Linotype"/>
                <a:cs typeface="Palatino Linotype"/>
              </a:rPr>
              <a:t>f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40" dirty="0">
                <a:latin typeface="Palatino Linotype"/>
                <a:cs typeface="Palatino Linotype"/>
              </a:rPr>
              <a:t>il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-80" dirty="0">
                <a:latin typeface="Palatino Linotype"/>
                <a:cs typeface="Palatino Linotype"/>
              </a:rPr>
              <a:t> </a:t>
            </a:r>
            <a:r>
              <a:rPr sz="1750" b="1" spc="-40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30" dirty="0">
                <a:latin typeface="Palatino Linotype"/>
                <a:cs typeface="Palatino Linotype"/>
              </a:rPr>
              <a:t>v</a:t>
            </a:r>
            <a:r>
              <a:rPr sz="1750" b="1" spc="-10" dirty="0">
                <a:latin typeface="Palatino Linotype"/>
                <a:cs typeface="Palatino Linotype"/>
              </a:rPr>
              <a:t>e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rr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nd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20" dirty="0">
                <a:latin typeface="Palatino Linotype"/>
                <a:cs typeface="Palatino Linotype"/>
              </a:rPr>
              <a:t>r</a:t>
            </a:r>
            <a:r>
              <a:rPr sz="1750" b="1" dirty="0">
                <a:latin typeface="Palatino Linotype"/>
                <a:cs typeface="Palatino Linotype"/>
              </a:rPr>
              <a:t>e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-3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20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-35" dirty="0">
                <a:latin typeface="Palatino Linotype"/>
                <a:cs typeface="Palatino Linotype"/>
              </a:rPr>
              <a:t>v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r</a:t>
            </a:r>
            <a:r>
              <a:rPr sz="1750" b="1" spc="30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il </a:t>
            </a:r>
            <a:r>
              <a:rPr sz="1750" b="1" spc="20" dirty="0">
                <a:latin typeface="Palatino Linotype"/>
                <a:cs typeface="Palatino Linotype"/>
              </a:rPr>
              <a:t>c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20" dirty="0">
                <a:latin typeface="Palatino Linotype"/>
                <a:cs typeface="Palatino Linotype"/>
              </a:rPr>
              <a:t>st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6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0" dirty="0">
                <a:latin typeface="Palatino Linotype"/>
                <a:cs typeface="Palatino Linotype"/>
              </a:rPr>
              <a:t>’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-35" dirty="0">
                <a:latin typeface="Palatino Linotype"/>
                <a:cs typeface="Palatino Linotype"/>
              </a:rPr>
              <a:t>qu</a:t>
            </a:r>
            <a:r>
              <a:rPr sz="1750" b="1" spc="-95" dirty="0">
                <a:latin typeface="Palatino Linotype"/>
                <a:cs typeface="Palatino Linotype"/>
              </a:rPr>
              <a:t>i</a:t>
            </a:r>
            <a:r>
              <a:rPr sz="1750" b="1" spc="5" dirty="0">
                <a:latin typeface="Palatino Linotype"/>
                <a:cs typeface="Palatino Linotype"/>
              </a:rPr>
              <a:t>s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3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1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20" dirty="0">
                <a:latin typeface="Palatino Linotype"/>
                <a:cs typeface="Palatino Linotype"/>
              </a:rPr>
              <a:t>terre</a:t>
            </a:r>
            <a:r>
              <a:rPr sz="1750" b="1" spc="-20" dirty="0">
                <a:latin typeface="Palatino Linotype"/>
                <a:cs typeface="Palatino Linotype"/>
              </a:rPr>
              <a:t>n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-1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spc="-25" dirty="0">
                <a:latin typeface="Palatino Linotype"/>
                <a:cs typeface="Palatino Linotype"/>
              </a:rPr>
              <a:t>o</a:t>
            </a:r>
            <a:r>
              <a:rPr sz="1750" b="1" spc="-35" dirty="0">
                <a:latin typeface="Palatino Linotype"/>
                <a:cs typeface="Palatino Linotype"/>
              </a:rPr>
              <a:t>l</a:t>
            </a:r>
            <a:r>
              <a:rPr sz="1750" b="1" dirty="0">
                <a:latin typeface="Palatino Linotype"/>
                <a:cs typeface="Palatino Linotype"/>
              </a:rPr>
              <a:t>o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20" dirty="0">
                <a:latin typeface="Palatino Linotype"/>
                <a:cs typeface="Palatino Linotype"/>
              </a:rPr>
              <a:t>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25" dirty="0">
                <a:latin typeface="Palatino Linotype"/>
                <a:cs typeface="Palatino Linotype"/>
              </a:rPr>
              <a:t>op</a:t>
            </a:r>
            <a:r>
              <a:rPr sz="1750" b="1" spc="15" dirty="0">
                <a:latin typeface="Palatino Linotype"/>
                <a:cs typeface="Palatino Linotype"/>
              </a:rPr>
              <a:t>r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spc="15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à</a:t>
            </a:r>
            <a:endParaRPr sz="1750">
              <a:latin typeface="Palatino Linotype"/>
              <a:cs typeface="Palatino Linotype"/>
            </a:endParaRPr>
          </a:p>
          <a:p>
            <a:pPr>
              <a:lnSpc>
                <a:spcPts val="1650"/>
              </a:lnSpc>
              <a:spcBef>
                <a:spcPts val="49"/>
              </a:spcBef>
            </a:pPr>
            <a:endParaRPr sz="1650"/>
          </a:p>
          <a:p>
            <a:pPr>
              <a:lnSpc>
                <a:spcPts val="1700"/>
              </a:lnSpc>
            </a:pPr>
            <a:endParaRPr sz="1700"/>
          </a:p>
          <a:p>
            <a:pPr>
              <a:lnSpc>
                <a:spcPts val="1700"/>
              </a:lnSpc>
            </a:pPr>
            <a:endParaRPr sz="1700"/>
          </a:p>
          <a:p>
            <a:pPr marR="12065" algn="ctr">
              <a:lnSpc>
                <a:spcPct val="100000"/>
              </a:lnSpc>
            </a:pPr>
            <a:r>
              <a:rPr sz="2000" b="1" i="1" spc="50" dirty="0">
                <a:latin typeface="Lucida Calligraphy"/>
                <a:cs typeface="Lucida Calligraphy"/>
              </a:rPr>
              <a:t>p</a:t>
            </a:r>
            <a:r>
              <a:rPr sz="2000" b="1" i="1" dirty="0">
                <a:latin typeface="Lucida Calligraphy"/>
                <a:cs typeface="Lucida Calligraphy"/>
              </a:rPr>
              <a:t>e</a:t>
            </a:r>
            <a:r>
              <a:rPr sz="2000" b="1" i="1" spc="20" dirty="0">
                <a:latin typeface="Lucida Calligraphy"/>
                <a:cs typeface="Lucida Calligraphy"/>
              </a:rPr>
              <a:t>r</a:t>
            </a:r>
            <a:r>
              <a:rPr sz="2000" b="1" i="1" spc="-15" dirty="0">
                <a:latin typeface="Lucida Calligraphy"/>
                <a:cs typeface="Lucida Calligraphy"/>
              </a:rPr>
              <a:t>t</a:t>
            </a:r>
            <a:r>
              <a:rPr sz="2000" b="1" i="1" spc="-5" dirty="0">
                <a:latin typeface="Lucida Calligraphy"/>
                <a:cs typeface="Lucida Calligraphy"/>
              </a:rPr>
              <a:t>a</a:t>
            </a:r>
            <a:r>
              <a:rPr sz="2000" b="1" i="1" spc="-25" dirty="0">
                <a:latin typeface="Lucida Calligraphy"/>
                <a:cs typeface="Lucida Calligraphy"/>
              </a:rPr>
              <a:t>n</a:t>
            </a:r>
            <a:r>
              <a:rPr sz="2000" b="1" i="1" spc="-15" dirty="0">
                <a:latin typeface="Lucida Calligraphy"/>
                <a:cs typeface="Lucida Calligraphy"/>
              </a:rPr>
              <a:t>t</a:t>
            </a:r>
            <a:r>
              <a:rPr sz="2000" b="1" i="1" dirty="0">
                <a:latin typeface="Lucida Calligraphy"/>
                <a:cs typeface="Lucida Calligraphy"/>
              </a:rPr>
              <a:t>o</a:t>
            </a:r>
            <a:endParaRPr sz="2000">
              <a:latin typeface="Lucida Calligraphy"/>
              <a:cs typeface="Lucida Calligraphy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77859" y="5626100"/>
            <a:ext cx="3194050" cy="16827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65159" y="5613400"/>
            <a:ext cx="3219450" cy="1708150"/>
          </a:xfrm>
          <a:custGeom>
            <a:avLst/>
            <a:gdLst/>
            <a:ahLst/>
            <a:cxnLst/>
            <a:rect l="l" t="t" r="r" b="b"/>
            <a:pathLst>
              <a:path w="3219450" h="1708150">
                <a:moveTo>
                  <a:pt x="3219450" y="1701799"/>
                </a:moveTo>
                <a:lnTo>
                  <a:pt x="3219450" y="6349"/>
                </a:lnTo>
                <a:lnTo>
                  <a:pt x="32131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1701800"/>
                </a:lnTo>
                <a:lnTo>
                  <a:pt x="6350" y="1708150"/>
                </a:lnTo>
                <a:lnTo>
                  <a:pt x="12699" y="1708150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3187700" y="31749"/>
                </a:lnTo>
                <a:lnTo>
                  <a:pt x="3187700" y="12699"/>
                </a:lnTo>
                <a:lnTo>
                  <a:pt x="3206750" y="31749"/>
                </a:lnTo>
                <a:lnTo>
                  <a:pt x="3206750" y="1708149"/>
                </a:lnTo>
                <a:lnTo>
                  <a:pt x="3213100" y="1708149"/>
                </a:lnTo>
                <a:lnTo>
                  <a:pt x="3219450" y="1701799"/>
                </a:lnTo>
                <a:close/>
              </a:path>
              <a:path w="3219450" h="170815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3219450" h="1708150">
                <a:moveTo>
                  <a:pt x="31750" y="167640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1676400"/>
                </a:lnTo>
                <a:lnTo>
                  <a:pt x="31750" y="1676400"/>
                </a:lnTo>
                <a:close/>
              </a:path>
              <a:path w="3219450" h="1708150">
                <a:moveTo>
                  <a:pt x="3206750" y="1676399"/>
                </a:moveTo>
                <a:lnTo>
                  <a:pt x="12700" y="1676400"/>
                </a:lnTo>
                <a:lnTo>
                  <a:pt x="31750" y="1695450"/>
                </a:lnTo>
                <a:lnTo>
                  <a:pt x="31749" y="1708150"/>
                </a:lnTo>
                <a:lnTo>
                  <a:pt x="3187700" y="1708149"/>
                </a:lnTo>
                <a:lnTo>
                  <a:pt x="3187700" y="1695449"/>
                </a:lnTo>
                <a:lnTo>
                  <a:pt x="3206750" y="1676399"/>
                </a:lnTo>
                <a:close/>
              </a:path>
              <a:path w="3219450" h="1708150">
                <a:moveTo>
                  <a:pt x="31749" y="1708150"/>
                </a:moveTo>
                <a:lnTo>
                  <a:pt x="31750" y="1695450"/>
                </a:lnTo>
                <a:lnTo>
                  <a:pt x="12700" y="1676400"/>
                </a:lnTo>
                <a:lnTo>
                  <a:pt x="12699" y="1708150"/>
                </a:lnTo>
                <a:lnTo>
                  <a:pt x="31749" y="1708150"/>
                </a:lnTo>
                <a:close/>
              </a:path>
              <a:path w="3219450" h="1708150">
                <a:moveTo>
                  <a:pt x="3206750" y="31749"/>
                </a:moveTo>
                <a:lnTo>
                  <a:pt x="3187700" y="12699"/>
                </a:lnTo>
                <a:lnTo>
                  <a:pt x="3187700" y="31749"/>
                </a:lnTo>
                <a:lnTo>
                  <a:pt x="3206750" y="31749"/>
                </a:lnTo>
                <a:close/>
              </a:path>
              <a:path w="3219450" h="1708150">
                <a:moveTo>
                  <a:pt x="3206750" y="1676399"/>
                </a:moveTo>
                <a:lnTo>
                  <a:pt x="3206750" y="31749"/>
                </a:lnTo>
                <a:lnTo>
                  <a:pt x="3187700" y="31749"/>
                </a:lnTo>
                <a:lnTo>
                  <a:pt x="3187700" y="1676399"/>
                </a:lnTo>
                <a:lnTo>
                  <a:pt x="3206750" y="1676399"/>
                </a:lnTo>
                <a:close/>
              </a:path>
              <a:path w="3219450" h="1708150">
                <a:moveTo>
                  <a:pt x="3206750" y="1708149"/>
                </a:moveTo>
                <a:lnTo>
                  <a:pt x="3206750" y="1676399"/>
                </a:lnTo>
                <a:lnTo>
                  <a:pt x="3187700" y="1695449"/>
                </a:lnTo>
                <a:lnTo>
                  <a:pt x="3187700" y="1708149"/>
                </a:lnTo>
                <a:lnTo>
                  <a:pt x="3206750" y="17081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68329" y="5645150"/>
            <a:ext cx="2820035" cy="164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NO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N 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S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ON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O</a:t>
            </a:r>
            <a:r>
              <a:rPr sz="1750" b="1" spc="1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DEDU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20" dirty="0">
                <a:solidFill>
                  <a:srgbClr val="C00000"/>
                </a:solidFill>
                <a:latin typeface="Palatino Linotype"/>
                <a:cs typeface="Palatino Linotype"/>
              </a:rPr>
              <a:t>L</a:t>
            </a:r>
            <a:r>
              <a:rPr sz="1750" b="1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endParaRPr sz="1750">
              <a:latin typeface="Palatino Linotype"/>
              <a:cs typeface="Palatino Linotype"/>
            </a:endParaRPr>
          </a:p>
          <a:p>
            <a:pPr marL="120014" marR="123825" algn="ctr">
              <a:lnSpc>
                <a:spcPts val="2150"/>
              </a:lnSpc>
              <a:spcBef>
                <a:spcPts val="30"/>
              </a:spcBef>
            </a:pP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b="1" spc="5" dirty="0">
                <a:latin typeface="Palatino Linotype"/>
                <a:cs typeface="Palatino Linotype"/>
              </a:rPr>
              <a:t>c</a:t>
            </a:r>
            <a:r>
              <a:rPr sz="1750" b="1" spc="25" dirty="0">
                <a:latin typeface="Palatino Linotype"/>
                <a:cs typeface="Palatino Linotype"/>
              </a:rPr>
              <a:t>a</a:t>
            </a:r>
            <a:r>
              <a:rPr sz="1750" b="1" spc="-35" dirty="0">
                <a:latin typeface="Palatino Linotype"/>
                <a:cs typeface="Palatino Linotype"/>
              </a:rPr>
              <a:t>non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7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d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5" dirty="0">
                <a:latin typeface="Palatino Linotype"/>
                <a:cs typeface="Palatino Linotype"/>
              </a:rPr>
              <a:t>eas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-10" dirty="0">
                <a:latin typeface="Palatino Linotype"/>
                <a:cs typeface="Palatino Linotype"/>
              </a:rPr>
              <a:t>g</a:t>
            </a:r>
            <a:r>
              <a:rPr sz="1750" b="1" spc="185" dirty="0">
                <a:latin typeface="Palatino Linotype"/>
                <a:cs typeface="Palatino Linotype"/>
              </a:rPr>
              <a:t> </a:t>
            </a:r>
            <a:r>
              <a:rPr sz="1750" b="1" spc="15" dirty="0">
                <a:latin typeface="Palatino Linotype"/>
                <a:cs typeface="Palatino Linotype"/>
              </a:rPr>
              <a:t>(</a:t>
            </a:r>
            <a:r>
              <a:rPr sz="1750" b="1" spc="-35" dirty="0">
                <a:latin typeface="Palatino Linotype"/>
                <a:cs typeface="Palatino Linotype"/>
              </a:rPr>
              <a:t>quo</a:t>
            </a:r>
            <a:r>
              <a:rPr sz="1750" b="1" spc="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a </a:t>
            </a:r>
            <a:r>
              <a:rPr sz="1750" b="1" spc="5" dirty="0">
                <a:latin typeface="Palatino Linotype"/>
                <a:cs typeface="Palatino Linotype"/>
              </a:rPr>
              <a:t>ca</a:t>
            </a:r>
            <a:r>
              <a:rPr sz="1750" b="1" spc="-35" dirty="0">
                <a:latin typeface="Palatino Linotype"/>
                <a:cs typeface="Palatino Linotype"/>
              </a:rPr>
              <a:t>p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20" dirty="0">
                <a:latin typeface="Palatino Linotype"/>
                <a:cs typeface="Palatino Linotype"/>
              </a:rPr>
              <a:t>ta</a:t>
            </a:r>
            <a:r>
              <a:rPr sz="1750" b="1" spc="-85" dirty="0">
                <a:latin typeface="Palatino Linotype"/>
                <a:cs typeface="Palatino Linotype"/>
              </a:rPr>
              <a:t>l</a:t>
            </a:r>
            <a:r>
              <a:rPr sz="1750" b="1" spc="25" dirty="0">
                <a:latin typeface="Palatino Linotype"/>
                <a:cs typeface="Palatino Linotype"/>
              </a:rPr>
              <a:t>e</a:t>
            </a:r>
            <a:r>
              <a:rPr sz="1750" b="1" dirty="0">
                <a:latin typeface="Palatino Linotype"/>
                <a:cs typeface="Palatino Linotype"/>
              </a:rPr>
              <a:t>)</a:t>
            </a:r>
            <a:endParaRPr sz="1750">
              <a:latin typeface="Palatino Linotype"/>
              <a:cs typeface="Palatino Linotype"/>
            </a:endParaRPr>
          </a:p>
          <a:p>
            <a:pPr algn="ctr">
              <a:lnSpc>
                <a:spcPts val="2020"/>
              </a:lnSpc>
            </a:pPr>
            <a:r>
              <a:rPr sz="1750" i="1" spc="20" dirty="0">
                <a:latin typeface="Palatino Linotype"/>
                <a:cs typeface="Palatino Linotype"/>
              </a:rPr>
              <a:t>(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20" dirty="0">
                <a:latin typeface="Palatino Linotype"/>
                <a:cs typeface="Palatino Linotype"/>
              </a:rPr>
              <a:t>o</a:t>
            </a:r>
            <a:r>
              <a:rPr sz="1750" i="1" dirty="0">
                <a:latin typeface="Palatino Linotype"/>
                <a:cs typeface="Palatino Linotype"/>
              </a:rPr>
              <a:t>n</a:t>
            </a:r>
            <a:r>
              <a:rPr sz="1750" i="1" spc="-15" dirty="0">
                <a:latin typeface="Palatino Linotype"/>
                <a:cs typeface="Palatino Linotype"/>
              </a:rPr>
              <a:t> </a:t>
            </a:r>
            <a:r>
              <a:rPr sz="1750" i="1" spc="20" dirty="0">
                <a:latin typeface="Palatino Linotype"/>
                <a:cs typeface="Palatino Linotype"/>
              </a:rPr>
              <a:t>esse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5" dirty="0">
                <a:latin typeface="Palatino Linotype"/>
                <a:cs typeface="Palatino Linotype"/>
              </a:rPr>
              <a:t>d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20" dirty="0">
                <a:latin typeface="Palatino Linotype"/>
                <a:cs typeface="Palatino Linotype"/>
              </a:rPr>
              <a:t>mm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20" dirty="0">
                <a:latin typeface="Palatino Linotype"/>
                <a:cs typeface="Palatino Linotype"/>
              </a:rPr>
              <a:t>rt</a:t>
            </a:r>
            <a:r>
              <a:rPr sz="1750" i="1" spc="10" dirty="0">
                <a:latin typeface="Palatino Linotype"/>
                <a:cs typeface="Palatino Linotype"/>
              </a:rPr>
              <a:t>i</a:t>
            </a:r>
            <a:r>
              <a:rPr sz="1750" i="1" spc="5" dirty="0">
                <a:latin typeface="Palatino Linotype"/>
                <a:cs typeface="Palatino Linotype"/>
              </a:rPr>
              <a:t>zza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0" dirty="0">
                <a:latin typeface="Palatino Linotype"/>
                <a:cs typeface="Palatino Linotype"/>
              </a:rPr>
              <a:t>il</a:t>
            </a:r>
            <a:r>
              <a:rPr sz="1750" i="1" dirty="0">
                <a:latin typeface="Palatino Linotype"/>
                <a:cs typeface="Palatino Linotype"/>
              </a:rPr>
              <a:t>e</a:t>
            </a:r>
            <a:r>
              <a:rPr sz="1750" i="1" spc="-175" dirty="0">
                <a:latin typeface="Palatino Linotype"/>
                <a:cs typeface="Palatino Linotype"/>
              </a:rPr>
              <a:t> </a:t>
            </a:r>
            <a:r>
              <a:rPr sz="1750" i="1" spc="0" dirty="0">
                <a:latin typeface="Palatino Linotype"/>
                <a:cs typeface="Palatino Linotype"/>
              </a:rPr>
              <a:t>il</a:t>
            </a:r>
            <a:endParaRPr sz="1750">
              <a:latin typeface="Palatino Linotype"/>
              <a:cs typeface="Palatino Linotype"/>
            </a:endParaRPr>
          </a:p>
          <a:p>
            <a:pPr marL="183515" marR="187325" algn="ctr">
              <a:lnSpc>
                <a:spcPct val="100000"/>
              </a:lnSpc>
              <a:spcBef>
                <a:spcPts val="50"/>
              </a:spcBef>
            </a:pP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" dirty="0">
                <a:latin typeface="Palatino Linotype"/>
                <a:cs typeface="Palatino Linotype"/>
              </a:rPr>
              <a:t>o</a:t>
            </a:r>
            <a:r>
              <a:rPr sz="1750" i="1" spc="15" dirty="0">
                <a:latin typeface="Palatino Linotype"/>
                <a:cs typeface="Palatino Linotype"/>
              </a:rPr>
              <a:t>st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65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d</a:t>
            </a:r>
            <a:r>
              <a:rPr sz="1750" i="1" spc="0" dirty="0">
                <a:latin typeface="Palatino Linotype"/>
                <a:cs typeface="Palatino Linotype"/>
              </a:rPr>
              <a:t>’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-20" dirty="0">
                <a:latin typeface="Palatino Linotype"/>
                <a:cs typeface="Palatino Linotype"/>
              </a:rPr>
              <a:t>q</a:t>
            </a:r>
            <a:r>
              <a:rPr sz="1750" i="1" spc="-25" dirty="0">
                <a:latin typeface="Palatino Linotype"/>
                <a:cs typeface="Palatino Linotype"/>
              </a:rPr>
              <a:t>u</a:t>
            </a:r>
            <a:r>
              <a:rPr sz="1750" i="1" spc="0" dirty="0">
                <a:latin typeface="Palatino Linotype"/>
                <a:cs typeface="Palatino Linotype"/>
              </a:rPr>
              <a:t>i</a:t>
            </a:r>
            <a:r>
              <a:rPr sz="1750" i="1" spc="15" dirty="0">
                <a:latin typeface="Palatino Linotype"/>
                <a:cs typeface="Palatino Linotype"/>
              </a:rPr>
              <a:t>s</a:t>
            </a:r>
            <a:r>
              <a:rPr sz="1750" i="1" spc="5" dirty="0">
                <a:latin typeface="Palatino Linotype"/>
                <a:cs typeface="Palatino Linotype"/>
              </a:rPr>
              <a:t>t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20" dirty="0">
                <a:latin typeface="Palatino Linotype"/>
                <a:cs typeface="Palatino Linotype"/>
              </a:rPr>
              <a:t> </a:t>
            </a:r>
            <a:r>
              <a:rPr sz="1750" i="1" spc="5" dirty="0">
                <a:latin typeface="Palatino Linotype"/>
                <a:cs typeface="Palatino Linotype"/>
              </a:rPr>
              <a:t>de</a:t>
            </a:r>
            <a:r>
              <a:rPr sz="1750" i="1" spc="-5" dirty="0">
                <a:latin typeface="Palatino Linotype"/>
                <a:cs typeface="Palatino Linotype"/>
              </a:rPr>
              <a:t>l</a:t>
            </a:r>
            <a:r>
              <a:rPr sz="1750" i="1" spc="-2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ter</a:t>
            </a:r>
            <a:r>
              <a:rPr sz="1750" i="1" spc="-35" dirty="0">
                <a:latin typeface="Palatino Linotype"/>
                <a:cs typeface="Palatino Linotype"/>
              </a:rPr>
              <a:t>r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-25" dirty="0">
                <a:latin typeface="Palatino Linotype"/>
                <a:cs typeface="Palatino Linotype"/>
              </a:rPr>
              <a:t>n</a:t>
            </a:r>
            <a:r>
              <a:rPr sz="1750" i="1" spc="-10" dirty="0">
                <a:latin typeface="Palatino Linotype"/>
                <a:cs typeface="Palatino Linotype"/>
              </a:rPr>
              <a:t>o</a:t>
            </a:r>
            <a:r>
              <a:rPr sz="1750" i="1" spc="-5" dirty="0">
                <a:latin typeface="Palatino Linotype"/>
                <a:cs typeface="Palatino Linotype"/>
              </a:rPr>
              <a:t> </a:t>
            </a:r>
            <a:r>
              <a:rPr sz="1750" i="1" spc="15" dirty="0">
                <a:latin typeface="Palatino Linotype"/>
                <a:cs typeface="Palatino Linotype"/>
              </a:rPr>
              <a:t>e</a:t>
            </a:r>
            <a:r>
              <a:rPr sz="1750" i="1" spc="25" dirty="0">
                <a:latin typeface="Palatino Linotype"/>
                <a:cs typeface="Palatino Linotype"/>
              </a:rPr>
              <a:t>d</a:t>
            </a:r>
            <a:r>
              <a:rPr sz="1750" i="1" spc="5" dirty="0">
                <a:latin typeface="Palatino Linotype"/>
                <a:cs typeface="Palatino Linotype"/>
              </a:rPr>
              <a:t>ifi</a:t>
            </a:r>
            <a:r>
              <a:rPr sz="1750" i="1" spc="-25" dirty="0">
                <a:latin typeface="Palatino Linotype"/>
                <a:cs typeface="Palatino Linotype"/>
              </a:rPr>
              <a:t>c</a:t>
            </a:r>
            <a:r>
              <a:rPr sz="1750" i="1" spc="55" dirty="0">
                <a:latin typeface="Palatino Linotype"/>
                <a:cs typeface="Palatino Linotype"/>
              </a:rPr>
              <a:t>a</a:t>
            </a:r>
            <a:r>
              <a:rPr sz="1750" i="1" spc="-20" dirty="0">
                <a:latin typeface="Palatino Linotype"/>
                <a:cs typeface="Palatino Linotype"/>
              </a:rPr>
              <a:t>b</a:t>
            </a:r>
            <a:r>
              <a:rPr sz="1750" i="1" spc="0" dirty="0">
                <a:latin typeface="Palatino Linotype"/>
                <a:cs typeface="Palatino Linotype"/>
              </a:rPr>
              <a:t>ile)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773559" y="5626100"/>
            <a:ext cx="3187700" cy="1682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54509" y="5613400"/>
            <a:ext cx="3225800" cy="1708150"/>
          </a:xfrm>
          <a:custGeom>
            <a:avLst/>
            <a:gdLst/>
            <a:ahLst/>
            <a:cxnLst/>
            <a:rect l="l" t="t" r="r" b="b"/>
            <a:pathLst>
              <a:path w="3225800" h="1708150">
                <a:moveTo>
                  <a:pt x="3225800" y="1701799"/>
                </a:moveTo>
                <a:lnTo>
                  <a:pt x="3225800" y="6349"/>
                </a:lnTo>
                <a:lnTo>
                  <a:pt x="3219450" y="0"/>
                </a:lnTo>
                <a:lnTo>
                  <a:pt x="12699" y="0"/>
                </a:lnTo>
                <a:lnTo>
                  <a:pt x="0" y="6350"/>
                </a:lnTo>
                <a:lnTo>
                  <a:pt x="0" y="1701800"/>
                </a:lnTo>
                <a:lnTo>
                  <a:pt x="12700" y="1708150"/>
                </a:lnTo>
                <a:lnTo>
                  <a:pt x="19049" y="1708150"/>
                </a:lnTo>
                <a:lnTo>
                  <a:pt x="1905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3194050" y="31749"/>
                </a:lnTo>
                <a:lnTo>
                  <a:pt x="3194050" y="12699"/>
                </a:lnTo>
                <a:lnTo>
                  <a:pt x="3206750" y="31749"/>
                </a:lnTo>
                <a:lnTo>
                  <a:pt x="3206750" y="1708149"/>
                </a:lnTo>
                <a:lnTo>
                  <a:pt x="3219450" y="1708149"/>
                </a:lnTo>
                <a:lnTo>
                  <a:pt x="3225800" y="1701799"/>
                </a:lnTo>
                <a:close/>
              </a:path>
              <a:path w="3225800" h="1708150">
                <a:moveTo>
                  <a:pt x="31750" y="31750"/>
                </a:moveTo>
                <a:lnTo>
                  <a:pt x="31750" y="12699"/>
                </a:lnTo>
                <a:lnTo>
                  <a:pt x="19050" y="31750"/>
                </a:lnTo>
                <a:lnTo>
                  <a:pt x="31750" y="31750"/>
                </a:lnTo>
                <a:close/>
              </a:path>
              <a:path w="3225800" h="1708150">
                <a:moveTo>
                  <a:pt x="31750" y="1676400"/>
                </a:moveTo>
                <a:lnTo>
                  <a:pt x="31750" y="31750"/>
                </a:lnTo>
                <a:lnTo>
                  <a:pt x="19050" y="31750"/>
                </a:lnTo>
                <a:lnTo>
                  <a:pt x="19050" y="1676400"/>
                </a:lnTo>
                <a:lnTo>
                  <a:pt x="31750" y="1676400"/>
                </a:lnTo>
                <a:close/>
              </a:path>
              <a:path w="3225800" h="1708150">
                <a:moveTo>
                  <a:pt x="3206750" y="1676399"/>
                </a:moveTo>
                <a:lnTo>
                  <a:pt x="19050" y="1676400"/>
                </a:lnTo>
                <a:lnTo>
                  <a:pt x="31750" y="1695450"/>
                </a:lnTo>
                <a:lnTo>
                  <a:pt x="31750" y="1708150"/>
                </a:lnTo>
                <a:lnTo>
                  <a:pt x="3194050" y="1708149"/>
                </a:lnTo>
                <a:lnTo>
                  <a:pt x="3194050" y="1695449"/>
                </a:lnTo>
                <a:lnTo>
                  <a:pt x="3206750" y="1676399"/>
                </a:lnTo>
                <a:close/>
              </a:path>
              <a:path w="3225800" h="1708150">
                <a:moveTo>
                  <a:pt x="31750" y="1708150"/>
                </a:moveTo>
                <a:lnTo>
                  <a:pt x="31750" y="1695450"/>
                </a:lnTo>
                <a:lnTo>
                  <a:pt x="19050" y="1676400"/>
                </a:lnTo>
                <a:lnTo>
                  <a:pt x="19049" y="1708150"/>
                </a:lnTo>
                <a:lnTo>
                  <a:pt x="31750" y="1708150"/>
                </a:lnTo>
                <a:close/>
              </a:path>
              <a:path w="3225800" h="1708150">
                <a:moveTo>
                  <a:pt x="3206750" y="31749"/>
                </a:moveTo>
                <a:lnTo>
                  <a:pt x="3194050" y="12699"/>
                </a:lnTo>
                <a:lnTo>
                  <a:pt x="3194050" y="31749"/>
                </a:lnTo>
                <a:lnTo>
                  <a:pt x="3206750" y="31749"/>
                </a:lnTo>
                <a:close/>
              </a:path>
              <a:path w="3225800" h="1708150">
                <a:moveTo>
                  <a:pt x="3206750" y="1676399"/>
                </a:moveTo>
                <a:lnTo>
                  <a:pt x="3206750" y="31749"/>
                </a:lnTo>
                <a:lnTo>
                  <a:pt x="3194050" y="31749"/>
                </a:lnTo>
                <a:lnTo>
                  <a:pt x="3194050" y="1676399"/>
                </a:lnTo>
                <a:lnTo>
                  <a:pt x="3206750" y="1676399"/>
                </a:lnTo>
                <a:close/>
              </a:path>
              <a:path w="3225800" h="1708150">
                <a:moveTo>
                  <a:pt x="3206750" y="1708149"/>
                </a:moveTo>
                <a:lnTo>
                  <a:pt x="3206750" y="1676399"/>
                </a:lnTo>
                <a:lnTo>
                  <a:pt x="3194050" y="1695449"/>
                </a:lnTo>
                <a:lnTo>
                  <a:pt x="3194050" y="1708149"/>
                </a:lnTo>
                <a:lnTo>
                  <a:pt x="3206750" y="170814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932314" y="5778500"/>
            <a:ext cx="2858770" cy="137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ct val="100000"/>
              </a:lnSpc>
            </a:pPr>
            <a:r>
              <a:rPr sz="1750" b="1" spc="-30" dirty="0">
                <a:solidFill>
                  <a:srgbClr val="C00000"/>
                </a:solidFill>
                <a:latin typeface="Palatino Linotype"/>
                <a:cs typeface="Palatino Linotype"/>
              </a:rPr>
              <a:t>E</a:t>
            </a:r>
            <a:r>
              <a:rPr sz="1750" b="1" spc="-5" dirty="0">
                <a:solidFill>
                  <a:srgbClr val="C00000"/>
                </a:solidFill>
                <a:latin typeface="Palatino Linotype"/>
                <a:cs typeface="Palatino Linotype"/>
              </a:rPr>
              <a:t>’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75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DEDU</a:t>
            </a:r>
            <a:r>
              <a:rPr sz="1750" b="1" spc="-15" dirty="0">
                <a:solidFill>
                  <a:srgbClr val="C00000"/>
                </a:solidFill>
                <a:latin typeface="Palatino Linotype"/>
                <a:cs typeface="Palatino Linotype"/>
              </a:rPr>
              <a:t>C</a:t>
            </a:r>
            <a:r>
              <a:rPr sz="1750" b="1" spc="-35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B</a:t>
            </a:r>
            <a:r>
              <a:rPr sz="1750" b="1" spc="0" dirty="0">
                <a:solidFill>
                  <a:srgbClr val="C00000"/>
                </a:solidFill>
                <a:latin typeface="Palatino Linotype"/>
                <a:cs typeface="Palatino Linotype"/>
              </a:rPr>
              <a:t>I</a:t>
            </a:r>
            <a:r>
              <a:rPr sz="1750" b="1" spc="-25" dirty="0">
                <a:solidFill>
                  <a:srgbClr val="C00000"/>
                </a:solidFill>
                <a:latin typeface="Palatino Linotype"/>
                <a:cs typeface="Palatino Linotype"/>
              </a:rPr>
              <a:t>LE</a:t>
            </a:r>
            <a:endParaRPr sz="175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b="1" spc="-35" dirty="0">
                <a:latin typeface="Palatino Linotype"/>
                <a:cs typeface="Palatino Linotype"/>
              </a:rPr>
              <a:t>quo</a:t>
            </a:r>
            <a:r>
              <a:rPr sz="1750" b="1" spc="0" dirty="0">
                <a:latin typeface="Palatino Linotype"/>
                <a:cs typeface="Palatino Linotype"/>
              </a:rPr>
              <a:t>t</a:t>
            </a:r>
            <a:r>
              <a:rPr sz="1750" b="1" dirty="0">
                <a:latin typeface="Palatino Linotype"/>
                <a:cs typeface="Palatino Linotype"/>
              </a:rPr>
              <a:t>a</a:t>
            </a:r>
            <a:r>
              <a:rPr sz="1750" b="1" spc="8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5" dirty="0">
                <a:latin typeface="Palatino Linotype"/>
                <a:cs typeface="Palatino Linotype"/>
              </a:rPr>
              <a:t>r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ei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15" dirty="0">
                <a:latin typeface="Palatino Linotype"/>
                <a:cs typeface="Palatino Linotype"/>
              </a:rPr>
              <a:t>a</a:t>
            </a:r>
            <a:r>
              <a:rPr sz="1750" spc="-40" dirty="0">
                <a:latin typeface="Palatino Linotype"/>
                <a:cs typeface="Palatino Linotype"/>
              </a:rPr>
              <a:t>n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ni</a:t>
            </a:r>
            <a:endParaRPr sz="1750">
              <a:latin typeface="Palatino Linotype"/>
              <a:cs typeface="Palatino Linotype"/>
            </a:endParaRPr>
          </a:p>
          <a:p>
            <a:pPr marL="12065" marR="6350" algn="ctr">
              <a:lnSpc>
                <a:spcPct val="101200"/>
              </a:lnSpc>
              <a:spcBef>
                <a:spcPts val="25"/>
              </a:spcBef>
            </a:pPr>
            <a:r>
              <a:rPr sz="1750" spc="10" dirty="0">
                <a:latin typeface="Palatino Linotype"/>
                <a:cs typeface="Palatino Linotype"/>
              </a:rPr>
              <a:t>re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t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-10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a</a:t>
            </a:r>
            <a:r>
              <a:rPr sz="1750" spc="-65" dirty="0">
                <a:latin typeface="Palatino Linotype"/>
                <a:cs typeface="Palatino Linotype"/>
              </a:rPr>
              <a:t> 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25" dirty="0">
                <a:latin typeface="Palatino Linotype"/>
                <a:cs typeface="Palatino Linotype"/>
              </a:rPr>
              <a:t>g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b="1" spc="-85" dirty="0">
                <a:latin typeface="Palatino Linotype"/>
                <a:cs typeface="Palatino Linotype"/>
              </a:rPr>
              <a:t>i</a:t>
            </a:r>
            <a:r>
              <a:rPr sz="1750" b="1" spc="-35" dirty="0">
                <a:latin typeface="Palatino Linotype"/>
                <a:cs typeface="Palatino Linotype"/>
              </a:rPr>
              <a:t>n</a:t>
            </a:r>
            <a:r>
              <a:rPr sz="1750" b="1" spc="5" dirty="0">
                <a:latin typeface="Palatino Linotype"/>
                <a:cs typeface="Palatino Linotype"/>
              </a:rPr>
              <a:t>teress</a:t>
            </a:r>
            <a:r>
              <a:rPr sz="1750" b="1" spc="-10" dirty="0">
                <a:latin typeface="Palatino Linotype"/>
                <a:cs typeface="Palatino Linotype"/>
              </a:rPr>
              <a:t>i</a:t>
            </a:r>
            <a:r>
              <a:rPr sz="1750" b="1" spc="25" dirty="0">
                <a:latin typeface="Palatino Linotype"/>
                <a:cs typeface="Palatino Linotype"/>
              </a:rPr>
              <a:t> </a:t>
            </a:r>
            <a:r>
              <a:rPr sz="1750" spc="-55" dirty="0">
                <a:latin typeface="Palatino Linotype"/>
                <a:cs typeface="Palatino Linotype"/>
              </a:rPr>
              <a:t>p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0" dirty="0">
                <a:latin typeface="Palatino Linotype"/>
                <a:cs typeface="Palatino Linotype"/>
              </a:rPr>
              <a:t>v</a:t>
            </a:r>
            <a:r>
              <a:rPr sz="1750" dirty="0">
                <a:latin typeface="Palatino Linotype"/>
                <a:cs typeface="Palatino Linotype"/>
              </a:rPr>
              <a:t>i </a:t>
            </a:r>
            <a:r>
              <a:rPr sz="1750" spc="-35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5" dirty="0">
                <a:latin typeface="Palatino Linotype"/>
                <a:cs typeface="Palatino Linotype"/>
              </a:rPr>
              <a:t>nn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5" dirty="0">
                <a:latin typeface="Palatino Linotype"/>
                <a:cs typeface="Palatino Linotype"/>
              </a:rPr>
              <a:t>ss</a:t>
            </a:r>
            <a:r>
              <a:rPr sz="1750" dirty="0">
                <a:latin typeface="Palatino Linotype"/>
                <a:cs typeface="Palatino Linotype"/>
              </a:rPr>
              <a:t>i</a:t>
            </a:r>
            <a:r>
              <a:rPr sz="1750" spc="100" dirty="0">
                <a:latin typeface="Palatino Linotype"/>
                <a:cs typeface="Palatino Linotype"/>
              </a:rPr>
              <a:t> 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dirty="0">
                <a:latin typeface="Palatino Linotype"/>
                <a:cs typeface="Palatino Linotype"/>
              </a:rPr>
              <a:t>n</a:t>
            </a:r>
            <a:r>
              <a:rPr sz="1750" spc="140" dirty="0">
                <a:latin typeface="Palatino Linotype"/>
                <a:cs typeface="Palatino Linotype"/>
              </a:rPr>
              <a:t> </a:t>
            </a:r>
            <a:r>
              <a:rPr sz="1750" spc="40" dirty="0">
                <a:latin typeface="Palatino Linotype"/>
                <a:cs typeface="Palatino Linotype"/>
              </a:rPr>
              <a:t>l</a:t>
            </a:r>
            <a:r>
              <a:rPr sz="1750" spc="-145" dirty="0">
                <a:latin typeface="Palatino Linotype"/>
                <a:cs typeface="Palatino Linotype"/>
              </a:rPr>
              <a:t>’</a:t>
            </a:r>
            <a:r>
              <a:rPr sz="1750" spc="25" dirty="0">
                <a:latin typeface="Palatino Linotype"/>
                <a:cs typeface="Palatino Linotype"/>
              </a:rPr>
              <a:t>a</a:t>
            </a:r>
            <a:r>
              <a:rPr sz="1750" spc="-40" dirty="0">
                <a:latin typeface="Palatino Linotype"/>
                <a:cs typeface="Palatino Linotype"/>
              </a:rPr>
              <a:t>c</a:t>
            </a:r>
            <a:r>
              <a:rPr sz="1750" spc="-35" dirty="0">
                <a:latin typeface="Palatino Linotype"/>
                <a:cs typeface="Palatino Linotype"/>
              </a:rPr>
              <a:t>q</a:t>
            </a:r>
            <a:r>
              <a:rPr sz="1750" spc="-10" dirty="0">
                <a:latin typeface="Palatino Linotype"/>
                <a:cs typeface="Palatino Linotype"/>
              </a:rPr>
              <a:t>u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5" dirty="0">
                <a:latin typeface="Palatino Linotype"/>
                <a:cs typeface="Palatino Linotype"/>
              </a:rPr>
              <a:t>s</a:t>
            </a:r>
            <a:r>
              <a:rPr sz="1750" spc="40" dirty="0">
                <a:latin typeface="Palatino Linotype"/>
                <a:cs typeface="Palatino Linotype"/>
              </a:rPr>
              <a:t>i</a:t>
            </a:r>
            <a:r>
              <a:rPr sz="1750" spc="25" dirty="0">
                <a:latin typeface="Palatino Linotype"/>
                <a:cs typeface="Palatino Linotype"/>
              </a:rPr>
              <a:t>z</a:t>
            </a:r>
            <a:r>
              <a:rPr sz="1750" spc="30" dirty="0">
                <a:latin typeface="Palatino Linotype"/>
                <a:cs typeface="Palatino Linotype"/>
              </a:rPr>
              <a:t>i</a:t>
            </a:r>
            <a:r>
              <a:rPr sz="1750" spc="-70" dirty="0">
                <a:latin typeface="Palatino Linotype"/>
                <a:cs typeface="Palatino Linotype"/>
              </a:rPr>
              <a:t>o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 </a:t>
            </a:r>
            <a:r>
              <a:rPr sz="1750" spc="-35" dirty="0">
                <a:latin typeface="Palatino Linotype"/>
                <a:cs typeface="Palatino Linotype"/>
              </a:rPr>
              <a:t>d</a:t>
            </a:r>
            <a:r>
              <a:rPr sz="1750" dirty="0">
                <a:latin typeface="Palatino Linotype"/>
                <a:cs typeface="Palatino Linotype"/>
              </a:rPr>
              <a:t>el</a:t>
            </a:r>
            <a:r>
              <a:rPr sz="1750" spc="-50" dirty="0">
                <a:latin typeface="Palatino Linotype"/>
                <a:cs typeface="Palatino Linotype"/>
              </a:rPr>
              <a:t> </a:t>
            </a:r>
            <a:r>
              <a:rPr sz="1750" spc="-20" dirty="0">
                <a:latin typeface="Palatino Linotype"/>
                <a:cs typeface="Palatino Linotype"/>
              </a:rPr>
              <a:t>b</a:t>
            </a:r>
            <a:r>
              <a:rPr sz="1750" spc="10" dirty="0">
                <a:latin typeface="Palatino Linotype"/>
                <a:cs typeface="Palatino Linotype"/>
              </a:rPr>
              <a:t>e</a:t>
            </a:r>
            <a:r>
              <a:rPr sz="1750" spc="-20" dirty="0">
                <a:latin typeface="Palatino Linotype"/>
                <a:cs typeface="Palatino Linotype"/>
              </a:rPr>
              <a:t>n</a:t>
            </a:r>
            <a:r>
              <a:rPr sz="1750" dirty="0">
                <a:latin typeface="Palatino Linotype"/>
                <a:cs typeface="Palatino Linotype"/>
              </a:rPr>
              <a:t>e</a:t>
            </a:r>
            <a:r>
              <a:rPr sz="1750" spc="70" dirty="0">
                <a:latin typeface="Palatino Linotype"/>
                <a:cs typeface="Palatino Linotype"/>
              </a:rPr>
              <a:t> </a:t>
            </a:r>
            <a:r>
              <a:rPr sz="1750" dirty="0">
                <a:latin typeface="Wingdings 3"/>
                <a:cs typeface="Wingdings 3"/>
              </a:rPr>
              <a:t></a:t>
            </a:r>
            <a:r>
              <a:rPr sz="1750" spc="50" dirty="0">
                <a:latin typeface="Times"/>
                <a:cs typeface="Times"/>
              </a:rPr>
              <a:t> 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a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rt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.</a:t>
            </a:r>
            <a:r>
              <a:rPr sz="1750" b="1" i="1" spc="-2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25" dirty="0">
                <a:solidFill>
                  <a:srgbClr val="00009A"/>
                </a:solidFill>
                <a:latin typeface="Palatino Linotype"/>
                <a:cs typeface="Palatino Linotype"/>
              </a:rPr>
              <a:t>9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6</a:t>
            </a:r>
            <a:r>
              <a:rPr sz="1750" b="1" i="1" spc="35" dirty="0">
                <a:solidFill>
                  <a:srgbClr val="00009A"/>
                </a:solidFill>
                <a:latin typeface="Palatino Linotype"/>
                <a:cs typeface="Palatino Linotype"/>
              </a:rPr>
              <a:t> </a:t>
            </a:r>
            <a:r>
              <a:rPr sz="1750" b="1" i="1" spc="-135" dirty="0">
                <a:solidFill>
                  <a:srgbClr val="00009A"/>
                </a:solidFill>
                <a:latin typeface="Palatino Linotype"/>
                <a:cs typeface="Palatino Linotype"/>
              </a:rPr>
              <a:t>T</a:t>
            </a:r>
            <a:r>
              <a:rPr sz="1750" b="1" i="1" spc="-35" dirty="0">
                <a:solidFill>
                  <a:srgbClr val="00009A"/>
                </a:solidFill>
                <a:latin typeface="Palatino Linotype"/>
                <a:cs typeface="Palatino Linotype"/>
              </a:rPr>
              <a:t>u</a:t>
            </a:r>
            <a:r>
              <a:rPr sz="1750" b="1" i="1" spc="15" dirty="0">
                <a:solidFill>
                  <a:srgbClr val="00009A"/>
                </a:solidFill>
                <a:latin typeface="Palatino Linotype"/>
                <a:cs typeface="Palatino Linotype"/>
              </a:rPr>
              <a:t>i</a:t>
            </a:r>
            <a:r>
              <a:rPr sz="1750" b="1" i="1" dirty="0">
                <a:solidFill>
                  <a:srgbClr val="00009A"/>
                </a:solidFill>
                <a:latin typeface="Palatino Linotype"/>
                <a:cs typeface="Palatino Linotype"/>
              </a:rPr>
              <a:t>r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043309" y="4375150"/>
            <a:ext cx="6381" cy="63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00459" y="4400550"/>
            <a:ext cx="19145" cy="127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70309" y="4381500"/>
            <a:ext cx="772191" cy="2042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73459" y="4362450"/>
            <a:ext cx="1054100" cy="222250"/>
          </a:xfrm>
          <a:custGeom>
            <a:avLst/>
            <a:gdLst/>
            <a:ahLst/>
            <a:cxnLst/>
            <a:rect l="l" t="t" r="r" b="b"/>
            <a:pathLst>
              <a:path w="1054100" h="222250">
                <a:moveTo>
                  <a:pt x="971550" y="0"/>
                </a:moveTo>
                <a:lnTo>
                  <a:pt x="0" y="0"/>
                </a:lnTo>
                <a:lnTo>
                  <a:pt x="76200" y="30484"/>
                </a:lnTo>
                <a:lnTo>
                  <a:pt x="76200" y="12699"/>
                </a:lnTo>
                <a:lnTo>
                  <a:pt x="943371" y="12700"/>
                </a:lnTo>
                <a:lnTo>
                  <a:pt x="971550" y="0"/>
                </a:lnTo>
                <a:close/>
              </a:path>
              <a:path w="1054100" h="222250">
                <a:moveTo>
                  <a:pt x="384768" y="153931"/>
                </a:moveTo>
                <a:lnTo>
                  <a:pt x="88900" y="19049"/>
                </a:lnTo>
                <a:lnTo>
                  <a:pt x="76200" y="12699"/>
                </a:lnTo>
                <a:lnTo>
                  <a:pt x="76200" y="30484"/>
                </a:lnTo>
                <a:lnTo>
                  <a:pt x="384768" y="153931"/>
                </a:lnTo>
                <a:close/>
              </a:path>
              <a:path w="1054100" h="222250">
                <a:moveTo>
                  <a:pt x="532657" y="213096"/>
                </a:moveTo>
                <a:lnTo>
                  <a:pt x="384768" y="153931"/>
                </a:lnTo>
                <a:lnTo>
                  <a:pt x="520700" y="215899"/>
                </a:lnTo>
                <a:lnTo>
                  <a:pt x="527050" y="222249"/>
                </a:lnTo>
                <a:lnTo>
                  <a:pt x="527050" y="215899"/>
                </a:lnTo>
                <a:lnTo>
                  <a:pt x="532657" y="213096"/>
                </a:lnTo>
                <a:close/>
              </a:path>
              <a:path w="1054100" h="222250">
                <a:moveTo>
                  <a:pt x="977900" y="33968"/>
                </a:moveTo>
                <a:lnTo>
                  <a:pt x="977900" y="31749"/>
                </a:lnTo>
                <a:lnTo>
                  <a:pt x="933450" y="31749"/>
                </a:lnTo>
                <a:lnTo>
                  <a:pt x="908050" y="44449"/>
                </a:lnTo>
                <a:lnTo>
                  <a:pt x="889000" y="50799"/>
                </a:lnTo>
                <a:lnTo>
                  <a:pt x="838200" y="76199"/>
                </a:lnTo>
                <a:lnTo>
                  <a:pt x="819150" y="82549"/>
                </a:lnTo>
                <a:lnTo>
                  <a:pt x="768350" y="107949"/>
                </a:lnTo>
                <a:lnTo>
                  <a:pt x="749300" y="114299"/>
                </a:lnTo>
                <a:lnTo>
                  <a:pt x="698500" y="139699"/>
                </a:lnTo>
                <a:lnTo>
                  <a:pt x="679450" y="146049"/>
                </a:lnTo>
                <a:lnTo>
                  <a:pt x="628650" y="171449"/>
                </a:lnTo>
                <a:lnTo>
                  <a:pt x="609600" y="177799"/>
                </a:lnTo>
                <a:lnTo>
                  <a:pt x="558800" y="203199"/>
                </a:lnTo>
                <a:lnTo>
                  <a:pt x="539750" y="209549"/>
                </a:lnTo>
                <a:lnTo>
                  <a:pt x="532657" y="213096"/>
                </a:lnTo>
                <a:lnTo>
                  <a:pt x="555539" y="222249"/>
                </a:lnTo>
                <a:lnTo>
                  <a:pt x="977900" y="33968"/>
                </a:lnTo>
                <a:close/>
              </a:path>
              <a:path w="1054100" h="222250">
                <a:moveTo>
                  <a:pt x="977900" y="31749"/>
                </a:moveTo>
                <a:lnTo>
                  <a:pt x="974328" y="13890"/>
                </a:lnTo>
                <a:lnTo>
                  <a:pt x="958850" y="19049"/>
                </a:lnTo>
                <a:lnTo>
                  <a:pt x="933450" y="31749"/>
                </a:lnTo>
                <a:lnTo>
                  <a:pt x="977900" y="31749"/>
                </a:lnTo>
                <a:close/>
              </a:path>
              <a:path w="1054100" h="222250">
                <a:moveTo>
                  <a:pt x="974090" y="12700"/>
                </a:moveTo>
                <a:lnTo>
                  <a:pt x="971550" y="0"/>
                </a:lnTo>
                <a:lnTo>
                  <a:pt x="943371" y="12700"/>
                </a:lnTo>
                <a:lnTo>
                  <a:pt x="974090" y="12700"/>
                </a:lnTo>
                <a:close/>
              </a:path>
              <a:path w="1054100" h="222250">
                <a:moveTo>
                  <a:pt x="1054100" y="0"/>
                </a:moveTo>
                <a:lnTo>
                  <a:pt x="971550" y="0"/>
                </a:lnTo>
                <a:lnTo>
                  <a:pt x="974090" y="12700"/>
                </a:lnTo>
                <a:lnTo>
                  <a:pt x="1025610" y="12699"/>
                </a:lnTo>
                <a:lnTo>
                  <a:pt x="1054100" y="0"/>
                </a:lnTo>
                <a:close/>
              </a:path>
              <a:path w="1054100" h="222250">
                <a:moveTo>
                  <a:pt x="1025610" y="12699"/>
                </a:moveTo>
                <a:lnTo>
                  <a:pt x="977900" y="12700"/>
                </a:lnTo>
                <a:lnTo>
                  <a:pt x="974328" y="13890"/>
                </a:lnTo>
                <a:lnTo>
                  <a:pt x="977900" y="31749"/>
                </a:lnTo>
                <a:lnTo>
                  <a:pt x="977900" y="33968"/>
                </a:lnTo>
                <a:lnTo>
                  <a:pt x="1025610" y="126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43309" y="4375150"/>
            <a:ext cx="912590" cy="21059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73459" y="4362450"/>
            <a:ext cx="1054100" cy="234950"/>
          </a:xfrm>
          <a:custGeom>
            <a:avLst/>
            <a:gdLst/>
            <a:ahLst/>
            <a:cxnLst/>
            <a:rect l="l" t="t" r="r" b="b"/>
            <a:pathLst>
              <a:path w="1054100" h="234950">
                <a:moveTo>
                  <a:pt x="76200" y="0"/>
                </a:moveTo>
                <a:lnTo>
                  <a:pt x="0" y="0"/>
                </a:lnTo>
                <a:lnTo>
                  <a:pt x="69962" y="31188"/>
                </a:lnTo>
                <a:lnTo>
                  <a:pt x="76200" y="0"/>
                </a:lnTo>
                <a:close/>
              </a:path>
              <a:path w="1054100" h="234950">
                <a:moveTo>
                  <a:pt x="71222" y="31749"/>
                </a:moveTo>
                <a:lnTo>
                  <a:pt x="69962" y="31188"/>
                </a:lnTo>
                <a:lnTo>
                  <a:pt x="69850" y="31749"/>
                </a:lnTo>
                <a:lnTo>
                  <a:pt x="71222" y="31749"/>
                </a:lnTo>
                <a:close/>
              </a:path>
              <a:path w="1054100" h="234950">
                <a:moveTo>
                  <a:pt x="147637" y="31749"/>
                </a:moveTo>
                <a:lnTo>
                  <a:pt x="76200" y="0"/>
                </a:lnTo>
                <a:lnTo>
                  <a:pt x="69962" y="31188"/>
                </a:lnTo>
                <a:lnTo>
                  <a:pt x="71222" y="31749"/>
                </a:lnTo>
                <a:lnTo>
                  <a:pt x="147637" y="31749"/>
                </a:lnTo>
                <a:close/>
              </a:path>
              <a:path w="1054100" h="234950">
                <a:moveTo>
                  <a:pt x="527005" y="200358"/>
                </a:moveTo>
                <a:lnTo>
                  <a:pt x="147637" y="31749"/>
                </a:lnTo>
                <a:lnTo>
                  <a:pt x="71222" y="31749"/>
                </a:lnTo>
                <a:lnTo>
                  <a:pt x="520700" y="232119"/>
                </a:lnTo>
                <a:lnTo>
                  <a:pt x="520700" y="203199"/>
                </a:lnTo>
                <a:lnTo>
                  <a:pt x="527005" y="200358"/>
                </a:lnTo>
                <a:close/>
              </a:path>
              <a:path w="1054100" h="234950">
                <a:moveTo>
                  <a:pt x="971550" y="0"/>
                </a:moveTo>
                <a:lnTo>
                  <a:pt x="76200" y="0"/>
                </a:lnTo>
                <a:lnTo>
                  <a:pt x="147637" y="31749"/>
                </a:lnTo>
                <a:lnTo>
                  <a:pt x="901104" y="31749"/>
                </a:lnTo>
                <a:lnTo>
                  <a:pt x="971550" y="0"/>
                </a:lnTo>
                <a:close/>
              </a:path>
              <a:path w="1054100" h="234950">
                <a:moveTo>
                  <a:pt x="533400" y="203199"/>
                </a:moveTo>
                <a:lnTo>
                  <a:pt x="527005" y="200358"/>
                </a:lnTo>
                <a:lnTo>
                  <a:pt x="520700" y="203199"/>
                </a:lnTo>
                <a:lnTo>
                  <a:pt x="533400" y="203199"/>
                </a:lnTo>
                <a:close/>
              </a:path>
              <a:path w="1054100" h="234950">
                <a:moveTo>
                  <a:pt x="533400" y="232119"/>
                </a:moveTo>
                <a:lnTo>
                  <a:pt x="533400" y="203199"/>
                </a:lnTo>
                <a:lnTo>
                  <a:pt x="520700" y="203199"/>
                </a:lnTo>
                <a:lnTo>
                  <a:pt x="520700" y="232119"/>
                </a:lnTo>
                <a:lnTo>
                  <a:pt x="527050" y="234949"/>
                </a:lnTo>
                <a:lnTo>
                  <a:pt x="533400" y="232119"/>
                </a:lnTo>
                <a:close/>
              </a:path>
              <a:path w="1054100" h="234950">
                <a:moveTo>
                  <a:pt x="977900" y="33968"/>
                </a:moveTo>
                <a:lnTo>
                  <a:pt x="977900" y="31749"/>
                </a:lnTo>
                <a:lnTo>
                  <a:pt x="901104" y="31749"/>
                </a:lnTo>
                <a:lnTo>
                  <a:pt x="527005" y="200358"/>
                </a:lnTo>
                <a:lnTo>
                  <a:pt x="533400" y="203199"/>
                </a:lnTo>
                <a:lnTo>
                  <a:pt x="533400" y="232119"/>
                </a:lnTo>
                <a:lnTo>
                  <a:pt x="977900" y="33968"/>
                </a:lnTo>
                <a:close/>
              </a:path>
              <a:path w="1054100" h="234950">
                <a:moveTo>
                  <a:pt x="977900" y="31749"/>
                </a:moveTo>
                <a:lnTo>
                  <a:pt x="971550" y="0"/>
                </a:lnTo>
                <a:lnTo>
                  <a:pt x="901104" y="31749"/>
                </a:lnTo>
                <a:lnTo>
                  <a:pt x="977900" y="31749"/>
                </a:lnTo>
                <a:close/>
              </a:path>
              <a:path w="1054100" h="234950">
                <a:moveTo>
                  <a:pt x="1054100" y="0"/>
                </a:moveTo>
                <a:lnTo>
                  <a:pt x="971550" y="0"/>
                </a:lnTo>
                <a:lnTo>
                  <a:pt x="977900" y="31749"/>
                </a:lnTo>
                <a:lnTo>
                  <a:pt x="977900" y="33968"/>
                </a:lnTo>
                <a:lnTo>
                  <a:pt x="10541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48309" y="5372100"/>
            <a:ext cx="6350" cy="63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37209" y="5283200"/>
            <a:ext cx="165100" cy="1714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99059" y="4940300"/>
            <a:ext cx="635000" cy="520700"/>
          </a:xfrm>
          <a:custGeom>
            <a:avLst/>
            <a:gdLst/>
            <a:ahLst/>
            <a:cxnLst/>
            <a:rect l="l" t="t" r="r" b="b"/>
            <a:pathLst>
              <a:path w="635000" h="520700">
                <a:moveTo>
                  <a:pt x="527050" y="19049"/>
                </a:moveTo>
                <a:lnTo>
                  <a:pt x="527050" y="0"/>
                </a:lnTo>
                <a:lnTo>
                  <a:pt x="0" y="0"/>
                </a:lnTo>
                <a:lnTo>
                  <a:pt x="36786" y="19049"/>
                </a:lnTo>
                <a:lnTo>
                  <a:pt x="527050" y="19049"/>
                </a:lnTo>
                <a:close/>
              </a:path>
              <a:path w="635000" h="520700">
                <a:moveTo>
                  <a:pt x="331075" y="171449"/>
                </a:moveTo>
                <a:lnTo>
                  <a:pt x="36786" y="19049"/>
                </a:lnTo>
                <a:lnTo>
                  <a:pt x="12699" y="19049"/>
                </a:lnTo>
                <a:lnTo>
                  <a:pt x="12699" y="171449"/>
                </a:lnTo>
                <a:lnTo>
                  <a:pt x="331075" y="171449"/>
                </a:lnTo>
                <a:close/>
              </a:path>
              <a:path w="635000" h="520700">
                <a:moveTo>
                  <a:pt x="355599" y="184149"/>
                </a:moveTo>
                <a:lnTo>
                  <a:pt x="355599" y="171449"/>
                </a:lnTo>
                <a:lnTo>
                  <a:pt x="331075" y="171449"/>
                </a:lnTo>
                <a:lnTo>
                  <a:pt x="355599" y="184149"/>
                </a:lnTo>
                <a:close/>
              </a:path>
              <a:path w="635000" h="520700">
                <a:moveTo>
                  <a:pt x="444500" y="508000"/>
                </a:moveTo>
                <a:lnTo>
                  <a:pt x="441382" y="504767"/>
                </a:lnTo>
                <a:lnTo>
                  <a:pt x="438149" y="508000"/>
                </a:lnTo>
                <a:lnTo>
                  <a:pt x="444500" y="508000"/>
                </a:lnTo>
                <a:close/>
              </a:path>
              <a:path w="635000" h="520700">
                <a:moveTo>
                  <a:pt x="444500" y="520699"/>
                </a:moveTo>
                <a:lnTo>
                  <a:pt x="444500" y="508000"/>
                </a:lnTo>
                <a:lnTo>
                  <a:pt x="438149" y="508000"/>
                </a:lnTo>
                <a:lnTo>
                  <a:pt x="438149" y="520699"/>
                </a:lnTo>
                <a:lnTo>
                  <a:pt x="444500" y="520699"/>
                </a:lnTo>
                <a:close/>
              </a:path>
              <a:path w="635000" h="520700">
                <a:moveTo>
                  <a:pt x="603250" y="358576"/>
                </a:moveTo>
                <a:lnTo>
                  <a:pt x="603250" y="355599"/>
                </a:lnTo>
                <a:lnTo>
                  <a:pt x="584199" y="355600"/>
                </a:lnTo>
                <a:lnTo>
                  <a:pt x="533399" y="406399"/>
                </a:lnTo>
                <a:lnTo>
                  <a:pt x="527049" y="419099"/>
                </a:lnTo>
                <a:lnTo>
                  <a:pt x="441382" y="504767"/>
                </a:lnTo>
                <a:lnTo>
                  <a:pt x="444500" y="508000"/>
                </a:lnTo>
                <a:lnTo>
                  <a:pt x="444500" y="520699"/>
                </a:lnTo>
                <a:lnTo>
                  <a:pt x="455022" y="520699"/>
                </a:lnTo>
                <a:lnTo>
                  <a:pt x="603250" y="358576"/>
                </a:lnTo>
                <a:close/>
              </a:path>
              <a:path w="635000" h="520700">
                <a:moveTo>
                  <a:pt x="527050" y="323850"/>
                </a:moveTo>
                <a:lnTo>
                  <a:pt x="527050" y="19049"/>
                </a:lnTo>
                <a:lnTo>
                  <a:pt x="507999" y="19049"/>
                </a:lnTo>
                <a:lnTo>
                  <a:pt x="507999" y="336549"/>
                </a:lnTo>
                <a:lnTo>
                  <a:pt x="508000" y="323850"/>
                </a:lnTo>
                <a:lnTo>
                  <a:pt x="527050" y="323850"/>
                </a:lnTo>
                <a:close/>
              </a:path>
              <a:path w="635000" h="520700">
                <a:moveTo>
                  <a:pt x="635000" y="323849"/>
                </a:moveTo>
                <a:lnTo>
                  <a:pt x="508000" y="323850"/>
                </a:lnTo>
                <a:lnTo>
                  <a:pt x="527049" y="336549"/>
                </a:lnTo>
                <a:lnTo>
                  <a:pt x="584426" y="336549"/>
                </a:lnTo>
                <a:lnTo>
                  <a:pt x="590550" y="330199"/>
                </a:lnTo>
                <a:lnTo>
                  <a:pt x="593724" y="336549"/>
                </a:lnTo>
                <a:lnTo>
                  <a:pt x="603249" y="336549"/>
                </a:lnTo>
                <a:lnTo>
                  <a:pt x="603250" y="355599"/>
                </a:lnTo>
                <a:lnTo>
                  <a:pt x="603250" y="358576"/>
                </a:lnTo>
                <a:lnTo>
                  <a:pt x="635000" y="323849"/>
                </a:lnTo>
                <a:close/>
              </a:path>
              <a:path w="635000" h="520700">
                <a:moveTo>
                  <a:pt x="527050" y="336549"/>
                </a:moveTo>
                <a:lnTo>
                  <a:pt x="508000" y="323850"/>
                </a:lnTo>
                <a:lnTo>
                  <a:pt x="508000" y="336549"/>
                </a:lnTo>
                <a:lnTo>
                  <a:pt x="527050" y="336549"/>
                </a:lnTo>
                <a:close/>
              </a:path>
              <a:path w="635000" h="520700">
                <a:moveTo>
                  <a:pt x="603250" y="355599"/>
                </a:moveTo>
                <a:lnTo>
                  <a:pt x="596899" y="342899"/>
                </a:lnTo>
                <a:lnTo>
                  <a:pt x="584199" y="355600"/>
                </a:lnTo>
                <a:lnTo>
                  <a:pt x="603250" y="355599"/>
                </a:lnTo>
                <a:close/>
              </a:path>
              <a:path w="635000" h="520700">
                <a:moveTo>
                  <a:pt x="593724" y="336549"/>
                </a:moveTo>
                <a:lnTo>
                  <a:pt x="590550" y="330199"/>
                </a:lnTo>
                <a:lnTo>
                  <a:pt x="584426" y="336549"/>
                </a:lnTo>
                <a:lnTo>
                  <a:pt x="593724" y="336549"/>
                </a:lnTo>
                <a:close/>
              </a:path>
              <a:path w="635000" h="520700">
                <a:moveTo>
                  <a:pt x="603249" y="355599"/>
                </a:moveTo>
                <a:lnTo>
                  <a:pt x="603249" y="336549"/>
                </a:lnTo>
                <a:lnTo>
                  <a:pt x="596899" y="342899"/>
                </a:lnTo>
                <a:lnTo>
                  <a:pt x="603249" y="3555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59409" y="5276850"/>
            <a:ext cx="342900" cy="1841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11759" y="4959350"/>
            <a:ext cx="495300" cy="3175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99059" y="4940300"/>
            <a:ext cx="635000" cy="546100"/>
          </a:xfrm>
          <a:custGeom>
            <a:avLst/>
            <a:gdLst/>
            <a:ahLst/>
            <a:cxnLst/>
            <a:rect l="l" t="t" r="r" b="b"/>
            <a:pathLst>
              <a:path w="635000" h="546100">
                <a:moveTo>
                  <a:pt x="527050" y="323850"/>
                </a:moveTo>
                <a:lnTo>
                  <a:pt x="527050" y="0"/>
                </a:lnTo>
                <a:lnTo>
                  <a:pt x="0" y="0"/>
                </a:lnTo>
                <a:lnTo>
                  <a:pt x="0" y="184150"/>
                </a:lnTo>
                <a:lnTo>
                  <a:pt x="12700" y="184150"/>
                </a:lnTo>
                <a:lnTo>
                  <a:pt x="12699" y="31750"/>
                </a:lnTo>
                <a:lnTo>
                  <a:pt x="31749" y="19050"/>
                </a:lnTo>
                <a:lnTo>
                  <a:pt x="31749" y="31750"/>
                </a:lnTo>
                <a:lnTo>
                  <a:pt x="495300" y="31749"/>
                </a:lnTo>
                <a:lnTo>
                  <a:pt x="495300" y="19049"/>
                </a:lnTo>
                <a:lnTo>
                  <a:pt x="508000" y="31749"/>
                </a:lnTo>
                <a:lnTo>
                  <a:pt x="508000" y="323850"/>
                </a:lnTo>
                <a:lnTo>
                  <a:pt x="527050" y="323850"/>
                </a:lnTo>
                <a:close/>
              </a:path>
              <a:path w="635000" h="546100">
                <a:moveTo>
                  <a:pt x="31749" y="31750"/>
                </a:moveTo>
                <a:lnTo>
                  <a:pt x="31749" y="19050"/>
                </a:lnTo>
                <a:lnTo>
                  <a:pt x="12699" y="31750"/>
                </a:lnTo>
                <a:lnTo>
                  <a:pt x="31749" y="31750"/>
                </a:lnTo>
                <a:close/>
              </a:path>
              <a:path w="635000" h="546100">
                <a:moveTo>
                  <a:pt x="31750" y="152400"/>
                </a:moveTo>
                <a:lnTo>
                  <a:pt x="31749" y="31750"/>
                </a:lnTo>
                <a:lnTo>
                  <a:pt x="12699" y="31750"/>
                </a:lnTo>
                <a:lnTo>
                  <a:pt x="12700" y="152400"/>
                </a:lnTo>
                <a:lnTo>
                  <a:pt x="31750" y="152400"/>
                </a:lnTo>
                <a:close/>
              </a:path>
              <a:path w="635000" h="546100">
                <a:moveTo>
                  <a:pt x="374650" y="355600"/>
                </a:moveTo>
                <a:lnTo>
                  <a:pt x="374650" y="152399"/>
                </a:lnTo>
                <a:lnTo>
                  <a:pt x="12700" y="152400"/>
                </a:lnTo>
                <a:lnTo>
                  <a:pt x="31750" y="171450"/>
                </a:lnTo>
                <a:lnTo>
                  <a:pt x="31750" y="184150"/>
                </a:lnTo>
                <a:lnTo>
                  <a:pt x="342900" y="184149"/>
                </a:lnTo>
                <a:lnTo>
                  <a:pt x="342900" y="171449"/>
                </a:lnTo>
                <a:lnTo>
                  <a:pt x="355600" y="184149"/>
                </a:lnTo>
                <a:lnTo>
                  <a:pt x="355600" y="355600"/>
                </a:lnTo>
                <a:lnTo>
                  <a:pt x="374650" y="355600"/>
                </a:lnTo>
                <a:close/>
              </a:path>
              <a:path w="635000" h="546100">
                <a:moveTo>
                  <a:pt x="31750" y="184150"/>
                </a:moveTo>
                <a:lnTo>
                  <a:pt x="31750" y="171450"/>
                </a:lnTo>
                <a:lnTo>
                  <a:pt x="12700" y="152400"/>
                </a:lnTo>
                <a:lnTo>
                  <a:pt x="12700" y="184150"/>
                </a:lnTo>
                <a:lnTo>
                  <a:pt x="31750" y="184150"/>
                </a:lnTo>
                <a:close/>
              </a:path>
              <a:path w="635000" h="546100">
                <a:moveTo>
                  <a:pt x="355600" y="323850"/>
                </a:moveTo>
                <a:lnTo>
                  <a:pt x="228600" y="323850"/>
                </a:lnTo>
                <a:lnTo>
                  <a:pt x="260350" y="358576"/>
                </a:lnTo>
                <a:lnTo>
                  <a:pt x="260350" y="355600"/>
                </a:lnTo>
                <a:lnTo>
                  <a:pt x="273050" y="330200"/>
                </a:lnTo>
                <a:lnTo>
                  <a:pt x="297542" y="355600"/>
                </a:lnTo>
                <a:lnTo>
                  <a:pt x="342900" y="355600"/>
                </a:lnTo>
                <a:lnTo>
                  <a:pt x="342900" y="336550"/>
                </a:lnTo>
                <a:lnTo>
                  <a:pt x="355600" y="323850"/>
                </a:lnTo>
                <a:close/>
              </a:path>
              <a:path w="635000" h="546100">
                <a:moveTo>
                  <a:pt x="297542" y="355600"/>
                </a:moveTo>
                <a:lnTo>
                  <a:pt x="273050" y="330200"/>
                </a:lnTo>
                <a:lnTo>
                  <a:pt x="260350" y="355600"/>
                </a:lnTo>
                <a:lnTo>
                  <a:pt x="297542" y="355600"/>
                </a:lnTo>
                <a:close/>
              </a:path>
              <a:path w="635000" h="546100">
                <a:moveTo>
                  <a:pt x="431800" y="494829"/>
                </a:moveTo>
                <a:lnTo>
                  <a:pt x="297542" y="355600"/>
                </a:lnTo>
                <a:lnTo>
                  <a:pt x="260350" y="355600"/>
                </a:lnTo>
                <a:lnTo>
                  <a:pt x="260350" y="358576"/>
                </a:lnTo>
                <a:lnTo>
                  <a:pt x="419100" y="532209"/>
                </a:lnTo>
                <a:lnTo>
                  <a:pt x="419100" y="508000"/>
                </a:lnTo>
                <a:lnTo>
                  <a:pt x="431800" y="494829"/>
                </a:lnTo>
                <a:close/>
              </a:path>
              <a:path w="635000" h="546100">
                <a:moveTo>
                  <a:pt x="355600" y="184149"/>
                </a:moveTo>
                <a:lnTo>
                  <a:pt x="342900" y="171449"/>
                </a:lnTo>
                <a:lnTo>
                  <a:pt x="342900" y="184149"/>
                </a:lnTo>
                <a:lnTo>
                  <a:pt x="355600" y="184149"/>
                </a:lnTo>
                <a:close/>
              </a:path>
              <a:path w="635000" h="546100">
                <a:moveTo>
                  <a:pt x="355600" y="323850"/>
                </a:moveTo>
                <a:lnTo>
                  <a:pt x="355600" y="184149"/>
                </a:lnTo>
                <a:lnTo>
                  <a:pt x="342900" y="184149"/>
                </a:lnTo>
                <a:lnTo>
                  <a:pt x="342900" y="323850"/>
                </a:lnTo>
                <a:lnTo>
                  <a:pt x="355600" y="323850"/>
                </a:lnTo>
                <a:close/>
              </a:path>
              <a:path w="635000" h="546100">
                <a:moveTo>
                  <a:pt x="355600" y="355600"/>
                </a:moveTo>
                <a:lnTo>
                  <a:pt x="355600" y="323850"/>
                </a:lnTo>
                <a:lnTo>
                  <a:pt x="342900" y="336550"/>
                </a:lnTo>
                <a:lnTo>
                  <a:pt x="342900" y="355600"/>
                </a:lnTo>
                <a:lnTo>
                  <a:pt x="355600" y="355600"/>
                </a:lnTo>
                <a:close/>
              </a:path>
              <a:path w="635000" h="546100">
                <a:moveTo>
                  <a:pt x="444500" y="508000"/>
                </a:moveTo>
                <a:lnTo>
                  <a:pt x="431800" y="494829"/>
                </a:lnTo>
                <a:lnTo>
                  <a:pt x="419100" y="508000"/>
                </a:lnTo>
                <a:lnTo>
                  <a:pt x="444500" y="508000"/>
                </a:lnTo>
                <a:close/>
              </a:path>
              <a:path w="635000" h="546100">
                <a:moveTo>
                  <a:pt x="444500" y="532209"/>
                </a:moveTo>
                <a:lnTo>
                  <a:pt x="444500" y="508000"/>
                </a:lnTo>
                <a:lnTo>
                  <a:pt x="419100" y="508000"/>
                </a:lnTo>
                <a:lnTo>
                  <a:pt x="419100" y="532209"/>
                </a:lnTo>
                <a:lnTo>
                  <a:pt x="431800" y="546100"/>
                </a:lnTo>
                <a:lnTo>
                  <a:pt x="444500" y="532209"/>
                </a:lnTo>
                <a:close/>
              </a:path>
              <a:path w="635000" h="546100">
                <a:moveTo>
                  <a:pt x="603250" y="358576"/>
                </a:moveTo>
                <a:lnTo>
                  <a:pt x="603250" y="355599"/>
                </a:lnTo>
                <a:lnTo>
                  <a:pt x="566057" y="355600"/>
                </a:lnTo>
                <a:lnTo>
                  <a:pt x="431800" y="494829"/>
                </a:lnTo>
                <a:lnTo>
                  <a:pt x="444500" y="508000"/>
                </a:lnTo>
                <a:lnTo>
                  <a:pt x="444500" y="532209"/>
                </a:lnTo>
                <a:lnTo>
                  <a:pt x="603250" y="358576"/>
                </a:lnTo>
                <a:close/>
              </a:path>
              <a:path w="635000" h="546100">
                <a:moveTo>
                  <a:pt x="508000" y="31749"/>
                </a:moveTo>
                <a:lnTo>
                  <a:pt x="495300" y="19049"/>
                </a:lnTo>
                <a:lnTo>
                  <a:pt x="495300" y="31749"/>
                </a:lnTo>
                <a:lnTo>
                  <a:pt x="508000" y="31749"/>
                </a:lnTo>
                <a:close/>
              </a:path>
              <a:path w="635000" h="546100">
                <a:moveTo>
                  <a:pt x="527050" y="355600"/>
                </a:moveTo>
                <a:lnTo>
                  <a:pt x="527050" y="336550"/>
                </a:lnTo>
                <a:lnTo>
                  <a:pt x="508000" y="323850"/>
                </a:lnTo>
                <a:lnTo>
                  <a:pt x="508000" y="31749"/>
                </a:lnTo>
                <a:lnTo>
                  <a:pt x="495300" y="31749"/>
                </a:lnTo>
                <a:lnTo>
                  <a:pt x="495300" y="355600"/>
                </a:lnTo>
                <a:lnTo>
                  <a:pt x="527050" y="355600"/>
                </a:lnTo>
                <a:close/>
              </a:path>
              <a:path w="635000" h="546100">
                <a:moveTo>
                  <a:pt x="635000" y="323849"/>
                </a:moveTo>
                <a:lnTo>
                  <a:pt x="508000" y="323850"/>
                </a:lnTo>
                <a:lnTo>
                  <a:pt x="527050" y="336550"/>
                </a:lnTo>
                <a:lnTo>
                  <a:pt x="527050" y="355600"/>
                </a:lnTo>
                <a:lnTo>
                  <a:pt x="566057" y="355600"/>
                </a:lnTo>
                <a:lnTo>
                  <a:pt x="590550" y="330199"/>
                </a:lnTo>
                <a:lnTo>
                  <a:pt x="603250" y="355599"/>
                </a:lnTo>
                <a:lnTo>
                  <a:pt x="603250" y="358576"/>
                </a:lnTo>
                <a:lnTo>
                  <a:pt x="635000" y="323849"/>
                </a:lnTo>
                <a:close/>
              </a:path>
              <a:path w="635000" h="546100">
                <a:moveTo>
                  <a:pt x="603250" y="355599"/>
                </a:moveTo>
                <a:lnTo>
                  <a:pt x="590550" y="330199"/>
                </a:lnTo>
                <a:lnTo>
                  <a:pt x="566057" y="355600"/>
                </a:lnTo>
                <a:lnTo>
                  <a:pt x="603250" y="35559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44759" y="5283200"/>
            <a:ext cx="152400" cy="1587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60609" y="4940300"/>
            <a:ext cx="603250" cy="520700"/>
          </a:xfrm>
          <a:custGeom>
            <a:avLst/>
            <a:gdLst/>
            <a:ahLst/>
            <a:cxnLst/>
            <a:rect l="l" t="t" r="r" b="b"/>
            <a:pathLst>
              <a:path w="603250" h="520700">
                <a:moveTo>
                  <a:pt x="179357" y="504885"/>
                </a:moveTo>
                <a:lnTo>
                  <a:pt x="76199" y="336550"/>
                </a:lnTo>
                <a:lnTo>
                  <a:pt x="0" y="336550"/>
                </a:lnTo>
                <a:lnTo>
                  <a:pt x="6350" y="342900"/>
                </a:lnTo>
                <a:lnTo>
                  <a:pt x="6350" y="344714"/>
                </a:lnTo>
                <a:lnTo>
                  <a:pt x="12700" y="355600"/>
                </a:lnTo>
                <a:lnTo>
                  <a:pt x="101600" y="444500"/>
                </a:lnTo>
                <a:lnTo>
                  <a:pt x="101600" y="457200"/>
                </a:lnTo>
                <a:lnTo>
                  <a:pt x="107950" y="457200"/>
                </a:lnTo>
                <a:lnTo>
                  <a:pt x="171450" y="520700"/>
                </a:lnTo>
                <a:lnTo>
                  <a:pt x="171450" y="514350"/>
                </a:lnTo>
                <a:lnTo>
                  <a:pt x="177800" y="508000"/>
                </a:lnTo>
                <a:lnTo>
                  <a:pt x="179357" y="504885"/>
                </a:lnTo>
                <a:close/>
              </a:path>
              <a:path w="603250" h="520700">
                <a:moveTo>
                  <a:pt x="6350" y="344714"/>
                </a:moveTo>
                <a:lnTo>
                  <a:pt x="6349" y="342899"/>
                </a:lnTo>
                <a:lnTo>
                  <a:pt x="3809" y="340359"/>
                </a:lnTo>
                <a:lnTo>
                  <a:pt x="6350" y="344714"/>
                </a:lnTo>
                <a:close/>
              </a:path>
              <a:path w="603250" h="520700">
                <a:moveTo>
                  <a:pt x="12473" y="336550"/>
                </a:moveTo>
                <a:lnTo>
                  <a:pt x="6349" y="330200"/>
                </a:lnTo>
                <a:lnTo>
                  <a:pt x="4762" y="336550"/>
                </a:lnTo>
                <a:lnTo>
                  <a:pt x="12473" y="336550"/>
                </a:lnTo>
                <a:close/>
              </a:path>
              <a:path w="603250" h="520700">
                <a:moveTo>
                  <a:pt x="603249" y="19050"/>
                </a:moveTo>
                <a:lnTo>
                  <a:pt x="603249" y="0"/>
                </a:lnTo>
                <a:lnTo>
                  <a:pt x="76199" y="0"/>
                </a:lnTo>
                <a:lnTo>
                  <a:pt x="76199" y="336550"/>
                </a:lnTo>
                <a:lnTo>
                  <a:pt x="88900" y="336550"/>
                </a:lnTo>
                <a:lnTo>
                  <a:pt x="88900" y="19050"/>
                </a:lnTo>
                <a:lnTo>
                  <a:pt x="603249" y="19050"/>
                </a:lnTo>
                <a:close/>
              </a:path>
              <a:path w="603250" h="520700">
                <a:moveTo>
                  <a:pt x="189048" y="520700"/>
                </a:moveTo>
                <a:lnTo>
                  <a:pt x="179357" y="504885"/>
                </a:lnTo>
                <a:lnTo>
                  <a:pt x="177800" y="508000"/>
                </a:lnTo>
                <a:lnTo>
                  <a:pt x="171450" y="514350"/>
                </a:lnTo>
                <a:lnTo>
                  <a:pt x="171450" y="520700"/>
                </a:lnTo>
                <a:lnTo>
                  <a:pt x="189048" y="520700"/>
                </a:lnTo>
                <a:close/>
              </a:path>
              <a:path w="603250" h="520700">
                <a:moveTo>
                  <a:pt x="336549" y="364259"/>
                </a:moveTo>
                <a:lnTo>
                  <a:pt x="336549" y="355600"/>
                </a:lnTo>
                <a:lnTo>
                  <a:pt x="317500" y="355600"/>
                </a:lnTo>
                <a:lnTo>
                  <a:pt x="273050" y="400050"/>
                </a:lnTo>
                <a:lnTo>
                  <a:pt x="266700" y="412750"/>
                </a:lnTo>
                <a:lnTo>
                  <a:pt x="184150" y="495300"/>
                </a:lnTo>
                <a:lnTo>
                  <a:pt x="179357" y="504885"/>
                </a:lnTo>
                <a:lnTo>
                  <a:pt x="189048" y="520700"/>
                </a:lnTo>
                <a:lnTo>
                  <a:pt x="336549" y="364259"/>
                </a:lnTo>
                <a:close/>
              </a:path>
              <a:path w="603250" h="520700">
                <a:moveTo>
                  <a:pt x="260349" y="171450"/>
                </a:moveTo>
                <a:lnTo>
                  <a:pt x="241300" y="184149"/>
                </a:lnTo>
                <a:lnTo>
                  <a:pt x="258762" y="184149"/>
                </a:lnTo>
                <a:lnTo>
                  <a:pt x="260349" y="171450"/>
                </a:lnTo>
                <a:close/>
              </a:path>
              <a:path w="603250" h="520700">
                <a:moveTo>
                  <a:pt x="260349" y="323850"/>
                </a:moveTo>
                <a:lnTo>
                  <a:pt x="260349" y="184149"/>
                </a:lnTo>
                <a:lnTo>
                  <a:pt x="258762" y="184149"/>
                </a:lnTo>
                <a:lnTo>
                  <a:pt x="241300" y="323850"/>
                </a:lnTo>
                <a:lnTo>
                  <a:pt x="260349" y="323850"/>
                </a:lnTo>
                <a:close/>
              </a:path>
              <a:path w="603250" h="520700">
                <a:moveTo>
                  <a:pt x="260349" y="336550"/>
                </a:moveTo>
                <a:lnTo>
                  <a:pt x="241300" y="323850"/>
                </a:lnTo>
                <a:lnTo>
                  <a:pt x="241300" y="336550"/>
                </a:lnTo>
                <a:lnTo>
                  <a:pt x="260349" y="336550"/>
                </a:lnTo>
                <a:close/>
              </a:path>
              <a:path w="603250" h="520700">
                <a:moveTo>
                  <a:pt x="603249" y="184150"/>
                </a:moveTo>
                <a:lnTo>
                  <a:pt x="603249" y="19050"/>
                </a:lnTo>
                <a:lnTo>
                  <a:pt x="584200" y="19050"/>
                </a:lnTo>
                <a:lnTo>
                  <a:pt x="584200" y="171450"/>
                </a:lnTo>
                <a:lnTo>
                  <a:pt x="260349" y="171450"/>
                </a:lnTo>
                <a:lnTo>
                  <a:pt x="258762" y="184149"/>
                </a:lnTo>
                <a:lnTo>
                  <a:pt x="603249" y="184150"/>
                </a:lnTo>
                <a:close/>
              </a:path>
              <a:path w="603250" h="520700">
                <a:moveTo>
                  <a:pt x="374649" y="323850"/>
                </a:moveTo>
                <a:lnTo>
                  <a:pt x="260349" y="323850"/>
                </a:lnTo>
                <a:lnTo>
                  <a:pt x="260349" y="336550"/>
                </a:lnTo>
                <a:lnTo>
                  <a:pt x="317726" y="336550"/>
                </a:lnTo>
                <a:lnTo>
                  <a:pt x="323849" y="330200"/>
                </a:lnTo>
                <a:lnTo>
                  <a:pt x="327024" y="336550"/>
                </a:lnTo>
                <a:lnTo>
                  <a:pt x="336550" y="336550"/>
                </a:lnTo>
                <a:lnTo>
                  <a:pt x="336550" y="364258"/>
                </a:lnTo>
                <a:lnTo>
                  <a:pt x="374649" y="323850"/>
                </a:lnTo>
                <a:close/>
              </a:path>
              <a:path w="603250" h="520700">
                <a:moveTo>
                  <a:pt x="336550" y="336550"/>
                </a:moveTo>
                <a:lnTo>
                  <a:pt x="317726" y="336550"/>
                </a:lnTo>
                <a:lnTo>
                  <a:pt x="317500" y="355600"/>
                </a:lnTo>
                <a:lnTo>
                  <a:pt x="336550" y="336550"/>
                </a:lnTo>
                <a:close/>
              </a:path>
              <a:path w="603250" h="520700">
                <a:moveTo>
                  <a:pt x="336550" y="364258"/>
                </a:moveTo>
                <a:lnTo>
                  <a:pt x="336550" y="336550"/>
                </a:lnTo>
                <a:lnTo>
                  <a:pt x="330199" y="342900"/>
                </a:lnTo>
                <a:lnTo>
                  <a:pt x="336549" y="355600"/>
                </a:lnTo>
                <a:lnTo>
                  <a:pt x="336549" y="36425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60609" y="5276850"/>
            <a:ext cx="336550" cy="1841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49509" y="4959350"/>
            <a:ext cx="495300" cy="3175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22509" y="4940300"/>
            <a:ext cx="641350" cy="546100"/>
          </a:xfrm>
          <a:custGeom>
            <a:avLst/>
            <a:gdLst/>
            <a:ahLst/>
            <a:cxnLst/>
            <a:rect l="l" t="t" r="r" b="b"/>
            <a:pathLst>
              <a:path w="641350" h="546100">
                <a:moveTo>
                  <a:pt x="127000" y="323850"/>
                </a:moveTo>
                <a:lnTo>
                  <a:pt x="0" y="323850"/>
                </a:lnTo>
                <a:lnTo>
                  <a:pt x="38100" y="365521"/>
                </a:lnTo>
                <a:lnTo>
                  <a:pt x="38100" y="355600"/>
                </a:lnTo>
                <a:lnTo>
                  <a:pt x="44450" y="330200"/>
                </a:lnTo>
                <a:lnTo>
                  <a:pt x="68942" y="355600"/>
                </a:lnTo>
                <a:lnTo>
                  <a:pt x="114300" y="355600"/>
                </a:lnTo>
                <a:lnTo>
                  <a:pt x="114300" y="336550"/>
                </a:lnTo>
                <a:lnTo>
                  <a:pt x="127000" y="323850"/>
                </a:lnTo>
                <a:close/>
              </a:path>
              <a:path w="641350" h="546100">
                <a:moveTo>
                  <a:pt x="68942" y="355600"/>
                </a:moveTo>
                <a:lnTo>
                  <a:pt x="44450" y="330200"/>
                </a:lnTo>
                <a:lnTo>
                  <a:pt x="38100" y="355600"/>
                </a:lnTo>
                <a:lnTo>
                  <a:pt x="68942" y="355600"/>
                </a:lnTo>
                <a:close/>
              </a:path>
              <a:path w="641350" h="546100">
                <a:moveTo>
                  <a:pt x="203200" y="494829"/>
                </a:moveTo>
                <a:lnTo>
                  <a:pt x="68942" y="355600"/>
                </a:lnTo>
                <a:lnTo>
                  <a:pt x="38100" y="355600"/>
                </a:lnTo>
                <a:lnTo>
                  <a:pt x="38100" y="365521"/>
                </a:lnTo>
                <a:lnTo>
                  <a:pt x="190500" y="532209"/>
                </a:lnTo>
                <a:lnTo>
                  <a:pt x="190500" y="508000"/>
                </a:lnTo>
                <a:lnTo>
                  <a:pt x="203200" y="494829"/>
                </a:lnTo>
                <a:close/>
              </a:path>
              <a:path w="641350" h="546100">
                <a:moveTo>
                  <a:pt x="641350" y="184150"/>
                </a:moveTo>
                <a:lnTo>
                  <a:pt x="641350" y="0"/>
                </a:lnTo>
                <a:lnTo>
                  <a:pt x="114300" y="0"/>
                </a:lnTo>
                <a:lnTo>
                  <a:pt x="114300" y="323850"/>
                </a:lnTo>
                <a:lnTo>
                  <a:pt x="127000" y="323850"/>
                </a:lnTo>
                <a:lnTo>
                  <a:pt x="127000" y="31750"/>
                </a:lnTo>
                <a:lnTo>
                  <a:pt x="146050" y="19050"/>
                </a:lnTo>
                <a:lnTo>
                  <a:pt x="146050" y="31750"/>
                </a:lnTo>
                <a:lnTo>
                  <a:pt x="609600" y="31750"/>
                </a:lnTo>
                <a:lnTo>
                  <a:pt x="609600" y="19050"/>
                </a:lnTo>
                <a:lnTo>
                  <a:pt x="622300" y="31750"/>
                </a:lnTo>
                <a:lnTo>
                  <a:pt x="622300" y="184150"/>
                </a:lnTo>
                <a:lnTo>
                  <a:pt x="641350" y="184150"/>
                </a:lnTo>
                <a:close/>
              </a:path>
              <a:path w="641350" h="546100">
                <a:moveTo>
                  <a:pt x="146050" y="355600"/>
                </a:moveTo>
                <a:lnTo>
                  <a:pt x="146050" y="31750"/>
                </a:lnTo>
                <a:lnTo>
                  <a:pt x="127000" y="31750"/>
                </a:lnTo>
                <a:lnTo>
                  <a:pt x="127000" y="323850"/>
                </a:lnTo>
                <a:lnTo>
                  <a:pt x="114300" y="336550"/>
                </a:lnTo>
                <a:lnTo>
                  <a:pt x="114300" y="355600"/>
                </a:lnTo>
                <a:lnTo>
                  <a:pt x="146050" y="355600"/>
                </a:lnTo>
                <a:close/>
              </a:path>
              <a:path w="641350" h="546100">
                <a:moveTo>
                  <a:pt x="146050" y="31750"/>
                </a:moveTo>
                <a:lnTo>
                  <a:pt x="146050" y="19050"/>
                </a:lnTo>
                <a:lnTo>
                  <a:pt x="127000" y="31750"/>
                </a:lnTo>
                <a:lnTo>
                  <a:pt x="146050" y="31750"/>
                </a:lnTo>
                <a:close/>
              </a:path>
              <a:path w="641350" h="546100">
                <a:moveTo>
                  <a:pt x="215900" y="508000"/>
                </a:moveTo>
                <a:lnTo>
                  <a:pt x="203200" y="494829"/>
                </a:lnTo>
                <a:lnTo>
                  <a:pt x="190500" y="508000"/>
                </a:lnTo>
                <a:lnTo>
                  <a:pt x="215900" y="508000"/>
                </a:lnTo>
                <a:close/>
              </a:path>
              <a:path w="641350" h="546100">
                <a:moveTo>
                  <a:pt x="215900" y="532630"/>
                </a:moveTo>
                <a:lnTo>
                  <a:pt x="215900" y="508000"/>
                </a:lnTo>
                <a:lnTo>
                  <a:pt x="190500" y="508000"/>
                </a:lnTo>
                <a:lnTo>
                  <a:pt x="190500" y="532209"/>
                </a:lnTo>
                <a:lnTo>
                  <a:pt x="203200" y="546100"/>
                </a:lnTo>
                <a:lnTo>
                  <a:pt x="215900" y="532630"/>
                </a:lnTo>
                <a:close/>
              </a:path>
              <a:path w="641350" h="546100">
                <a:moveTo>
                  <a:pt x="374650" y="364259"/>
                </a:moveTo>
                <a:lnTo>
                  <a:pt x="374650" y="355600"/>
                </a:lnTo>
                <a:lnTo>
                  <a:pt x="337457" y="355600"/>
                </a:lnTo>
                <a:lnTo>
                  <a:pt x="203200" y="494829"/>
                </a:lnTo>
                <a:lnTo>
                  <a:pt x="215900" y="508000"/>
                </a:lnTo>
                <a:lnTo>
                  <a:pt x="215900" y="532630"/>
                </a:lnTo>
                <a:lnTo>
                  <a:pt x="374650" y="364259"/>
                </a:lnTo>
                <a:close/>
              </a:path>
              <a:path w="641350" h="546100">
                <a:moveTo>
                  <a:pt x="622300" y="152400"/>
                </a:moveTo>
                <a:lnTo>
                  <a:pt x="266700" y="152400"/>
                </a:lnTo>
                <a:lnTo>
                  <a:pt x="266700" y="355600"/>
                </a:lnTo>
                <a:lnTo>
                  <a:pt x="279400" y="355600"/>
                </a:lnTo>
                <a:lnTo>
                  <a:pt x="279400" y="184150"/>
                </a:lnTo>
                <a:lnTo>
                  <a:pt x="298450" y="171450"/>
                </a:lnTo>
                <a:lnTo>
                  <a:pt x="298450" y="184150"/>
                </a:lnTo>
                <a:lnTo>
                  <a:pt x="609600" y="184150"/>
                </a:lnTo>
                <a:lnTo>
                  <a:pt x="609600" y="171450"/>
                </a:lnTo>
                <a:lnTo>
                  <a:pt x="622300" y="152400"/>
                </a:lnTo>
                <a:close/>
              </a:path>
              <a:path w="641350" h="546100">
                <a:moveTo>
                  <a:pt x="298450" y="184150"/>
                </a:moveTo>
                <a:lnTo>
                  <a:pt x="298450" y="171450"/>
                </a:lnTo>
                <a:lnTo>
                  <a:pt x="279400" y="184150"/>
                </a:lnTo>
                <a:lnTo>
                  <a:pt x="298450" y="184150"/>
                </a:lnTo>
                <a:close/>
              </a:path>
              <a:path w="641350" h="546100">
                <a:moveTo>
                  <a:pt x="298450" y="323850"/>
                </a:moveTo>
                <a:lnTo>
                  <a:pt x="298450" y="184150"/>
                </a:lnTo>
                <a:lnTo>
                  <a:pt x="279400" y="184150"/>
                </a:lnTo>
                <a:lnTo>
                  <a:pt x="279400" y="323850"/>
                </a:lnTo>
                <a:lnTo>
                  <a:pt x="298450" y="323850"/>
                </a:lnTo>
                <a:close/>
              </a:path>
              <a:path w="641350" h="546100">
                <a:moveTo>
                  <a:pt x="412750" y="323850"/>
                </a:moveTo>
                <a:lnTo>
                  <a:pt x="279400" y="323850"/>
                </a:lnTo>
                <a:lnTo>
                  <a:pt x="298450" y="336550"/>
                </a:lnTo>
                <a:lnTo>
                  <a:pt x="298450" y="355600"/>
                </a:lnTo>
                <a:lnTo>
                  <a:pt x="337457" y="355600"/>
                </a:lnTo>
                <a:lnTo>
                  <a:pt x="361950" y="330200"/>
                </a:lnTo>
                <a:lnTo>
                  <a:pt x="374650" y="355600"/>
                </a:lnTo>
                <a:lnTo>
                  <a:pt x="374650" y="364259"/>
                </a:lnTo>
                <a:lnTo>
                  <a:pt x="412750" y="323850"/>
                </a:lnTo>
                <a:close/>
              </a:path>
              <a:path w="641350" h="546100">
                <a:moveTo>
                  <a:pt x="298450" y="355600"/>
                </a:moveTo>
                <a:lnTo>
                  <a:pt x="298450" y="336550"/>
                </a:lnTo>
                <a:lnTo>
                  <a:pt x="279400" y="323850"/>
                </a:lnTo>
                <a:lnTo>
                  <a:pt x="279400" y="355600"/>
                </a:lnTo>
                <a:lnTo>
                  <a:pt x="298450" y="355600"/>
                </a:lnTo>
                <a:close/>
              </a:path>
              <a:path w="641350" h="546100">
                <a:moveTo>
                  <a:pt x="374650" y="355600"/>
                </a:moveTo>
                <a:lnTo>
                  <a:pt x="361950" y="330200"/>
                </a:lnTo>
                <a:lnTo>
                  <a:pt x="337457" y="355600"/>
                </a:lnTo>
                <a:lnTo>
                  <a:pt x="374650" y="355600"/>
                </a:lnTo>
                <a:close/>
              </a:path>
              <a:path w="641350" h="546100">
                <a:moveTo>
                  <a:pt x="622300" y="31750"/>
                </a:moveTo>
                <a:lnTo>
                  <a:pt x="609600" y="19050"/>
                </a:lnTo>
                <a:lnTo>
                  <a:pt x="609600" y="31750"/>
                </a:lnTo>
                <a:lnTo>
                  <a:pt x="622300" y="31750"/>
                </a:lnTo>
                <a:close/>
              </a:path>
              <a:path w="641350" h="546100">
                <a:moveTo>
                  <a:pt x="622300" y="152400"/>
                </a:moveTo>
                <a:lnTo>
                  <a:pt x="622300" y="31750"/>
                </a:lnTo>
                <a:lnTo>
                  <a:pt x="609600" y="31750"/>
                </a:lnTo>
                <a:lnTo>
                  <a:pt x="609600" y="152400"/>
                </a:lnTo>
                <a:lnTo>
                  <a:pt x="622300" y="152400"/>
                </a:lnTo>
                <a:close/>
              </a:path>
              <a:path w="641350" h="546100">
                <a:moveTo>
                  <a:pt x="622300" y="184150"/>
                </a:moveTo>
                <a:lnTo>
                  <a:pt x="622300" y="152400"/>
                </a:lnTo>
                <a:lnTo>
                  <a:pt x="609600" y="171450"/>
                </a:lnTo>
                <a:lnTo>
                  <a:pt x="609600" y="184150"/>
                </a:lnTo>
                <a:lnTo>
                  <a:pt x="622300" y="18415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459" y="885019"/>
            <a:ext cx="225727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3" marR="6612" defTabSz="952134"/>
            <a:r>
              <a:rPr sz="1000" dirty="0">
                <a:solidFill>
                  <a:prstClr val="black"/>
                </a:solidFill>
                <a:latin typeface="Times"/>
                <a:cs typeface="Times"/>
              </a:rPr>
              <a:t>Ufficio Provinciale di Messina - Territorio Servizi Catastali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291" y="7216891"/>
            <a:ext cx="20823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3" defTabSz="952134"/>
            <a:r>
              <a:rPr sz="800" dirty="0">
                <a:solidFill>
                  <a:prstClr val="black"/>
                </a:solidFill>
                <a:latin typeface="Times"/>
                <a:cs typeface="Times"/>
              </a:rPr>
              <a:t>* Codice Fiscale Validato in Anagrafe Tributaria</a:t>
            </a:r>
            <a:endParaRPr sz="8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1718" y="429098"/>
            <a:ext cx="177371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3" defTabSz="952134"/>
            <a:r>
              <a:rPr sz="1000" dirty="0">
                <a:solidFill>
                  <a:prstClr val="black"/>
                </a:solidFill>
                <a:latin typeface="Times"/>
                <a:cs typeface="Times"/>
              </a:rPr>
              <a:t>Data: 12/06/2013 - Ora: 16.30.26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  <a:p>
            <a:pPr marL="13223" defTabSz="952134">
              <a:spcBef>
                <a:spcPts val="625"/>
              </a:spcBef>
            </a:pPr>
            <a:r>
              <a:rPr sz="1000" dirty="0">
                <a:solidFill>
                  <a:prstClr val="black"/>
                </a:solidFill>
                <a:latin typeface="Times"/>
                <a:cs typeface="Times"/>
              </a:rPr>
              <a:t>Visura n.: T260235 Pag: 1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4167" y="536378"/>
            <a:ext cx="3886841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593" defTabSz="952134">
              <a:lnSpc>
                <a:spcPts val="2448"/>
              </a:lnSpc>
            </a:pPr>
            <a:r>
              <a:rPr sz="2100" dirty="0">
                <a:solidFill>
                  <a:prstClr val="black"/>
                </a:solidFill>
                <a:latin typeface="Times"/>
                <a:cs typeface="Times"/>
              </a:rPr>
              <a:t>Visura per soggetto</a:t>
            </a:r>
            <a:endParaRPr sz="2100">
              <a:solidFill>
                <a:prstClr val="black"/>
              </a:solidFill>
              <a:latin typeface="Times"/>
              <a:cs typeface="Times"/>
            </a:endParaRPr>
          </a:p>
          <a:p>
            <a:pPr marL="13223" defTabSz="952134">
              <a:lnSpc>
                <a:spcPts val="1823"/>
              </a:lnSpc>
            </a:pPr>
            <a:r>
              <a:rPr sz="1600" dirty="0">
                <a:solidFill>
                  <a:prstClr val="black"/>
                </a:solidFill>
                <a:latin typeface="Times"/>
                <a:cs typeface="Times"/>
              </a:rPr>
              <a:t>Situazione degli atti informatizzati al 12/06/2013</a:t>
            </a:r>
            <a:endParaRPr sz="16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145" y="1421391"/>
            <a:ext cx="9828493" cy="276999"/>
          </a:xfrm>
          <a:custGeom>
            <a:avLst/>
            <a:gdLst/>
            <a:ahLst/>
            <a:cxnLst/>
            <a:rect l="l" t="t" r="r" b="b"/>
            <a:pathLst>
              <a:path w="9525000">
                <a:moveTo>
                  <a:pt x="0" y="0"/>
                </a:moveTo>
                <a:lnTo>
                  <a:pt x="95250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52134"/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250" y="1475024"/>
            <a:ext cx="10817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3" defTabSz="952134"/>
            <a:r>
              <a:rPr sz="1000" b="1" dirty="0">
                <a:solidFill>
                  <a:prstClr val="black"/>
                </a:solidFill>
                <a:latin typeface="Times"/>
                <a:cs typeface="Times"/>
              </a:rPr>
              <a:t>Dati della richiesta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3140" y="1421391"/>
            <a:ext cx="0" cy="276999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7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52134"/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58838" y="1421391"/>
            <a:ext cx="0" cy="276999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7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52134"/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21632" y="1421391"/>
            <a:ext cx="0" cy="276999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7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52134"/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244" y="1904122"/>
            <a:ext cx="11807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3" defTabSz="952134"/>
            <a:r>
              <a:rPr sz="1000" b="1" dirty="0">
                <a:solidFill>
                  <a:prstClr val="black"/>
                </a:solidFill>
                <a:latin typeface="Times"/>
                <a:cs typeface="Times"/>
              </a:rPr>
              <a:t>Soggetto individuato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1949" y="1475024"/>
            <a:ext cx="3284682" cy="563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0216" defTabSz="952134"/>
            <a:r>
              <a:rPr sz="1000" b="1" dirty="0">
                <a:solidFill>
                  <a:prstClr val="black"/>
                </a:solidFill>
                <a:latin typeface="Times"/>
                <a:cs typeface="Times"/>
              </a:rPr>
              <a:t>ANTONINO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  <a:p>
            <a:pPr marL="700216" marR="6612" indent="-686991" defTabSz="952134">
              <a:lnSpc>
                <a:spcPct val="133300"/>
              </a:lnSpc>
            </a:pPr>
            <a:r>
              <a:rPr sz="1000" b="1" dirty="0">
                <a:solidFill>
                  <a:prstClr val="black"/>
                </a:solidFill>
                <a:latin typeface="Times"/>
                <a:cs typeface="Times"/>
              </a:rPr>
              <a:t>Terreni e Fabbricati siti in tutta la provincia di MESSINA ANTONINO nato a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5749" y="1904122"/>
            <a:ext cx="104575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3" defTabSz="952134"/>
            <a:r>
              <a:rPr sz="1000" b="1" dirty="0">
                <a:solidFill>
                  <a:prstClr val="black"/>
                </a:solidFill>
                <a:latin typeface="Times"/>
                <a:cs typeface="Times"/>
              </a:rPr>
              <a:t>il 29/03/1974 C.F.: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3145" y="2065037"/>
            <a:ext cx="9828493" cy="276999"/>
          </a:xfrm>
          <a:custGeom>
            <a:avLst/>
            <a:gdLst/>
            <a:ahLst/>
            <a:cxnLst/>
            <a:rect l="l" t="t" r="r" b="b"/>
            <a:pathLst>
              <a:path w="9525000">
                <a:moveTo>
                  <a:pt x="0" y="0"/>
                </a:moveTo>
                <a:lnTo>
                  <a:pt x="95250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52134"/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0035" y="2400266"/>
            <a:ext cx="43579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3" defTabSz="952134"/>
            <a:r>
              <a:rPr sz="1000" b="1" dirty="0">
                <a:solidFill>
                  <a:prstClr val="black"/>
                </a:solidFill>
                <a:latin typeface="Times"/>
                <a:cs typeface="Times"/>
              </a:rPr>
              <a:t>1. Immobili siti nel Comune di FURNARI(Codice D825) - Catasto dei Terreni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0041" y="4559165"/>
            <a:ext cx="236735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3" defTabSz="952134"/>
            <a:r>
              <a:rPr sz="1000" b="1" dirty="0">
                <a:solidFill>
                  <a:prstClr val="black"/>
                </a:solidFill>
                <a:latin typeface="Times"/>
                <a:cs typeface="Times"/>
              </a:rPr>
              <a:t>Intestazione degli immobili indicati al n. 1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250" y="5310037"/>
            <a:ext cx="1198421" cy="51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3" marR="6612" defTabSz="952134">
              <a:lnSpc>
                <a:spcPct val="166700"/>
              </a:lnSpc>
            </a:pPr>
            <a:r>
              <a:rPr sz="1000" dirty="0">
                <a:solidFill>
                  <a:prstClr val="black"/>
                </a:solidFill>
                <a:latin typeface="Times"/>
                <a:cs typeface="Times"/>
              </a:rPr>
              <a:t>Unità immobiliari n. 1 Visura telematica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27176" y="5417361"/>
            <a:ext cx="138057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3" defTabSz="952134"/>
            <a:r>
              <a:rPr sz="1000" dirty="0">
                <a:solidFill>
                  <a:prstClr val="black"/>
                </a:solidFill>
                <a:latin typeface="Times"/>
                <a:cs typeface="Times"/>
              </a:rPr>
              <a:t>Tributi erariali: Euro 0,90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05714" y="429098"/>
            <a:ext cx="25947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3" defTabSz="952134"/>
            <a:r>
              <a:rPr sz="1000" dirty="0">
                <a:solidFill>
                  <a:prstClr val="black"/>
                </a:solidFill>
                <a:latin typeface="Times"/>
                <a:cs typeface="Times"/>
              </a:rPr>
              <a:t>Fine</a:t>
            </a:r>
            <a:endParaRPr sz="100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06092" y="2408985"/>
            <a:ext cx="1145347" cy="276999"/>
          </a:xfrm>
          <a:custGeom>
            <a:avLst/>
            <a:gdLst/>
            <a:ahLst/>
            <a:cxnLst/>
            <a:rect l="l" t="t" r="r" b="b"/>
            <a:pathLst>
              <a:path w="1109979" h="146685">
                <a:moveTo>
                  <a:pt x="1083945" y="0"/>
                </a:moveTo>
                <a:lnTo>
                  <a:pt x="20085" y="6490"/>
                </a:lnTo>
                <a:lnTo>
                  <a:pt x="1597" y="51970"/>
                </a:lnTo>
                <a:lnTo>
                  <a:pt x="0" y="78130"/>
                </a:lnTo>
                <a:lnTo>
                  <a:pt x="1113" y="91194"/>
                </a:lnTo>
                <a:lnTo>
                  <a:pt x="18310" y="137556"/>
                </a:lnTo>
                <a:lnTo>
                  <a:pt x="25796" y="146429"/>
                </a:lnTo>
                <a:lnTo>
                  <a:pt x="1089655" y="139939"/>
                </a:lnTo>
                <a:lnTo>
                  <a:pt x="1108144" y="94459"/>
                </a:lnTo>
                <a:lnTo>
                  <a:pt x="1109741" y="68299"/>
                </a:lnTo>
                <a:lnTo>
                  <a:pt x="1108628" y="55234"/>
                </a:lnTo>
                <a:lnTo>
                  <a:pt x="1091430" y="8873"/>
                </a:lnTo>
                <a:lnTo>
                  <a:pt x="108394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defTabSz="952134"/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07645" y="3148723"/>
            <a:ext cx="530739" cy="276999"/>
          </a:xfrm>
          <a:custGeom>
            <a:avLst/>
            <a:gdLst/>
            <a:ahLst/>
            <a:cxnLst/>
            <a:rect l="l" t="t" r="r" b="b"/>
            <a:pathLst>
              <a:path w="514350" h="113664">
                <a:moveTo>
                  <a:pt x="494099" y="0"/>
                </a:moveTo>
                <a:lnTo>
                  <a:pt x="13595" y="7796"/>
                </a:lnTo>
                <a:lnTo>
                  <a:pt x="0" y="55837"/>
                </a:lnTo>
                <a:lnTo>
                  <a:pt x="716" y="68950"/>
                </a:lnTo>
                <a:lnTo>
                  <a:pt x="3078" y="81676"/>
                </a:lnTo>
                <a:lnTo>
                  <a:pt x="7086" y="93600"/>
                </a:lnTo>
                <a:lnTo>
                  <a:pt x="12740" y="104307"/>
                </a:lnTo>
                <a:lnTo>
                  <a:pt x="20039" y="113384"/>
                </a:lnTo>
                <a:lnTo>
                  <a:pt x="500544" y="105587"/>
                </a:lnTo>
                <a:lnTo>
                  <a:pt x="506411" y="95068"/>
                </a:lnTo>
                <a:lnTo>
                  <a:pt x="510633" y="83279"/>
                </a:lnTo>
                <a:lnTo>
                  <a:pt x="513209" y="70633"/>
                </a:lnTo>
                <a:lnTo>
                  <a:pt x="514139" y="57547"/>
                </a:lnTo>
                <a:lnTo>
                  <a:pt x="513423" y="44433"/>
                </a:lnTo>
                <a:lnTo>
                  <a:pt x="511061" y="31707"/>
                </a:lnTo>
                <a:lnTo>
                  <a:pt x="507053" y="19783"/>
                </a:lnTo>
                <a:lnTo>
                  <a:pt x="501399" y="9076"/>
                </a:lnTo>
                <a:lnTo>
                  <a:pt x="49409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defTabSz="952134"/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50446" y="3292257"/>
            <a:ext cx="479630" cy="276999"/>
          </a:xfrm>
          <a:custGeom>
            <a:avLst/>
            <a:gdLst/>
            <a:ahLst/>
            <a:cxnLst/>
            <a:rect l="l" t="t" r="r" b="b"/>
            <a:pathLst>
              <a:path w="464820" h="117475">
                <a:moveTo>
                  <a:pt x="444065" y="0"/>
                </a:moveTo>
                <a:lnTo>
                  <a:pt x="19128" y="1641"/>
                </a:lnTo>
                <a:lnTo>
                  <a:pt x="639" y="46749"/>
                </a:lnTo>
                <a:lnTo>
                  <a:pt x="0" y="59871"/>
                </a:lnTo>
                <a:lnTo>
                  <a:pt x="953" y="72955"/>
                </a:lnTo>
                <a:lnTo>
                  <a:pt x="3500" y="85613"/>
                </a:lnTo>
                <a:lnTo>
                  <a:pt x="7640" y="97455"/>
                </a:lnTo>
                <a:lnTo>
                  <a:pt x="13374" y="108095"/>
                </a:lnTo>
                <a:lnTo>
                  <a:pt x="20700" y="117143"/>
                </a:lnTo>
                <a:lnTo>
                  <a:pt x="445637" y="115501"/>
                </a:lnTo>
                <a:lnTo>
                  <a:pt x="464126" y="70394"/>
                </a:lnTo>
                <a:lnTo>
                  <a:pt x="464765" y="57271"/>
                </a:lnTo>
                <a:lnTo>
                  <a:pt x="463811" y="44187"/>
                </a:lnTo>
                <a:lnTo>
                  <a:pt x="461264" y="31530"/>
                </a:lnTo>
                <a:lnTo>
                  <a:pt x="457124" y="19687"/>
                </a:lnTo>
                <a:lnTo>
                  <a:pt x="451391" y="9048"/>
                </a:lnTo>
                <a:lnTo>
                  <a:pt x="44406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defTabSz="952134"/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33120" y="3292257"/>
            <a:ext cx="479630" cy="276999"/>
          </a:xfrm>
          <a:custGeom>
            <a:avLst/>
            <a:gdLst/>
            <a:ahLst/>
            <a:cxnLst/>
            <a:rect l="l" t="t" r="r" b="b"/>
            <a:pathLst>
              <a:path w="464820" h="117475">
                <a:moveTo>
                  <a:pt x="444065" y="0"/>
                </a:moveTo>
                <a:lnTo>
                  <a:pt x="19128" y="1641"/>
                </a:lnTo>
                <a:lnTo>
                  <a:pt x="639" y="46749"/>
                </a:lnTo>
                <a:lnTo>
                  <a:pt x="0" y="59871"/>
                </a:lnTo>
                <a:lnTo>
                  <a:pt x="953" y="72955"/>
                </a:lnTo>
                <a:lnTo>
                  <a:pt x="3500" y="85613"/>
                </a:lnTo>
                <a:lnTo>
                  <a:pt x="7640" y="97455"/>
                </a:lnTo>
                <a:lnTo>
                  <a:pt x="13374" y="108095"/>
                </a:lnTo>
                <a:lnTo>
                  <a:pt x="20700" y="117143"/>
                </a:lnTo>
                <a:lnTo>
                  <a:pt x="445637" y="115501"/>
                </a:lnTo>
                <a:lnTo>
                  <a:pt x="464126" y="70394"/>
                </a:lnTo>
                <a:lnTo>
                  <a:pt x="464765" y="57271"/>
                </a:lnTo>
                <a:lnTo>
                  <a:pt x="463811" y="44187"/>
                </a:lnTo>
                <a:lnTo>
                  <a:pt x="461264" y="31530"/>
                </a:lnTo>
                <a:lnTo>
                  <a:pt x="457124" y="19687"/>
                </a:lnTo>
                <a:lnTo>
                  <a:pt x="451391" y="9048"/>
                </a:lnTo>
                <a:lnTo>
                  <a:pt x="44406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defTabSz="952134"/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06530" y="3148723"/>
            <a:ext cx="367586" cy="276999"/>
          </a:xfrm>
          <a:custGeom>
            <a:avLst/>
            <a:gdLst/>
            <a:ahLst/>
            <a:cxnLst/>
            <a:rect l="l" t="t" r="r" b="b"/>
            <a:pathLst>
              <a:path w="356235" h="113664">
                <a:moveTo>
                  <a:pt x="336010" y="0"/>
                </a:moveTo>
                <a:lnTo>
                  <a:pt x="13595" y="7796"/>
                </a:lnTo>
                <a:lnTo>
                  <a:pt x="0" y="55837"/>
                </a:lnTo>
                <a:lnTo>
                  <a:pt x="716" y="68950"/>
                </a:lnTo>
                <a:lnTo>
                  <a:pt x="3078" y="81676"/>
                </a:lnTo>
                <a:lnTo>
                  <a:pt x="7086" y="93600"/>
                </a:lnTo>
                <a:lnTo>
                  <a:pt x="12740" y="104307"/>
                </a:lnTo>
                <a:lnTo>
                  <a:pt x="20039" y="113384"/>
                </a:lnTo>
                <a:lnTo>
                  <a:pt x="342455" y="105587"/>
                </a:lnTo>
                <a:lnTo>
                  <a:pt x="348323" y="95068"/>
                </a:lnTo>
                <a:lnTo>
                  <a:pt x="352545" y="83279"/>
                </a:lnTo>
                <a:lnTo>
                  <a:pt x="355121" y="70633"/>
                </a:lnTo>
                <a:lnTo>
                  <a:pt x="356050" y="57547"/>
                </a:lnTo>
                <a:lnTo>
                  <a:pt x="355334" y="44433"/>
                </a:lnTo>
                <a:lnTo>
                  <a:pt x="352972" y="31707"/>
                </a:lnTo>
                <a:lnTo>
                  <a:pt x="348964" y="19783"/>
                </a:lnTo>
                <a:lnTo>
                  <a:pt x="343310" y="9076"/>
                </a:lnTo>
                <a:lnTo>
                  <a:pt x="3360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defTabSz="952134"/>
            <a:endParaRPr smtClean="0">
              <a:solidFill>
                <a:prstClr val="black"/>
              </a:solidFill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92487" y="2600737"/>
          <a:ext cx="9828490" cy="1220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16"/>
                <a:gridCol w="393140"/>
                <a:gridCol w="655233"/>
                <a:gridCol w="327616"/>
                <a:gridCol w="327616"/>
                <a:gridCol w="655233"/>
                <a:gridCol w="393140"/>
                <a:gridCol w="305773"/>
                <a:gridCol w="305778"/>
                <a:gridCol w="305773"/>
                <a:gridCol w="524186"/>
                <a:gridCol w="917326"/>
                <a:gridCol w="917326"/>
                <a:gridCol w="1703605"/>
                <a:gridCol w="1769129"/>
              </a:tblGrid>
              <a:tr h="227958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"/>
                          <a:cs typeface="Times"/>
                        </a:rPr>
                        <a:t>N.</a:t>
                      </a:r>
                      <a:endParaRPr sz="11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DATI IDENTIFICATIVI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DATI DI CLASSAMENTO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9601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ALTRE INFORMAZIONI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7958"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Foglio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Particella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Sub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Porz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Qualità Classe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Superficie(m²)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Deduz.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"/>
                          <a:cs typeface="Times"/>
                        </a:rPr>
                        <a:t>Reddito</a:t>
                      </a:r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"/>
                          <a:cs typeface="Times"/>
                        </a:rPr>
                        <a:t>Dati derivanti da</a:t>
                      </a:r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"/>
                          <a:cs typeface="Times"/>
                        </a:rPr>
                        <a:t>Dati ulteriori</a:t>
                      </a:r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7958">
                <a:tc>
                  <a:txBody>
                    <a:bodyPr/>
                    <a:lstStyle/>
                    <a:p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ha are ca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Dominicale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Agrario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6372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1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10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1202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-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marR="144145" indent="-90805">
                        <a:lnSpc>
                          <a:spcPct val="1042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AGRUM ETO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3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2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00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2">
                      <a:solidFill>
                        <a:srgbClr val="000000"/>
                      </a:solidFill>
                      <a:prstDash val="solid"/>
                    </a:lnL>
                    <a:lnR w="1272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90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2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Euro 2,44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Euro 0,79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FRAZIONAMENTO del 03/03/2005</a:t>
                      </a:r>
                      <a:endParaRPr sz="800">
                        <a:latin typeface="Times"/>
                        <a:cs typeface="Times"/>
                      </a:endParaRPr>
                    </a:p>
                    <a:p>
                      <a:pPr marL="24765" marR="68580">
                        <a:lnSpc>
                          <a:spcPct val="1042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n . 630 .1/1994 in atti dal 03/03/2005 (protocollo n . ME0049741) ISTANZA N . 27660 / 05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92484" y="4759634"/>
          <a:ext cx="9828491" cy="630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40"/>
                <a:gridCol w="321798"/>
                <a:gridCol w="1316283"/>
                <a:gridCol w="3210641"/>
                <a:gridCol w="115399"/>
                <a:gridCol w="1064019"/>
                <a:gridCol w="3407211"/>
              </a:tblGrid>
              <a:tr h="2279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N.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DATI ANAGRAFICI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CODICE FISCALE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029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DIRITTI E ONERI REALI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093"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1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B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Antonino nato 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690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il 29/03/1974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B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V*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80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(1) Proprieta` per 1/1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186">
                <a:tc gridSpan="3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DATI DERIVANTI DA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4130" marR="519430">
                        <a:lnSpc>
                          <a:spcPct val="1042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ISTRUMENTO (ATTO PUBBLICO) del 13/04/2005 Nota presentata con Modello Unico n . 9417 .1/2005 in atti dal 12/05/2005 Repertorio n .: 23319 Rogante: GIAMBO` ANTONELLA Sede: BARCELLONA POZZO DI GOTTO Registrazione: Sede: COMPRAVENDITA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291" y="7216890"/>
            <a:ext cx="208233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8"/>
            <a:r>
              <a:rPr sz="800" dirty="0">
                <a:latin typeface="Times"/>
                <a:cs typeface="Times"/>
              </a:rPr>
              <a:t>* Codice Fiscale Validato in Anagrafe Tributaria</a:t>
            </a:r>
            <a:endParaRPr sz="800">
              <a:latin typeface="Times"/>
              <a:cs typeface="Time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1713" y="429098"/>
            <a:ext cx="177371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8"/>
            <a:r>
              <a:rPr sz="1000" dirty="0">
                <a:latin typeface="Times"/>
                <a:cs typeface="Times"/>
              </a:rPr>
              <a:t>Data: 12/06/2012 - Ora: 10.05.37</a:t>
            </a:r>
            <a:endParaRPr sz="1000">
              <a:latin typeface="Times"/>
              <a:cs typeface="Times"/>
            </a:endParaRPr>
          </a:p>
          <a:p>
            <a:pPr marL="13228">
              <a:spcBef>
                <a:spcPts val="625"/>
              </a:spcBef>
            </a:pPr>
            <a:r>
              <a:rPr sz="1000" dirty="0">
                <a:latin typeface="Times"/>
                <a:cs typeface="Times"/>
              </a:rPr>
              <a:t>Visura n.: T163626 Pag: 1</a:t>
            </a:r>
            <a:endParaRPr sz="1000">
              <a:latin typeface="Times"/>
              <a:cs typeface="Time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4162" y="536373"/>
            <a:ext cx="3886841" cy="1031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7919">
              <a:lnSpc>
                <a:spcPts val="2448"/>
              </a:lnSpc>
            </a:pPr>
            <a:r>
              <a:rPr sz="2100" dirty="0">
                <a:latin typeface="Times"/>
                <a:cs typeface="Times"/>
              </a:rPr>
              <a:t>Visura per soggetto</a:t>
            </a:r>
            <a:endParaRPr sz="2100">
              <a:latin typeface="Times"/>
              <a:cs typeface="Times"/>
            </a:endParaRPr>
          </a:p>
          <a:p>
            <a:pPr marL="1076785">
              <a:lnSpc>
                <a:spcPts val="1823"/>
              </a:lnSpc>
            </a:pPr>
            <a:r>
              <a:rPr sz="1600" dirty="0">
                <a:latin typeface="Times"/>
                <a:cs typeface="Times"/>
              </a:rPr>
              <a:t>limitata ad un comune</a:t>
            </a:r>
            <a:endParaRPr sz="1600">
              <a:latin typeface="Times"/>
              <a:cs typeface="Times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Times"/>
                <a:cs typeface="Times"/>
              </a:rPr>
              <a:t>Situazione degli atti informatizzati al 12/06/2012</a:t>
            </a:r>
            <a:endParaRPr sz="1600">
              <a:latin typeface="Times"/>
              <a:cs typeface="Time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140" y="1662754"/>
            <a:ext cx="9828493" cy="276999"/>
          </a:xfrm>
          <a:custGeom>
            <a:avLst/>
            <a:gdLst/>
            <a:ahLst/>
            <a:cxnLst/>
            <a:rect l="l" t="t" r="r" b="b"/>
            <a:pathLst>
              <a:path w="9525000">
                <a:moveTo>
                  <a:pt x="0" y="0"/>
                </a:moveTo>
                <a:lnTo>
                  <a:pt x="95250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6245" y="1716391"/>
            <a:ext cx="108178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8"/>
            <a:r>
              <a:rPr sz="1000" b="1" dirty="0">
                <a:latin typeface="Times"/>
                <a:cs typeface="Times"/>
              </a:rPr>
              <a:t>Dati della richiesta</a:t>
            </a:r>
            <a:endParaRPr sz="1000">
              <a:latin typeface="Times"/>
              <a:cs typeface="Time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140" y="1662754"/>
            <a:ext cx="0" cy="276999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7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8838" y="1662754"/>
            <a:ext cx="0" cy="276999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7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21632" y="1662754"/>
            <a:ext cx="0" cy="276999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7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6244" y="2145489"/>
            <a:ext cx="11807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8"/>
            <a:r>
              <a:rPr sz="1000" b="1" dirty="0">
                <a:latin typeface="Times"/>
                <a:cs typeface="Times"/>
              </a:rPr>
              <a:t>Soggetto individuato</a:t>
            </a:r>
            <a:endParaRPr sz="1000">
              <a:latin typeface="Times"/>
              <a:cs typeface="Time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71943" y="1716391"/>
            <a:ext cx="5082641" cy="563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690"/>
            <a:r>
              <a:rPr sz="1000" b="1" dirty="0">
                <a:latin typeface="Times"/>
                <a:cs typeface="Times"/>
              </a:rPr>
              <a:t>MAURO</a:t>
            </a:r>
            <a:endParaRPr sz="1000">
              <a:latin typeface="Times"/>
              <a:cs typeface="Times"/>
            </a:endParaRPr>
          </a:p>
          <a:p>
            <a:pPr marL="920690" marR="6614" indent="-908124">
              <a:lnSpc>
                <a:spcPct val="133300"/>
              </a:lnSpc>
              <a:tabLst>
                <a:tab pos="3213820" algn="l"/>
              </a:tabLst>
            </a:pPr>
            <a:r>
              <a:rPr sz="1000" b="1" dirty="0">
                <a:latin typeface="Times"/>
                <a:cs typeface="Times"/>
              </a:rPr>
              <a:t>Terreni e Fabbricati siti nel comune di PERUGIA ( Codice: G478) Provincia di PERUGIA MAURO nato a	il 14/05/1961 C.F.:</a:t>
            </a:r>
            <a:endParaRPr sz="1000">
              <a:latin typeface="Times"/>
              <a:cs typeface="Time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54224" y="2145489"/>
            <a:ext cx="12121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8"/>
            <a:r>
              <a:rPr sz="1000" b="1" dirty="0">
                <a:latin typeface="Times"/>
                <a:cs typeface="Times"/>
              </a:rPr>
              <a:t>Y</a:t>
            </a:r>
            <a:endParaRPr sz="1000">
              <a:latin typeface="Times"/>
              <a:cs typeface="Time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3140" y="2306401"/>
            <a:ext cx="9828493" cy="276999"/>
          </a:xfrm>
          <a:custGeom>
            <a:avLst/>
            <a:gdLst/>
            <a:ahLst/>
            <a:cxnLst/>
            <a:rect l="l" t="t" r="r" b="b"/>
            <a:pathLst>
              <a:path w="9525000">
                <a:moveTo>
                  <a:pt x="0" y="0"/>
                </a:moveTo>
                <a:lnTo>
                  <a:pt x="95250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0035" y="2641634"/>
            <a:ext cx="505315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8"/>
            <a:r>
              <a:rPr sz="1000" b="1" dirty="0">
                <a:latin typeface="Times"/>
                <a:cs typeface="Times"/>
              </a:rPr>
              <a:t>1. Unità Immobiliari site nel Comune di PERUGIA(Codice G478) - Catasto dei Fabbricati</a:t>
            </a:r>
            <a:endParaRPr sz="1000">
              <a:latin typeface="Times"/>
              <a:cs typeface="Time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0036" y="4465300"/>
            <a:ext cx="2668763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8">
              <a:tabLst>
                <a:tab pos="1470989" algn="l"/>
              </a:tabLst>
            </a:pPr>
            <a:r>
              <a:rPr sz="1000" b="1" dirty="0">
                <a:latin typeface="Times"/>
                <a:cs typeface="Times"/>
              </a:rPr>
              <a:t>Totale: vani 5,5   m² 14	Rendita: Euro 373,14</a:t>
            </a:r>
            <a:endParaRPr sz="1000">
              <a:latin typeface="Times"/>
              <a:cs typeface="Times"/>
            </a:endParaRPr>
          </a:p>
          <a:p>
            <a:pPr>
              <a:lnSpc>
                <a:spcPts val="1354"/>
              </a:lnSpc>
            </a:pPr>
            <a:endParaRPr sz="1400"/>
          </a:p>
          <a:p>
            <a:pPr marL="13228"/>
            <a:r>
              <a:rPr sz="1000" b="1" dirty="0">
                <a:latin typeface="Times"/>
                <a:cs typeface="Times"/>
              </a:rPr>
              <a:t>Intestazione degli immobili indicati al n. 1</a:t>
            </a:r>
            <a:endParaRPr sz="1000">
              <a:latin typeface="Times"/>
              <a:cs typeface="Time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05714" y="429098"/>
            <a:ext cx="25947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8"/>
            <a:r>
              <a:rPr sz="1000" dirty="0">
                <a:latin typeface="Times"/>
                <a:cs typeface="Times"/>
              </a:rPr>
              <a:t>Fine</a:t>
            </a:r>
            <a:endParaRPr sz="1000">
              <a:latin typeface="Times"/>
              <a:cs typeface="Time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245" y="5926914"/>
            <a:ext cx="18890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28"/>
            <a:r>
              <a:rPr sz="1000" dirty="0">
                <a:latin typeface="Times"/>
                <a:cs typeface="Times"/>
              </a:rPr>
              <a:t>Rilasciata da: </a:t>
            </a:r>
            <a:r>
              <a:rPr sz="1000" spc="-125" dirty="0">
                <a:latin typeface="Times"/>
                <a:cs typeface="Times"/>
              </a:rPr>
              <a:t> </a:t>
            </a:r>
            <a:r>
              <a:rPr sz="1000" b="1" dirty="0">
                <a:latin typeface="Times"/>
                <a:cs typeface="Times"/>
              </a:rPr>
              <a:t>Servizio Telematico</a:t>
            </a:r>
            <a:endParaRPr sz="1000">
              <a:latin typeface="Times"/>
              <a:cs typeface="Time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08520" y="2650349"/>
            <a:ext cx="1338641" cy="276999"/>
          </a:xfrm>
          <a:custGeom>
            <a:avLst/>
            <a:gdLst/>
            <a:ahLst/>
            <a:cxnLst/>
            <a:rect l="l" t="t" r="r" b="b"/>
            <a:pathLst>
              <a:path w="1297304" h="146685">
                <a:moveTo>
                  <a:pt x="1271018" y="0"/>
                </a:moveTo>
                <a:lnTo>
                  <a:pt x="20085" y="6490"/>
                </a:lnTo>
                <a:lnTo>
                  <a:pt x="1597" y="51970"/>
                </a:lnTo>
                <a:lnTo>
                  <a:pt x="0" y="78130"/>
                </a:lnTo>
                <a:lnTo>
                  <a:pt x="1113" y="91194"/>
                </a:lnTo>
                <a:lnTo>
                  <a:pt x="18310" y="137556"/>
                </a:lnTo>
                <a:lnTo>
                  <a:pt x="25796" y="146429"/>
                </a:lnTo>
                <a:lnTo>
                  <a:pt x="1276729" y="139939"/>
                </a:lnTo>
                <a:lnTo>
                  <a:pt x="1295217" y="94459"/>
                </a:lnTo>
                <a:lnTo>
                  <a:pt x="1296814" y="68299"/>
                </a:lnTo>
                <a:lnTo>
                  <a:pt x="1295701" y="55234"/>
                </a:lnTo>
                <a:lnTo>
                  <a:pt x="1278504" y="8873"/>
                </a:lnTo>
                <a:lnTo>
                  <a:pt x="12710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92484" y="2842102"/>
          <a:ext cx="9828494" cy="1220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40"/>
                <a:gridCol w="524186"/>
                <a:gridCol w="655233"/>
                <a:gridCol w="655233"/>
                <a:gridCol w="393140"/>
                <a:gridCol w="393140"/>
                <a:gridCol w="393140"/>
                <a:gridCol w="655233"/>
                <a:gridCol w="393140"/>
                <a:gridCol w="720756"/>
                <a:gridCol w="982849"/>
                <a:gridCol w="786279"/>
                <a:gridCol w="1834652"/>
                <a:gridCol w="1048373"/>
              </a:tblGrid>
              <a:tr h="22795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"/>
                          <a:cs typeface="Times"/>
                        </a:rPr>
                        <a:t>N.</a:t>
                      </a:r>
                      <a:endParaRPr sz="11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52387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DATI IDENTIFICATIVI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DATI DI CLASSAMENTO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1026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ALTRE INFORMAZIONI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59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 marR="85725" indent="-11430">
                        <a:lnSpc>
                          <a:spcPct val="1771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Sezione Urbana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Foglio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Particella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Sub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930" marR="68580" indent="9525">
                        <a:lnSpc>
                          <a:spcPct val="1771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Zona Cens.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9055" indent="-20320">
                        <a:lnSpc>
                          <a:spcPct val="1771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Micro Zona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Categoria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Classe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"/>
                          <a:cs typeface="Times"/>
                        </a:rPr>
                        <a:t>Consistenza</a:t>
                      </a:r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Times"/>
                          <a:cs typeface="Times"/>
                        </a:rPr>
                        <a:t>Rendita</a:t>
                      </a:r>
                      <a:endParaRPr sz="10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735" marR="540385" indent="157480">
                        <a:lnSpc>
                          <a:spcPct val="1771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Indirizzo Dati derivanti da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Dati ulteriori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1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233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1124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2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2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C/6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4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14 m²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Euro 18,08</a:t>
                      </a:r>
                      <a:endParaRPr sz="800">
                        <a:latin typeface="Times"/>
                        <a:cs typeface="Times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L. 35.000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VIA SAN GALIGANO n . 26 piano: T;</a:t>
                      </a:r>
                      <a:endParaRPr sz="800">
                        <a:latin typeface="Times"/>
                        <a:cs typeface="Times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Times"/>
                          <a:cs typeface="Times"/>
                        </a:rPr>
                        <a:t>Impianto meccanografico del 30/06/1987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186"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2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233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1124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6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2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A/2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4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5,5 vani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Euro 355,06</a:t>
                      </a:r>
                      <a:endParaRPr sz="800">
                        <a:latin typeface="Times"/>
                        <a:cs typeface="Times"/>
                      </a:endParaRPr>
                    </a:p>
                    <a:p>
                      <a:pPr marL="1555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L. 687.500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VIA SAN GALIGANO n . 28 piano: T;</a:t>
                      </a:r>
                      <a:endParaRPr sz="800">
                        <a:latin typeface="Times"/>
                        <a:cs typeface="Times"/>
                      </a:endParaRPr>
                    </a:p>
                    <a:p>
                      <a:pPr marL="247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Times"/>
                          <a:cs typeface="Times"/>
                        </a:rPr>
                        <a:t>Impianto meccanografico del 30/06/1987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92485" y="5001001"/>
          <a:ext cx="9828492" cy="630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40"/>
                <a:gridCol w="1638082"/>
                <a:gridCol w="3210641"/>
                <a:gridCol w="119750"/>
                <a:gridCol w="1059668"/>
                <a:gridCol w="3407211"/>
              </a:tblGrid>
              <a:tr h="2279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N.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DATI ANAGRAFICI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CODICE FISCALE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0290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"/>
                          <a:cs typeface="Times"/>
                        </a:rPr>
                        <a:t>DIRITTI E ONERI REALI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093">
                <a:tc>
                  <a:txBody>
                    <a:bodyPr/>
                    <a:lstStyle/>
                    <a:p>
                      <a:pPr marR="56515"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1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Mauro nato 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il 14/05/1961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M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Y*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6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(1) Proprieta` per 1000/1000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69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186">
                <a:tc grid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DATI DERIVANTI DA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4130" marR="301625">
                        <a:lnSpc>
                          <a:spcPct val="104200"/>
                        </a:lnSpc>
                      </a:pPr>
                      <a:r>
                        <a:rPr sz="800" dirty="0">
                          <a:latin typeface="Times"/>
                          <a:cs typeface="Times"/>
                        </a:rPr>
                        <a:t>del 03/06/1983 Voltura n . 7527/1983 in atti dal 07/08/1987 Repertorio n .: 90497 Rogante: TEI FRANCESCO Sede: PERUGIA Registrazione: UR Sede: PERUGIA n: 5261 del 22/06/1983</a:t>
                      </a:r>
                      <a:endParaRPr sz="8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R w="1269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8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100" y="1114425"/>
            <a:ext cx="8214090" cy="815608"/>
          </a:xfrm>
        </p:spPr>
        <p:txBody>
          <a:bodyPr/>
          <a:lstStyle/>
          <a:p>
            <a:pPr algn="ctr"/>
            <a:r>
              <a:rPr lang="it-IT" dirty="0" smtClean="0"/>
              <a:t>Effetti dell’introduzione dell’IMU sulla fiscalità diretta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41500" y="2409825"/>
            <a:ext cx="7340875" cy="2492990"/>
          </a:xfrm>
        </p:spPr>
        <p:txBody>
          <a:bodyPr/>
          <a:lstStyle/>
          <a:p>
            <a:pPr algn="ctr"/>
            <a:r>
              <a:rPr lang="it-IT" b="1" dirty="0" smtClean="0"/>
              <a:t>Con l’entrata in vigore dell’IMU, tale imposta ha sostituito l’imposizione IRPEF (e relative addizionali) in relazione </a:t>
            </a:r>
            <a:r>
              <a:rPr lang="it-IT" b="1" dirty="0" smtClean="0">
                <a:solidFill>
                  <a:srgbClr val="FF0000"/>
                </a:solidFill>
              </a:rPr>
              <a:t>ai fabbricati NON locati  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Essi, pertanto, dal 2012, sono esclusi da Irpef e addizionali</a:t>
            </a:r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[restano da assoggettare a Irpef i soli fabbricati locati e i terreni esclusi da </a:t>
            </a:r>
            <a:r>
              <a:rPr lang="it-IT" b="1" dirty="0" err="1" smtClean="0"/>
              <a:t>imu</a:t>
            </a:r>
            <a:r>
              <a:rPr lang="it-IT" b="1" dirty="0" smtClean="0"/>
              <a:t> – Se non esclusi da </a:t>
            </a:r>
            <a:r>
              <a:rPr lang="it-IT" b="1" dirty="0" err="1" smtClean="0"/>
              <a:t>Imu</a:t>
            </a:r>
            <a:r>
              <a:rPr lang="it-IT" b="1" dirty="0" smtClean="0"/>
              <a:t> (aree fabbricabili o terreni in comuni non montani) irpef su solo reddito agrario]</a:t>
            </a:r>
          </a:p>
          <a:p>
            <a:pPr algn="ctr"/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 flipH="1">
            <a:off x="3594100" y="4848225"/>
            <a:ext cx="3549069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Tuttavia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51100" y="5610225"/>
            <a:ext cx="59436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i="1" dirty="0" smtClean="0"/>
              <a:t>Legge di Stabilità n. 147 del 27/12/13 – comma 717</a:t>
            </a:r>
            <a:r>
              <a:rPr lang="it-IT" dirty="0" smtClean="0"/>
              <a:t>:</a:t>
            </a:r>
          </a:p>
          <a:p>
            <a:pPr algn="just"/>
            <a:r>
              <a:rPr lang="it-IT" u="sng" dirty="0" smtClean="0"/>
              <a:t>Il reddito degli immobili ad uso abitativo, assoggettati ad IMU,  e </a:t>
            </a:r>
            <a:r>
              <a:rPr lang="it-IT" b="1" u="sng" dirty="0" smtClean="0"/>
              <a:t>situati nello stesso comune </a:t>
            </a:r>
            <a:r>
              <a:rPr lang="it-IT" u="sng" dirty="0" smtClean="0"/>
              <a:t>nel quale si trova l’immobile adibito ad abitazione principale, </a:t>
            </a:r>
            <a:r>
              <a:rPr lang="it-IT" b="1" u="sng" dirty="0" smtClean="0"/>
              <a:t>concorre</a:t>
            </a:r>
            <a:r>
              <a:rPr lang="it-IT" u="sng" dirty="0" smtClean="0"/>
              <a:t> alla formazione del reddito IRPEF e relative addizionali, </a:t>
            </a:r>
            <a:r>
              <a:rPr lang="it-IT" b="1" u="sng" dirty="0" smtClean="0"/>
              <a:t>nella misura del 50% </a:t>
            </a:r>
          </a:p>
          <a:p>
            <a:endParaRPr lang="it-IT" dirty="0"/>
          </a:p>
        </p:txBody>
      </p:sp>
      <p:sp>
        <p:nvSpPr>
          <p:cNvPr id="6" name="Fumetto 3 5"/>
          <p:cNvSpPr/>
          <p:nvPr/>
        </p:nvSpPr>
        <p:spPr>
          <a:xfrm>
            <a:off x="8699500" y="4848225"/>
            <a:ext cx="1447800" cy="1066800"/>
          </a:xfrm>
          <a:prstGeom prst="wedgeEllipseCallout">
            <a:avLst>
              <a:gd name="adj1" fmla="val -63991"/>
              <a:gd name="adj2" fmla="val 7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Effetto dal 2013!!!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3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8100" y="1114425"/>
            <a:ext cx="8214090" cy="815608"/>
          </a:xfrm>
        </p:spPr>
        <p:txBody>
          <a:bodyPr/>
          <a:lstStyle/>
          <a:p>
            <a:pPr algn="ctr"/>
            <a:r>
              <a:rPr lang="it-IT" dirty="0" smtClean="0"/>
              <a:t>L’imposizione diretta sui fabbricati locati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384300" y="1952625"/>
            <a:ext cx="76200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Art. 37, comma 4 bis: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4-bis. Qualora il canone risultante dal contratto di locazione, ridotto forfetariamente del </a:t>
            </a:r>
            <a:r>
              <a:rPr lang="it-IT" b="1" dirty="0" smtClean="0">
                <a:solidFill>
                  <a:srgbClr val="FF0000"/>
                </a:solidFill>
              </a:rPr>
              <a:t>5 per cento</a:t>
            </a:r>
            <a:r>
              <a:rPr lang="it-IT" dirty="0" smtClean="0"/>
              <a:t>, sia superiore al reddito medio ordinario di cui al comma 1, </a:t>
            </a:r>
            <a:r>
              <a:rPr lang="it-IT" b="1" u="sng" dirty="0" smtClean="0"/>
              <a:t>il reddito e' determinato in misura pari a quella del canone di locazione al netto di tale riduzione</a:t>
            </a:r>
            <a:r>
              <a:rPr lang="it-IT" dirty="0" smtClean="0"/>
              <a:t>. Per i fabbricati siti nella </a:t>
            </a:r>
            <a:r>
              <a:rPr lang="it-IT" dirty="0" err="1" smtClean="0"/>
              <a:t>citta'</a:t>
            </a:r>
            <a:r>
              <a:rPr lang="it-IT" dirty="0" smtClean="0"/>
              <a:t> di Venezia centro e nelle isole della Giudecca, di Murano e di </a:t>
            </a:r>
            <a:r>
              <a:rPr lang="it-IT" dirty="0" err="1" smtClean="0"/>
              <a:t>Burano</a:t>
            </a:r>
            <a:r>
              <a:rPr lang="it-IT" dirty="0" smtClean="0"/>
              <a:t>, la riduzione e' elevata </a:t>
            </a:r>
            <a:r>
              <a:rPr lang="it-IT" b="1" dirty="0" smtClean="0"/>
              <a:t>al 25 per cento</a:t>
            </a:r>
            <a:r>
              <a:rPr lang="it-IT" dirty="0" smtClean="0"/>
              <a:t>. Per gli immobili riconosciuti di interesse storico o artistico, ai sensi dell'articolo 10 del codice di cui al decreto legislativo 22 gennaio 2004, n. 42, la riduzione e' elevata al 35 per cento.</a:t>
            </a:r>
          </a:p>
          <a:p>
            <a:pPr algn="just"/>
            <a:endParaRPr lang="it-IT" dirty="0"/>
          </a:p>
        </p:txBody>
      </p:sp>
      <p:sp>
        <p:nvSpPr>
          <p:cNvPr id="9" name="Fumetto 3 8"/>
          <p:cNvSpPr/>
          <p:nvPr/>
        </p:nvSpPr>
        <p:spPr>
          <a:xfrm>
            <a:off x="3975100" y="1952625"/>
            <a:ext cx="1447800" cy="457200"/>
          </a:xfrm>
          <a:prstGeom prst="wedgeEllipseCallout">
            <a:avLst>
              <a:gd name="adj1" fmla="val -47655"/>
              <a:gd name="adj2" fmla="val 1474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era </a:t>
            </a:r>
            <a:r>
              <a:rPr lang="it-IT" sz="1200" b="1" dirty="0" smtClean="0"/>
              <a:t>15%</a:t>
            </a:r>
            <a:r>
              <a:rPr lang="it-IT" sz="1200" dirty="0" smtClean="0"/>
              <a:t> fino al 2012</a:t>
            </a:r>
            <a:endParaRPr lang="it-IT" sz="1200" dirty="0"/>
          </a:p>
        </p:txBody>
      </p:sp>
      <p:sp>
        <p:nvSpPr>
          <p:cNvPr id="10" name="Fumetto 4 9"/>
          <p:cNvSpPr/>
          <p:nvPr/>
        </p:nvSpPr>
        <p:spPr>
          <a:xfrm>
            <a:off x="0" y="5686425"/>
            <a:ext cx="2222500" cy="990600"/>
          </a:xfrm>
          <a:prstGeom prst="cloudCallout">
            <a:avLst>
              <a:gd name="adj1" fmla="val 5306"/>
              <a:gd name="adj2" fmla="val -28980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Rendita catastale rivalutata del 5%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2420" y="19780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49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2559" y="625792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59" y="1981200"/>
            <a:ext cx="336550" cy="427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2559" y="1974850"/>
            <a:ext cx="342900" cy="4286250"/>
          </a:xfrm>
          <a:custGeom>
            <a:avLst/>
            <a:gdLst/>
            <a:ahLst/>
            <a:cxnLst/>
            <a:rect l="l" t="t" r="r" b="b"/>
            <a:pathLst>
              <a:path w="342900" h="4286250">
                <a:moveTo>
                  <a:pt x="342900" y="4286250"/>
                </a:moveTo>
                <a:lnTo>
                  <a:pt x="342899" y="0"/>
                </a:lnTo>
                <a:lnTo>
                  <a:pt x="0" y="0"/>
                </a:lnTo>
                <a:lnTo>
                  <a:pt x="0" y="12700"/>
                </a:lnTo>
                <a:lnTo>
                  <a:pt x="6350" y="6350"/>
                </a:lnTo>
                <a:lnTo>
                  <a:pt x="6350" y="12700"/>
                </a:lnTo>
                <a:lnTo>
                  <a:pt x="336549" y="12700"/>
                </a:lnTo>
                <a:lnTo>
                  <a:pt x="336550" y="4286250"/>
                </a:lnTo>
                <a:lnTo>
                  <a:pt x="342900" y="4286250"/>
                </a:lnTo>
                <a:close/>
              </a:path>
              <a:path w="342900" h="4286250">
                <a:moveTo>
                  <a:pt x="6350" y="12700"/>
                </a:moveTo>
                <a:lnTo>
                  <a:pt x="6350" y="6350"/>
                </a:lnTo>
                <a:lnTo>
                  <a:pt x="0" y="12700"/>
                </a:lnTo>
                <a:lnTo>
                  <a:pt x="6350" y="12700"/>
                </a:lnTo>
                <a:close/>
              </a:path>
              <a:path w="342900" h="4286250">
                <a:moveTo>
                  <a:pt x="6350" y="4273550"/>
                </a:moveTo>
                <a:lnTo>
                  <a:pt x="6350" y="12700"/>
                </a:lnTo>
                <a:lnTo>
                  <a:pt x="0" y="12700"/>
                </a:lnTo>
                <a:lnTo>
                  <a:pt x="0" y="4273550"/>
                </a:lnTo>
                <a:lnTo>
                  <a:pt x="6350" y="4273550"/>
                </a:lnTo>
                <a:close/>
              </a:path>
              <a:path w="342900" h="4286250">
                <a:moveTo>
                  <a:pt x="336550" y="4286250"/>
                </a:moveTo>
                <a:lnTo>
                  <a:pt x="336550" y="4273550"/>
                </a:lnTo>
                <a:lnTo>
                  <a:pt x="0" y="4273550"/>
                </a:lnTo>
                <a:lnTo>
                  <a:pt x="6350" y="4279900"/>
                </a:lnTo>
                <a:lnTo>
                  <a:pt x="6350" y="4286250"/>
                </a:lnTo>
                <a:lnTo>
                  <a:pt x="336550" y="4286250"/>
                </a:lnTo>
                <a:close/>
              </a:path>
              <a:path w="342900" h="4286250">
                <a:moveTo>
                  <a:pt x="6350" y="4286250"/>
                </a:moveTo>
                <a:lnTo>
                  <a:pt x="6350" y="4279900"/>
                </a:lnTo>
                <a:lnTo>
                  <a:pt x="0" y="4273550"/>
                </a:lnTo>
                <a:lnTo>
                  <a:pt x="0" y="4286250"/>
                </a:lnTo>
                <a:lnTo>
                  <a:pt x="6350" y="428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654" y="2074544"/>
            <a:ext cx="264795" cy="40659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5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dd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di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 f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bb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:</a:t>
            </a:r>
            <a:r>
              <a:rPr sz="1550" b="1" spc="-30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ovit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à</a:t>
            </a:r>
            <a:r>
              <a:rPr sz="1550" b="1" spc="-1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550" b="1" spc="3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550" b="1" spc="-55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ti</a:t>
            </a:r>
            <a:r>
              <a:rPr sz="1550" b="1" spc="10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1550" b="1" spc="-20" dirty="0">
                <a:solidFill>
                  <a:srgbClr val="FFFFFF"/>
                </a:solidFill>
                <a:latin typeface="Palatino Linotype"/>
                <a:cs typeface="Palatino Linotype"/>
              </a:rPr>
              <a:t>ol</a:t>
            </a:r>
            <a:r>
              <a:rPr sz="1550" b="1" spc="25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550" b="1" spc="-5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550" b="1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endParaRPr sz="155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559" y="6210300"/>
            <a:ext cx="342900" cy="1346200"/>
          </a:xfrm>
          <a:custGeom>
            <a:avLst/>
            <a:gdLst/>
            <a:ahLst/>
            <a:cxnLst/>
            <a:rect l="l" t="t" r="r" b="b"/>
            <a:pathLst>
              <a:path w="342900" h="1346200">
                <a:moveTo>
                  <a:pt x="342900" y="1346200"/>
                </a:moveTo>
                <a:lnTo>
                  <a:pt x="342900" y="0"/>
                </a:lnTo>
                <a:lnTo>
                  <a:pt x="0" y="0"/>
                </a:lnTo>
                <a:lnTo>
                  <a:pt x="0" y="6350"/>
                </a:lnTo>
                <a:lnTo>
                  <a:pt x="336549" y="6350"/>
                </a:lnTo>
                <a:lnTo>
                  <a:pt x="336550" y="1346200"/>
                </a:lnTo>
                <a:lnTo>
                  <a:pt x="342900" y="1346200"/>
                </a:lnTo>
                <a:close/>
              </a:path>
              <a:path w="342900" h="1346200">
                <a:moveTo>
                  <a:pt x="336550" y="1346200"/>
                </a:moveTo>
                <a:lnTo>
                  <a:pt x="336549" y="6350"/>
                </a:lnTo>
                <a:lnTo>
                  <a:pt x="6350" y="6350"/>
                </a:lnTo>
                <a:lnTo>
                  <a:pt x="336550" y="134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559" y="6216650"/>
            <a:ext cx="336550" cy="133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420" y="6213475"/>
            <a:ext cx="336550" cy="0"/>
          </a:xfrm>
          <a:custGeom>
            <a:avLst/>
            <a:gdLst/>
            <a:ahLst/>
            <a:cxnLst/>
            <a:rect l="l" t="t" r="r" b="b"/>
            <a:pathLst>
              <a:path w="336550">
                <a:moveTo>
                  <a:pt x="0" y="0"/>
                </a:moveTo>
                <a:lnTo>
                  <a:pt x="33655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734" y="6216650"/>
            <a:ext cx="0" cy="1339850"/>
          </a:xfrm>
          <a:custGeom>
            <a:avLst/>
            <a:gdLst/>
            <a:ahLst/>
            <a:cxnLst/>
            <a:rect l="l" t="t" r="r" b="b"/>
            <a:pathLst>
              <a:path h="1339850">
                <a:moveTo>
                  <a:pt x="0" y="0"/>
                </a:moveTo>
                <a:lnTo>
                  <a:pt x="0" y="133985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0654" y="6356370"/>
            <a:ext cx="715581" cy="10541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it-IT" sz="1550" b="1" spc="-5" dirty="0" smtClean="0">
                <a:solidFill>
                  <a:srgbClr val="FFFFFF"/>
                </a:solidFill>
                <a:latin typeface="Palatino Linotype"/>
                <a:cs typeface="Palatino Linotype"/>
              </a:rPr>
              <a:t>Gennaio 14 2014</a:t>
            </a:r>
          </a:p>
          <a:p>
            <a:pPr marL="12700">
              <a:lnSpc>
                <a:spcPct val="100000"/>
              </a:lnSpc>
            </a:pPr>
            <a:endParaRPr sz="1550" dirty="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1509" y="7181850"/>
            <a:ext cx="9525000" cy="211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68300" algn="r">
              <a:lnSpc>
                <a:spcPct val="100000"/>
              </a:lnSpc>
            </a:pPr>
            <a:r>
              <a:rPr sz="1300" spc="-650" dirty="0">
                <a:latin typeface="Palatino Linotype"/>
                <a:cs typeface="Palatino Linotype"/>
              </a:rPr>
              <a:t>3</a:t>
            </a:r>
            <a:r>
              <a:rPr sz="1300" dirty="0">
                <a:latin typeface="Palatino Linotype"/>
                <a:cs typeface="Palatino Linotype"/>
              </a:rPr>
              <a:t>3</a:t>
            </a:r>
            <a:endParaRPr sz="13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7109" y="254000"/>
            <a:ext cx="8731250" cy="59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0759" y="247650"/>
            <a:ext cx="8743950" cy="603250"/>
          </a:xfrm>
          <a:custGeom>
            <a:avLst/>
            <a:gdLst/>
            <a:ahLst/>
            <a:cxnLst/>
            <a:rect l="l" t="t" r="r" b="b"/>
            <a:pathLst>
              <a:path w="8743950" h="603250">
                <a:moveTo>
                  <a:pt x="8743950" y="603249"/>
                </a:moveTo>
                <a:lnTo>
                  <a:pt x="8743950" y="0"/>
                </a:lnTo>
                <a:lnTo>
                  <a:pt x="0" y="0"/>
                </a:lnTo>
                <a:lnTo>
                  <a:pt x="0" y="603250"/>
                </a:lnTo>
                <a:lnTo>
                  <a:pt x="6349" y="603250"/>
                </a:lnTo>
                <a:lnTo>
                  <a:pt x="6350" y="12699"/>
                </a:lnTo>
                <a:lnTo>
                  <a:pt x="12700" y="6349"/>
                </a:lnTo>
                <a:lnTo>
                  <a:pt x="12699" y="12699"/>
                </a:lnTo>
                <a:lnTo>
                  <a:pt x="8731250" y="12699"/>
                </a:lnTo>
                <a:lnTo>
                  <a:pt x="8731250" y="6349"/>
                </a:lnTo>
                <a:lnTo>
                  <a:pt x="8737600" y="12699"/>
                </a:lnTo>
                <a:lnTo>
                  <a:pt x="8737600" y="603249"/>
                </a:lnTo>
                <a:lnTo>
                  <a:pt x="8743950" y="603249"/>
                </a:lnTo>
                <a:close/>
              </a:path>
              <a:path w="8743950" h="603250">
                <a:moveTo>
                  <a:pt x="12699" y="12699"/>
                </a:moveTo>
                <a:lnTo>
                  <a:pt x="12700" y="6349"/>
                </a:lnTo>
                <a:lnTo>
                  <a:pt x="6350" y="12699"/>
                </a:lnTo>
                <a:lnTo>
                  <a:pt x="12699" y="12699"/>
                </a:lnTo>
                <a:close/>
              </a:path>
              <a:path w="8743950" h="603250">
                <a:moveTo>
                  <a:pt x="12699" y="590550"/>
                </a:moveTo>
                <a:lnTo>
                  <a:pt x="12699" y="12699"/>
                </a:lnTo>
                <a:lnTo>
                  <a:pt x="6350" y="12699"/>
                </a:lnTo>
                <a:lnTo>
                  <a:pt x="6350" y="590550"/>
                </a:lnTo>
                <a:lnTo>
                  <a:pt x="12699" y="590550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6350" y="590550"/>
                </a:lnTo>
                <a:lnTo>
                  <a:pt x="12700" y="596900"/>
                </a:lnTo>
                <a:lnTo>
                  <a:pt x="12699" y="603250"/>
                </a:lnTo>
                <a:lnTo>
                  <a:pt x="8731250" y="603249"/>
                </a:lnTo>
                <a:lnTo>
                  <a:pt x="8731250" y="59689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12699" y="603250"/>
                </a:moveTo>
                <a:lnTo>
                  <a:pt x="12700" y="596900"/>
                </a:lnTo>
                <a:lnTo>
                  <a:pt x="6350" y="590550"/>
                </a:lnTo>
                <a:lnTo>
                  <a:pt x="6349" y="603250"/>
                </a:lnTo>
                <a:lnTo>
                  <a:pt x="12699" y="603250"/>
                </a:lnTo>
                <a:close/>
              </a:path>
              <a:path w="8743950" h="603250">
                <a:moveTo>
                  <a:pt x="8737600" y="12699"/>
                </a:moveTo>
                <a:lnTo>
                  <a:pt x="8731250" y="6349"/>
                </a:lnTo>
                <a:lnTo>
                  <a:pt x="8731250" y="12699"/>
                </a:lnTo>
                <a:lnTo>
                  <a:pt x="8737600" y="12699"/>
                </a:lnTo>
                <a:close/>
              </a:path>
              <a:path w="8743950" h="603250">
                <a:moveTo>
                  <a:pt x="8737600" y="590549"/>
                </a:moveTo>
                <a:lnTo>
                  <a:pt x="8737600" y="12699"/>
                </a:lnTo>
                <a:lnTo>
                  <a:pt x="8731250" y="12699"/>
                </a:lnTo>
                <a:lnTo>
                  <a:pt x="8731250" y="590549"/>
                </a:lnTo>
                <a:lnTo>
                  <a:pt x="8737600" y="590549"/>
                </a:lnTo>
                <a:close/>
              </a:path>
              <a:path w="8743950" h="603250">
                <a:moveTo>
                  <a:pt x="8737600" y="603249"/>
                </a:moveTo>
                <a:lnTo>
                  <a:pt x="8737600" y="590549"/>
                </a:lnTo>
                <a:lnTo>
                  <a:pt x="8731250" y="596899"/>
                </a:lnTo>
                <a:lnTo>
                  <a:pt x="8731250" y="603249"/>
                </a:lnTo>
                <a:lnTo>
                  <a:pt x="8737600" y="60324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5" dirty="0"/>
              <a:t>I</a:t>
            </a:r>
            <a:r>
              <a:rPr spc="-10" dirty="0"/>
              <a:t>mm</a:t>
            </a:r>
            <a:r>
              <a:rPr spc="-25" dirty="0"/>
              <a:t>o</a:t>
            </a:r>
            <a:r>
              <a:rPr spc="-30" dirty="0"/>
              <a:t>b</a:t>
            </a:r>
            <a:r>
              <a:rPr spc="0" dirty="0"/>
              <a:t>i</a:t>
            </a:r>
            <a:r>
              <a:rPr spc="15" dirty="0"/>
              <a:t>l</a:t>
            </a:r>
            <a:r>
              <a:rPr dirty="0"/>
              <a:t>i</a:t>
            </a:r>
            <a:r>
              <a:rPr spc="-50" dirty="0"/>
              <a:t> </a:t>
            </a:r>
            <a:r>
              <a:rPr spc="-40" dirty="0"/>
              <a:t>po</a:t>
            </a:r>
            <a:r>
              <a:rPr spc="0" dirty="0"/>
              <a:t>ss</a:t>
            </a:r>
            <a:r>
              <a:rPr spc="25" dirty="0"/>
              <a:t>e</a:t>
            </a:r>
            <a:r>
              <a:rPr spc="-40" dirty="0"/>
              <a:t>du</a:t>
            </a:r>
            <a:r>
              <a:rPr spc="0" dirty="0"/>
              <a:t>t</a:t>
            </a:r>
            <a:r>
              <a:rPr dirty="0"/>
              <a:t>i </a:t>
            </a:r>
            <a:r>
              <a:rPr spc="-40" dirty="0"/>
              <a:t>d</a:t>
            </a:r>
            <a:r>
              <a:rPr spc="-15" dirty="0"/>
              <a:t>a</a:t>
            </a:r>
            <a:r>
              <a:rPr spc="10" dirty="0"/>
              <a:t> </a:t>
            </a:r>
            <a:r>
              <a:rPr dirty="0"/>
              <a:t>“</a:t>
            </a:r>
            <a:r>
              <a:rPr spc="-40" dirty="0"/>
              <a:t>p</a:t>
            </a:r>
            <a:r>
              <a:rPr spc="0" dirty="0"/>
              <a:t>ri</a:t>
            </a:r>
            <a:r>
              <a:rPr spc="-40" dirty="0"/>
              <a:t>v</a:t>
            </a:r>
            <a:r>
              <a:rPr spc="25" dirty="0"/>
              <a:t>a</a:t>
            </a:r>
            <a:r>
              <a:rPr spc="15" dirty="0"/>
              <a:t>ti”</a:t>
            </a:r>
          </a:p>
        </p:txBody>
      </p:sp>
      <p:sp>
        <p:nvSpPr>
          <p:cNvPr id="19" name="object 19"/>
          <p:cNvSpPr/>
          <p:nvPr/>
        </p:nvSpPr>
        <p:spPr>
          <a:xfrm>
            <a:off x="2541409" y="965200"/>
            <a:ext cx="59309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8709" y="1104900"/>
            <a:ext cx="5969000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84227" y="994521"/>
            <a:ext cx="7674609" cy="1061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0815" marR="1433830" algn="ctr">
              <a:lnSpc>
                <a:spcPct val="102400"/>
              </a:lnSpc>
            </a:pPr>
            <a:r>
              <a:rPr sz="2400" b="1" spc="-20" dirty="0">
                <a:latin typeface="Palatino Linotype"/>
                <a:cs typeface="Palatino Linotype"/>
              </a:rPr>
              <a:t>L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dirty="0">
                <a:latin typeface="Palatino Linotype"/>
                <a:cs typeface="Palatino Linotype"/>
              </a:rPr>
              <a:t> </a:t>
            </a:r>
            <a:r>
              <a:rPr sz="2400" b="1" spc="-30" dirty="0">
                <a:latin typeface="Palatino Linotype"/>
                <a:cs typeface="Palatino Linotype"/>
              </a:rPr>
              <a:t>c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15" dirty="0">
                <a:latin typeface="Palatino Linotype"/>
                <a:cs typeface="Palatino Linotype"/>
              </a:rPr>
              <a:t>m</a:t>
            </a:r>
            <a:r>
              <a:rPr sz="2400" b="1" spc="-35" dirty="0">
                <a:latin typeface="Palatino Linotype"/>
                <a:cs typeface="Palatino Linotype"/>
              </a:rPr>
              <a:t>p</a:t>
            </a:r>
            <a:r>
              <a:rPr sz="2400" b="1" dirty="0">
                <a:latin typeface="Palatino Linotype"/>
                <a:cs typeface="Palatino Linotype"/>
              </a:rPr>
              <a:t>ilazi</a:t>
            </a:r>
            <a:r>
              <a:rPr sz="2400" b="1" spc="10" dirty="0">
                <a:latin typeface="Palatino Linotype"/>
                <a:cs typeface="Palatino Linotype"/>
              </a:rPr>
              <a:t>o</a:t>
            </a:r>
            <a:r>
              <a:rPr sz="2400" b="1" spc="-35" dirty="0">
                <a:latin typeface="Palatino Linotype"/>
                <a:cs typeface="Palatino Linotype"/>
              </a:rPr>
              <a:t>n</a:t>
            </a:r>
            <a:r>
              <a:rPr sz="2400" b="1" dirty="0">
                <a:latin typeface="Palatino Linotype"/>
                <a:cs typeface="Palatino Linotype"/>
              </a:rPr>
              <a:t>e</a:t>
            </a:r>
            <a:r>
              <a:rPr sz="2400" b="1" spc="20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</a:t>
            </a:r>
            <a:r>
              <a:rPr sz="2400" b="1" spc="-15" dirty="0">
                <a:latin typeface="Palatino Linotype"/>
                <a:cs typeface="Palatino Linotype"/>
              </a:rPr>
              <a:t>e</a:t>
            </a:r>
            <a:r>
              <a:rPr sz="2400" b="1" dirty="0">
                <a:latin typeface="Palatino Linotype"/>
                <a:cs typeface="Palatino Linotype"/>
              </a:rPr>
              <a:t>l</a:t>
            </a:r>
            <a:r>
              <a:rPr sz="2400" b="1" spc="10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qu</a:t>
            </a:r>
            <a:r>
              <a:rPr sz="2400" b="1" spc="-15" dirty="0">
                <a:latin typeface="Palatino Linotype"/>
                <a:cs typeface="Palatino Linotype"/>
              </a:rPr>
              <a:t>a</a:t>
            </a:r>
            <a:r>
              <a:rPr sz="2400" b="1" spc="-20" dirty="0">
                <a:latin typeface="Palatino Linotype"/>
                <a:cs typeface="Palatino Linotype"/>
              </a:rPr>
              <a:t>d</a:t>
            </a:r>
            <a:r>
              <a:rPr sz="2400" b="1" spc="15" dirty="0">
                <a:latin typeface="Palatino Linotype"/>
                <a:cs typeface="Palatino Linotype"/>
              </a:rPr>
              <a:t>r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r>
              <a:rPr sz="2400" b="1" spc="11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R</a:t>
            </a:r>
            <a:r>
              <a:rPr sz="2400" b="1" spc="-20" dirty="0">
                <a:latin typeface="Palatino Linotype"/>
                <a:cs typeface="Palatino Linotype"/>
              </a:rPr>
              <a:t>B</a:t>
            </a:r>
            <a:r>
              <a:rPr sz="2400" b="1" spc="60" dirty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di U</a:t>
            </a:r>
            <a:r>
              <a:rPr sz="2400" b="1" spc="-20" dirty="0">
                <a:latin typeface="Palatino Linotype"/>
                <a:cs typeface="Palatino Linotype"/>
              </a:rPr>
              <a:t>N</a:t>
            </a:r>
            <a:r>
              <a:rPr sz="2400" b="1" spc="15" dirty="0">
                <a:latin typeface="Palatino Linotype"/>
                <a:cs typeface="Palatino Linotype"/>
              </a:rPr>
              <a:t>IC</a:t>
            </a:r>
            <a:r>
              <a:rPr sz="2400" b="1" dirty="0">
                <a:latin typeface="Palatino Linotype"/>
                <a:cs typeface="Palatino Linotype"/>
              </a:rPr>
              <a:t>O</a:t>
            </a:r>
            <a:r>
              <a:rPr sz="2400" b="1" spc="50" dirty="0">
                <a:latin typeface="Palatino Linotype"/>
                <a:cs typeface="Palatino Linotype"/>
              </a:rPr>
              <a:t> </a:t>
            </a:r>
            <a:r>
              <a:rPr sz="2400" b="1" dirty="0" smtClean="0">
                <a:latin typeface="Palatino Linotype"/>
                <a:cs typeface="Palatino Linotype"/>
              </a:rPr>
              <a:t>201</a:t>
            </a:r>
            <a:r>
              <a:rPr lang="it-IT" sz="2400" b="1" dirty="0" smtClean="0">
                <a:latin typeface="Palatino Linotype"/>
                <a:cs typeface="Palatino Linotype"/>
              </a:rPr>
              <a:t>4</a:t>
            </a:r>
            <a:r>
              <a:rPr sz="2400" b="1" spc="50" dirty="0" smtClean="0">
                <a:latin typeface="Palatino Linotype"/>
                <a:cs typeface="Palatino Linotype"/>
              </a:rPr>
              <a:t> </a:t>
            </a:r>
            <a:r>
              <a:rPr sz="2400" b="1" spc="-35" dirty="0">
                <a:latin typeface="Palatino Linotype"/>
                <a:cs typeface="Palatino Linotype"/>
              </a:rPr>
              <a:t>PF</a:t>
            </a:r>
            <a:endParaRPr sz="2400" dirty="0">
              <a:latin typeface="Palatino Linotype"/>
              <a:cs typeface="Palatino Linotype"/>
            </a:endParaRPr>
          </a:p>
          <a:p>
            <a:pPr>
              <a:lnSpc>
                <a:spcPts val="2400"/>
              </a:lnSpc>
            </a:pPr>
            <a:endParaRPr sz="2400" dirty="0"/>
          </a:p>
        </p:txBody>
      </p:sp>
      <p:sp>
        <p:nvSpPr>
          <p:cNvPr id="22" name="object 22"/>
          <p:cNvSpPr/>
          <p:nvPr/>
        </p:nvSpPr>
        <p:spPr>
          <a:xfrm>
            <a:off x="5163959" y="1911350"/>
            <a:ext cx="717550" cy="342900"/>
          </a:xfrm>
          <a:custGeom>
            <a:avLst/>
            <a:gdLst/>
            <a:ahLst/>
            <a:cxnLst/>
            <a:rect l="l" t="t" r="r" b="b"/>
            <a:pathLst>
              <a:path w="717550" h="342900">
                <a:moveTo>
                  <a:pt x="196850" y="165099"/>
                </a:moveTo>
                <a:lnTo>
                  <a:pt x="0" y="165100"/>
                </a:lnTo>
                <a:lnTo>
                  <a:pt x="25400" y="177369"/>
                </a:lnTo>
                <a:lnTo>
                  <a:pt x="25400" y="171450"/>
                </a:lnTo>
                <a:lnTo>
                  <a:pt x="190500" y="171449"/>
                </a:lnTo>
                <a:lnTo>
                  <a:pt x="196850" y="165099"/>
                </a:lnTo>
                <a:close/>
              </a:path>
              <a:path w="717550" h="342900">
                <a:moveTo>
                  <a:pt x="356221" y="337171"/>
                </a:moveTo>
                <a:lnTo>
                  <a:pt x="355600" y="336550"/>
                </a:lnTo>
                <a:lnTo>
                  <a:pt x="25400" y="171450"/>
                </a:lnTo>
                <a:lnTo>
                  <a:pt x="25400" y="177369"/>
                </a:lnTo>
                <a:lnTo>
                  <a:pt x="356221" y="337171"/>
                </a:lnTo>
                <a:close/>
              </a:path>
              <a:path w="717550" h="342900">
                <a:moveTo>
                  <a:pt x="520700" y="6349"/>
                </a:moveTo>
                <a:lnTo>
                  <a:pt x="520700" y="0"/>
                </a:lnTo>
                <a:lnTo>
                  <a:pt x="190500" y="0"/>
                </a:lnTo>
                <a:lnTo>
                  <a:pt x="190500" y="165099"/>
                </a:lnTo>
                <a:lnTo>
                  <a:pt x="196850" y="165099"/>
                </a:lnTo>
                <a:lnTo>
                  <a:pt x="196850" y="171449"/>
                </a:lnTo>
                <a:lnTo>
                  <a:pt x="196850" y="6349"/>
                </a:lnTo>
                <a:lnTo>
                  <a:pt x="520700" y="6349"/>
                </a:lnTo>
                <a:close/>
              </a:path>
              <a:path w="717550" h="342900">
                <a:moveTo>
                  <a:pt x="196850" y="171449"/>
                </a:moveTo>
                <a:lnTo>
                  <a:pt x="196850" y="165099"/>
                </a:lnTo>
                <a:lnTo>
                  <a:pt x="190500" y="171449"/>
                </a:lnTo>
                <a:lnTo>
                  <a:pt x="196850" y="171449"/>
                </a:lnTo>
                <a:close/>
              </a:path>
              <a:path w="717550" h="342900">
                <a:moveTo>
                  <a:pt x="368081" y="342900"/>
                </a:moveTo>
                <a:lnTo>
                  <a:pt x="356221" y="337171"/>
                </a:lnTo>
                <a:lnTo>
                  <a:pt x="361950" y="342900"/>
                </a:lnTo>
                <a:lnTo>
                  <a:pt x="368081" y="342900"/>
                </a:lnTo>
                <a:close/>
              </a:path>
              <a:path w="717550" h="342900">
                <a:moveTo>
                  <a:pt x="692150" y="178022"/>
                </a:moveTo>
                <a:lnTo>
                  <a:pt x="692150" y="171449"/>
                </a:lnTo>
                <a:lnTo>
                  <a:pt x="692150" y="177799"/>
                </a:lnTo>
                <a:lnTo>
                  <a:pt x="679450" y="177799"/>
                </a:lnTo>
                <a:lnTo>
                  <a:pt x="361950" y="336550"/>
                </a:lnTo>
                <a:lnTo>
                  <a:pt x="361950" y="339938"/>
                </a:lnTo>
                <a:lnTo>
                  <a:pt x="368081" y="342900"/>
                </a:lnTo>
                <a:lnTo>
                  <a:pt x="692150" y="178022"/>
                </a:lnTo>
                <a:close/>
              </a:path>
              <a:path w="717550" h="342900">
                <a:moveTo>
                  <a:pt x="520700" y="165099"/>
                </a:moveTo>
                <a:lnTo>
                  <a:pt x="520700" y="6350"/>
                </a:lnTo>
                <a:lnTo>
                  <a:pt x="514350" y="6350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42900">
                <a:moveTo>
                  <a:pt x="520700" y="171449"/>
                </a:moveTo>
                <a:lnTo>
                  <a:pt x="514350" y="165100"/>
                </a:lnTo>
                <a:lnTo>
                  <a:pt x="514350" y="171449"/>
                </a:lnTo>
                <a:lnTo>
                  <a:pt x="520700" y="171449"/>
                </a:lnTo>
                <a:close/>
              </a:path>
              <a:path w="717550" h="342900">
                <a:moveTo>
                  <a:pt x="717550" y="165099"/>
                </a:moveTo>
                <a:lnTo>
                  <a:pt x="520700" y="165099"/>
                </a:lnTo>
                <a:lnTo>
                  <a:pt x="520700" y="171449"/>
                </a:lnTo>
                <a:lnTo>
                  <a:pt x="692150" y="171449"/>
                </a:lnTo>
                <a:lnTo>
                  <a:pt x="692150" y="178022"/>
                </a:lnTo>
                <a:lnTo>
                  <a:pt x="717550" y="165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85059" y="1313366"/>
            <a:ext cx="673100" cy="171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63959" y="1911350"/>
            <a:ext cx="717550" cy="349250"/>
          </a:xfrm>
          <a:custGeom>
            <a:avLst/>
            <a:gdLst/>
            <a:ahLst/>
            <a:cxnLst/>
            <a:rect l="l" t="t" r="r" b="b"/>
            <a:pathLst>
              <a:path w="717550" h="349250">
                <a:moveTo>
                  <a:pt x="196850" y="165099"/>
                </a:moveTo>
                <a:lnTo>
                  <a:pt x="0" y="165100"/>
                </a:lnTo>
                <a:lnTo>
                  <a:pt x="20917" y="175932"/>
                </a:lnTo>
                <a:lnTo>
                  <a:pt x="25400" y="171450"/>
                </a:lnTo>
                <a:lnTo>
                  <a:pt x="38344" y="177800"/>
                </a:lnTo>
                <a:lnTo>
                  <a:pt x="190500" y="177800"/>
                </a:lnTo>
                <a:lnTo>
                  <a:pt x="190500" y="171449"/>
                </a:lnTo>
                <a:lnTo>
                  <a:pt x="196850" y="165099"/>
                </a:lnTo>
                <a:close/>
              </a:path>
              <a:path w="717550" h="349250">
                <a:moveTo>
                  <a:pt x="24524" y="177800"/>
                </a:moveTo>
                <a:lnTo>
                  <a:pt x="20917" y="175932"/>
                </a:lnTo>
                <a:lnTo>
                  <a:pt x="19050" y="177800"/>
                </a:lnTo>
                <a:lnTo>
                  <a:pt x="24524" y="177800"/>
                </a:lnTo>
                <a:close/>
              </a:path>
              <a:path w="717550" h="349250">
                <a:moveTo>
                  <a:pt x="38344" y="177800"/>
                </a:moveTo>
                <a:lnTo>
                  <a:pt x="25400" y="171450"/>
                </a:lnTo>
                <a:lnTo>
                  <a:pt x="20917" y="175932"/>
                </a:lnTo>
                <a:lnTo>
                  <a:pt x="24524" y="177799"/>
                </a:lnTo>
                <a:lnTo>
                  <a:pt x="38344" y="177800"/>
                </a:lnTo>
                <a:close/>
              </a:path>
              <a:path w="717550" h="349250">
                <a:moveTo>
                  <a:pt x="358775" y="334992"/>
                </a:moveTo>
                <a:lnTo>
                  <a:pt x="38344" y="177800"/>
                </a:lnTo>
                <a:lnTo>
                  <a:pt x="24524" y="177800"/>
                </a:lnTo>
                <a:lnTo>
                  <a:pt x="355600" y="349250"/>
                </a:lnTo>
                <a:lnTo>
                  <a:pt x="355600" y="336550"/>
                </a:lnTo>
                <a:lnTo>
                  <a:pt x="358775" y="334992"/>
                </a:lnTo>
                <a:close/>
              </a:path>
              <a:path w="717550" h="349250">
                <a:moveTo>
                  <a:pt x="520700" y="165099"/>
                </a:moveTo>
                <a:lnTo>
                  <a:pt x="520700" y="0"/>
                </a:lnTo>
                <a:lnTo>
                  <a:pt x="190500" y="0"/>
                </a:lnTo>
                <a:lnTo>
                  <a:pt x="190500" y="165099"/>
                </a:lnTo>
                <a:lnTo>
                  <a:pt x="196850" y="165099"/>
                </a:lnTo>
                <a:lnTo>
                  <a:pt x="196850" y="12699"/>
                </a:lnTo>
                <a:lnTo>
                  <a:pt x="203200" y="6349"/>
                </a:lnTo>
                <a:lnTo>
                  <a:pt x="203200" y="12699"/>
                </a:lnTo>
                <a:lnTo>
                  <a:pt x="508000" y="12699"/>
                </a:lnTo>
                <a:lnTo>
                  <a:pt x="508000" y="6349"/>
                </a:lnTo>
                <a:lnTo>
                  <a:pt x="514350" y="12699"/>
                </a:lnTo>
                <a:lnTo>
                  <a:pt x="514350" y="165099"/>
                </a:lnTo>
                <a:lnTo>
                  <a:pt x="520700" y="165099"/>
                </a:lnTo>
                <a:close/>
              </a:path>
              <a:path w="717550" h="349250">
                <a:moveTo>
                  <a:pt x="203200" y="177799"/>
                </a:moveTo>
                <a:lnTo>
                  <a:pt x="203200" y="12699"/>
                </a:lnTo>
                <a:lnTo>
                  <a:pt x="196850" y="12699"/>
                </a:lnTo>
                <a:lnTo>
                  <a:pt x="196850" y="165099"/>
                </a:lnTo>
                <a:lnTo>
                  <a:pt x="190500" y="171449"/>
                </a:lnTo>
                <a:lnTo>
                  <a:pt x="190500" y="177800"/>
                </a:lnTo>
                <a:lnTo>
                  <a:pt x="203200" y="177799"/>
                </a:lnTo>
                <a:close/>
              </a:path>
              <a:path w="717550" h="349250">
                <a:moveTo>
                  <a:pt x="203200" y="12699"/>
                </a:moveTo>
                <a:lnTo>
                  <a:pt x="203200" y="6349"/>
                </a:lnTo>
                <a:lnTo>
                  <a:pt x="196850" y="12699"/>
                </a:lnTo>
                <a:lnTo>
                  <a:pt x="203200" y="12699"/>
                </a:lnTo>
                <a:close/>
              </a:path>
              <a:path w="717550" h="349250">
                <a:moveTo>
                  <a:pt x="361950" y="336550"/>
                </a:moveTo>
                <a:lnTo>
                  <a:pt x="358775" y="334992"/>
                </a:lnTo>
                <a:lnTo>
                  <a:pt x="355600" y="336550"/>
                </a:lnTo>
                <a:lnTo>
                  <a:pt x="361950" y="336550"/>
                </a:lnTo>
                <a:close/>
              </a:path>
              <a:path w="717550" h="349250">
                <a:moveTo>
                  <a:pt x="361950" y="346019"/>
                </a:moveTo>
                <a:lnTo>
                  <a:pt x="361950" y="336550"/>
                </a:lnTo>
                <a:lnTo>
                  <a:pt x="355600" y="336550"/>
                </a:lnTo>
                <a:lnTo>
                  <a:pt x="355600" y="349250"/>
                </a:lnTo>
                <a:lnTo>
                  <a:pt x="361950" y="346019"/>
                </a:lnTo>
                <a:close/>
              </a:path>
              <a:path w="717550" h="349250">
                <a:moveTo>
                  <a:pt x="692150" y="178022"/>
                </a:moveTo>
                <a:lnTo>
                  <a:pt x="692150" y="177799"/>
                </a:lnTo>
                <a:lnTo>
                  <a:pt x="679205" y="177799"/>
                </a:lnTo>
                <a:lnTo>
                  <a:pt x="358775" y="334992"/>
                </a:lnTo>
                <a:lnTo>
                  <a:pt x="361950" y="336550"/>
                </a:lnTo>
                <a:lnTo>
                  <a:pt x="361950" y="346019"/>
                </a:lnTo>
                <a:lnTo>
                  <a:pt x="692150" y="178022"/>
                </a:lnTo>
                <a:close/>
              </a:path>
              <a:path w="717550" h="349250">
                <a:moveTo>
                  <a:pt x="514350" y="12699"/>
                </a:moveTo>
                <a:lnTo>
                  <a:pt x="508000" y="6349"/>
                </a:lnTo>
                <a:lnTo>
                  <a:pt x="508000" y="12699"/>
                </a:lnTo>
                <a:lnTo>
                  <a:pt x="514350" y="12699"/>
                </a:lnTo>
                <a:close/>
              </a:path>
              <a:path w="717550" h="349250">
                <a:moveTo>
                  <a:pt x="520700" y="177799"/>
                </a:moveTo>
                <a:lnTo>
                  <a:pt x="520700" y="171449"/>
                </a:lnTo>
                <a:lnTo>
                  <a:pt x="514350" y="165099"/>
                </a:lnTo>
                <a:lnTo>
                  <a:pt x="514350" y="12699"/>
                </a:lnTo>
                <a:lnTo>
                  <a:pt x="508000" y="12699"/>
                </a:lnTo>
                <a:lnTo>
                  <a:pt x="508000" y="177799"/>
                </a:lnTo>
                <a:lnTo>
                  <a:pt x="520700" y="177799"/>
                </a:lnTo>
                <a:close/>
              </a:path>
              <a:path w="717550" h="349250">
                <a:moveTo>
                  <a:pt x="717550" y="165099"/>
                </a:moveTo>
                <a:lnTo>
                  <a:pt x="514350" y="165099"/>
                </a:lnTo>
                <a:lnTo>
                  <a:pt x="520700" y="171449"/>
                </a:lnTo>
                <a:lnTo>
                  <a:pt x="520700" y="177799"/>
                </a:lnTo>
                <a:lnTo>
                  <a:pt x="679205" y="177799"/>
                </a:lnTo>
                <a:lnTo>
                  <a:pt x="692150" y="171449"/>
                </a:lnTo>
                <a:lnTo>
                  <a:pt x="692150" y="178022"/>
                </a:lnTo>
                <a:lnTo>
                  <a:pt x="717550" y="165099"/>
                </a:lnTo>
                <a:close/>
              </a:path>
              <a:path w="717550" h="349250">
                <a:moveTo>
                  <a:pt x="692150" y="177799"/>
                </a:moveTo>
                <a:lnTo>
                  <a:pt x="692150" y="171449"/>
                </a:lnTo>
                <a:lnTo>
                  <a:pt x="679205" y="177799"/>
                </a:lnTo>
                <a:lnTo>
                  <a:pt x="692150" y="177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82809" y="4622800"/>
            <a:ext cx="412750" cy="1943100"/>
          </a:xfrm>
          <a:custGeom>
            <a:avLst/>
            <a:gdLst/>
            <a:ahLst/>
            <a:cxnLst/>
            <a:rect l="l" t="t" r="r" b="b"/>
            <a:pathLst>
              <a:path w="412750" h="1943100">
                <a:moveTo>
                  <a:pt x="412750" y="1924050"/>
                </a:moveTo>
                <a:lnTo>
                  <a:pt x="412750" y="6349"/>
                </a:lnTo>
                <a:lnTo>
                  <a:pt x="406400" y="0"/>
                </a:lnTo>
                <a:lnTo>
                  <a:pt x="6349" y="0"/>
                </a:lnTo>
                <a:lnTo>
                  <a:pt x="0" y="6350"/>
                </a:lnTo>
                <a:lnTo>
                  <a:pt x="0" y="1936750"/>
                </a:lnTo>
                <a:lnTo>
                  <a:pt x="6350" y="1943100"/>
                </a:lnTo>
                <a:lnTo>
                  <a:pt x="12700" y="1943098"/>
                </a:lnTo>
                <a:lnTo>
                  <a:pt x="12700" y="31750"/>
                </a:lnTo>
                <a:lnTo>
                  <a:pt x="31750" y="12699"/>
                </a:lnTo>
                <a:lnTo>
                  <a:pt x="31750" y="31750"/>
                </a:lnTo>
                <a:lnTo>
                  <a:pt x="381000" y="31749"/>
                </a:lnTo>
                <a:lnTo>
                  <a:pt x="381000" y="12699"/>
                </a:lnTo>
                <a:lnTo>
                  <a:pt x="393700" y="31749"/>
                </a:lnTo>
                <a:lnTo>
                  <a:pt x="393700" y="1943038"/>
                </a:lnTo>
                <a:lnTo>
                  <a:pt x="395816" y="1943037"/>
                </a:lnTo>
                <a:lnTo>
                  <a:pt x="408516" y="1937777"/>
                </a:lnTo>
                <a:lnTo>
                  <a:pt x="412750" y="1924050"/>
                </a:lnTo>
                <a:close/>
              </a:path>
              <a:path w="412750" h="1943100">
                <a:moveTo>
                  <a:pt x="31750" y="31750"/>
                </a:moveTo>
                <a:lnTo>
                  <a:pt x="31750" y="1269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412750" h="1943100">
                <a:moveTo>
                  <a:pt x="31750" y="19113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1911350"/>
                </a:lnTo>
                <a:lnTo>
                  <a:pt x="31750" y="1911350"/>
                </a:lnTo>
                <a:close/>
              </a:path>
              <a:path w="412750" h="1943100">
                <a:moveTo>
                  <a:pt x="393700" y="1911350"/>
                </a:moveTo>
                <a:lnTo>
                  <a:pt x="12700" y="1911350"/>
                </a:lnTo>
                <a:lnTo>
                  <a:pt x="31750" y="1924050"/>
                </a:lnTo>
                <a:lnTo>
                  <a:pt x="31750" y="1943095"/>
                </a:lnTo>
                <a:lnTo>
                  <a:pt x="381000" y="1943040"/>
                </a:lnTo>
                <a:lnTo>
                  <a:pt x="381000" y="1924050"/>
                </a:lnTo>
                <a:lnTo>
                  <a:pt x="393700" y="1911350"/>
                </a:lnTo>
                <a:close/>
              </a:path>
              <a:path w="412750" h="1943100">
                <a:moveTo>
                  <a:pt x="31750" y="1943095"/>
                </a:moveTo>
                <a:lnTo>
                  <a:pt x="31750" y="1924050"/>
                </a:lnTo>
                <a:lnTo>
                  <a:pt x="12700" y="1911350"/>
                </a:lnTo>
                <a:lnTo>
                  <a:pt x="12700" y="1943098"/>
                </a:lnTo>
                <a:lnTo>
                  <a:pt x="31750" y="1943095"/>
                </a:lnTo>
                <a:close/>
              </a:path>
              <a:path w="412750" h="1943100">
                <a:moveTo>
                  <a:pt x="393700" y="31749"/>
                </a:moveTo>
                <a:lnTo>
                  <a:pt x="381000" y="12699"/>
                </a:lnTo>
                <a:lnTo>
                  <a:pt x="381000" y="31749"/>
                </a:lnTo>
                <a:lnTo>
                  <a:pt x="393700" y="31749"/>
                </a:lnTo>
                <a:close/>
              </a:path>
              <a:path w="412750" h="1943100">
                <a:moveTo>
                  <a:pt x="393700" y="1911350"/>
                </a:moveTo>
                <a:lnTo>
                  <a:pt x="393700" y="31749"/>
                </a:lnTo>
                <a:lnTo>
                  <a:pt x="381000" y="31749"/>
                </a:lnTo>
                <a:lnTo>
                  <a:pt x="381000" y="1911350"/>
                </a:lnTo>
                <a:lnTo>
                  <a:pt x="393700" y="1911350"/>
                </a:lnTo>
                <a:close/>
              </a:path>
              <a:path w="412750" h="1943100">
                <a:moveTo>
                  <a:pt x="393700" y="1943038"/>
                </a:moveTo>
                <a:lnTo>
                  <a:pt x="393700" y="1911350"/>
                </a:lnTo>
                <a:lnTo>
                  <a:pt x="381000" y="1924050"/>
                </a:lnTo>
                <a:lnTo>
                  <a:pt x="381000" y="1943040"/>
                </a:lnTo>
                <a:lnTo>
                  <a:pt x="393700" y="1943038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74859" y="4413250"/>
            <a:ext cx="615950" cy="120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27259" y="4292600"/>
            <a:ext cx="311150" cy="120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92309" y="4273550"/>
            <a:ext cx="781050" cy="279400"/>
          </a:xfrm>
          <a:custGeom>
            <a:avLst/>
            <a:gdLst/>
            <a:ahLst/>
            <a:cxnLst/>
            <a:rect l="l" t="t" r="r" b="b"/>
            <a:pathLst>
              <a:path w="781050" h="279400">
                <a:moveTo>
                  <a:pt x="88900" y="127000"/>
                </a:moveTo>
                <a:lnTo>
                  <a:pt x="0" y="127000"/>
                </a:lnTo>
                <a:lnTo>
                  <a:pt x="82550" y="158954"/>
                </a:lnTo>
                <a:lnTo>
                  <a:pt x="82550" y="158750"/>
                </a:lnTo>
                <a:lnTo>
                  <a:pt x="88900" y="127000"/>
                </a:lnTo>
                <a:close/>
              </a:path>
              <a:path w="781050" h="279400">
                <a:moveTo>
                  <a:pt x="169110" y="158750"/>
                </a:moveTo>
                <a:lnTo>
                  <a:pt x="88900" y="127000"/>
                </a:lnTo>
                <a:lnTo>
                  <a:pt x="82550" y="158750"/>
                </a:lnTo>
                <a:lnTo>
                  <a:pt x="169110" y="158750"/>
                </a:lnTo>
                <a:close/>
              </a:path>
              <a:path w="781050" h="279400">
                <a:moveTo>
                  <a:pt x="390557" y="246406"/>
                </a:moveTo>
                <a:lnTo>
                  <a:pt x="169110" y="158750"/>
                </a:lnTo>
                <a:lnTo>
                  <a:pt x="82550" y="158750"/>
                </a:lnTo>
                <a:lnTo>
                  <a:pt x="82550" y="158954"/>
                </a:lnTo>
                <a:lnTo>
                  <a:pt x="387350" y="276941"/>
                </a:lnTo>
                <a:lnTo>
                  <a:pt x="387350" y="247650"/>
                </a:lnTo>
                <a:lnTo>
                  <a:pt x="390557" y="246406"/>
                </a:lnTo>
                <a:close/>
              </a:path>
              <a:path w="781050" h="279400">
                <a:moveTo>
                  <a:pt x="234950" y="126999"/>
                </a:moveTo>
                <a:lnTo>
                  <a:pt x="88900" y="127000"/>
                </a:lnTo>
                <a:lnTo>
                  <a:pt x="169110" y="158750"/>
                </a:lnTo>
                <a:lnTo>
                  <a:pt x="222250" y="158750"/>
                </a:lnTo>
                <a:lnTo>
                  <a:pt x="222250" y="139699"/>
                </a:lnTo>
                <a:lnTo>
                  <a:pt x="234950" y="126999"/>
                </a:lnTo>
                <a:close/>
              </a:path>
              <a:path w="781050" h="279400">
                <a:moveTo>
                  <a:pt x="565150" y="126999"/>
                </a:moveTo>
                <a:lnTo>
                  <a:pt x="565150" y="0"/>
                </a:lnTo>
                <a:lnTo>
                  <a:pt x="222250" y="0"/>
                </a:lnTo>
                <a:lnTo>
                  <a:pt x="222250" y="126999"/>
                </a:lnTo>
                <a:lnTo>
                  <a:pt x="234950" y="126999"/>
                </a:lnTo>
                <a:lnTo>
                  <a:pt x="234950" y="31749"/>
                </a:lnTo>
                <a:lnTo>
                  <a:pt x="254000" y="19049"/>
                </a:lnTo>
                <a:lnTo>
                  <a:pt x="254000" y="31749"/>
                </a:lnTo>
                <a:lnTo>
                  <a:pt x="533400" y="31749"/>
                </a:lnTo>
                <a:lnTo>
                  <a:pt x="533400" y="19049"/>
                </a:lnTo>
                <a:lnTo>
                  <a:pt x="546100" y="31749"/>
                </a:lnTo>
                <a:lnTo>
                  <a:pt x="546100" y="126999"/>
                </a:lnTo>
                <a:lnTo>
                  <a:pt x="565150" y="126999"/>
                </a:lnTo>
                <a:close/>
              </a:path>
              <a:path w="781050" h="279400">
                <a:moveTo>
                  <a:pt x="254000" y="158749"/>
                </a:moveTo>
                <a:lnTo>
                  <a:pt x="254000" y="31749"/>
                </a:lnTo>
                <a:lnTo>
                  <a:pt x="234950" y="31749"/>
                </a:lnTo>
                <a:lnTo>
                  <a:pt x="234950" y="126999"/>
                </a:lnTo>
                <a:lnTo>
                  <a:pt x="222250" y="139699"/>
                </a:lnTo>
                <a:lnTo>
                  <a:pt x="222250" y="158750"/>
                </a:lnTo>
                <a:lnTo>
                  <a:pt x="254000" y="158749"/>
                </a:lnTo>
                <a:close/>
              </a:path>
              <a:path w="781050" h="279400">
                <a:moveTo>
                  <a:pt x="254000" y="31749"/>
                </a:moveTo>
                <a:lnTo>
                  <a:pt x="254000" y="19049"/>
                </a:lnTo>
                <a:lnTo>
                  <a:pt x="234950" y="31749"/>
                </a:lnTo>
                <a:lnTo>
                  <a:pt x="254000" y="31749"/>
                </a:lnTo>
                <a:close/>
              </a:path>
              <a:path w="781050" h="279400">
                <a:moveTo>
                  <a:pt x="393700" y="247650"/>
                </a:moveTo>
                <a:lnTo>
                  <a:pt x="390557" y="246406"/>
                </a:lnTo>
                <a:lnTo>
                  <a:pt x="387350" y="247650"/>
                </a:lnTo>
                <a:lnTo>
                  <a:pt x="393700" y="247650"/>
                </a:lnTo>
                <a:close/>
              </a:path>
              <a:path w="781050" h="279400">
                <a:moveTo>
                  <a:pt x="393700" y="279400"/>
                </a:moveTo>
                <a:lnTo>
                  <a:pt x="393700" y="247650"/>
                </a:lnTo>
                <a:lnTo>
                  <a:pt x="387350" y="247650"/>
                </a:lnTo>
                <a:lnTo>
                  <a:pt x="387350" y="276941"/>
                </a:lnTo>
                <a:lnTo>
                  <a:pt x="393700" y="279400"/>
                </a:lnTo>
                <a:close/>
              </a:path>
              <a:path w="781050" h="279400">
                <a:moveTo>
                  <a:pt x="698500" y="159478"/>
                </a:moveTo>
                <a:lnTo>
                  <a:pt x="698500" y="158749"/>
                </a:lnTo>
                <a:lnTo>
                  <a:pt x="616618" y="158749"/>
                </a:lnTo>
                <a:lnTo>
                  <a:pt x="390557" y="246406"/>
                </a:lnTo>
                <a:lnTo>
                  <a:pt x="393700" y="247650"/>
                </a:lnTo>
                <a:lnTo>
                  <a:pt x="393700" y="279400"/>
                </a:lnTo>
                <a:lnTo>
                  <a:pt x="698500" y="159478"/>
                </a:lnTo>
                <a:close/>
              </a:path>
              <a:path w="781050" h="279400">
                <a:moveTo>
                  <a:pt x="546100" y="31749"/>
                </a:moveTo>
                <a:lnTo>
                  <a:pt x="533400" y="19049"/>
                </a:lnTo>
                <a:lnTo>
                  <a:pt x="533400" y="31749"/>
                </a:lnTo>
                <a:lnTo>
                  <a:pt x="546100" y="31749"/>
                </a:lnTo>
                <a:close/>
              </a:path>
              <a:path w="781050" h="279400">
                <a:moveTo>
                  <a:pt x="565150" y="158749"/>
                </a:moveTo>
                <a:lnTo>
                  <a:pt x="565150" y="139699"/>
                </a:lnTo>
                <a:lnTo>
                  <a:pt x="546100" y="126999"/>
                </a:lnTo>
                <a:lnTo>
                  <a:pt x="546100" y="31749"/>
                </a:lnTo>
                <a:lnTo>
                  <a:pt x="533400" y="31749"/>
                </a:lnTo>
                <a:lnTo>
                  <a:pt x="533400" y="158749"/>
                </a:lnTo>
                <a:lnTo>
                  <a:pt x="565150" y="158749"/>
                </a:lnTo>
                <a:close/>
              </a:path>
              <a:path w="781050" h="279400">
                <a:moveTo>
                  <a:pt x="698500" y="126999"/>
                </a:moveTo>
                <a:lnTo>
                  <a:pt x="546100" y="126999"/>
                </a:lnTo>
                <a:lnTo>
                  <a:pt x="565150" y="139699"/>
                </a:lnTo>
                <a:lnTo>
                  <a:pt x="565150" y="158749"/>
                </a:lnTo>
                <a:lnTo>
                  <a:pt x="616618" y="158749"/>
                </a:lnTo>
                <a:lnTo>
                  <a:pt x="698500" y="126999"/>
                </a:lnTo>
                <a:close/>
              </a:path>
              <a:path w="781050" h="279400">
                <a:moveTo>
                  <a:pt x="781050" y="126999"/>
                </a:moveTo>
                <a:lnTo>
                  <a:pt x="698500" y="126999"/>
                </a:lnTo>
                <a:lnTo>
                  <a:pt x="616618" y="158749"/>
                </a:lnTo>
                <a:lnTo>
                  <a:pt x="698500" y="158749"/>
                </a:lnTo>
                <a:lnTo>
                  <a:pt x="698500" y="159478"/>
                </a:lnTo>
                <a:lnTo>
                  <a:pt x="781050" y="12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61159" y="4819650"/>
            <a:ext cx="393700" cy="1739900"/>
          </a:xfrm>
          <a:custGeom>
            <a:avLst/>
            <a:gdLst/>
            <a:ahLst/>
            <a:cxnLst/>
            <a:rect l="l" t="t" r="r" b="b"/>
            <a:pathLst>
              <a:path w="393700" h="1739900">
                <a:moveTo>
                  <a:pt x="393700" y="1733550"/>
                </a:moveTo>
                <a:lnTo>
                  <a:pt x="393700" y="6349"/>
                </a:lnTo>
                <a:lnTo>
                  <a:pt x="387350" y="0"/>
                </a:lnTo>
                <a:lnTo>
                  <a:pt x="6349" y="0"/>
                </a:lnTo>
                <a:lnTo>
                  <a:pt x="0" y="6350"/>
                </a:lnTo>
                <a:lnTo>
                  <a:pt x="0" y="1733550"/>
                </a:lnTo>
                <a:lnTo>
                  <a:pt x="6350" y="1739900"/>
                </a:lnTo>
                <a:lnTo>
                  <a:pt x="12700" y="1739900"/>
                </a:lnTo>
                <a:lnTo>
                  <a:pt x="12700" y="31750"/>
                </a:lnTo>
                <a:lnTo>
                  <a:pt x="31750" y="19049"/>
                </a:lnTo>
                <a:lnTo>
                  <a:pt x="31750" y="31750"/>
                </a:lnTo>
                <a:lnTo>
                  <a:pt x="361950" y="31749"/>
                </a:lnTo>
                <a:lnTo>
                  <a:pt x="361950" y="19049"/>
                </a:lnTo>
                <a:lnTo>
                  <a:pt x="381000" y="31749"/>
                </a:lnTo>
                <a:lnTo>
                  <a:pt x="381000" y="1739900"/>
                </a:lnTo>
                <a:lnTo>
                  <a:pt x="387350" y="1739900"/>
                </a:lnTo>
                <a:lnTo>
                  <a:pt x="393700" y="1733550"/>
                </a:lnTo>
                <a:close/>
              </a:path>
              <a:path w="393700" h="1739900">
                <a:moveTo>
                  <a:pt x="31750" y="31750"/>
                </a:moveTo>
                <a:lnTo>
                  <a:pt x="31750" y="19049"/>
                </a:lnTo>
                <a:lnTo>
                  <a:pt x="12700" y="31750"/>
                </a:lnTo>
                <a:lnTo>
                  <a:pt x="31750" y="31750"/>
                </a:lnTo>
                <a:close/>
              </a:path>
              <a:path w="393700" h="1739900">
                <a:moveTo>
                  <a:pt x="31750" y="1708150"/>
                </a:moveTo>
                <a:lnTo>
                  <a:pt x="31750" y="31750"/>
                </a:lnTo>
                <a:lnTo>
                  <a:pt x="12700" y="31750"/>
                </a:lnTo>
                <a:lnTo>
                  <a:pt x="12700" y="1708150"/>
                </a:lnTo>
                <a:lnTo>
                  <a:pt x="31750" y="1708150"/>
                </a:lnTo>
                <a:close/>
              </a:path>
              <a:path w="393700" h="1739900">
                <a:moveTo>
                  <a:pt x="381000" y="1708150"/>
                </a:moveTo>
                <a:lnTo>
                  <a:pt x="12700" y="1708150"/>
                </a:lnTo>
                <a:lnTo>
                  <a:pt x="31750" y="1727200"/>
                </a:lnTo>
                <a:lnTo>
                  <a:pt x="31750" y="1739900"/>
                </a:lnTo>
                <a:lnTo>
                  <a:pt x="361950" y="1739900"/>
                </a:lnTo>
                <a:lnTo>
                  <a:pt x="361950" y="1727200"/>
                </a:lnTo>
                <a:lnTo>
                  <a:pt x="381000" y="1708150"/>
                </a:lnTo>
                <a:close/>
              </a:path>
              <a:path w="393700" h="1739900">
                <a:moveTo>
                  <a:pt x="31750" y="1739900"/>
                </a:moveTo>
                <a:lnTo>
                  <a:pt x="31750" y="1727200"/>
                </a:lnTo>
                <a:lnTo>
                  <a:pt x="12700" y="1708150"/>
                </a:lnTo>
                <a:lnTo>
                  <a:pt x="12700" y="1739900"/>
                </a:lnTo>
                <a:lnTo>
                  <a:pt x="31750" y="1739900"/>
                </a:lnTo>
                <a:close/>
              </a:path>
              <a:path w="393700" h="1739900">
                <a:moveTo>
                  <a:pt x="381000" y="31749"/>
                </a:moveTo>
                <a:lnTo>
                  <a:pt x="361950" y="19049"/>
                </a:lnTo>
                <a:lnTo>
                  <a:pt x="361950" y="31749"/>
                </a:lnTo>
                <a:lnTo>
                  <a:pt x="381000" y="31749"/>
                </a:lnTo>
                <a:close/>
              </a:path>
              <a:path w="393700" h="1739900">
                <a:moveTo>
                  <a:pt x="381000" y="1708150"/>
                </a:moveTo>
                <a:lnTo>
                  <a:pt x="381000" y="31749"/>
                </a:lnTo>
                <a:lnTo>
                  <a:pt x="361950" y="31749"/>
                </a:lnTo>
                <a:lnTo>
                  <a:pt x="361950" y="1708150"/>
                </a:lnTo>
                <a:lnTo>
                  <a:pt x="381000" y="1708150"/>
                </a:lnTo>
                <a:close/>
              </a:path>
              <a:path w="393700" h="1739900">
                <a:moveTo>
                  <a:pt x="381000" y="1739900"/>
                </a:moveTo>
                <a:lnTo>
                  <a:pt x="381000" y="1708150"/>
                </a:lnTo>
                <a:lnTo>
                  <a:pt x="361950" y="1727200"/>
                </a:lnTo>
                <a:lnTo>
                  <a:pt x="361950" y="1739900"/>
                </a:lnTo>
                <a:lnTo>
                  <a:pt x="381000" y="17399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40509" y="4413250"/>
            <a:ext cx="584200" cy="120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86559" y="4286250"/>
            <a:ext cx="292100" cy="127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64309" y="4267200"/>
            <a:ext cx="742950" cy="285750"/>
          </a:xfrm>
          <a:custGeom>
            <a:avLst/>
            <a:gdLst/>
            <a:ahLst/>
            <a:cxnLst/>
            <a:rect l="l" t="t" r="r" b="b"/>
            <a:pathLst>
              <a:path w="742950" h="285750">
                <a:moveTo>
                  <a:pt x="82550" y="127000"/>
                </a:moveTo>
                <a:lnTo>
                  <a:pt x="0" y="127000"/>
                </a:lnTo>
                <a:lnTo>
                  <a:pt x="76200" y="159844"/>
                </a:lnTo>
                <a:lnTo>
                  <a:pt x="76200" y="158750"/>
                </a:lnTo>
                <a:lnTo>
                  <a:pt x="82550" y="127000"/>
                </a:lnTo>
                <a:close/>
              </a:path>
              <a:path w="742950" h="285750">
                <a:moveTo>
                  <a:pt x="155575" y="158750"/>
                </a:moveTo>
                <a:lnTo>
                  <a:pt x="82550" y="127000"/>
                </a:lnTo>
                <a:lnTo>
                  <a:pt x="76200" y="158750"/>
                </a:lnTo>
                <a:lnTo>
                  <a:pt x="155575" y="158750"/>
                </a:lnTo>
                <a:close/>
              </a:path>
              <a:path w="742950" h="285750">
                <a:moveTo>
                  <a:pt x="368300" y="251239"/>
                </a:moveTo>
                <a:lnTo>
                  <a:pt x="155575" y="158750"/>
                </a:lnTo>
                <a:lnTo>
                  <a:pt x="76200" y="158750"/>
                </a:lnTo>
                <a:lnTo>
                  <a:pt x="76200" y="159844"/>
                </a:lnTo>
                <a:lnTo>
                  <a:pt x="361950" y="283012"/>
                </a:lnTo>
                <a:lnTo>
                  <a:pt x="361950" y="254000"/>
                </a:lnTo>
                <a:lnTo>
                  <a:pt x="368300" y="251239"/>
                </a:lnTo>
                <a:close/>
              </a:path>
              <a:path w="742950" h="285750">
                <a:moveTo>
                  <a:pt x="222250" y="126999"/>
                </a:moveTo>
                <a:lnTo>
                  <a:pt x="82550" y="127000"/>
                </a:lnTo>
                <a:lnTo>
                  <a:pt x="155575" y="158750"/>
                </a:lnTo>
                <a:lnTo>
                  <a:pt x="209550" y="158750"/>
                </a:lnTo>
                <a:lnTo>
                  <a:pt x="209550" y="146049"/>
                </a:lnTo>
                <a:lnTo>
                  <a:pt x="222250" y="126999"/>
                </a:lnTo>
                <a:close/>
              </a:path>
              <a:path w="742950" h="285750">
                <a:moveTo>
                  <a:pt x="533400" y="126999"/>
                </a:moveTo>
                <a:lnTo>
                  <a:pt x="533400" y="0"/>
                </a:lnTo>
                <a:lnTo>
                  <a:pt x="209550" y="0"/>
                </a:lnTo>
                <a:lnTo>
                  <a:pt x="209550" y="126999"/>
                </a:lnTo>
                <a:lnTo>
                  <a:pt x="222250" y="126999"/>
                </a:lnTo>
                <a:lnTo>
                  <a:pt x="222250" y="31749"/>
                </a:lnTo>
                <a:lnTo>
                  <a:pt x="241300" y="19049"/>
                </a:lnTo>
                <a:lnTo>
                  <a:pt x="241300" y="31749"/>
                </a:lnTo>
                <a:lnTo>
                  <a:pt x="501650" y="31749"/>
                </a:lnTo>
                <a:lnTo>
                  <a:pt x="501650" y="19049"/>
                </a:lnTo>
                <a:lnTo>
                  <a:pt x="514350" y="31749"/>
                </a:lnTo>
                <a:lnTo>
                  <a:pt x="514350" y="126999"/>
                </a:lnTo>
                <a:lnTo>
                  <a:pt x="533400" y="126999"/>
                </a:lnTo>
                <a:close/>
              </a:path>
              <a:path w="742950" h="285750">
                <a:moveTo>
                  <a:pt x="241300" y="158749"/>
                </a:moveTo>
                <a:lnTo>
                  <a:pt x="241300" y="31749"/>
                </a:lnTo>
                <a:lnTo>
                  <a:pt x="222250" y="31749"/>
                </a:lnTo>
                <a:lnTo>
                  <a:pt x="222250" y="126999"/>
                </a:lnTo>
                <a:lnTo>
                  <a:pt x="209550" y="146049"/>
                </a:lnTo>
                <a:lnTo>
                  <a:pt x="209550" y="158750"/>
                </a:lnTo>
                <a:lnTo>
                  <a:pt x="241300" y="158749"/>
                </a:lnTo>
                <a:close/>
              </a:path>
              <a:path w="742950" h="285750">
                <a:moveTo>
                  <a:pt x="241300" y="31749"/>
                </a:moveTo>
                <a:lnTo>
                  <a:pt x="241300" y="19049"/>
                </a:lnTo>
                <a:lnTo>
                  <a:pt x="222250" y="31749"/>
                </a:lnTo>
                <a:lnTo>
                  <a:pt x="241300" y="31749"/>
                </a:lnTo>
                <a:close/>
              </a:path>
              <a:path w="742950" h="285750">
                <a:moveTo>
                  <a:pt x="374650" y="254000"/>
                </a:moveTo>
                <a:lnTo>
                  <a:pt x="368300" y="251239"/>
                </a:lnTo>
                <a:lnTo>
                  <a:pt x="361950" y="254000"/>
                </a:lnTo>
                <a:lnTo>
                  <a:pt x="374650" y="254000"/>
                </a:lnTo>
                <a:close/>
              </a:path>
              <a:path w="742950" h="285750">
                <a:moveTo>
                  <a:pt x="374650" y="283059"/>
                </a:moveTo>
                <a:lnTo>
                  <a:pt x="374650" y="254000"/>
                </a:lnTo>
                <a:lnTo>
                  <a:pt x="361950" y="254000"/>
                </a:lnTo>
                <a:lnTo>
                  <a:pt x="361950" y="283012"/>
                </a:lnTo>
                <a:lnTo>
                  <a:pt x="368300" y="285750"/>
                </a:lnTo>
                <a:lnTo>
                  <a:pt x="374650" y="283059"/>
                </a:lnTo>
                <a:close/>
              </a:path>
              <a:path w="742950" h="285750">
                <a:moveTo>
                  <a:pt x="660400" y="161978"/>
                </a:moveTo>
                <a:lnTo>
                  <a:pt x="660400" y="158749"/>
                </a:lnTo>
                <a:lnTo>
                  <a:pt x="581025" y="158749"/>
                </a:lnTo>
                <a:lnTo>
                  <a:pt x="368300" y="251239"/>
                </a:lnTo>
                <a:lnTo>
                  <a:pt x="374650" y="254000"/>
                </a:lnTo>
                <a:lnTo>
                  <a:pt x="374650" y="283059"/>
                </a:lnTo>
                <a:lnTo>
                  <a:pt x="660400" y="161978"/>
                </a:lnTo>
                <a:close/>
              </a:path>
              <a:path w="742950" h="285750">
                <a:moveTo>
                  <a:pt x="514350" y="31749"/>
                </a:moveTo>
                <a:lnTo>
                  <a:pt x="501650" y="19049"/>
                </a:lnTo>
                <a:lnTo>
                  <a:pt x="501650" y="31749"/>
                </a:lnTo>
                <a:lnTo>
                  <a:pt x="514350" y="31749"/>
                </a:lnTo>
                <a:close/>
              </a:path>
              <a:path w="742950" h="285750">
                <a:moveTo>
                  <a:pt x="533400" y="158749"/>
                </a:moveTo>
                <a:lnTo>
                  <a:pt x="533400" y="146049"/>
                </a:lnTo>
                <a:lnTo>
                  <a:pt x="514350" y="126999"/>
                </a:lnTo>
                <a:lnTo>
                  <a:pt x="514350" y="31749"/>
                </a:lnTo>
                <a:lnTo>
                  <a:pt x="501650" y="31749"/>
                </a:lnTo>
                <a:lnTo>
                  <a:pt x="501650" y="158749"/>
                </a:lnTo>
                <a:lnTo>
                  <a:pt x="533400" y="158749"/>
                </a:lnTo>
                <a:close/>
              </a:path>
              <a:path w="742950" h="285750">
                <a:moveTo>
                  <a:pt x="654050" y="126999"/>
                </a:moveTo>
                <a:lnTo>
                  <a:pt x="514350" y="126999"/>
                </a:lnTo>
                <a:lnTo>
                  <a:pt x="533400" y="146049"/>
                </a:lnTo>
                <a:lnTo>
                  <a:pt x="533400" y="158749"/>
                </a:lnTo>
                <a:lnTo>
                  <a:pt x="581025" y="158749"/>
                </a:lnTo>
                <a:lnTo>
                  <a:pt x="654050" y="126999"/>
                </a:lnTo>
                <a:close/>
              </a:path>
              <a:path w="742950" h="285750">
                <a:moveTo>
                  <a:pt x="660400" y="158749"/>
                </a:moveTo>
                <a:lnTo>
                  <a:pt x="654050" y="126999"/>
                </a:lnTo>
                <a:lnTo>
                  <a:pt x="581025" y="158749"/>
                </a:lnTo>
                <a:lnTo>
                  <a:pt x="660400" y="158749"/>
                </a:lnTo>
                <a:close/>
              </a:path>
              <a:path w="742950" h="285750">
                <a:moveTo>
                  <a:pt x="742950" y="126999"/>
                </a:moveTo>
                <a:lnTo>
                  <a:pt x="654050" y="126999"/>
                </a:lnTo>
                <a:lnTo>
                  <a:pt x="660400" y="158749"/>
                </a:lnTo>
                <a:lnTo>
                  <a:pt x="660400" y="161978"/>
                </a:lnTo>
                <a:lnTo>
                  <a:pt x="742950" y="12699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20623" y="3400425"/>
            <a:ext cx="584199" cy="419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09" y="1968476"/>
            <a:ext cx="7366000" cy="54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5907</Words>
  <Application>Microsoft Office PowerPoint</Application>
  <PresentationFormat>Personalizzato</PresentationFormat>
  <Paragraphs>721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5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Effetti dell’introduzione dell’IMU sulla fiscalità diretta</vt:lpstr>
      <vt:lpstr>L’imposizione diretta sui fabbricati locati 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Immobili posseduti da “privati”</vt:lpstr>
      <vt:lpstr>Presentazione standard di PowerPoint</vt:lpstr>
      <vt:lpstr>Immobili posseduti da imprese</vt:lpstr>
      <vt:lpstr>Immobili posseduti da imprese</vt:lpstr>
      <vt:lpstr>Immobili posseduti da imprese</vt:lpstr>
      <vt:lpstr>Immobili posseduti da imprese</vt:lpstr>
      <vt:lpstr>Immobili posseduti da imprese</vt:lpstr>
      <vt:lpstr>Immobili posseduti da imprese</vt:lpstr>
      <vt:lpstr>Immobili posseduti da imprese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Filippo Mangiapane</dc:creator>
  <cp:lastModifiedBy>Filippo Mangiapane</cp:lastModifiedBy>
  <cp:revision>35</cp:revision>
  <dcterms:created xsi:type="dcterms:W3CDTF">2014-01-08T19:09:52Z</dcterms:created>
  <dcterms:modified xsi:type="dcterms:W3CDTF">2015-01-07T14:16:53Z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2011-05-24T00:00:00Z</vt:filetime>
  </property>
  <property fmtid="{D5CDD505-2E9C-101B-9397-08002B2CF9AE}" pid="3" name="LastSaved">
    <vt:filetime>2014-01-08T00:00:00Z</vt:filetime>
  </property>
</Properties>
</file>